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32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21" r:id="rId43"/>
    <p:sldId id="297" r:id="rId44"/>
    <p:sldId id="300" r:id="rId45"/>
    <p:sldId id="301" r:id="rId46"/>
    <p:sldId id="303" r:id="rId47"/>
    <p:sldId id="304" r:id="rId48"/>
    <p:sldId id="299" r:id="rId49"/>
    <p:sldId id="298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 autoAdjust="0"/>
    <p:restoredTop sz="82490" autoAdjust="0"/>
  </p:normalViewPr>
  <p:slideViewPr>
    <p:cSldViewPr>
      <p:cViewPr varScale="1">
        <p:scale>
          <a:sx n="103" d="100"/>
          <a:sy n="103" d="100"/>
        </p:scale>
        <p:origin x="888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2020/2/24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06:55:3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12655 13017 24575,'-14'0'0,"0"0"0,8 1 0,1 0 0,-9 41 0,3 6 0,3-13 0,-2 9 0,1 1 0,1-3 0,1-3 0,2-2 0,0 2-820,-2 6 1,-1 4 0,1 0 0,2-5 215,2-8 0,0-4 1,1 3 603,-1 8 0,1 5 0,-1 0 0,1-6-537,0 8 1,0-1 536,0-2 0,1 3 0,-2-4-635,-1-1 0,-2-6 635,-1-9 0,-2-1-18,-3 9 1,-2-1 17,0-12 0,-2-3 0,-1-1 0,-2-2 0,-13 7 0,-2-7 0</inkml:trace>
  <inkml:trace contextRef="#ctx0" brushRef="#br0" timeOffset="420">12096 13772 24575,'50'-3'0,"-1"-1"0,1 1 0,0 0 0,-9-1 0,3 0 0,-7 2 0,10 0 0,4 0 0,-1 1 0,-6-1 0,-10 1 0,-5 0 0,-5 0 0,18 1 0,-9-2 0,-26 0 0,-3 0 0</inkml:trace>
  <inkml:trace contextRef="#ctx0" brushRef="#br0" timeOffset="743">13125 13206 24575,'36'8'0,"-17"3"0,6 8 0</inkml:trace>
  <inkml:trace contextRef="#ctx0" brushRef="#br0" timeOffset="977">13169 13654 24575,'0'38'0,"0"0"0,-1 0 0,1 0 0,0 8 0,-1 0 0,1-6 0,0-3 0,0-5 0,0 10 0,-2 7 0</inkml:trace>
  <inkml:trace contextRef="#ctx0" brushRef="#br0" timeOffset="1544">13572 13074 24575,'0'47'0,"1"0"0,0 0 0,-1 0 0,1 0 0,-1 0 0,1 0 0,-1 0 0,1 11 0,-1 8 0,0-2 0,0-8 0,2-16 0,0-25 0,1-18 0,0 1 0,4-3 0,10 1 0,20 4 0,5 4 0,0 1 0,1 11 0,-7 6 0,-26 8 0,-9-4 0,-5 0 0,-14 10 0,-10 2 0,-10-14 0,3-7 0,-5-13 0,13-14 0,-1-3 0</inkml:trace>
  <inkml:trace contextRef="#ctx0" brushRef="#br0" timeOffset="2117">14225 13365 24575,'-23'0'0,"12"22"0,1 18 0,2 10 0,1-1 0,3-10 0,0 0 0,3 0 0,-1 2 0,0 10 0,0 2 0,3-5 0,4-12 0,8-11 0,2-8 0,19 13 0,-16-20 0,-4-4 0</inkml:trace>
  <inkml:trace contextRef="#ctx0" brushRef="#br0" timeOffset="2745">14607 13357 24575,'28'27'0,"1"1"0,-1-1 0,0 0 0,-5 13 0,-3 5 0,-6 0 0,-8-7 0,-14 0 0,-9-3 0,-5 6 0,-5 2 0,0-9 0,6-18 0,-1-5 0,-7-2 0,2-5 0,2-15 0,11 0 0,6-5 0,5 8 0,5-2 0,26 0 0,-2 4 0,1 2 0,1 2 0,13 9 0,-5 7 0,-1 2 0,0 3 0,-10-1 0,-4-1 0,-14-10 0,-9-7 0,-2-5 0</inkml:trace>
  <inkml:trace contextRef="#ctx0" brushRef="#br0" timeOffset="3388">15437 13317 24575,'-23'34'0,"0"-1"0,1 1 0,-1-1 0,0 0 0,-3 5 0,-1 0 0,4-4 0,9-9 0,9-8 0,4-3 0,0 0 0,4-5 0,9 0 0,18-2 0,13-2 0,-3 0 0,-5 1 0,1-1-183,0-1 1,6 0 0,-1 0-1,-7-2 183,16-2 0,-6 0 0,-34 0 0,-11 0 0,-6 0 0</inkml:trace>
  <inkml:trace contextRef="#ctx0" brushRef="#br0" timeOffset="3721">15420 13556 24575,'5'44'0,"0"0"0,-1 0 0,1-5 0,-1-1 0,1-5 0,1-2 0,0-6 0,1 1 0,-2-23 0,-5-33 0</inkml:trace>
  <inkml:trace contextRef="#ctx0" brushRef="#br0" timeOffset="4177">15805 13105 24575,'19'39'0,"1"0"0,0 0 0,-1-1 0,-7-6 0,-3 3 0,1 0 0,2 11 0,0 4 0,-1 0 0,-3-4 0,-5-10 0,-8 3 0,-6-4 0,2 1 0,-1 4 0,-2 0 0,1-8 0,0-7 0,-1-4 0,-11 20 0,15-24 0,2-16 0,-15-9 0,-5-3 0</inkml:trace>
  <inkml:trace contextRef="#ctx0" brushRef="#br0" timeOffset="5189">16428 13431 24575,'-5'-2'0,"2"-1"0,0 4 0,15-2 0,14 3 0,15-2 0,0 1 0,1-1 0,-16 0 0,1 0 0,14 0 0,-5 0 0,-11 0 0,-3 0 0,-17-8 0,-2-2 0</inkml:trace>
  <inkml:trace contextRef="#ctx0" brushRef="#br0" timeOffset="5620">16432 13749 24575,'35'-10'0,"1"0"0,0-1 0,11-3 0,1 2 0,-11 5 0,1 0 0,-5 2 0,-7 0 0,-1 2 0,16-4 0,-8 3 0,-27 3 0,-6 0 0,-6 0 0</inkml:trace>
  <inkml:trace contextRef="#ctx0" brushRef="#br0" timeOffset="6261">17421 13018 24575,'-8'43'0,"-1"0"0,0 0 0,1 0 0,-1 0 0,1 2 0,-1 3 0,2-1 0,0-3 0,4-4 0,2-4 0,3-5 0,0 2 0,0 4 0,-1 1 0,0 1 0,0 9 0,1 2 0,-1-5 0,0-1 0,-2 0 0,0-7 0,-1 4 0,0-1 0,-1-7 0,-1-4 0,-4-4 0,-14 11 0,-3-5 0,-2-16 0,2-4 0,0 0 0</inkml:trace>
  <inkml:trace contextRef="#ctx0" brushRef="#br0" timeOffset="6561">17134 13589 24575,'46'-13'0,"0"1"0,1-1 0,-21 1 0,0 0 0,15-4 0,0 0 0,0 0 0</inkml:trace>
  <inkml:trace contextRef="#ctx0" brushRef="#br0" timeOffset="7151">17638 13273 24575,'45'1'0,"0"-1"0,-9 0 0,0-1 0</inkml:trace>
  <inkml:trace contextRef="#ctx0" brushRef="#br0" timeOffset="7421">17723 13513 24575,'-1'48'0,"1"0"0,-1 0 0,0-3 0,0-2 0,2-9 0,5-5 0,1-14 0,3-14 0</inkml:trace>
  <inkml:trace contextRef="#ctx0" brushRef="#br0" timeOffset="7998">18117 13184 24575,'1'41'0,"1"1"0,0 0 0,0 0 0,-1-7 0,1 0 0,0 5 0,-1 7 0,1-2 0,-1-13 0,0-13 0,2-10 0,4-36 0,2 13 0,8-5 0,3 1 0,11 6 0,-2 5 0,0 0 0,5 2 0,-2 4 0,-17 11 0,-11 25 0,-6 7 0,-7 7 0,1-13 0,-3 5 0,-2-7 0,-16 1 0,-2-15 0,-1-4 0,3-8 0,-18-5 0,32-3 0,-12-11 0,17-4 0,-7-11 0</inkml:trace>
  <inkml:trace contextRef="#ctx0" brushRef="#br0" timeOffset="8477">18684 13327 24575,'-8'45'0,"0"-1"0,0 1 0,0-1 0,1 1 0,6-12 0,2 1 0,-3 10 0,-3 12 0,2 4 0,3-8 0,6-19 0,21-12 0,6 1 0,-29-18 0,-9-4 0</inkml:trace>
  <inkml:trace contextRef="#ctx0" brushRef="#br0" timeOffset="9305">19023 13437 24575,'41'0'0,"-6"-1"0,2 1 0,1 0 0,10-1 0,-15 1 0,-16 3 0,-21 33 0,-10-8 0,-7 7 0,-2 1 0,3-4 0,-2 9 0,-1 0-440,1-8 1,-3 5 0,0-3-1,7-7 440,-1 1 0,9-9 0,15-9 0,12-5 0,13-6 0,-1-7 0,2-1 0,15-2 879,-12-2 0,-3-2-879,-3 0 0,5-20 0,-14-1 0</inkml:trace>
  <inkml:trace contextRef="#ctx0" brushRef="#br0" timeOffset="9756">19548 13124 24575,'30'15'0,"0"-1"0,0 1 0,-2 20 0,-2-13 0,5 3 0,-11 1 0,-22 4 0,-6 0 0,1 8 0,18 11 0,9-28 0,21 7 0,-11-8 0,-10 7 0,-4 5 0,-9 16 0,-3-11 0,-6 0 0,-12-5 0,-8-2 0,-1-5 0,-4 0 0,1-2 0,-3-1 0,0-2 0,-12 5 0,0 0 0</inkml:trace>
  <inkml:trace contextRef="#ctx0" brushRef="#br0" timeOffset="10268">19965 13226 24575,'17'40'0,"0"1"0,0 0 0,0-1 0,0 1 0,-1 0 0,2 0 0,2 1 0,-2-1 0,-6-4 0,-7-3 0,-18 11 0,-8-7 0,2-8 0,1-2 0,5-2 0,2-1 0,-12 5 0,17-20 0,1-37 0,5-10 0</inkml:trace>
  <inkml:trace contextRef="#ctx0" brushRef="#br0" timeOffset="10717">20286 13531 24575,'42'-6'0,"-1"0"0,1 1 0,-1-1 0,0 0 0,1 0 0,15-2 0,3 0 0,-9 0 0,-23 0 0,-24 3 0</inkml:trace>
  <inkml:trace contextRef="#ctx0" brushRef="#br0" timeOffset="10968">20582 13340 24575,'0'45'0,"0"0"0,0 0 0,0 1 0,-2-4 0,-2 4 0,1-1 0,-1-4 0,1-9 0,-1 15 0,-3-9 0,-1 1 0</inkml:trace>
  <inkml:trace contextRef="#ctx0" brushRef="#br0" timeOffset="11473">21519 12930 24575,'-7'47'0,"0"0"0,0-1 0,0 1 0,-1 0 0,1 0 0,0-1 0,0 1 0,-2-3 0,1-7 0,0 9 0,3-7 0,0 10 0,0 5 0,0 4 0,0 0 0,0-2 0,0-5 0,1-8 0,0-10 0,1 1 0,-4-6 0,-12 5 0,-9 1 0,2-13 0,-13-21 0,-2-6 0,1 0 0</inkml:trace>
  <inkml:trace contextRef="#ctx0" brushRef="#br0" timeOffset="11701">21117 13601 24575,'41'-11'0,"0"0"0,0 0 0,0 0 0,-1 0 0,1-1 0,3 1 0,2-1 0,-3 1 0,-5 0 0,-8 1 0,11-9 0,-10 0 0</inkml:trace>
  <inkml:trace contextRef="#ctx0" brushRef="#br0" timeOffset="11905">21772 13260 24575,'36'1'0,"-1"-1"0,-9 1 0,7 0 0,1-1 0</inkml:trace>
  <inkml:trace contextRef="#ctx0" brushRef="#br0" timeOffset="12109">21815 13616 24575,'-3'38'0,"1"-1"0,-4-10 0,4 15 0,-1 0 0</inkml:trace>
  <inkml:trace contextRef="#ctx0" brushRef="#br0" timeOffset="12843">22128 12977 24575,'-4'47'0,"0"0"0,0 0 0,1 0 0,-1 1 0,0-1 0,0 0 0,-1-4 0,0 0 0,1-2 0,-1 14 0,1 6 0,-1 0 0,2-8 0,0-16 0,2-23 0,3-44 0,3-17 0,7 4 0,3 9 0,5-3 0,2 8 0,1 15 0,4 6 0,6 0 0,4 2 0,-3 3 0,-6 2 0,-5 7 0,2 33 0,-15 9 0,-19-20 0,-7 1-1093,-1 8 1,-3 5 0,-3-7 408,-10-7 0,-3-6 1392,-4-1 1,2-4-709,0 3 189,1-13 0,47-31 0,3-9 0</inkml:trace>
  <inkml:trace contextRef="#ctx0" brushRef="#br0" timeOffset="13325">22834 13180 24575,'-11'45'0,"-1"1"0,0 0 0,0 0 0,0-1 0,0 1 0,0 0 0,-1 1 0,-1 2 0,1-1 0,1-3 0,5-6 0,5-8 0,9-3 0,6-6 0,9 10 0,1-8 0,-9-13 0,-11-9 0,-4-21 0,-4-7 0</inkml:trace>
  <inkml:trace contextRef="#ctx0" brushRef="#br0" timeOffset="14129">23114 13394 24575,'46'-6'0,"-1"0"0,1 1 0,-19 1 0,1 2 0,8-1 0,9-1 0,-3 3 0,-14 7 0,-14 21 0,-27 5 0,-15 8 0,2-3 0,2-4 0,-2 0-1093,-5 5 1,-5 3 0,6-8 768,9-13 0,2-4 1541,-12 12-1217,15-13 641,7-5-641,10-8 0,19 3 0,4-3 0,13 0 0,3-1 0,6-7 1033,-4 2 1,-3-3-1034,-11-6 0,-4-4 0,-31-9 0,-9-7 0</inkml:trace>
  <inkml:trace contextRef="#ctx0" brushRef="#br0" timeOffset="15624">23695 13420 24575,'-4'0'0,"-1"0"0,3 0 0,0 0 0,1-2 0,13 2 0,9-1 0,11 1 0,11 0 0,-18 0 0,-1 3 0,-19 5 0,-4 15 0,-4 6 0,-12 16 0,-3-12 0,-4 5 0,0-4 0,2-8 0,-1-2 0,-13 9 0,2-4 0,13-7 0,9-11 0,12-3 0,23-9 0,4-1 0,4-2 0,1-2 0,6 1 0,-9-1 0,-2-1 0,-10 0 0,-1-2 0,-16-9 0,0-2 0</inkml:trace>
  <inkml:trace contextRef="#ctx0" brushRef="#br0" timeOffset="16160">24009 13256 24575,'39'22'0,"0"0"0,0 0 0,-4-2 0,-1 1 0,-9 3 0,-11 11 0,-9 2 0,-1-5 0,-4 1-540,-3 13 0,-6 1 540,-5-12 0,-5-1 0,1-1 0,-6 4 0,-1 0 0,-1 1 0,-2 3 0,2-5 176,4-5 1,2-3-177,-1 2 0,2-4 179,5-3-179,5-14 0,1-5 0,-4-18 0,-6-4 0</inkml:trace>
  <inkml:trace contextRef="#ctx0" brushRef="#br0" timeOffset="17793">16453 15169 24575,'-5'0'0,"2"-1"0,2 0 0,11 0 0,13 1 0,5 0 0,16 1 0,-7 0 0,6-1 0,-5 0 0,-9 1 0,-2-1 0,13-2 0,-4 0 0,-14 1 0,-15-2 0,-5 3 0,-4 0 0</inkml:trace>
  <inkml:trace contextRef="#ctx0" brushRef="#br0" timeOffset="18336">16460 15503 24575,'37'-6'0,"1"-1"0,-1 1 0,3-2 0,0 0 0,-6 1 0,5-4 0,-12 5 0,-4 0 0,-13 3 0,8 0 0,-12 3 0,7-3 0,-5-1 0,-1 1 0,-5-1 0,-21-12 0,-6-3 0</inkml:trace>
  <inkml:trace contextRef="#ctx0" brushRef="#br0" timeOffset="31896">17457 14644 24575,'0'-4'0,"-1"1"0,-1 3 0,1 0 0,-1 0 0,0 0 0,1 1 0,-2-1 0,2 4 0,-2-1 0,-6 26 0,-1 8 0,0-4 0,-4 11 0,1 0 0,3-7 0,3 5 0,0 0 0,1 3 0,0 2 0,1 0 0,3-13 0,-1-1 0,0-1 0,2-5 0,-1 7 0,0 9 0,0-6 0,0 9 0,1-5 0,-1 8 0,0-6 0,0-13 0,0-3 0,1 7 0,0-1 0,-1-8 0,0 2 0,-4 18 0,-1 1 0,3-20 0,-1 0-427,-4 17 1,-1-1 426,-4-2 0,-6 2 0,-1 2 0,10-18 0,-1 0-184,-10 20 1,1-6 183,9-23 0,-3-1 0,9-14 0,-41 10 0,31-8 837,-31 10-837,35-20 0,4-19 0,-2-14 0</inkml:trace>
  <inkml:trace contextRef="#ctx0" brushRef="#br0" timeOffset="33610">17130 15269 24575,'36'-1'0,"-5"0"0,5-1 0,9-2 0,-6 1 0,-12 1 0,-2 1 0,26-4 0,-6 1 0,-24 1 0,4 3 0,-9-5 0,31-3 0,-21 2 0,16-3 0,-28 5 0,-6 3 0,-5 1 0,-6 0 0,-13 0 0,-11 0 0,-13 0 0</inkml:trace>
  <inkml:trace contextRef="#ctx0" brushRef="#br0" timeOffset="35336">17782 14949 24575,'-2'-5'0,"0"0"0,2 4 0,2 0 0,11 3 0,5 2 0,17-3 0,-8 3 0,1-4 0,-16 0 0,-9 1 0,-6 2 0</inkml:trace>
  <inkml:trace contextRef="#ctx0" brushRef="#br0" timeOffset="35923">17735 15214 24575,'24'16'0,"-8"22"0,-2 6 0,-6-16 0,0 1-1093,-2 8 1,0 5 0,-2-4 960,-2-6 0,-1-3 132,-1 1 0,0-1 553,0-2 0,0-3-553,0 4 0,-7-10 0,-1-17 0</inkml:trace>
  <inkml:trace contextRef="#ctx0" brushRef="#br0" timeOffset="36934">18126 14796 24575,'0'44'0,"1"-1"0,-1 0 0,0 1 0,1-1 0,-1-1 0,-1 1 0,1 0 0,0-4 0,-1-3 0,-1 11 0,-1-2 0,0-6 0,-1 5 0,0-2 0,1-6 0,-1-5 0,0-3 0,-2 29 0,2-20 0,3-50 0,0-17 0,2-4 0,2-11 0,7-3 0,3 3 0,5 12 0,6 12 0,3 4 0,-5 10 0,22 27 0,-32 6 0,-3-3 0,-2 4 0,-10 14 0,-5 0 0,3-15 0,-4-1 0,-8 6 0,-5 2 0,1-6 0,-7-1 0,-3-8 0,3-5 0,18-11 0,-6 0 0,4-2 0,8-9 0,-5-1 0</inkml:trace>
  <inkml:trace contextRef="#ctx0" brushRef="#br0" timeOffset="37558">18663 14991 24575,'-16'39'0,"0"0"0,-1 0 0,1 0 0,6-7 0,0 3 0,-1 5 0,-4 10 0,0 3 0,2-2 0,5-11 0,6-2 0,4-4 0,0 13 0,2-3 0,6-2 0,6-16 0,16-2 0,-13-11 0,9-3 0,-22-6 0,0-4 0,-4 2 0,2 0 0,-4-1 0,1 2 0</inkml:trace>
  <inkml:trace contextRef="#ctx0" brushRef="#br0" timeOffset="42851">18826 15228 24575,'-2'-4'0,"1"-1"0,-1 3 0,1 0 0,-2 1 0,2 1 0,0 0 0,9-5 0,11 0 0,27-12 0,-9 8 0,-11 1 0,3-2 0,10-2 0,-1 1 0,4 0 0,-6-1 0,-7 4 0,-20 9 0,-1 17 0,-6-5 0,3 17 0,-5-10 0,-10 13 0,-4 3 0,-1 0-544,-3 2 0,-3 0 544,-9-3 0,13-16 0,-2 1 0,-15 10 0,-2-2 0,15-10 0,0 0 0,-15 7 0,3-3 0,14-10 0,-4-2 0,17-10 0,1 0 0,1 0 1088,1 0-1088,4-1 0,38-11 0,-7 1 0,4 1 0,8-1 0,-5 1 0,-13 2 0,-1 1 0,21-2 0,0 1 0,-16 3 0,-3 2 0,8 2 0,13-4 0,-35 5 0,-8-3 0,-9 3 0,-4-2 0</inkml:trace>
  <inkml:trace contextRef="#ctx0" brushRef="#br0" timeOffset="43683">19411 15170 24575,'40'-10'0,"-1"0"0,0 0 0,-1 1 0,-1 1 0,-10 7 0,-12 11 0,-1 7 0,-12 9 0,-3 2 0,-10 12 0,2-8 0,-3-1 0,-10 1 0,-6 1 0,24-21 0,47 3 0,-11-15 0,5-1 0,-2 1 0,-14-3 0,-6 2 0,-12-1 0</inkml:trace>
  <inkml:trace contextRef="#ctx0" brushRef="#br0" timeOffset="44277">20061 14944 24575,'30'29'0,"-1"-1"0,1 1 0,-1 0 0,8 2 0,-1 0 0,-14-1 0,-20-2 0,-9 1 0,-10 9 0,-2 0 0,8-15 0,-2 0 0,-8 9 0,1-5 0,7-14 0,8-8 0,-6-2 0,-1-3 0</inkml:trace>
  <inkml:trace contextRef="#ctx0" brushRef="#br0" timeOffset="44713">20553 15166 24575,'42'-7'0,"0"0"0,0 0 0,1 0 0,-1 0 0,5-1 0,2 1 0,-6 0 0,-15 0 0,-16-1 0,-7 1 0</inkml:trace>
  <inkml:trace contextRef="#ctx0" brushRef="#br0" timeOffset="45000">20799 14931 24575,'0'47'0,"0"-1"0,0 1 0,0-3 0,0-1 0,0-7 0,2 6 0,-1-13 0,0 9 0,-1-28 0,-1 3 0</inkml:trace>
  <inkml:trace contextRef="#ctx0" brushRef="#br0" timeOffset="45551">21820 14662 24575,'-7'0'0,"-2"18"0,-1 21 0,-1 14 0,-1 7 0,1 1 0,1-6 0,2-12-1093,0-4 1,3-6 0,-2 7 682,-1-2 0,-1 8 1,-1 6-1,0 1 1,-1 0-1,3-3 0,1-6 1,3-9-1230,3 10 1,2-8 2906,0 1 0,0 0-1268,-1-3 0,1 2 0,0-5 0,0-4 0,-1-2 0,-4 17 0,-4-6 0,-6-21 383,-14 9 1,-5-32 0,-1-2-1</inkml:trace>
  <inkml:trace contextRef="#ctx0" brushRef="#br0" timeOffset="45799">21355 15342 24575,'43'-16'0,"0"1"0,0-1 0,0 1 0,0-1 0,-5 3 0,0-1 0,2 0 0,9-4 0,2-1 0,-5 1 0,-15 6 0,-4 1 0</inkml:trace>
  <inkml:trace contextRef="#ctx0" brushRef="#br0" timeOffset="46002">21983 14949 24575,'48'0'0,"0"0"0,-9 0 0,0 0 0</inkml:trace>
  <inkml:trace contextRef="#ctx0" brushRef="#br0" timeOffset="46283">22135 15172 24575,'3'39'0,"1"0"0,-1 0 0,1 1 0,0 5 0,0-1 0,-1-13 0,-3-14 0</inkml:trace>
  <inkml:trace contextRef="#ctx0" brushRef="#br0" timeOffset="46939">22569 14613 24575,'-4'50'0,"0"-1"0,0 0 0,0 0 0,1 0 0,-1 1 0,0-1 0,-1 0 0,0-1 0,1-6 0,0 14 0,0 6 0,-1-1 0,2-9 0,1-15 0,1-23 0,3-32 0,6-5 0,21-8 0,5 1 0,3 1 0,-7 15 0,4-1 0,-5 6 0,5 5 0,-12 23 0,-4 6 0,-9 15 0,-11 0 0,-7 3 0,-8-2 0,-4-3 0,-2-9 0,-1-2 0,-1 2 0,0-4 0,-11-7 0,5-9 0,15-7 0,-14-8 0,25-13 0,-10-8 0</inkml:trace>
  <inkml:trace contextRef="#ctx0" brushRef="#br0" timeOffset="47466">23249 14931 24575,'-13'48'0,"0"0"0,0 0 0,0 0 0,0 0 0,0 0 0,2-2 0,0 3 0,0 0 0,3-4 0,3-7 0,4-10 0,15 6 0,1-11 0,1-3 0,-1-7 0,3-3 0,-6-16 0,0-3 0</inkml:trace>
  <inkml:trace contextRef="#ctx0" brushRef="#br0" timeOffset="48155">23499 15007 24575,'43'-1'0,"0"-1"0,0 1 0,-11 9 0,12-1 0,9 4 0,-21 6 0,-34 7 0,-15 6 0,-3 2 0,-7 5 0,-3 2 0,4-6 0,-4 8 0,-2-3-526,6-10 0,-4 1 0,1-1 0,7-6 526,-3 3 504,16-16-504,10-3 0,19-5 0,7-1 0,17-3 0,-6-4 0,-1-2 0,9-2 0,-10 1 0,-4 0 0,-15 4 0,-3-15 0,-12 0 0</inkml:trace>
  <inkml:trace contextRef="#ctx0" brushRef="#br0" timeOffset="48961">24016 15015 24575,'0'8'0,"0"0"0,7 18 0,2 7 0,-6-9 0,-1 2 0,2 9 0,1 8 0,0 1 0,-2-6 0,-2 4 0,-1-2 0,0 1 0,0 2 0,-4-11 0,-6-12 0,5-21 0,-3-24 0</inkml:trace>
  <inkml:trace contextRef="#ctx0" brushRef="#br0" timeOffset="49323">24335 14834 24575,'12'36'0,"1"1"0,0 0 0,-1-1 0,0 9 0,0 2 0,-4-2 0,-6-6 0,-10-1 0,-4-3-728,5-1 0,0 1 0,-2-5 728,-17 12 701,7-18-701,13-12 360,-1-7-360,-5-1 0,7-7 0,-7-1 0</inkml:trace>
  <inkml:trace contextRef="#ctx0" brushRef="#br0" timeOffset="49983">24406 14435 24575,'42'-1'0,"1"-1"0,-1 0 0,1 1 0,9-2 0,-2 0 0,-18 2 0,-22 0 0,-6 0 0,2 2 0,0 17 0,-1 4 0,-2 9 0,-1 10 0,0-3 0,-2-1 0,-1 4-547,-1-5 1,-1 7 0,-2 4 0,1 1 0,-1-2 0,0-6-513,-3 7 1,1-5-1,-1 4 1059,0-4 0,0 4 0,-1 1 0,1-2 0,1-7 0,-3 13 0,0-6 0,-1-1 0,2-5 0,3 0 0,-29-3 0,7-32 0,-2 2 0,-3-1 0,1-4 0,-2-1 0,-5 1 0,0 1 0</inkml:trace>
  <inkml:trace contextRef="#ctx0" brushRef="#br0" timeOffset="51590">17146 14462 24575,'39'-12'0,"-13"6"0,2 1 0,3-3 0,4-1 0,1 2 0,4 1 0,-4-1 0,-7 0 0,-1 0 0,15-1 0,-6 2 0,-19-1 0,-5 5 0,-4-1 0,5 9 0,8 7 0,6 9 0</inkml:trace>
  <inkml:trace contextRef="#ctx0" brushRef="#br0" timeOffset="53206">17146 14535 24575,'-3'28'0,"0"0"0,-1 11 0,1-6 0,0 8 0,1 0 0,1 5 0,1 2 0,0-2 0,1-5 0,0-2 0,1 2 0,-1-3 0,1 3 0,0-3 0,0-4-618,2-2 1,1-3 617,-3-1 0,1 0 0,2 5 0,-1-3 0,0 4 0,0-2 0,0 1 0,0 3 240,1 1-240,0 6 0,0-6 0,1 1 0,-2-12 0,-1-1 122,2 13 0,0-2-122,-1-3 0,-3-9 0,1-6 623,-2 2-623,0-12 128,0 0-128,0 6 0,0 13 0,0 15 0,0-12 0,0 1 0,0-22 0,0 7 0,0-5 0,0 5 0,3 1 0,4 8 0,-2-10 0,6 2 0,-4-17 0,7 3 0,6-3 0,23 4 0,-7-4 0,-3 1 0,8-1 0,-3-1 0,-2-2 0,0-2-794,2 3 0,3-1 0,-3-1 794,4-3 0,-2-2 0,-4 1 0,1-1 0,-3 1 0,2-2 0,0 0 0,-2 0 0,2 0 0,-7 0 0,1-1 0,2-1 0,-21-20 0,1-5 0</inkml:trace>
  <inkml:trace contextRef="#ctx0" brushRef="#br0" timeOffset="54405">25216 15034 24575,'-15'0'0,"1"-2"0,-1 2 0,4-6 0,1 5 0,4-6 0,-7 7 0,3-2 0,-11 0 0,13 0 0,44-13 0,4 2 0,-7 2 0,10-1 0,0-1 0,-7 3 0,-6 2 0,-1 1 0,9-2 0,3-2 0,-15 0 0,-20-3 0,-5-3 0</inkml:trace>
  <inkml:trace contextRef="#ctx0" brushRef="#br0" timeOffset="54907">25329 14644 24575,'-1'-4'0,"0"24"0,1 14 0,-2-5 0,0 5-656,-1 4 1,0 9-1,-1 5 1,0-1 0,0-7-394,-1 0 1,1-4-1,0 3 1049,-1-3 0,0 5 0,0 1 0,1-5 0,0-8 375,1-5 1,0-6 0,-2-2 0,3-33 0</inkml:trace>
  <inkml:trace contextRef="#ctx0" brushRef="#br0" timeOffset="55657">26471 14519 24575,'-30'38'0,"0"-1"0,0 1 0,0-1 0,0 1 0,0 0 0,3-3 0,-1 0 0,1 1 0,2-1 0,4-2 0,5-2-805,5 7 1,6-3 0,2 1 804,-1-2 0,1 0 0,1 2 0,1 3 0,0 4 0,1 0 0,0-6 0,0 4 0,0 0 0,-1-3 0,1 6 0,-1-2 0,-2-8 0,-8 7 0,4-11 0,-2-5 192,-14-8 1,4-32 0,-3-9 0</inkml:trace>
  <inkml:trace contextRef="#ctx0" brushRef="#br0" timeOffset="55919">25813 14988 24575,'45'-10'0,"-1"-1"0,0 1 0,0-1 0,0 1 0,0-1 0,1 1 0,1-1 0,3-1 0,-1 0 0,-5 2 0,-6 1 0,-12 4 0,-4 3 0,-8 0 0</inkml:trace>
  <inkml:trace contextRef="#ctx0" brushRef="#br0" timeOffset="56184">26629 14581 24575,'47'-1'0,"0"-1"0,-5 1 0,-5 1 0,1 0 0,-10 4 0,5 1 0,-11-2 0,-2-2 0</inkml:trace>
  <inkml:trace contextRef="#ctx0" brushRef="#br0" timeOffset="56683">26845 14742 24575,'-8'45'0,"1"0"0,0-1 0,-1 1 0,2-18 0,0 0 0,0 18 0,-2 13 0,0-3 0,0-19 0,-2-21 0,0-2 0</inkml:trace>
  <inkml:trace contextRef="#ctx0" brushRef="#br0" timeOffset="57467">27232 14321 24575,'-4'13'0,"0"10"0,-2 15 0,-1 9 0,-1 6 0,1 0 0,0-5 0,1-9-1093,0 0 1,1-6 0,-1 6 623,0 0 1,-1 10 0,0 4 0,0 1 0,0-4 0,0-8 0,2-13-1352,-4 4 4139,6-21-2319,9-39 0,4-15 1321,8 4-1321,-5 8 0,3-5 0,1 9 0,16 5 0,11 7 0,1 24 0,-23-2 0,-5 15 0,-6 4 0,-19 11 0,2-8 0,-3 2 0,-13 4 0,-4-2 0,6-9 0,-1-2 1638,-6 9 0,0-3-700,-3-6-938,6-11 0,10-10 0,-5-14 0,13-7 0,-3-13 0</inkml:trace>
  <inkml:trace contextRef="#ctx0" brushRef="#br0" timeOffset="57887">27796 14625 24575,'-14'47'0,"-1"0"0,1 0 0,-1 0 0,1 0 0,1-10 0,3 1 0,3 0 0,-2 10 0,0 4 0,2-1 0,4-8 0,6-15 0,17-3 0,2-11 0,1-5 0,3-13 0</inkml:trace>
  <inkml:trace contextRef="#ctx0" brushRef="#br0" timeOffset="58370">28050 14681 24575,'30'20'0,"0"1"0,-1-1 0,-10 19 0,-8 6 0,-9-5 0,-14-7 0,-8-1 0,-2 7 0,-3 4 0,2-8 0,6-14 0,1-3 0,-10 12 0,28-26 0,14 0 0,7-3 0,3 1 0,2-1 0,13-1 0,-11 1 0,-1-2 0,6-15 0,-1-3 0</inkml:trace>
  <inkml:trace contextRef="#ctx0" brushRef="#br0" timeOffset="58903">28574 14611 24575,'-4'42'0,"0"0"0,0 1 0,0-1 0,0 0 0,0 0 0,0 4 0,1 2 0,-1-2 0,-1-7 0,-1-12 0,-10-3 0,11-11 0,18-8 0,10-5 0,7-3 0,-1-1 0,0-1 0,0-2 0,10-8 0,-8 4 0,0 0 0</inkml:trace>
  <inkml:trace contextRef="#ctx0" brushRef="#br0" timeOffset="59385">28828 14531 24575,'14'41'0,"-1"0"0,0 0 0,1 1 0,-1-1 0,0 0 0,-12-1 0,-2 2 0,8-3 0,6 9 0,1 5 0,-2 0 0,-6-7 0,-10-10 0,-28 1 0,-7-10 0,7 6 0,8-11 0,3-6 0,11-15 0,-3-1 0</inkml:trace>
  <inkml:trace contextRef="#ctx0" brushRef="#br0" timeOffset="68554">17731 16624 24575,'5'-21'0,"1"2"0,-3-14 0,5 15 0,1-13 0,-4 25 0,4 15 0,-1-1 0,3 9 0</inkml:trace>
  <inkml:trace contextRef="#ctx0" brushRef="#br0" timeOffset="69150">17994 17402 24575,'-5'1'0,"1"0"0</inkml:trace>
  <inkml:trace contextRef="#ctx0" brushRef="#br0" timeOffset="69589">17696 17795 24575,'6'2'0</inkml:trace>
  <inkml:trace contextRef="#ctx0" brushRef="#br0" timeOffset="69974">17953 18045 24575,'-29'0'0,"2"0"0</inkml:trace>
  <inkml:trace contextRef="#ctx0" brushRef="#br0" timeOffset="70931">17027 18749 24575,'-5'-17'0,"-5"4"0,3-8 0,-10 3 0,5-3 0,-1 6 0,2 2 0,7 8 0,-2-1 0,3 3 0,1 3 0,0-1 0,2-1 0,0-3 0,0-1 0,29-11 0,10-2 0,-7 3 0,0 1 0,6-1 0,-6 4 0,-1 5 0,-2 0 0,-3 1 0,-9 6 0,6-2 0,-21 3 0</inkml:trace>
  <inkml:trace contextRef="#ctx0" brushRef="#br0" timeOffset="71902">17111 19007 24575,'-6'-8'0,"7"-3"0,11 3 0,8-8 0,11-6 0,-2 3 0,7-3 0,-4 2 0,-7 3 0,1 1-1093,6-2 1,3-2 0,-6 6 358,-4 4 1657,-4 7-923,-8 1 0,-4 2 0,-5 0 0,8-1 0,-8-14 0,7-4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1T13:36:16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9388 13581 24575,'-2'24'0,"-2"15"0,-1-3 0,-2 9 0,0 3 0,1-6 0,1-8 0,0-3 0,0 4-820,-1 10 1,-1 7 0,-1-1 0,2-10-113,0-10 0,1-4 1708,-1 14 0,0-3-776,1-8 833,-2 8-833,4-32 0,2-2 0,-3-1 2756,2 6-2756,-7 5 0,5 0 0,-9 13 0,6-12 0,-4 6 0,5-16 0,3-4 0,3-8 0,0-9 0,3-4 0,13-20 0,1 7 0,8-8 0,1-1 0,2 1 0,-2 3 0,-1 5 0,-4 15 0,20 0 0,-14 18 0,1-2 0,1 0 0,9-6 0,-9 1 0,-3 0 0,1-8 0,-2 3 0,-17 21 0,-1 15 0,-5 21 0,0-15 0,-1 2 0,-1 17 0,0 0 0,0-15 0,0-1 0,0 2 0,-1 1 0,1-6 0,0-4 0,-1 7 0</inkml:trace>
  <inkml:trace contextRef="#ctx0" brushRef="#br0" timeOffset="701">10000 13948 24575,'-8'-3'0,"-18"11"0,-5 5 0,1 8 0,0 9 0,-4 10 0,6-2 0,11-5 0,5 3 0,-2 9 0,1 5 0,3-5 0,5-14 0,5-3 0,7 3 0,5-6 0,4-9 0,23-15 0,-11-29 0,-1-10 0,-6 12 0,-1-3 0,-5-3 0,0-7 0,-1 0 0,-3 5 0,0 4 0,-2 3 0,-2-16 0,-1 15 0,-4 30 0,-1 1 0,3 27 0,1 6 0,3 4 0,0 1 0,-2-11 0,0-2 0,4 7 0,1-5 0,-2-7 0,2-10 0,-6-9 0,1-4 0,5-6 0,3 0 0</inkml:trace>
  <inkml:trace contextRef="#ctx0" brushRef="#br0" timeOffset="1352">10273 14070 24575,'-5'39'0,"1"1"0,0-1 0,0 0 0,1-12 0,1-1 0,-4 27 0,0 7 0,1-32 0,4-36 0,3-27 0,1-8 0,1 17 0,1-1 0,3-22 0,2 2 0,6 17 0,13 0 0,-13 20 0,14-2 0,-14 8 0,1 2 0,-3 18 0,-5 4 0,-4 10 0,-1 1 0,0 5 0,-4-8 0,1-4 0,1-8 0,0-3 0,1-7 0,-2-5 0,0-27 0,-1-10 0</inkml:trace>
  <inkml:trace contextRef="#ctx0" brushRef="#br0" timeOffset="1852">10616 13874 24575,'19'15'0,"-4"-6"0,-8-3 0</inkml:trace>
  <inkml:trace contextRef="#ctx0" brushRef="#br0" timeOffset="2056">10606 14141 24575,'1'38'0,"-1"0"0,5-17 0,1 19 0,0-1 0</inkml:trace>
  <inkml:trace contextRef="#ctx0" brushRef="#br0" timeOffset="3537">10998 14150 24575,'-12'-19'0,"6"9"0,-4 0 0,8 10 0,0 1 0,-3 0 0,-3 0 0,-1-1 0,-1 0 0,2 0 0,-4 2 0,4 0 0,-20 9 0,17 0 0,-20 8 0,17 3 0,-7 15 0,11-10 0,1 11 0,8-17 0,12 24 0,0-18 0,4-5 0,2-2 0,7-5 0,24-5 0,-12-12 0,-2-20 0,-1-5 0,4-4 0,-12-7 0,-6-1 0,-9 10 0,-7-6 0,-4 19 0,-25-10 0,12 17 0,-21-11 0,16 20 0,-16-5 0,-10 3 0</inkml:trace>
  <inkml:trace contextRef="#ctx0" brushRef="#br0" timeOffset="9803">11621 13645 24575,'-5'0'0,"1"0"0,2 0 0,0 0 0,-6 1 0,-15 19 0,7-7 0,-12 16 0,16-6 0,-5 0 0,7 6 0,-10 9 0,12-16 0,1 4 0,0 0 0,2-4 0,-1 25 0,5-19 0,0-1 0,0 7 0,0 4 0,1-3 0,0-13 0,0 22 0,0-27 0,0 24 0,4-18 0,0 5 0,3-1 0,6-9 0,2 15 0,0-15 0,-9-10 0,8 10 0,-7-12 0,8 7 0,-7-6 0,0 2 0,-7-7 0,0-1 0,-1 0 0</inkml:trace>
  <inkml:trace contextRef="#ctx0" brushRef="#br0" timeOffset="12318">11753 14151 24575,'17'-4'0,"-7"3"0,21-8 0,2-5 0,-8-1 0,0-3 0,0 0 0,0 0 0,-3-2 0,-1 1 0,-2 4 0,5-7 0,-15 13 0,8-16 0,-12 14 0,10-13 0,-11 18 0,0 0 0,-3 1 0,-1 2 0,0-6 0,0-1 0,-7-7 0,0 5 0,-11-5 0,4 11 0,-4-3 0,-2 3 0,5 1 0,-12-3 0,16 6 0,-9-2 0,13 4 0,-6 0 0,5 0 0,-11 0 0,10 0 0,-7 0 0,10 0 0,-2 0 0,-1 5 0,2-1 0,-3 6 0,7-5 0,-1 13 0,4-5 0,-1 11 0,1 4 0,0-12 0,2 11 0,3-17 0,3 5 0,1-7 0,-1-3 0,14-1 0,-5-1 0,16 1 0,-5 1 0,11 2 0,-10-5 0,8 8 0,-17-8 0,18 15 0,-16-11 0,2 8 0,0 2 0,-7-2 0,10 15 0,-18-3 0,-2 1 0,-5 1 0,-1 1 0,-2 11 0,-2-7 0,-2-2 0,-8 8 0,1-13 0,-3-1 0,-11 7 0,6-10 0,-1-2 0,-2-1 0,-11-2 0,17-13 0,-8-2 0,-19-11 0,17 0 0,-16-14 0,29-6 0,7 3 0,2-3 0,0-20 0,8 7 0,4 0 0,4 2 0,1 12 0,3 3 0,2 10 0,11 1 0,-16 9 0,5 0 0,-11 4 0,0 0 0,1-7 0,1-2 0</inkml:trace>
  <inkml:trace contextRef="#ctx0" brushRef="#br0" timeOffset="12891">12598 14376 24575,'0'26'0,"0"0"0,-2 4 0,-1 7 0,-3 1 0,-11 4 0,0-21 0,-2 0 0,-3-2 0,1 1 0</inkml:trace>
  <inkml:trace contextRef="#ctx0" brushRef="#br0" timeOffset="13479">13373 13862 24575,'-25'41'0,"-1"-1"0,10-10 0,1 0 0,-1 4 0,-1 5 0,-1 4 0,1 0 0,2-4-1093,3-6 1,1-3 0,0 3 630,-6 14 0,-2 4 0,5-13 462,6-12 0,8-22 0,2-14 0</inkml:trace>
  <inkml:trace contextRef="#ctx0" brushRef="#br0" timeOffset="13927">13398 13801 24575,'14'34'0,"2"6"0,0 5 0,-4-11 0,0 3 0,-1 0 0,0 3 0,0 1 0,-1 6 0,-2 2 0,-1-4 0,0-1 0,-1 0-512,-1-5 0,0 2 1,0-8 511,0 4 93,-2-15 0,-1-13 0,0-5 0</inkml:trace>
  <inkml:trace contextRef="#ctx0" brushRef="#br0" timeOffset="14193">13160 14331 24575,'-5'-10'0,"24"-3"0,8 1 0,7 0 0,3-1 0,3 1 0,-12 6 0,-1 1 0,1-2 0,-1 0 0</inkml:trace>
  <inkml:trace contextRef="#ctx0" brushRef="#br0" timeOffset="16119">14216 13808 24575,'-6'-2'0,"2"2"0,3 1 0,1 9 0,0-4 0,0 6 0,0-2 0,0 3 0,0-5 0,1 0 0,-1-5 0,2 7 0,-2 13 0,2 12 0,0 11 0,0-3 0,0-1 0,-1 2 0,2 3 0,0 7 0,1 0 0,-1-11 0,-1-10 0,0-4 0,4 19 0,-2-17 0,-2-36 0,0-30 0,-2-13 0</inkml:trace>
  <inkml:trace contextRef="#ctx0" brushRef="#br0" timeOffset="16687">14174 13872 24575,'24'-17'0,"-1"10"0,4 2 0,18 3 0,0 8 0,-3 4 0,-8 2 0,-11 24 0,-11 7 0,-16-13 0,-6 1-712,-3 13 1,-2-2 711,-1-16 0,-2-4 346,-20 9-346,25-24 0,40-18 0,14-4 0,-9 5 0,4 0 0,-3 4 0,-7 7 0,-1 2 0,6 0 0,-4 7 0,-14 25 0,-11 6 0,-2-16 0,-4 0 0,-3 8 0,-3 3 0,-2-5 0,-3-6 0,-4-5 0,-6 1 0,-3-4 0,-18-1 0,21-13 0,-1-1 0</inkml:trace>
  <inkml:trace contextRef="#ctx0" brushRef="#br0" timeOffset="17051">13789 14414 24575,'5'39'0,"1"1"0,0-1 0,-4-11 0,1 1 0,2 11 0,0 0 0,0 0 0</inkml:trace>
  <inkml:trace contextRef="#ctx0" brushRef="#br0" timeOffset="17463">14989 14364 24575,'-15'43'0,"-1"1"0,7-7 0,-5 10 0,0 0 0</inkml:trace>
  <inkml:trace contextRef="#ctx0" brushRef="#br0" timeOffset="18116">15577 13930 24575,'-37'26'0,"-1"-1"0,1 1 0,16-5 0,2 3 0,-7 1 0,-5 6 0,1 1 0,10-1-582,12 13 1,9-1 581,-2-7 0,4-1 0,12 9 0,7-5 0,0-19 0,6-7 0,12-4 0,8-6 0,-4-4 0,-4-6 0,0-4 63,1 0 0,3-1 1,-9-1-1,-5-10 0,-4 2 1</inkml:trace>
  <inkml:trace contextRef="#ctx0" brushRef="#br0" timeOffset="18675">15756 13626 24575,'31'27'0,"0"0"0,-1 0 0,1 0 0,-8 1 0,-1 1 0,7 3 0,6 4 0,-2 4 0,-12 0 0,-15 9 0,-12 2 0,-1-3-1639,0 1 1,-3-1 826,0 1 1,-1 3-1,-1-7 812,1-11 0,1-4 850,1-3 1,2-3-851,1 2 0,2-13 0,4-21 0</inkml:trace>
  <inkml:trace contextRef="#ctx0" brushRef="#br0" timeOffset="98384">4751 5895 24575,'-31'0'0,"7"0"0,-5 3 0,-2 2 0,-4 4 0,-7 1 0,24-1 0,5-7 0,9 1 0,-5-2 0,5-1 0,-5 0 0,-1 0 0,2 0 0,0 0 0,5 4 0,2 0 0,2 11 0,11 30 0,-4-16 0,-1-4 0,0 0 0,-4-2 0,2 6 0,-4 0 0,1-1 0,-1 1 0,-1 4 0,1-6 0,-2-1 0,-1-3 0,-4 25 0,0-24 0,0 10 0,1 0 0,0-6 0,-4 16 0,7-21 0,-2 5 0,3-10 0,-3 17 0,2-14 0,-1 9 0,-2-2 0,0 0 0,2-6 0,-5 23 0,8-38 0,0 4 0,0 6 0,0 21 0,0-8 0,0-4 0,0-1 0,0-1 0,0 11 0,0-13 0,1 27 0,-1-22 0,2 16 0,2-26 0,0 18 0,3-8 0,-5 8 0,3-6 0,-4-7 0,5 26 0,-6-27 0,3 15 0,-3-30 0,1 9 0,0-5 0,4 36 0,-1-23 0,0 25 0,-2-23 0,-2 3 0,1-3 0,-1 11 0,1-11 0,0 5 0,-1 1 0,0-8 0,0 11 0,0-7 0,0-2 0,1 1 0,0 15 0,0-13 0,0 0 0,1 1 0,-1-3 0,0 5 0,3 11 0,-4-27 0,4 22 0,-4-11 0,2 7 0,0 1 0,-1 5 0,0-13 0,0 0 0,-1 6 0,0-2 0,-1-6 0,1 1 0,0 2 0,-1 3 0,1 12 0,-1-17 0,0 5 0,1-8 0,-1 6 0,0 2 0,1 1 0,0 17 0,1-30 0,0 0 0,1-8 0,0 5 0,0-3 0,0 3 0,1-3 0,-1 3 0,0 0 0,1 5 0,0 21 0,0-14 0,0 10 0,-1-18 0,-1-6 0,1 5 0,2-4 0,-3-3 0,4 2 0,-4-9 0,3 3 0,1-4 0,-1-1 0,2 1 0,-3-3 0,0 0 0,15 0 0,-4-3 0,14 1 0,-7-1 0,20 2 0,-14 1 0,7 0 0,0 0 0,-2 4 0,-7-2 0,0-1 0,0 4 0,-2-2 0,3-2 0,-4 2 0,19-2 0,-17 1 0,18-1 0,-23 1 0,2 0 0,-10 1 0,1-1 0,-7-2 0,4 2 0,-1-2 0,-1 0 0,-2 0 0,-3 1 0,-1-1 0,1 1 0,-1 0 0,1 1 0,-8 0 0,-1 0 0</inkml:trace>
  <inkml:trace contextRef="#ctx0" brushRef="#br0" timeOffset="133907">9237 15277 24575,'-10'34'0,"0"0"0,-1 0 0,-3 15 0,0-3 0,4-12 0,0-1 0,0 5 0,1 4 0,-1-1 0,1 4 0,0-3 0,-1 2 0,1 0 0,2-7 0,0 1 0,1-6 0,0-2 0,3-14 0,3-13 0,0-7 0,0-2 0,0-5 0,0-15 0,1-4 0,7 0 0,3-7 0,1 4 0,-2 6 0,1 0 0,2-4 0,2-4 0,1 4 0,4 3 0,-1 6 0,3-5 0,3 11 0,0 8 0,-6 17 0,5 15 0,-3 5 0,-8 11 0,-2-2 0,-3 3 0,-7 7 0,-4-1 0,-1-14 0,0 0 0,-3 8 0,0 4 0,-1-9 0,-5-2 0,2-2 0,2-12 0,7-29 0,-1-3 0</inkml:trace>
  <inkml:trace contextRef="#ctx0" brushRef="#br0" timeOffset="134598">9947 15598 24575,'-32'-15'0,"10"8"0,-13-4 0,4 11 0,5-1 0,-11 5 0,9 12 0,1 0 0,10 11 0,3 6 0,6-9 0,2 2-801,-2 15 0,3 1 801,6-5 0,8-1 0,13-8 0,8-2 0,-2-2 0,-3 0 0,3-4 0,5-7 0,4-5 0,-4-7 0,-5-14 0,-5-11 0,-3-6 0,-1-10 0,-2-1 0,-2 3 0,3-7 0,-3 0 0,1-4 0,0-4 0,-5 12 0,-9 14 0,-4 51 0,-2 15 0,3 7 0,-2-14 0,0 4 0,4-4 0,7-2 0,4-6 0,2 1 0,19-11 0,-11-25 0</inkml:trace>
  <inkml:trace contextRef="#ctx0" brushRef="#br0" timeOffset="135138">10289 15519 24575,'-4'41'0,"1"1"0,-1 0 0,0 0 0,0 0 0,0 4 0,1 2 0,-1-6 0,0-14 0,-2-11 0,2-21 0,2-22 0,4-10 0,3-10 0,0 5 0,-1 8 0,1 0 0,4-2 0,2-6 0,1 2 0,-1 10 0,10 1 0,-3 8 0,0 3 0,-4 9 0,0 3 0,-5 4 0,3 0 0,15 38 0,-9-8-502,-2 4 0,-2 3 502,-8-13 0,-2 3-112,-1 7 0,-1 5 0,0-6 112,0 12 0,0 1 0,-2-15 0,0-43 0,0-5 0</inkml:trace>
  <inkml:trace contextRef="#ctx0" brushRef="#br0" timeOffset="136479">10669 15448 24575,'0'-6'0,"0"1"0,0 19 0,11 8 0,4 3 0,1 11 0,4-8 0,0-2 0,-3-6 0,-1-4 0</inkml:trace>
  <inkml:trace contextRef="#ctx0" brushRef="#br0" timeOffset="136804">10629 15653 24575,'0'35'0,"0"0"0,1-4 0,4 3 0,1 7 0,1-7 0,0-1 0,0-8 0,0-1 0,-3-3 0,2-9 0,5-5 0,1-8 0</inkml:trace>
  <inkml:trace contextRef="#ctx0" brushRef="#br0" timeOffset="137198">10945 15569 24575,'6'43'0,"0"1"0,0-1 0,0 0 0,5 8 0,3-3 0,3-13 0,20-13 0,-14-38 0,4-18 0,-1-5 0,-5 6 0,-2 7 0,-3-2 0,3-7 0,3-9 0,-5 2 0,-13 9 0,-24 9 0,-8 7 0,-11-5 0,9 33 0,-6 14 0,-1 3 0,6-6 0,6-9 0,3 0 0,-4 20 0,-1 0 0,1 0 0</inkml:trace>
  <inkml:trace contextRef="#ctx0" brushRef="#br0" timeOffset="137771">11596 15412 24575,'-15'30'0,"-1"1"0,1-1 0,6 1 0,1 5 0,1 3 0,-3 10 0,2 3 0,0-2 0,5-8-1639,4 7 1,4-2 1206,-1-8 1,0 4 0,1-2 0,3-10 431,14-1 1514,4-2-1514,3-20 812,-5-1-812,4-12 0,-14-6 0,-1-6 0</inkml:trace>
  <inkml:trace contextRef="#ctx0" brushRef="#br0" timeOffset="138478">11844 15488 24575,'45'-5'0,"-1"0"0,0 0 0,1-1 0,-1 1 0,8 0 0,1-1 0,-4 4 0,-11 3 0,6 18 0,-26-1 0,-4 4 0,-7 5 0,-8 7 0,-4 1 0,-6 8 0,-3 2 0,1 0 0,2-6 0,3-1 0,1-4 0,-2 4-656,-3 5 1,-3 8-1,0 1 1,1-6 0,4-11-167,-3 7 1292,7-12 0,1-10-470,3-19 0,8-16 0,-1-20 0,0 9 0,0 0 0</inkml:trace>
  <inkml:trace contextRef="#ctx0" brushRef="#br0" timeOffset="138665">12522 15866 24575,'8'48'0,"-5"-13"0,-1 4 0,-1-3 0,-4-6 0,-1 0 0,1 7 0,-1 1 0,1-1 0</inkml:trace>
  <inkml:trace contextRef="#ctx0" brushRef="#br0" timeOffset="141077">13504 15306 24575,'-2'-3'0,"-14"28"0,-5 17 0,7-15 0,0 4-820,-4 5 1,-3 8 0,-1 1 0,3-4-274,4-6 1,1-2 0,-1 4 808,0-2 1,-2 4 0,0 2 0,1-3 0,2-5 1400,-2 8 0,1-3-1117,1 1 0,1 3 0,3-11 1262,6-14-1262,7-9 0,5-28 0,0-12 0,4-6 0</inkml:trace>
  <inkml:trace contextRef="#ctx0" brushRef="#br0" timeOffset="141603">13366 15341 24575,'26'41'0,"-1"0"0,-2-2 0,-1 2 0,-6-7 0,0 1 0,-1-1-1639,0 8 1,0 0 1318,-1-9 0,1 0 0,-3-1 320,-1 3 0,-1-2 652,-2-9 1,1 1-653,1 11 0,0-1 0,-1 4 0,-1-7 0,0-2 0,0-2 172,-2 5 1,-1-28 0,-4-6 0</inkml:trace>
  <inkml:trace contextRef="#ctx0" brushRef="#br0" timeOffset="141961">13242 15876 24575,'-7'1'0,"6"1"0,15-1 0,16 0 0,5-8 0,1-2 0,10-1 0,-10 0 0,-4 0 0,-10 4 0,12 5 0,-16 1 0,6 3 0</inkml:trace>
  <inkml:trace contextRef="#ctx0" brushRef="#br0" timeOffset="142271">13944 16007 24575,'1'42'0,"1"0"0,-1-5 0,-4-4 0,-11-10 0,-3-3 0,-16 10 0</inkml:trace>
  <inkml:trace contextRef="#ctx0" brushRef="#br0" timeOffset="144549">14607 15442 24575,'10'0'0,"-4"0"0,0-1 0,-4-2 0,0 1 0,-2-1 0,0 0 0,0 0 0,-15-1 0,5 1 0,-20 0 0,4 1 0,-1 3 0,-1 5 0,8-2 0,-4 11 0,0 3 0,-4 4 0,4 1 0,2 0 0,1 3 0,7 9 0,4-7 0,4 20 0,2-19 0,1 18 0,2-10 0,1-4 0,2 2 0,3 1 0,3 1 0,0-4 0,2-2 0,6-2 0,10-3 0,-16-19 0,31 0 0,-31-7 0,23 0 0,-3 2 0,-8-2 0,7 2 0,-1-2 0,2-6 0,18-4 0,-26-5 0,2 2 0,-11-1 0,-4 9 0,-1-3 0,-5 6 0,-2 2 0,-1-4 0,-2 1 0</inkml:trace>
  <inkml:trace contextRef="#ctx0" brushRef="#br0" timeOffset="145790">15292 15479 24575,'-3'-6'0,"0"-1"0,3 2 0,0-1 0,4 24 0,-2 15 0,1 2 0,0 13 0,0 2 0,0-7 0,-1 3 0,0 1-555,0-3 0,1 7 0,0-3 0,-1-11 555,-1 3 0,8-13 0,-8-22 0,5-25 0,-6-6 0</inkml:trace>
  <inkml:trace contextRef="#ctx0" brushRef="#br0" timeOffset="146407">15237 15411 24575,'39'-2'0,"-1"0"0,-3-1 0,-4 2 0,9 12 0,-19 5 0,0 14 0,-18 4 0,-20 4 0,-5 0 0,1-3 0,-5-1 0,1-8 0,13-26 0,29-6 0,16-8 0,5 6 0,4 3 0,-12 1 0,-1 2 0,7 1 0,-4 8 0,-8 19 0,-7 8 0,2 12-945,-15 0 1,-8 3 944,-4-18 0,-5-1 0,-5-2 0,-3-1 0,-1-1-368,0-1 0,-1-3 368,-5 2 0,2-5 0,-3-9 0,16-10 0,3-21 0,7-12 0,3 7 0,0 0 0</inkml:trace>
  <inkml:trace contextRef="#ctx0" brushRef="#br0" timeOffset="146945">14929 16050 24575,'29'29'0,"-18"-7"0,10 22 0,-31-4 0,-7-2 0,5-4 0,-4 1 0,-1-7 0,7-22 0</inkml:trace>
  <inkml:trace contextRef="#ctx0" brushRef="#br0" timeOffset="147785">15713 15351 24575,'45'12'0,"0"0"0,-20 0 0,1 2 0,11 0 0,5 2 0,-6 7 0,-10 14 0,-8 7 0,-2-3 0,2-4 0,-4 4 0,-9-4 0,-2 7 0,-2 3 0,-2-3 0,-2-7 0,-3 3 0,-5-3 0,-1-1 0,-3 5 0,-1-2 0,2-10 0,-8-2 0,-9 8 0,28-38 0,-3-30 0,-2-11 0</inkml:trace>
  <inkml:trace contextRef="#ctx0" brushRef="#br0" timeOffset="156905">4958 9633 24575,'-2'3'0,"-7"-1"0,2 0 0,-8-1 0,3 3 0,1 1 0,-5-1 0,8 0 0,-2-3 0,5 1 0,1-2 0,1 2 0,1-2 0,-1 0 0,-1 0 0,1 0 0,0 0 0,0 0 0,2 1 0,-1-1 0,2 2 0,-1-2 0,1 3 0,0-2 0,0 5 0,0 20 0,0-4 0,1 19 0,2-15 0,-1 4 0,1-13 0,-3 8 0,0-15 0,2 21 0,-1-17 0,1 11 0,-2-18 0,0 17 0,1-18 0,-1 13 0,2-12 0,-1-3 0,1 7 0,0-7 0,-1 4 0,1-6 0,0-2 0,-1 0 0,1-1 0,-1-12 0,-1-5 0</inkml:trace>
  <inkml:trace contextRef="#ctx0" brushRef="#br0" timeOffset="168739">9241 14703 24575,'-1'-5'0,"-1"1"0,2 1 0,0 0 0,21-3 0,-10 2 0,27-3 0,-20 1 0,11 3 0,1-5 0,-4 6 0,15-5 0,-19 3 0,8-3 0,-8 5 0,-7-1 0,8 2 0,-13-1 0,27-1 0,-17-1 0,20 1 0,-6 0 0,-8 2 0,7 0 0,-8 0 0,1 0 0,8 0 0,-10 1 0,13 0 0,-13 0 0,8 0 0,1 0 0,6 0 0,1 0 0,0 0 0,-1 1 0,-5 0 0,0 1 0,4 0 0,8 1 0,-16-2 0,-1 1 0,5 0 0,-3 0 0,0-1 0,1 0 0,5-1 0,1 1 0,8-1 0,-9 1 0,0 0 0,-4-1 0,3 2 0,2 0 0,7 1 0,5 1 0,-1-1 0,-13 0 0,11-1 0,-39-1 0,-3 3 0,-3-2 0,-2 2 0,3-4 0,5-10 0,3-2 0</inkml:trace>
  <inkml:trace contextRef="#ctx0" brushRef="#br0" timeOffset="170396">11817 14730 24575,'0'-5'0,"-1"2"0,2 2 0,10 1 0,12 0 0,13 0 0,5 0 0,-13 0 0,1 0 0,6 0 0,4 0 0,-4 0 0,-9 0 0,-1-1 0,17 1 0,0 0 0,1 0 0,1 1 0,1-2 0,3-3 0,-14 2 0,1 0 0,0-2 0,-1 0 0,10 0 0,-12 2 0,0 0 0,9 0 0,-9 1 0,1-1 0,-7 2 0,3-1 0,10-2 0,5-2 0,-4 2 0,-10 2 0,0 0 0,4-1 0,3-2 0,-6 2 0,4 2 0,5 3 0,-23-2 0,13 3 0,-15-3 0,12 2 0,3 0 0,11 2 0,-7-1 0,9 1 0,1-1 0,-5 0 0,5 0 0,-1-1 0,-8 1 0,4 0 0,1 0 0,0-1 0,10-2 0,0-1 0,-4 0-332,0 1 0,2 0 332,-4 0 0,7-1 0,0-1 0,-7 1 0,5 0 0,0 0 0,-5 0 0,6 0 0,0 0 0,-6 0 0,3 0 0,0 0 0,-10 0 0,5 0 0,-2 0 0,-5 0 0,-2 0 0,-2 0 0,5 0 0,3 0 0,-5 0 0,-7 0 0,-1 0 0,23 0 0,-3 0 0,-6 0 0,-14 0 0,0 0 0,3 0 0,0 0 0,2 0 0,-6 0 0,2 0 0,12 0 0,1 0 0,-10 0 0,1-1 0,19-5 0,-1 0 0,-23 3 0,0 0 0,14-4 0,-7 2 0,-19 4 0,-8 1 0,-3-8 0,-8-16 0,-1-11 0</inkml:trace>
  <inkml:trace contextRef="#ctx0" brushRef="#br0" timeOffset="171952">9119 16239 24575,'-5'-1'0,"0"0"0,5-2 0,9 2 0,38 7 0,-22-2 0,2-1 0,14 2 0,6 0 0,-1-2 0,3-1 0,-1-1-435,-7-1 1,-2-1-1,8-2 435,-9 0 0,7-2 0,4-1 0,3-1 0,0 0 0,-1 0 0,-4 0 0,-5 1-820,9-2 1,-7 1 0,-1-1 0,6-1 428,-6 0 0,4 0 1,3-2-1,0 1 0,-1-1 1,-3 1-1,-4 1 391,5-1 0,-4 1 0,-3 0 0,-3 1-115,9-3 1,-2 2 114,-7 3 0,1 1 0,-11 0 0,-15-2 0,-8-1 0</inkml:trace>
  <inkml:trace contextRef="#ctx0" brushRef="#br0" timeOffset="173471">12011 16357 24575,'-11'8'0,"12"-5"0,23-3 0,8-5 0,11 0 0,-3 1 0,7-1 0,-5 1 0,-13 2 0,1 0 0,13 1 0,6-1 0,-5 1 0,-14 0 0,-2 0 0,17-1 0,-2 0 0,0 0 0,-2 0 0,-4 3 0,1 0 0,-13 1 0,0 0-472,13 1 1,0 0 471,6 1 0,2 0 0,2-1 0,-16-2 0,2-1 0,3 1 0,7 1 0,0-1 0,-6 0 0,-1-1 0,-2 0-452,4 0 0,4 0 0,-6 0 452,-11 0 0,-1 0-419,11 0 0,0 0 419,13 0 0,-17 0 0,1 0 0,-4 0 0,-1 0 0,15 0 0,5-1 0,1-1 0,-23 1 0,0 0 0,8 0 0,5-1 0,-4 1 0,-4 1 0,1-1 0,14 1 0,7 0 0,-5 0 0,-6 1 0,1-2 0,2 0 0,6-1 0,1 0 0,-8 0 0,-4 0 0,-1-1 0,7-2 0,6-1 0,-9 0 0,-14 1 0,-1 0 0,11-1 0,6 0 0,-7 1 0,-10 1 0,-2 1 0,21-2 0,-3 2 0,-5 1-17,-6 0 1,0 0 16,13-3 0,-13 3 0,1-1 0,2 1 0,0 1 0,13 0-102,-9 0 1,0 0 101,3-1 0,-17 1 0,1 0 0,7-2 0,1 0 0,-9 1 0,2-2 0,21-1 0,-2 0 0,-1-1 746,-5 3 1,-2 0-747,-5 1 0,1-3 0,-1 0 0,-7 0 899,14-5-899,-34 9 37,-4-1-37,-2 2 944,-1-2-944,1 1 0,-1-10 0,-8-24 0,4 10 0,-1 0 0</inkml:trace>
  <inkml:trace contextRef="#ctx0" brushRef="#br0" timeOffset="176408">17478 14194 24575,'-23'1'0,"1"3"0,10-2 0,2 3 0,6-4 0,2 1 0,15-2 0,19-2 0,6-2 0,-3-5 0,3-2-842,-2 2 0,2-1 0,-1-1 842,6-6 0,-3-2 0,-3 1 0,-5 3 0,-7 6 0,-11 16 0,-39 20 0</inkml:trace>
  <inkml:trace contextRef="#ctx0" brushRef="#br0" timeOffset="176688">17172 14943 24575,'40'-26'0,"-1"-1"0,1 1 0,-1 0 0,1-1 0,0 1 0,-1 0 0,-4 5 0,-5 3 0,4-3 0,1-3 0,8-5 0,4-3 0,0-1 0,-3 3 0,-8 5 0,-11 8 0,-2 1 0,-13 10 0</inkml:trace>
  <inkml:trace contextRef="#ctx0" brushRef="#br0" timeOffset="176936">17595 14430 24575,'2'38'0,"0"0"0,0 0 0,0 0 0,1 11 0,0-1 0,-2-2 0,0-8 0,-1-2 0,-1-2 0,1 3 0,0-2 0,1 8 0,-2-8 0,-1-20 0,0-1 0</inkml:trace>
  <inkml:trace contextRef="#ctx0" brushRef="#br0" timeOffset="177167">17704 14417 24575,'8'37'0,"-1"0"0,1 0 0,-3-6 0,-2 0 0,3 13 0,1 6 0,-3-4 0,-6-2 0,-1-6 0,0-10 0,0-2 0,0 2 0,-1-3 0,0-9 0,2-12 0</inkml:trace>
  <inkml:trace contextRef="#ctx0" brushRef="#br0" timeOffset="177744">18118 14101 24575,'2'41'0,"0"0"0,-1 8 0,4-9 0,3 6 0,-1-8 0,0 3 0,11-7 0,-13-9 0,-2-8 0,14 23 0,-2-26 0,28 8 0,-16-14 0,11 23 0,-25-1 0,-11 8 0,-4 11 0,-1-6 0,-1-8 0,-1-1 0,0 8 0,-2 3 0,2-9 0,0-9 0,1 1 0,1-13 0,-12 16 0,-3 1 0,-3-7 0,0-1 0,-1 0 0</inkml:trace>
  <inkml:trace contextRef="#ctx0" brushRef="#br0" timeOffset="178948">18636 14386 24575,'47'-12'0,"-1"0"0,1 0 0,-12 3 0,-2 2 0,4-4 0,2-4 0,6-4 0,1-2 0,-2 2 0,-7 2-435,6 0 1,-4 1 434,-1-4 0,1-2 0,-13 12 0,-19 16 0,-7 6 0</inkml:trace>
  <inkml:trace contextRef="#ctx0" brushRef="#br0" timeOffset="179239">19023 13883 24575,'16'43'0,"-1"0"0,1 0 0,0 1 0,0-1 0,-1 0 0,1 0 0,0 0 0,0 0 0,0 0 0,0 1 0,1 3 0,1 0 0,0 1 0,1 0 0,-1 0 0,-1-2 0,0-1 0,-1-3 0,-2-4 0,-1-3-747,5 11 1,-3-6 0,-1-3 0,1 3 746,3 4 0,1 4 0,1 0 0,-3-6 0,-4-10 943,3 7-943,-10-50 0,-12-11 0,-5-7 0,-1-13 0,0 1 0</inkml:trace>
  <inkml:trace contextRef="#ctx0" brushRef="#br0" timeOffset="179660">18802 14496 24575,'32'0'0,"1"0"0,-4-1 0,-1 5 0,-1 24 0,-6 8 0,-9-7 0,-6 6-820,-8 2 1,-4 7 0,-3 2 0,0-6-274,-2-6 1,-1-3 0,-3 1 1551,-6 9 0,-3 1 1,4-9-460,1-4 1156,35-41-1156,8-14 0,10-15 0,2-4 0,-4 5 0,-3 7 0,-2 3 0,2-3 0,1-4 0,-1-1 0,0 1 0,0 0 0,0 0 0</inkml:trace>
  <inkml:trace contextRef="#ctx0" brushRef="#br0" timeOffset="179843">19365 13794 24575,'41'27'0,"0"1"0,-3-2 0,-1 0 0</inkml:trace>
  <inkml:trace contextRef="#ctx0" brushRef="#br0" timeOffset="180235">19987 13716 24575,'17'41'0,"0"1"0,1-1 0,1-7 0,2-4 0,4-14 0,8-24 0,4-16 0,-2 1 0,4 0 0,-1 0 0,4-3 0,-6 5 0,-14 12 0,-11 11 0</inkml:trace>
  <inkml:trace contextRef="#ctx0" brushRef="#br0" timeOffset="180418">20178 14003 24575,'34'13'0,"0"-1"0,7-18 0,9 7 0,-1-1 0</inkml:trace>
  <inkml:trace contextRef="#ctx0" brushRef="#br0" timeOffset="180642">20877 13332 24575,'-12'36'0,"-1"0"0,1 0 0,-1 1 0,-2 2 0,0 2 0,1 2 0,-2 7 0,0 0 0,2-7 0,1-2 0,2-4 0,-1 0 0,0 0 0</inkml:trace>
  <inkml:trace contextRef="#ctx0" brushRef="#br0" timeOffset="180803">20799 13650 24575,'35'13'0,"0"0"0,0 1 0,7 4 0,-11-4 0,5 3 0,-12-3 0,-17 0 0</inkml:trace>
  <inkml:trace contextRef="#ctx0" brushRef="#br0" timeOffset="180928">20896 13806 24575,'20'2'0,"-2"-1"0,1 1 0</inkml:trace>
  <inkml:trace contextRef="#ctx0" brushRef="#br0" timeOffset="181591">20585 14003 24575,'0'46'0,"1"0"0,-1 0 0,1 0 0,-1 0 0,1 0 0,-1-1 0,-2 5 0,-1 4 0,-1-5 0,-1-13 0,0-21 0,-12-62-538,6 17 1,-1-4-1,2 1 538,0-4 0,2 2 261,0 2 1,3 4-262,10-5 267,44 25-267,-16 19 0,-1-1 0,-8 6 0,-27 24 0,-14 3 0,3-18 0,-4-1 0,-5 7 0,-2 2 0,1-8 0,-9-8 823,18-23-823,41-15 0,1 6 0,2 0 0,11-5 0,-14 13 0,-2 2 0,-8 3 0,-2 4 0</inkml:trace>
  <inkml:trace contextRef="#ctx0" brushRef="#br0" timeOffset="181831">19685 15069 24575,'44'-19'0,"0"0"0,0 0 0,0 0 0,1 0 0,-1 0 0,0 0 0,0 0 0,0 1 0,0-1 0,2 2 0,-7 4 0,0 0 0,7-4 0,-7 1 0,7-3 0,5-2 0,3-3 0,1 1 0,-2 0 0,-3 1 0,-5 3 0,-7 4 0,-9 4 0,2 3 0,-8 2 0,12-6 0</inkml:trace>
  <inkml:trace contextRef="#ctx0" brushRef="#br0" timeOffset="182152">20554 14504 24575,'3'50'0,"0"0"0,0-1 0,0 1 0,0 0 0,0 0 0,0-1 0,0 1 0,-2-4 0,-1-7 0,-2 7 0,1-3 0,0 11 0,0 6 0,0 2 0,-2-3 0,-2-6 0,-2-13 0,-4-16 0,-25-14 0,-1-13 0,2-10 0,21-10 0,8-8 0,6-3 0,5-7 0,2-1 0,2 4 0,1 4 0,2 3 0,4-1 0,6-9 0,4-3 0,1 2 0,0 8 0,2 6 0,2 7 0,8 0 0,0 0 0</inkml:trace>
  <inkml:trace contextRef="#ctx0" brushRef="#br0" timeOffset="183055">21511 14106 24575,'-23'31'0,"0"1"0,0-1 0,0 0 0,-5 8 0,-2 0 0,4-3 0,-5 5 0,2-1 0,4-8 0,1-2 0,13-11 0,29-21 0,12-12 0,6-7 0,0 7 0,-3 24 0,-17 21 0,-6 8 0,-5-6 0,-5 3 0,-1-1 0,-2 3 0,0 0 0,-1-3 0,1 0 0,0-3 0,1-4 0,0-2 0,3 3 0,-1 0 0</inkml:trace>
  <inkml:trace contextRef="#ctx0" brushRef="#br0" timeOffset="183322">22009 13731 24575,'-12'34'0,"-1"-1"0,1 0 0,28-4 0,14 0 0,5-4 0,-3-7 0,2-7 0,5-9-656,-2 0 1,8 0-1,3-3 1,-3-2 0,-9-4 119,3-14 0,-6-4 0,2-1 0,-7 1 1,-18 9-1</inkml:trace>
  <inkml:trace contextRef="#ctx0" brushRef="#br0" timeOffset="183512">21883 14334 24575,'0'40'0,"-1"1"0,1 0 0,3-10 0,2 0 0,1 11 0,2 4 0,3-8 0,18 1 0,2-15 0,-1-10 0</inkml:trace>
  <inkml:trace contextRef="#ctx0" brushRef="#br0" timeOffset="183679">22264 14262 24575,'-5'48'0,"0"1"0,0-1 0,1 1 0,-1-1 0,0 1 0,0-1 0,0 1 0,0-1 0,0 1 0,0 3 0,0 3 0,-1 1 0,1 0 0,0-2 0,0-3 0,2-4 0,1-6 0,2-6 0,4 14 0,3-8 0,-1-5 0,-1 1 0,0 0 0</inkml:trace>
  <inkml:trace contextRef="#ctx0" brushRef="#br0" timeOffset="183866">22632 14806 24575,'-4'32'0,"1"4"0,3-1 0,1 0 0</inkml:trace>
  <inkml:trace contextRef="#ctx0" brushRef="#br0" timeOffset="184463">24413 13662 24575,'-23'32'0,"5"-6"0,11 0 0,38-3 0,23-5 0,-5-8 0,-17-12 0,2-6 0,6 0 0,-1 0 0,1 0 0,0-1 0,0 1 0</inkml:trace>
  <inkml:trace contextRef="#ctx0" brushRef="#br0" timeOffset="184571">24881 13652 24575,'-1'25'0,"0"0"0,4 11 0,0-2 0,-2 1 0,3-9 0,0-1 0</inkml:trace>
  <inkml:trace contextRef="#ctx0" brushRef="#br0" timeOffset="184829">23841 14445 24575,'46'-19'0,"0"0"0,0 0 0,-1 1 0,1-1 0,0 0 0,0 0 0,0 1 0,0-1 0,-7 6 0,-6 3 0,0 1 0,6-4 0,-2 0 0,7-4 0,5-3 0,3-1 0,1-1 0,-1 1 0,-2 2 0,-5 2 0,-5 3 0,-9 6 0,6 5 0,0-1 0</inkml:trace>
  <inkml:trace contextRef="#ctx0" brushRef="#br0" timeOffset="185041">24735 14021 24575,'-9'0'0,"-7"20"0,-8 21 0,-4 9 0,0 1 0,5-10 0,2-9 0,3-4 0,-2 4-98,-1 4 1,-4 7 0,-1 3-1,0-1 1,2-4 0,4-10-1,-4 1 1,3-8 0,-12 13-1</inkml:trace>
  <inkml:trace contextRef="#ctx0" brushRef="#br0" timeOffset="185180">24741 14296 24575,'30'17'0,"-1"-1"0,1 1 0,12 6 0,-12-3 0,-1 1 0,1-1 0</inkml:trace>
  <inkml:trace contextRef="#ctx0" brushRef="#br0" timeOffset="185690">24879 14467 24575,'-30'28'0,"-1"1"0,1-1 0,0 1 0,-5 20 0,21-14 0,34-35 0,9-3 0,-3 4 0,-18 14 0,-13 21 0,-4-13 0,-3 3 0,-10 17 0,-1 1 0,7-11 0,1-3 0,-5 1 0,10-4 0,29-4 0,25-27 0,6-7 0,0 10 0,0 6 0,-11 10 0,-43 24 0,-11-2 0,-8 8 0,-1-3 0,5-11 0,-1-2 0,-2 1-103,-3 2 1,-3 1-1,0 0 1,1-3 102,0 0 0,0-3 0,3-3 0,-1 0 0,1-7 0,-11-10 0,30-37 0</inkml:trace>
  <inkml:trace contextRef="#ctx0" brushRef="#br0" timeOffset="185985">25495 13766 24575,'14'29'0,"1"-1"0,24-12 0,-2 13 0,1 0 0</inkml:trace>
  <inkml:trace contextRef="#ctx0" brushRef="#br0" timeOffset="186119">26171 13562 24575,'-23'32'0,"0"0"0,1 0 0,-7 0 0,0 1 0,5-2 0,0 0 0,1-1 0,-1 1 0</inkml:trace>
  <inkml:trace contextRef="#ctx0" brushRef="#br0" timeOffset="186299">25317 14358 24575,'38'-22'0,"1"1"0,-1-1 0,0 1 0,0-1 0,0 1 0,5-3 0,-4 2 0,7-3-469,-9 5 1,5-3 0,4-2 0,1 0 0,-2 1 0,-2 2 0,-6 2 103,10-2 1,-6 3 0,-2 0 0,-6 2 0,-1 0 0,-1 0 0,8-4 0,0-1 0</inkml:trace>
  <inkml:trace contextRef="#ctx0" brushRef="#br0" timeOffset="186503">26012 13651 24575,'-3'44'0,"0"1"0,0 0 0,0-1 0,0 1 0,0 0 0,-2 2 0,0-5 0,-1 7 0,3-7 0,-1 9 0,0 3 0,0 1 0,0-2 0,0-6 0,0-8 0,-4 7 0,0-6 0,2 0 0,0-1 0</inkml:trace>
  <inkml:trace contextRef="#ctx0" brushRef="#br0" timeOffset="187247">25977 14067 24575,'-17'39'0,"0"0"0,1 0 0,-1 0 0,1 1 0,-1-1 0,-2 4 0,0 0 0,2-3 0,-2 9 0,-1 1 0,3-8 0,7-16 0,6-15 0,-7 2 0,-6 22 0,-4 2 0,0 3 0,8-6 0,1 1 0,-6 11 0,8-4 0,19-13 0,15-35 0,14-17 0,4-6 0,-5 3 0,-4 2 0,-3-1 0,5-4-410,-7 6 0,4-5 1,4-2-1,1-2 1,0 1-1,-1 0 0,-4 2 1,-4 4-684,10-10 1,-7 4 0,2-1 1034,2 1 1,2-3-1,-2 2 1,-8 8 57,-2 0 0,-28 10 0,-10 12 0,-13-3 0,7 6 0,5 29 0,3 9 0,1 0 0,10 0 0,5 9 0,3-7 0,5-13 0,4-3 0,8 5 0,5 2 0,-1-5 1638,-4-5 0,-1-1 0,8 7 0,-6 3-1406,-21 18-232,-28-13 0,-14 4 0,-1-5 0,13-11 0,0-2 0,-7-4-377,-4-3 1,-9-1 0,-3-3 0,4-3-1,7-5 377,-4-7 0,10-12 0,12-21 0,8-14 0,14 5 0,17 15 0,11 4 0,7-2-469,-8 6 1,5-2 0,3-2 0,3 1 0,0 0 0,-2 3 0,-1 3 152,1 1 1,-1 4 0,0 2-1,0 0 1,2 0 315,0-2 0,3 1 0,0-1 0,0 1 0,-2 2 0,-3 1 0,9 0 0,-3 2 0,-2 2 0,-7 2 0,0 1 0,0-1 0</inkml:trace>
  <inkml:trace contextRef="#ctx0" brushRef="#br0" timeOffset="188420">23983 15632 24575,'14'-2'0,"13"1"0,15 1 0,7 1 0,2 1 0,-7-2 0,-5 1 0,-3-1 0,1 1 0,5-1-469,-2 2 1,5-1 0,2 1 0,2 0 0,0 0 0,-3 0 0,-4 0-352,10 0 1,-5-1 0,0 0 0,4 1 272,-5 0 1,4 1 0,1-1 0,1 1 0,-2-1 0,-2 0 514,-2 0 0,-2 0 1,-1-1-1,2 0 1,4 0 31,-4-1 0,4 0 0,3 0 0,1 0 0,0 0 0,-2-1 0,-4 0 0,-6 0 0,4-1 0,-6 0 0,-1 0 0,2 0 0,2-1 0,4 1 0,-1-1 0,-6 0 0,-10-1 1910,-5-5-1910,-35 6 0,-37-7 0,14 3 0,-1 1 0</inkml:trace>
  <inkml:trace contextRef="#ctx0" brushRef="#br0" timeOffset="190848">25469 16122 24575,'-20'-9'0,"2"1"0,12 8 0,1 0 0,-1 0 0,-5 2 0,-6 18 0,-4 14 0,2-1 0,-1 1 0,0 2-820,2-3 1,-1 5 0,0 1 0,3-3 691,1-2 1,3-1-1,4 4 128,4 6 0,4 5 0,3 1 0,2-7 0,3 4 0,9-3 0,2-12 0,7 4 0,3 0 0,0-5 0,-2-8 0,9-8 0,0-7 0,4 3 0,2 1 0,-10-4 0,-11-6 0,-34-12 0,-14-4 0</inkml:trace>
  <inkml:trace contextRef="#ctx0" brushRef="#br0" timeOffset="194136">25264 16387 24575,'-8'3'0,"5"-7"0,20-13 0,16-6 0,6-2 0,-10 6 0,1 1 0,6 2 0,4 0 0,-5 4 0,-6 4 0,-3 3 0,7 0 0,-4 8 0,-6 33 0,-8 9 0,-8-19 0,-4 2-722,-1 11 0,-2 4 0,-4-3 722,-8-3 0,-3-4 0,1 4 0,1-3 0,-4 9 0,5-7 0,1-25 0,-2-2 0</inkml:trace>
  <inkml:trace contextRef="#ctx0" brushRef="#br0" timeOffset="194359">25431 16484 24575,'0'-11'0,"-2"2"0</inkml:trace>
  <inkml:trace contextRef="#ctx0" brushRef="#br0" timeOffset="194739">24732 16885 24575,'37'-23'0,"0"1"0,0 0 0,0 0 0,0 0 0,-4 3 0,-2 2 0,4-3-469,-3 3 1,5-4 0,3-2 0,2 0 0,0 1 0,-2 2 0,-3 3-90,10-2 0,-3 3 0,-1 3 0,-3 0 558,-1 1 0,-3 1 0,1 2 274,6-2 1,1 2 0,-12 6 0,-17 12 0,-20 5-1</inkml:trace>
  <inkml:trace contextRef="#ctx0" brushRef="#br0" timeOffset="194940">25472 16353 24575,'-2'44'0,"-1"0"0,0 1 0,0-1 0,1 0 0,-1 2 0,2-4 0,-1-9 0,0 9 0,2-4 0</inkml:trace>
  <inkml:trace contextRef="#ctx0" brushRef="#br0" timeOffset="195672">25175 16984 24575,'15'42'0,"1"-1"0,-1 1 0,0-3 0,0-1 0,-3-22 0,-4-35 0,-2-11 0,4-4 0,-5-5 0,2 1 0,6 8 0,12-6 0,19 18 0,-6 7 0,6-1 0,-1 2 0,0 2 0,3 1 0,-9 2 0,5-1 0,3 1 0,-3 0 0,-6 3 0,4 2 0,-3 5 0,-1 3 0,2 4 0,-13 4 0,-19 18 0,-23 0 0,-9-3 0,5-16 0,-4-3 0,-14 3 0,-1-4 0,10-10 0,-1 0 0</inkml:trace>
  <inkml:trace contextRef="#ctx0" brushRef="#br0" timeOffset="195822">25542 16949 24575,'-19'36'0,"1"0"0,3-8 0,2-1 0,1 1 0</inkml:trace>
  <inkml:trace contextRef="#ctx0" brushRef="#br0" timeOffset="195968">25742 16856 24575,'-23'32'0,"1"0"0,-4 6 0,3-4 0,6-11 0,1 1 0,-7 9 0,1-1 0,0 1 0</inkml:trace>
  <inkml:trace contextRef="#ctx0" brushRef="#br0" timeOffset="196194">25073 17421 24575,'46'-13'0,"0"1"0,0 0 0,0 0 0,1-1 0,-1 1 0,0 0 0,0-1 0,1 2 0,2 0 0,0 1 0,0-1 0,-1 1 0,-4 1 0,-4 0 0,-5 2 0,4-1 0,-6 1 0,0 1 0,9 2 0,-1 0 0,0-1 0</inkml:trace>
  <inkml:trace contextRef="#ctx0" brushRef="#br0" timeOffset="196544">26416 16172 24575,'0'34'0,"0"-5"0,1 11 0,-1 8 0,1 6 0,0 1 0,0-2 0,-1-5 0,0-8 0,0 6 0,0-6 0,-1 6 0,1 1 0,1 0 0,-1-1 0,0 1 0,0 0 0,0 0 0,1-1 0,-1 1 0</inkml:trace>
  <inkml:trace contextRef="#ctx0" brushRef="#br0" timeOffset="196714">26280 16779 24575,'6'-18'0,"19"-2"0,17-6 0,5-1 0,-8 2 0,0-2 0,2-1 0,-8 7 0,7-2 0,2-1 0,-3 1 0,-8 3 0,1-3 0,-6 3 0,-3 1 0,-1 0 0</inkml:trace>
  <inkml:trace contextRef="#ctx0" brushRef="#br0" timeOffset="196879">26733 16109 24575,'5'40'0,"1"1"0,-1 0 0,1-6 0,-1 1 0,-2-1 0,-1 7 0,0-1 0,-2-5 0,-4 4 0,1-1 0</inkml:trace>
  <inkml:trace contextRef="#ctx0" brushRef="#br0" timeOffset="197114">26489 16899 24575,'46'9'0,"1"0"0,-1 0 0,0 0 0,1 14 0,-5 4 0,-19 2 0,-30 7 0,-16 2 0,4-6 0,0 0 0,0 0 0</inkml:trace>
  <inkml:trace contextRef="#ctx0" brushRef="#br0" timeOffset="197578">27493 15955 24575,'-15'42'0,"-1"0"0,0 0 0,0 0 0,17-10 0,-7 16 0,-4 11 0,14-24 0,16-42 0,11-11 0,1 6 0,9 0 0,-1 0 0,-5 3 0,-3 2 0,-1 0 0,7-3 0,4-1 0,-10 2 0,-10 1 0</inkml:trace>
  <inkml:trace contextRef="#ctx0" brushRef="#br0" timeOffset="197781">27475 16473 24575,'0'44'0,"0"1"0,0-1 0,0 1 0,0-1 0,0 1 0,0-9 0,0-5 0,0 5 0,0 11 0,0 9 0,-1 2 0,0-7 0,0-16 0,-2-8 0</inkml:trace>
  <inkml:trace contextRef="#ctx0" brushRef="#br0" timeOffset="198120">27881 16092 24575,'37'27'0,"0"0"0,11-14 0,-11 1 0,0 1 0,-1-1 0</inkml:trace>
  <inkml:trace contextRef="#ctx0" brushRef="#br0" timeOffset="198222">28500 15751 24575,'-16'38'0,"0"-1"0,0 1 0,0 0 0,-4 5 0,-1-1 0,1-7 0,1-11 0,0 0 0</inkml:trace>
  <inkml:trace contextRef="#ctx0" brushRef="#br0" timeOffset="198395">27878 16396 24575,'36'-20'0,"1"0"0,-1 0 0,-3 0 0,5-2 0,1-3 0,1 1 0,-3 2 0,-4 2-160,3 0 0,-5 3 0,4-3 0,-1 0 0,4-3 0,1-1 0,-5 1 0,-8 6 0,6-9 0</inkml:trace>
  <inkml:trace contextRef="#ctx0" brushRef="#br0" timeOffset="199127">28321 15881 24575,'0'45'0,"0"0"0,0 0 0,0 0 0,0 0 0,0-4 0,0-4 0,0 5-134,0-1 0,0 5 1,0 3-1,-1 1 0,1-2 1,-2-5 133,0 4 0,-2-3 0,1-3 0,0-3 132,0 6 0,-1-2-132,0-2 0,-1 2 0,-2-22 133,-13-58-133,8 14 0,-4-3 0,0 0 0,7 10 405,-4 9-405,12 14 0,50-4 0,-10-25 0,-9-2 0,8-9 0,0-4 0,-5 2-260,-7 0 1,-4 1 0,1-7 259,-3 4 0,2-6 0,1-4 0,-1 1 0,-3 3 0,-3 7 0,-2 2 0,-4 4 0,-1 1 0,2-11 0,-2-1 0,-7 22 0,-17 56 0,7-1 0,0 8 0,1-1 0,1-5 0,1-1 0,0 1-266,1 5 1,1 2 0,5-1 265,7-2 0,6 0 0,0-5-484,2-2 0,2-2 484,0-5 0,2 1 0,-1-2-324,2 2 1,-3-2 323,2 11 0,-11-13 0,-7 1 0,-19 0 0,-12 1 0,2-3 0,1 1 0,-3-2-542,-7 3 1,-5 1 0,1-5 541,1-5 0,-1-4-37,2-1 0,-3-2 1,6-1 36,-1 1 0,16-5-329,28-11 329,22-5 0,13-2 0,-11 3 0,5 0 0,1-1 0,-1-1-974,6-4 1,-1 0-1,0 0 974,-1 3 0,0 0 0,-1 1 0,-5 1 0,-1 0 0,-3 2 0,0 2 0,-5 1 0,6 0 0</inkml:trace>
  <inkml:trace contextRef="#ctx0" brushRef="#br0" timeOffset="205382">25105 17983 24575,'-5'2'0,"2"-1"0,1 1 0,1 0 0,40-3 0,19-6 0,-34 3 0,1-1 0,10-2 0,8 0 0,-1-2 0,-8 1 0,12-8 0,-17 5 0,-6 1 0,-16 6 0,-7 0 0</inkml:trace>
  <inkml:trace contextRef="#ctx0" brushRef="#br0" timeOffset="205638">25347 17621 24575,'-2'42'0,"-1"1"0,0 0 0,0-1 0,0 1 0,1 0 0,0 0 0,0 5 0,0 4 0,0 1 0,0 1 0,0-1 0,0-1 0,0-4 0,0-4 0,0-6-820,0 5 1,-1-8 0,0 0 0,0 5 491,1 2 0,0 9 0,0 4 1,0-1-1,1-5 0,-1-10 1,2-14-1,-1-8 0,-1-22 1</inkml:trace>
  <inkml:trace contextRef="#ctx0" brushRef="#br0" timeOffset="205873">25340 18045 24575,'-21'37'0,"0"1"0,0 0 0,0 0 0,0 0 0,-4 10 0,0 3 0,4-5 0,12-12 0,18-3 0,27-51 0,8-19 0,-14 11 0,-1-4-166,-3 1 1,1-4 0,1-2 0,-4 5 0,4-5 0,-3 2 0,1 1 0,-1 0 0</inkml:trace>
  <inkml:trace contextRef="#ctx0" brushRef="#br0" timeOffset="206169">25703 17683 24575,'21'22'0,"1"0"0,-4-5 0,15 9 0,-1 0 0</inkml:trace>
  <inkml:trace contextRef="#ctx0" brushRef="#br0" timeOffset="206394">25527 18010 24575,'40'-11'0,"0"0"0,0 0 0,0 0 0,0 0 0,4-3 0,1 0 0,-5 2 0,-9 2 0,5 0 0</inkml:trace>
  <inkml:trace contextRef="#ctx0" brushRef="#br0" timeOffset="206602">25838 17938 24575,'-1'45'0,"0"0"0,0 0 0,0 0 0,0 0 0,0 2 0,0 0 0,0-5 0,0-9 0,-2-2 0,0-28 0</inkml:trace>
  <inkml:trace contextRef="#ctx0" brushRef="#br0" timeOffset="206898">25721 18097 24575,'15'14'0,"7"0"0,4 2 0,0 2 0,1 15-1320,-10 1 0,-6 4 1320,-14-9 0,-5 0 420,-5 10 0,-6 1-420,-3-8 0,-3 0 0,2-3 0,-1-1 0,0-3 217,-6 11 0,5-10-217,17-21 0,34-14 0,27-12 0,-5 2 0,-19 8 0,1-1 0,5-2 0,9-2 0,-1 0 0,-8 3 0,-6 2 0,-3 2 0,0-1 0,0 0 0</inkml:trace>
  <inkml:trace contextRef="#ctx0" brushRef="#br0" timeOffset="207453">26610 17725 24575,'1'46'0,"0"-1"0,0 0 0,0 0 0,0 3 0,-1 2 0,2-5 0,1-11 0,7-3 0,-2-5 0,4-1 0,11-9 0,2-3 0,12 16-918,-16-5 0,-3 3 918,-4 20 0,-27-4 0,-11 8 0,1-8 0,8-17 0,-2-1 0,-16 13 0,-8 4 0,5-21 0,13-27 0,2-12 0,-2-16 0,0-11 0,8 2 0,7 5 0,9-3 0,3 3 0,4-6 0,4 1 0,3 9 0,14 4 0,8 8 0,1 4 0,7 0 0,2 3 0,-5 2 0,5 1 0,0 3 0,3 2 0,-1 0 0,0 0 0</inkml:trace>
  <inkml:trace contextRef="#ctx0" brushRef="#br0" timeOffset="207793">27334 17874 24575,'43'-8'0,"-1"1"0,1 0 0,-1 0 0,1 0 0,-5 1 0,1 0 0,3 0 0,11-3 0,2 1 0,-5 0 0,-13 3 0,4 3 0</inkml:trace>
  <inkml:trace contextRef="#ctx0" brushRef="#br0" timeOffset="208023">27726 17620 24575,'-3'47'0,"0"0"0,0 1 0,0-1 0,0 0 0,0 1 0,0-1 0,0 1 0,1-3 0,0-6 0,0 7 0,0-8 0,-1 8 0,0 6 0,0 2 0,-1 1 0,1-3 0,0-6 0,1-7 0,1-12 0,1 10 0,6-47 0,1-39 0</inkml:trace>
  <inkml:trace contextRef="#ctx0" brushRef="#br0" timeOffset="208170">27716 17842 24575,'-19'22'0,"1"0"0,2-3 0,1 5 0,-1 0 0</inkml:trace>
  <inkml:trace contextRef="#ctx0" brushRef="#br0" timeOffset="208587">27665 17865 24575,'-19'37'0,"0"0"0,-1 0 0,1 0 0,-2 8 0,3-9 0,-6 9 0,4-3 0,9-16 0,13-18 0</inkml:trace>
  <inkml:trace contextRef="#ctx0" brushRef="#br0" timeOffset="208777">27689 17931 24575,'18'27'0,"0"1"0,10 6 0,2-8 0,3-20 0,-6-4 0,1 1 0</inkml:trace>
  <inkml:trace contextRef="#ctx0" brushRef="#br0" timeOffset="209039">28052 17657 24575,'46'-18'0,"-1"1"0,1-1 0,-1 0 0,-6 1 0,-1 0 0,1 0 0,-1 0 0</inkml:trace>
  <inkml:trace contextRef="#ctx0" brushRef="#br0" timeOffset="209269">28071 17443 24575,'23'35'0,"-1"0"0,0 0 0,1 0 0,6 7 0,-1 0 0,-14-6 0,-25 5 0,-4-2 0</inkml:trace>
  <inkml:trace contextRef="#ctx0" brushRef="#br0" timeOffset="209443">28271 17390 24575,'1'41'0,"-1"-1"0,0 1 0,0-15 0,-1 1 0,0 17 0,1-1 0,-1 1 0</inkml:trace>
  <inkml:trace contextRef="#ctx0" brushRef="#br0" timeOffset="209614">28211 17674 24575,'-9'44'0,"1"1"0,0 0 0,-9-5 0,9 1 0,-1-1 0,0 0 0</inkml:trace>
  <inkml:trace contextRef="#ctx0" brushRef="#br0" timeOffset="210037">28025 17870 24575,'6'34'0,"1"0"0,1-7 0,8 5 0,4-10 0,0-35 0,14-20 0,1-6 0,-17 18 0,1 0 0,11-5 0,6-2 0,-5 8 0,6 5 0,-6 7 0,-3 4 0,-15 10 0,-5 7 0,-21 21 0,-8 4 0,-6 3-537,-1 1 1,-1-5 536,-3-14 0,11-8 0,10-11 0,9-17 0,12-13 0,3-3 0,5-9 0,-4 2 0,-2-1 0,0 0 0</inkml:trace>
  <inkml:trace contextRef="#ctx0" brushRef="#br0" timeOffset="210269">27759 18358 24575,'17'2'0,"11"-11"0,15-8 0,8-7 0,3-1 0,-5 2 0,-9 5 0,6-2 0,0 0 0,-1-2 0,-1 0 0,1 0 0,0 0 0,0 0 0,0 0 0</inkml:trace>
  <inkml:trace contextRef="#ctx0" brushRef="#br0" timeOffset="210442">28349 18057 24575,'-11'41'0,"0"0"0,-1 0 0,1 0 0,0 0 0,0 0 0,-1 0 0,1 0 0,-1 3 0,-3 11 0,0 1 0,1-8 0,2-18 0,1-18 0</inkml:trace>
  <inkml:trace contextRef="#ctx0" brushRef="#br0" timeOffset="210602">28330 18125 24575,'35'32'0,"0"0"0,-20-11 0,0 1 0,8 4 0,4 1 0,-7-1 0,-11 9 0,-3-20 0</inkml:trace>
  <inkml:trace contextRef="#ctx0" brushRef="#br0" timeOffset="211272">28666 17694 24575,'42'-8'0,"0"-1"0,0 1 0,0-1 0,0 1 0,0-1 0,0 1 0,9-3 0,1 0 0,-2 1 0,-8-1 0,-13-1 0,-5-10 0</inkml:trace>
  <inkml:trace contextRef="#ctx0" brushRef="#br0" timeOffset="211471">28942 17383 24575,'19'39'0,"-1"0"0,1-1 0,0 1 0,-1 0 0,1 0 0,0 0 0,0 1 0,1 0 0,0 0 0,-2-1 0,-1-1 0,-2-2 0,-2 5 0,-1-1 0,-3-3 0,0-4 0,-1-1 0,0-1 0,-1 3 0,0-1 0,0 1 0</inkml:trace>
  <inkml:trace contextRef="#ctx0" brushRef="#br0" timeOffset="211766">28736 17807 24575,'5'48'0,"-1"-1"0,1 1 0,-1 0 0,-4-4 0,0 1 0,3-5 0,1 9 0,1 2 0,-1-5 0,-3-10 0,-6 12 0,28-54 0,13-18 0,-6-2 0,-11-8 0,0-6 0,8 2 0,0 0 0,0 0 0,0 0 0</inkml:trace>
  <inkml:trace contextRef="#ctx0" brushRef="#br0" timeOffset="211952">29157 17248 24575,'30'27'0,"-1"0"0,-6-4 0,-4-4 0,-3-4 0</inkml:trace>
  <inkml:trace contextRef="#ctx0" brushRef="#br0" timeOffset="-190831.73">17525 15332 24575,'-4'-2'0,"0"-2"0,4 4 0,12-2 0,17 1 0,4 2 0,-9-1 0,3 0 0,10 0 0,5 0 0,-3 0 0,-10 0 0,0 0 0,15 0 0,7 0 0,-7 0 0,-13 0 0,-2 0 0,5 0 0,2 0 0,-4 0 0,12 0 0,-10 0 0,2 0 0,-7 0 0,3 0 0,13 0 0,7 0 0,-5 1 0,-8 0 0,2 1 0,3 1 0,8 1 0,0 0 0,-8 0 0,-5 0 0,-3 0-509,5 1 0,4 0 1,-8 0 508,7 1 0,-11-3 0,6 0 0,-4 0 0,-7-1 0,2 0 0,6 0 0,6 1 0,1-1 0,-7 0 0,-4-1 0,-1 0 0,2 0 0,3 0 0,-4 1 0,-4-2 0,0 0 0,10 0 0,1 0 0,-11 1 0,3 0 0,7-1 0,8 2 0,1-1 0,-7 0 0,-2 0 0,0 1 0,2-1 0,5 1 0,0-1 0,-8 0 0,-7 0 0,-4-1-394,9 1 0,-1 0 394,-9-1 0,1 0 0,20 0 0,0 0 0,-14 0 0,2 0 0,12 0 0,7 0 0,-6 0 0,-12 0 0,1 0 0,3 0 0,6 0 0,1 0 0,-7 0 0,2 1 0,0-1 0,-5 0 0,6 1 0,2-1 0,-2 0 0,-5 0 0,11 1 0,-2-1-806,3 0 0,5 1 0,-7-1 806,-10 0 0,0 0 0,2 0 0,4 0 0,-3 0 0,0 0 0,1 0 0,-1 0 0,6 0 0,-1 0 0,-6 0 0,-2 0 0,-1 0 0,12 0 0,6 0 0,-8 1 0,-19 0 0,-1 0-281,9-1 0,4 0 1,-7 1 280,3 1 1200,10-2-1200,-36 0 174,-4 0 1,-5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1T13:40:47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17424 8085 24575,'-5'0'0,"1"0"0,5 1 0,30 1 0,-13 0 0,23 0 0,-23-2 0</inkml:trace>
  <inkml:trace contextRef="#ctx0" brushRef="#br0" timeOffset="378">17806 8080 24575,'37'24'0,"-5"-4"0</inkml:trace>
  <inkml:trace contextRef="#ctx0" brushRef="#br0" timeOffset="699">18158 8002 24575,'46'13'0,"0"1"0,-5-2 0,0-1 0</inkml:trace>
  <inkml:trace contextRef="#ctx0" brushRef="#br0" timeOffset="922">18547 8156 24575,'32'19'0,"0"-1"0,-12-4 0,10 0 0,0 1 0</inkml:trace>
  <inkml:trace contextRef="#ctx0" brushRef="#br0" timeOffset="19669">3651 13546 24575,'-6'13'0,"-5"18"0,2 1 0,-1 7 0,0-1 0,-3 7 0,1 0 0,2 0 0,0 2 0,0 0 0,2-6 0,0-1 0,1-4 0,2-3 0,1-2 0,-4 13 0,8-13 0,11-32 0,5 1 0</inkml:trace>
  <inkml:trace contextRef="#ctx0" brushRef="#br0" timeOffset="20251">4357 13347 24575,'-1'41'0,"0"1"0,-1 0 0,1-1 0,-1-11 0,1 1 0,-1 16 0,1 13 0,2-4 0,4-21 0,9-23 0,7-1 0</inkml:trace>
  <inkml:trace contextRef="#ctx0" brushRef="#br0" timeOffset="20495">4694 13011 24575,'0'43'0,"0"1"0,-1-1 0,1 1 0,0-1 0,0 0 0,0 6 0,0 2 0,0-2 0,1-5 0,0-9 0,1-5 0,0-5 0,5 19 0,1-28 0,-1-12 0</inkml:trace>
  <inkml:trace contextRef="#ctx0" brushRef="#br0" timeOffset="20655">4745 13392 24575,'17'15'0,"4"-2"0,25-3 0,4-2 0,-4 1 0,1-6 0,-5-3 0,-26-5 0</inkml:trace>
  <inkml:trace contextRef="#ctx0" brushRef="#br0" timeOffset="20867">4341 13981 24575,'31'-23'0,"0"-1"0,1 0 0,-12 9 0,2-1 0,14-11 0,8-4 0,-9 6 0,-1 0 0</inkml:trace>
  <inkml:trace contextRef="#ctx0" brushRef="#br0" timeOffset="21088">4611 13826 24575,'11'45'0,"-1"0"0,1 0 0,0 0 0,-2-4 0,0 0 0,-1-2 0,-2-4 0,-2 3 0,-1-5 0,-1-6 0,-2-2 0,0 25 0,-2-28 0</inkml:trace>
  <inkml:trace contextRef="#ctx0" brushRef="#br0" timeOffset="21746">4420 14163 24575,'38'-13'0,"0"0"0,0 0 0,0 1 0,0-1 0,-1 5 0,0 4 0,8-1 0,10 0 0,-3 3 0,-18 10-2260,-17 36 2260,-7 3 0,-6 3-1276,-10-10 0,-5-1 1276,-2 4 0,-6 5 0,4-16 0,-3 4 0,-3 1 0,1 0 0,0-2 0,-1 3 0,1-3 0,-2 2 0,-1 3 0,-1-1 0,-2 5 0,-1 1 0,0 0 0,1-3 0,4-5 0,-4 5 0,4-5 0,-1 0 0,-5 8 0,0 1 0,7-14 1085,9-15-1085,9-14 0,-6-15 0,-1-3 0</inkml:trace>
  <inkml:trace contextRef="#ctx0" brushRef="#br0" timeOffset="23674">17504 6342 24575,'-24'26'0,"-9"7"0,6 0 0,-1 2 0,6-9 0,0 0 0,0 8 0,3-2 0,-4-3 0,9 6 0,6-28 0,29-12 0,10-6 0,2-7 0,6 3 0,0 2 0,-1 6 0,-13 16 0,-3 7 0,2 18 0,-19 4 0,-6 10 0,-3-4 0,-8-1 0,-6-1-444,1-5 1,-5 3 0,-1-1-1,0-6 444,-10 0 0,-2-7 0,-7 0 0,0-6 0,16-12 0,1-3 0,-22-5 0</inkml:trace>
  <inkml:trace contextRef="#ctx0" brushRef="#br0" timeOffset="23804">17268 6926 24575,'11'23'0,"0"0"0,2 3 0,9 16 0</inkml:trace>
  <inkml:trace contextRef="#ctx0" brushRef="#br0" timeOffset="24166">17662 6944 24575,'-25'32'0,"0"0"0,8-5 0,13-5 0,33-14 0,21-8 0,-5 1 0,-12 7 0,-1 2 0,17 6 0,-11 8 0,-32 2 0,-14 5 0,-12 6 0,-10 4 0,-1-2-1093,7-8 1,-1-1 0,-2 0 458,-4 2 1,-3 1 0,-2 0-1,-1-2 634,1-4 0,-2-1 0,0-1 0,3-2 0,1 0 0,2-2 0,-2-1 0,-2-1 0,-4-1 0,2-2 0,5-4 0,5-5 0,3-4 0,-6-5 0,1 0 0</inkml:trace>
  <inkml:trace contextRef="#ctx0" brushRef="#br0" timeOffset="24340">17292 7550 24575,'21'32'0,"0"-1"0,-1-16 0,2-1 0,4 4 0,4 2 0,1-5 0,8-13 0,1 1 0</inkml:trace>
  <inkml:trace contextRef="#ctx0" brushRef="#br0" timeOffset="24590">18553 6336 24575,'-3'40'0,"1"0"0,-1 0 0,1 0 0,-1 0 0,1 2 0,-1-1 0,0 0 0,1 0 0</inkml:trace>
  <inkml:trace contextRef="#ctx0" brushRef="#br0" timeOffset="24803">18735 6358 24575,'-7'43'0,"1"0"0,4-5 0,0 5 0,1-1 0,0-4 0,0 5 0,0-1 0,0 3 0,1 3 0,3-12 0,5-14 0,-3-10 0</inkml:trace>
  <inkml:trace contextRef="#ctx0" brushRef="#br0" timeOffset="24962">18857 6651 24575,'-11'31'0,"6"-4"0,2-1 0,2-1 0,12 10 0,8-37 0</inkml:trace>
  <inkml:trace contextRef="#ctx0" brushRef="#br0" timeOffset="25588">18228 7097 24575,'47'-7'0,"0"0"0,0 0 0,0 0 0,0 0 0,0-1 0,0 1 0,3 1 0,-1 0 0,-9 0 0,11-1 0,6-2 0,0 0 0,-7 0 0,-12 1 0,-19 1 0,-17 1 0</inkml:trace>
  <inkml:trace contextRef="#ctx0" brushRef="#br0" timeOffset="26262">18576 7120 24575,'0'45'0,"0"0"0,0 0 0,0 0 0,0 0 0,0 0 0,0 0 0,1 3 0,0 1 0,0 1 0,-1-5 0,-1-7 0,-3-10 0,-14 4 0,-17-43 0,-6-12 0,15 9 0,-1-2 0,-2-6 0,-2-3 0,4 3 0,-6-5 0,17 12 0,7 6 0,37 0 0,15 2 0,-13 1 0,4 2 0,0-1 0,7 0 0,4 1 0,-1 0 0,-7 1 0,14 2 0,-2 3 0,2 3 0,3 2 0,-16 7 0,-18 24 0,-31-12 0,-15 6 0,-8 3 0,-2 0 0,5-4 0,3-3 0,1-4 0,-2 1 0,-4 4-365,4-4 1,-3 3 0,-4 2 0,-2 2 0,0 0 0,0 0 0,1-1 0,2-3 0,4-2-293,-11 8 1,4-5 0,2 0 0,-3 3 656,5-2 0,-2 2 0,0 2 0,1-1 0,3-3 0,5-5 0,-8 6 0,6-6 0,4 1 0,10-12 0,18-22 0</inkml:trace>
  <inkml:trace contextRef="#ctx0" brushRef="#br0" timeOffset="45704">12616 15661 24575,'-5'0'0,"1"0"0,1 0 0,3 0 0,-1-4 0,5 3 0,3-2 0,9 3 0,-4 0 0,6 1 0,-9 2 0,16-1 0,-14 1 0,20-3 0,-15 0 0,8-2 0,-1-1 0,-12 0 0,5 1 0,-14 1 0,4-1 0,-3 2 0,0-3 0,-2 2 0,-1-1 0,0-1 0,0 3 0,0 5 0,1 16 0,-1-2 0,1 10 0,0 0 0,0-9 0,1 21 0,-1-32 0,0 0 0,-1 8 0,1-7 0,0 4 0,-1-11 0,0 7 0,0-8 0,0 15 0,0-14 0,0 20 0,2-14 0,-2 21 0,1-20 0,-1 11 0,0-17 0,0 4 0,0-5 0,0-20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1T13:42:0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16971 14434 24575,'-12'41'0,"0"1"0,2-6 0,2-5 0,2-7 0,5-9 0</inkml:trace>
  <inkml:trace contextRef="#ctx0" brushRef="#br0" timeOffset="1133">17009 14158 24575,'14'36'0,"0"1"0,0-1 0,-2-12 0,0 0 0,6 14 0,2 6 0,-1-10 0,7-6 0,7-4 0,-14-16 0,12-26 0,-14-5 0,-1-6 0,1-7 0,1-4 0,-1 3 0,1 5 0,0 0 0,3-17 0,-7 13 0,-14 34 0,0-2 0,1 27 0,-1 26 0,0-4 0,1-12 0,-1 1 0,0 13 0,0 5 0,1-5 0,-2-9 0,2-6 0,-1-2 0,1-1 0,0-30 0,-4-14 0,-1-4 0</inkml:trace>
  <inkml:trace contextRef="#ctx0" brushRef="#br0" timeOffset="3496">17592 14387 24575,'-3'-3'0,"0"1"0,3 1 0,0-1 0,0 0 0,0 0 0,0 0 0,-1 0 0,0 1 0,-1 1 0,0-1 0,0 1 0,-3 0 0,2 0 0,-6 2 0,5 2 0,-4 6 0,-5 21 0,4-9 0,-4 22 0,9-28 0,10 22 0,1-25 0,15 10 0,-2-19 0,13-3 0,-15-2 0,3 0 0,-14-1 0,12-9 0,-9 2 0,9-5 0,-12-8 0,-3 3 0,-3-31 0,-7 27 0,-4-10 0,2 28 0,1 3 0,5 1 0,27-6 0,0-1 0,1 0 0,1 1 0,5 0 0,0 0 0,-13 17 0,-2 8 0,-9 5 0,0 3 0,2 13 0,-2 6 0,3-24 0,-1-12 0,33-25 0,-15-10 0,-7 8 0,-1-2 0,2-20 0,-16-3 0,1 6 0,-7-7 0</inkml:trace>
  <inkml:trace contextRef="#ctx0" brushRef="#br0" timeOffset="3972">18131 14430 24575,'40'-12'0,"0"0"0,-1 0 0,-3-4 0,1-4 0,6-5 0,-21 3 0,-30 5 0,-22-9 0,1 25 0,-6-2 0,-6 22 0,22 10 0,6-7 0,2 2 0,9 26 0,10-24 0,4-2 0,5 2 0,22-1 0,-11-36 0,1-3 0</inkml:trace>
  <inkml:trace contextRef="#ctx0" brushRef="#br0" timeOffset="4313">18601 14235 24575,'-6'0'0,"0"29"0,7 9 0,12-15 0,-6 14 0,4-2 0,35-17 0,-24-12 0,-7 18 0,-48 2 0,8-5 0,-5 2 0,-5-2 0,-2 0 0,-3 0 0,1 0 0</inkml:trace>
  <inkml:trace contextRef="#ctx0" brushRef="#br0" timeOffset="5471">16989 15024 24575,'36'-11'0,"0"0"0,-2 0 0,0 0 0</inkml:trace>
  <inkml:trace contextRef="#ctx0" brushRef="#br0" timeOffset="5658">17580 15046 24575,'26'-8'0,"0"0"0,8-9 0,0 1 0,0-1 0</inkml:trace>
  <inkml:trace contextRef="#ctx0" brushRef="#br0" timeOffset="5832">17934 14985 24575,'20'-6'0,"-1"-2"0</inkml:trace>
  <inkml:trace contextRef="#ctx0" brushRef="#br0" timeOffset="5991">18487 15006 24575,'10'-16'0,"4"-1"0,6-7 0</inkml:trace>
  <inkml:trace contextRef="#ctx0" brushRef="#br0" timeOffset="6096">18854 14944 24575,'0'16'0,"-5"-6"0,-1-6 0,-4-4 0</inkml:trace>
  <inkml:trace contextRef="#ctx0" brushRef="#br0" timeOffset="7257">17035 7931 24575,'-6'-3'0,"1"0"0,4 2 0,0 0 0,20-4 0,25-14 0,-9 5 0,0 1 0</inkml:trace>
  <inkml:trace contextRef="#ctx0" brushRef="#br0" timeOffset="7400">17578 7869 24575,'39'-10'0,"0"-1"0,-1 0 0,0-1 0</inkml:trace>
  <inkml:trace contextRef="#ctx0" brushRef="#br0" timeOffset="7556">18294 7869 24575,'-11'0'0</inkml:trace>
  <inkml:trace contextRef="#ctx0" brushRef="#br0" timeOffset="7828">18877 7980 24575,'44'-1'0,"-1"0"0,0-1 0,1 1 0,-1 0 0,3 0 0,-1 1 0,-3-2 0,9 0 0,2 0 0,-5 0 0,-13 1 0,3 0 0,-29-11 0,-17-3 0</inkml:trace>
  <inkml:trace contextRef="#ctx0" brushRef="#br0" timeOffset="10660">3877 13688 24575,'11'1'0,"3"0"0,4-1 0,2 0 0,11 0 0,10 0 0,-4 0 0,-5 0 0,2 0-1093,12 0 1,7 1 0,-5-2 949,-9 1 1,0-1 142,3 0 0,4 1 0,-4-1 0,-3 0 0,-2-1-145,4 2 1,3-1-1,-7 1 145,1 0 0,4 1 0,-30-1 0,-7 2 0,-7-13 0,-3-2 0</inkml:trace>
  <inkml:trace contextRef="#ctx0" brushRef="#br0" timeOffset="11524">4601 13513 24575,'1'-7'0,"3"2"0,3 5 0,14 0 0,-3 0 0,16 5 0,-6-1 0,0 1 0,10 3 0,-6-2 0,-2 2 0,-11 0 0,-1 1 0,-11 0 0,-5 36 0,-8-3 0,-7-7 0,-5 7 0,0-5 0,3-9 0,-3-1-348,-1 1 0,-4 1 1,2-5 347,-9 2 0,10-5 0,0-1 0,-4-2 0,0 9 0,21-28 0,2-2 0,1-26 0,-1-7 0</inkml:trace>
  <inkml:trace contextRef="#ctx0" brushRef="#br0" timeOffset="14600">17351 6764 24575,'0'-9'0,"0"58"0,0-8 0,0-1 0,0 8 0,0-6 0,0-14 0,0-2 0,0 13 0,0-6 0,0-20 0</inkml:trace>
  <inkml:trace contextRef="#ctx0" brushRef="#br0" timeOffset="15088">17329 6788 24575,'22'37'0,"0"0"0,0 0 0,0 0 0,3 9 0,-2-2 0,-3-16 0,-3-22 0,-4-5 0,19-25 0,-10 2 0,0-4 0,4-7 0,-1-3 0,-3-1 0,-1 0 0,-5 9 0,-3 3 0,-3-3 0,-2 19 0,-2 32 0,-1 24 0,0-4 0,4-18 0,-1 2-402,2 15 0,-1 7 0,1-9 402,4-6 0,0-7 0,-12-22 0,3-4 0</inkml:trace>
  <inkml:trace contextRef="#ctx0" brushRef="#br0" timeOffset="15473">17956 7026 24575,'35'11'0,"0"-1"0,-1 1 0,-8-16 0,29 11 0,-12-8 0,-58-24 0,-15-4 0,-3-1 0,8 11 0,1 4 0,7 9 0,14 4 0,3-3 0</inkml:trace>
  <inkml:trace contextRef="#ctx0" brushRef="#br0" timeOffset="15784">18275 6971 24575,'18'43'0,"1"-1"0,0 1 0,-4-1 0,0-2 0,1-22 0,11-49 0,-3-19 0,-14 27 0,1-1 0,10-10 0,4-5 0,-5 6 0,-6-8 0,7 7 0</inkml:trace>
  <inkml:trace contextRef="#ctx0" brushRef="#br0" timeOffset="16403">18566 7191 24575,'34'-27'0,"0"1"0,-1-1 0,1 1 0,0-1 0,6-3 0,2-1 0,-9 3 0,-20 10 0,-40 9 0,-5 4 0,6 11 0,0 4 0,-2 11 0,14 11 0,4 6 0,7-12 0,2 1 0,1 10 0,5 0 0,14 0 0,2-3 0,1 1 0,4-11 0,4-8 0,5-22 0,0-9 0,-9 5 0,0-2 0,12-9 0,-1-5 0,-1-3 0,-7-1 0,-5-8 0,-1 8 0,-5 3 0,-15 10 0,-3-5 0,-1 18 0,1-1 0,0 5 0,0-2 0,0 1 0</inkml:trace>
  <inkml:trace contextRef="#ctx0" brushRef="#br0" timeOffset="16740">19252 6885 24575,'22'31'0,"0"0"0,0 0 0,0 0 0,-8-9 0,-5 4 0,-1 7 0,-1 12 0,-3 2 0,-4-2 0,-7-11 0,-23-2 0,-11-5 0,5 2 0,1 0 0,-1-1 0,0 1 0</inkml:trace>
  <inkml:trace contextRef="#ctx0" brushRef="#br0" timeOffset="60558">4319 4747 24575,'6'34'0,"0"0"0,-1 2 0,0 5 0,-3-4 0,-1 7 0,-1-1 0,1-2-1093,0-5 1,0-3 0,0 3 411,-1 5 0,0 4 1,0-1-1,0-7 681,0-3 0,0-3 887,0 3 0,0-2-887,0-3 966,0-13-966,1-37 0,6-24 0,0 12 0,2-1 0,3 2 0,3 1 0,1-6 0,2 1 0,-2 10 0,1 3 0,3 2 0,-1 2 0,5-1 1630,-2 32 0,-1 9-1630,-7 14 0,-1 1 0,-2 0 0,-9 12 0,6-4 0,-6-15 0,7-9 0,-9-15 0,2-5 0</inkml:trace>
  <inkml:trace contextRef="#ctx0" brushRef="#br0" timeOffset="61199">4909 5184 24575,'-18'31'0,"0"-1"0,0 1 0,6-7 0,4 2 0,2 14 0,2 7 0,6-10 0,18-2 0,2-17 0,4-11 0,-2-24 0,2-15 0,-5 1 0,-3 8 0,-1-3 0,-1-7 0,3-7 0,-3 0 0,-4 8 0,-3-11 0,-6-7 0,-8 73 0,2 8 0,1 2 0,0 3 0,8-3 0,3-5 0,2-17 0,21 0 0,-1-7 0,11-6 0</inkml:trace>
  <inkml:trace contextRef="#ctx0" brushRef="#br0" timeOffset="61650">5389 5132 24575,'-3'9'0,"0"39"0,3-3 0,0 1 0,0 0 0,-1-4 0,0-24 0,10-61 0,0 4 0,3-4-278,0 7 0,3-1 0,0 3 278,1-1 0,2 4 0,-2 3 0,-1 10 0,0 21 0,-9 42 0,0-10 0,-5 14 0,4-30 0,-4-6 208,3-4 1,-1-2-1,1 0 1</inkml:trace>
  <inkml:trace contextRef="#ctx0" brushRef="#br0" timeOffset="62089">5689 5130 24575,'11'41'0,"0"1"0,0-1 0,12 3 0,-7-2 0,3 6 0,-1-15 0,5-24 0,3-31 0,-2-11 0,-7-12 0,-1-2 0,-4-1 0,-16 3 0,-17 10 0,-13 25 0,5 4 0,-16 12 0,31-5 0,-5 5 0</inkml:trace>
  <inkml:trace contextRef="#ctx0" brushRef="#br0" timeOffset="62469">5983 4945 24575,'32'4'0,"1"0"0,-5 0 0,0 0 0</inkml:trace>
  <inkml:trace contextRef="#ctx0" brushRef="#br0" timeOffset="62678">6144 5160 24575,'15'40'0,"1"0"0,0 0 0,-5 5 0,2-7 0,0-1 0,0 0 0</inkml:trace>
  <inkml:trace contextRef="#ctx0" brushRef="#br0" timeOffset="63183">6781 4656 24575,'-3'46'0,"0"-1"0,-1 1 0,1-1 0,-1 1 0,1-1 0,0 1 0,-1-1 0,0 10 0,-2 5 0,1-2 0,2-6 0,5-10 0,7-17 0,38-19 0,-19-8 0,0 0 0</inkml:trace>
  <inkml:trace contextRef="#ctx0" brushRef="#br0" timeOffset="64959">7275 4988 24575,'-5'7'0,"7"-2"0,11-5 0,19-25 0,5-11 0,-12 9 0,0-1-951,2-2 0,2-3 0,-4 1 951,-5-4 0,-5 3 674,3-8-674,-30 17 0,-8 2 0,-7 5 0,-4 5 0,-3 4 0,-2 6 0,3 17 0,2 5 0,7 1 0,10 15 0,4 11 0,9-5 0,14-11 0,6-1-339,-4 3 0,1 5 0,2 0 1,1-7 338,12-1 0,4-4 0,-3-1 0,3 0 0,-4-2 0,-9-8 0,-1-1 0,9 4 0,-6 0 2017,-16-1-2017,-29 22 0,4-22 0,-6-2 0,-6-1 0,-6 0 0,3-1 0,6-1 0,-1-3 758,-14-4 1,8-8-759,24-9 0,19-25 0,10-9 0,0 10 0,3-3 0,-3 6 0,1-4 0,1-2 0,0 3 0,2-6 0,1-1 0,0 1 0</inkml:trace>
  <inkml:trace contextRef="#ctx0" brushRef="#br0" timeOffset="65341">7895 5100 24575,'4'31'0,"1"0"0,-15-7 0,-4 1 0,4 9 0,0 0 0,0-1 0</inkml:trace>
  <inkml:trace contextRef="#ctx0" brushRef="#br0" timeOffset="66246">8702 4622 24575,'-10'38'0,"-1"1"0,-1-1 0,-2 4 0,2-2 0,-3 5 0,1 1 0,1-5 0,-2 7 0,1-2 0,0 3 0,1 2 0,6-15 0,8-21 0,4-15 0</inkml:trace>
  <inkml:trace contextRef="#ctx0" brushRef="#br0" timeOffset="66555">8650 4649 24575,'38'29'0,"-1"1"0,0-1 0,-2 0 0,-2 1 0,-5 4 0,-10 7 0,-5 4 0,-3-3 0,1 0 0,0 0 0,1-3 0,2 1 0,-4-7 0,-6 2 0,-1-9 0,-3-20 0</inkml:trace>
  <inkml:trace contextRef="#ctx0" brushRef="#br0" timeOffset="66802">8609 5063 24575,'42'-10'0,"1"1"0,-6-2 0,0 3 0,8-1 0,-6 1 0,-15 1 0,0 1 0</inkml:trace>
  <inkml:trace contextRef="#ctx0" brushRef="#br0" timeOffset="67071">9262 4983 24575,'0'27'0,"1"-1"0,-16 16 0,6-5 0,0 1 0</inkml:trace>
  <inkml:trace contextRef="#ctx0" brushRef="#br0" timeOffset="67514">9734 4637 24575,'-3'-6'0,"0"2"0,2 20 0,4 23 0,2 14 0,2 5 0,-2-5 0,-2-14 0,-1-5 0,-1 0 0,3 4 0,1 14 0,1 4 0,-1-4 0,-2-11 0,-3-20 0,-2-18 0</inkml:trace>
  <inkml:trace contextRef="#ctx0" brushRef="#br0" timeOffset="67861">9862 4658 24575,'17'10'0,"-3"10"0,-3 4 0,-12 10 0,8 0 0,-1-1 0,-4-6 0,40-1 0,-2-11 0,-11-10 0,-3 1 0,-8 18 0,-20 17 0,-11-15 0,-6 1 0,-8 7 0,-3-2 0,2-2 0,-1-3 0,-2-5 0,0-2 0,8-5 0,0-1 0</inkml:trace>
  <inkml:trace contextRef="#ctx0" brushRef="#br0" timeOffset="68509">10615 4691 24575,'-28'41'0,"0"0"0,0 0 0,8-1 0,1 3 0,3-1 0,5-6 0,6-6 0,5-1 0,0 21 0,12-9 0,26-35 0,6-12 0,-2 3 0,-2-8 0,-8-6 0,-23-5 0,-9 0 0</inkml:trace>
  <inkml:trace contextRef="#ctx0" brushRef="#br0" timeOffset="68891">10819 4491 24575,'37'29'0,"0"1"0,0-1 0,0 0 0,-7 7 0,-2 3 0,-2-4 0,7 7 0,-1 3 0,-5-2 0,-11-5-1639,-15 8 1,-9-4 1578,4-6 0,0-1 1,-4-6 1141,-22 4-1082,3-15 0,-1-6 0,-1-9 0,1 2 0,0 0 0</inkml:trace>
  <inkml:trace contextRef="#ctx0" brushRef="#br0" timeOffset="71857">16570 4617 24575,'-3'-5'0,"1"13"0,-1 26 0,-1 19 0,0-2 0,1-17 0,1-3 0,-1 6 0,0 0 0,-1 7 0,0 4 0,0-1 0,0-3 0,1-8-1557,-1 14 0,0-6 1557,1-3 0,-1 1 0,2-13 982,2-20-982,0-10 511,0-18-511,13-12 0,3-4 0,0-7 0,3 5 0,1 4 0,-5 18 1621,2 11-1621,6 39 0,-7-12 0,-3 6 0,-3 1 0,-2-9 0,6 2 0,-10-15 0,5-9 0,-9 0 0</inkml:trace>
  <inkml:trace contextRef="#ctx0" brushRef="#br0" timeOffset="72290">16885 5052 24575,'4'44'0,"0"-1"0,0 1 0,2-8 0,1 4 0,3 5 0,1-22 0,13-59 0,-7 10 0,-2-5 0,-4-12 0,-2 0 0,2-4 0,-18 0 0,0 44 0,-28 15 0,20-8 0,-13 8 0,24-11 0</inkml:trace>
  <inkml:trace contextRef="#ctx0" brushRef="#br0" timeOffset="73149">17226 5071 24575,'-3'39'0,"0"1"0,0-1 0,1-2 0,-3 18 0,1-18 0,4-66 0,11-18 0,0 14 0,1 0 0,0 10 0,1 2 0,16-14 0,-17 29 0,-1 32 0,-3 11 0,-3 4 0,1 8 0,0-1 0,-4-16 0,2-16 0,2-30 0</inkml:trace>
  <inkml:trace contextRef="#ctx0" brushRef="#br0" timeOffset="73541">17486 5123 24575,'11'38'0,"-1"-1"0,0 1 0,12-24 0,5 25 0,-2-11 0,-8-54 0,-4-13 0,-1 15 0,-3 1 0,-2-18 0,-18 32 0,-36 4 0,17 8 0,5-3 0,-1 1 0</inkml:trace>
  <inkml:trace contextRef="#ctx0" brushRef="#br0" timeOffset="73966">17873 4900 24575,'16'26'0,"-14"-15"0,19 25 0</inkml:trace>
  <inkml:trace contextRef="#ctx0" brushRef="#br0" timeOffset="74131">17875 5235 24575,'7'37'0,"-7"-21"0,10 19 0</inkml:trace>
  <inkml:trace contextRef="#ctx0" brushRef="#br0" timeOffset="74598">18626 4845 24575,'-15'44'0,"0"-1"0,0 0 0,-1 1 0,1-1 0,7-10 0,2 1 0,-5 8 0,-3 13 0,1 2 0,5-8 0,10-19 0,24-17 0,16-6 0</inkml:trace>
  <inkml:trace contextRef="#ctx0" brushRef="#br0" timeOffset="75213">19109 4919 24575,'34'-7'0,"1"0"0,0 1 0,14-2 0,-6 2 0,2 1 0,-15 5 0,-9 22 0,-16 17 0,-14-9 0,-7 10 0,-5 5 0,1-2 0,5-5 0,5-3 0,4-4 0,-4 3 0,-4 3 0,-5 6 0,-2 0 0,4-4 0,6-9 0,6 10 0,5-13 0,4-16 0,11-16 0,6-6 0</inkml:trace>
  <inkml:trace contextRef="#ctx0" brushRef="#br0" timeOffset="75415">19580 5358 24575,'-4'4'0,"-15"15"0,-2 6 0</inkml:trace>
  <inkml:trace contextRef="#ctx0" brushRef="#br0" timeOffset="76556">20546 4989 24575,'-15'33'0,"0"1"0,0-1 0,4-2 0,-2 1 0,-7 6 0,-4 4 0,3-4 0,6-7 0,3-3 0,-1-4 0,2-1 0,0 12 0,7-24 0,4-5 0</inkml:trace>
  <inkml:trace contextRef="#ctx0" brushRef="#br0" timeOffset="76993">20583 4829 24575,'14'40'0,"0"0"0,-4-16 0,-2 2 0,3 9 0,-1 5 0,-2-1 0,-2 4 0,-3-3 0,0-11 0,-1 1 0,0 13 0,-1-3 0,2-15 0,0 7 0,-3-29 0</inkml:trace>
  <inkml:trace contextRef="#ctx0" brushRef="#br0" timeOffset="77213">20458 5250 24575,'35'-7'0,"0"1"0,0 0 0,-5-3 0,0-1 0,11-2 0,0 0 0,0 0 0</inkml:trace>
  <inkml:trace contextRef="#ctx0" brushRef="#br0" timeOffset="77637">21109 5282 24575,'-4'0'0,"1"7"0,-7 19 0,-5 5 0,-1-11 0,-3-1 0,-12 20 0,1 1 0</inkml:trace>
  <inkml:trace contextRef="#ctx0" brushRef="#br0" timeOffset="78716">21929 4971 24575,'-6'-9'0,"2"3"0,-3 4 0,3 2 0,-20 10 0,-1 16 0,2 3 0,-3 9 0,3-3 0,6-2 0,1 1 0,-1 7 0,-1 5 0,9-9 0,16-6 0,16-15 0,6-9 0,-4-17 0,2-8 0,13-1 0,1-4 0,-8-7 0,0 1 0</inkml:trace>
  <inkml:trace contextRef="#ctx0" brushRef="#br0" timeOffset="78961">22235 5305 24575,'-14'38'0,"0"0"0,-4-3 0,-1 0 0</inkml:trace>
  <inkml:trace contextRef="#ctx0" brushRef="#br0" timeOffset="79466">22924 4797 24575,'-5'45'0,"0"0"0,0-1 0,0 1 0,0 0 0,0 0 0,-1 4 0,1 3 0,-1-2 0,1-9 0,1-13 0,0-11 0,-3-1 0</inkml:trace>
  <inkml:trace contextRef="#ctx0" brushRef="#br0" timeOffset="80297">22872 4832 24575,'-1'-6'0,"0"1"0,-1 5 0,17-1 0,21-2 0,4 1 0,3 0 0,2-1 0,-7 3 0,-27 7 0,-5 3 0,-24 23 0,-10 4 0,1 1-192,5-10 0,-4 4 0,0-6 192,4-8 0,1-5 0,-1 1 0,0-1 0,-4-1 0,14-8 0,53-17 0,-7 6 0,4 1 0,7 1 0,-6 3 0,8 7 0,-2 3 0,-9 7 0,-29 20 0,-19 0 0,-6 2 0,7-8 0,-4 0 64,-14 4 0,-9 2 0,3-7 0,7-10 0,0-3 0,-3-1 0,1 0 0,-1 0 0</inkml:trace>
  <inkml:trace contextRef="#ctx0" brushRef="#br0" timeOffset="81917">10148 5189 24575,'-4'-2'0,"-1"2"0,5 1 0,-2 15 0,2 2 0,0 17 0,0-4 0,0 5 0,-3-16 0,-2-4 0</inkml:trace>
  <inkml:trace contextRef="#ctx0" brushRef="#br0" timeOffset="83581">23407 4702 24575,'13'2'0,"-3"-1"0,19 8 0,-7 4 0,6 10 0,1 6 0,-11-6 0,-1 2-1027,6 14 1,-1 2 1026,-9-10 0,-3 0 0,-5-1 0,0 0 189,2 5 1,-4-2-190,-9-4 0,-4-1 0,-1 7 0,-3 1 0,-7-4 0,-4-3 0,3-5 0,1-2 0,-8 10 0,13-21 0,13-10 0,3-7 0,-1-1 0</inkml:trace>
  <inkml:trace contextRef="#ctx0" brushRef="#br0" timeOffset="89069">1361 12322 24575,'1'-7'0,"-1"1"0,2 5 0,-2 9 0,1 21 0,-1 19 0,0-13 0,0 7 0,0 2 0,0-5 0,0 8 0,0 0-752,0-6 0,0 6 0,-1-2 0,2-8 752,1 9 177,6-7 0,-1-43 0,5-10 0</inkml:trace>
  <inkml:trace contextRef="#ctx0" brushRef="#br0" timeOffset="89605">1467 12111 24575,'12'47'0,"-1"0"0,1 1 0,0-1 0,0-3 0,2 2 0,-3-6 0,0 8 0,2 3 0,0-4 0,2-9 0,13 3 0,0-9 0,-13-11 0,2-2 0,7-2 0,0-8 0,-3-15 0,-4-19 0,-6-5 0,0-9 0,-1 2 0,-2-4 0,-2-2 0,0 3 0,0-6 0,0 2 0,-2 7 0,-3 3 0,3 15 0,29 51 0,-22-9 0,-2 5 0,5 16 0,2 6 0,-1-8 0,6 3 0,-9-12 0,-1-3 0,-1-12 0,0 20 0,-8-26 0,-2 1 0,0-8 0,0-10 0</inkml:trace>
  <inkml:trace contextRef="#ctx0" brushRef="#br0" timeOffset="90394">2151 12335 24575,'16'39'0,"0"-1"0,0 1 0,0-1 0,0 1 0,12-1 0,2-6 0,-9-21 0,-12-32 0,-6-13 0,0-1 0,-2-5 0,-4 8 0,-9 0 0,-22 10 0,21 16 0,0 6 0,11-4 0,1 2 0,1-5 0,0 4 0,0 2 0,12 5 0,5 8 0,8 8 0,2 3 0,-6-1 0,2 3 0,6 8 0,3 5 0,-2-4 0,-7-8 0,0-1 0,10 17 0,-3-13 0,-15-32 0,1-36 0,-10 5 0,0-6-989,-1-1 1,1-4-1,-1 3 989,2-4 0,-1 1 0,-1-4 0,-3 8 0,-6 16 0,-1 7 0,-3 13 0</inkml:trace>
  <inkml:trace contextRef="#ctx0" brushRef="#br0" timeOffset="90837">2666 12477 24575,'39'-29'0,"0"0"0,-1 1 0,1-1 0,0 0 0,-12 10 0,-2-1 0,8-7 0,11-8 0,0-2 0,-10 5 0,-22 13 0,-34 12 0,-22 4 0,6 2 0,2 8 0,14 10 0,2 6 0,4-2 0,4 5 0,3 7 0,4 8 0,1 2 0,3-6 0,4 6 0,7-1 0,9-4 0,7 4 0,3-2 0,-2-10 0,-1-10 0,2-6 0,7-2 0,3-1 0,-10-9 0,-13-14 0,-7-1 0,-4-9 0,-1 2 0</inkml:trace>
  <inkml:trace contextRef="#ctx0" brushRef="#br0" timeOffset="91260">3770 11860 24575,'23'34'0,"0"1"0,0-1 0,-1 0 0,-8-8 0,1 0 0,12 8 0,10 6 0,-1 0 0,-12-7 0,-8 6 0,-25-7 0,-10 5 0,0-4 0,5-10 0,-3-1 0,-20 14 0,0-12 0,7-37 0</inkml:trace>
  <inkml:trace contextRef="#ctx0" brushRef="#br0" timeOffset="91432">4285 11579 24575,'25'41'0,"-7"-14"0,2-2 0,1 1 0</inkml:trace>
  <inkml:trace contextRef="#ctx0" brushRef="#br0" timeOffset="91657">4277 11850 24575,'6'39'0,"1"-3"0,3 10 0,0 2 0,-1-8 0,-2-3 0,2 0 0,0 2 0,3 7 0,1-4 0,-1-14 0,2-16 0</inkml:trace>
  <inkml:trace contextRef="#ctx0" brushRef="#br0" timeOffset="93298">4601 12072 24575,'-10'7'0,"2"-3"0,8-7 0,-2-40 0,-1 27 0,0-15 0,0 1 0,1 15 0,-1-11 0,3 22 0,0 50 0,1-23 0,0 4 0,4 17 0,1 7 0,0-5 0,-2-7 0,0-2-267,6 15 1,0-6 266,-5-20 0,-1-14 0,-2-20 0,-3-26 0,-1 2 0,-2-9 0,0-2 0,0 4 0,1-9 0,0-1 0,-1 5 0,0-5 0,0 2 0,1 10 0,2-3 0,2 8 533,8 39-533,18 12 0,-9-3 0,13 6 0,-25-12 0,7 3 0,-9 4 0,1 5 0,-4 3 0</inkml:trace>
  <inkml:trace contextRef="#ctx0" brushRef="#br0" timeOffset="93815">4791 12129 24575,'21'-39'0,"-1"0"0,1 0 0,-1 0 0,1 0 0,-1 0 0,1-4 0,1-3 0,-3 2 0,-7 9 0,-12 15 0,-38 25 0,-6 3 0,27 16 0,5 5 0,0 19 0,14-15 0,5 7 0,1 2 0,0-5 0,4 8 0,3 0-820,3-3 1,6 5 0,0 0 0,-2-6 23,-3-10 0,-2-4 0,0 1 796,6 8 0,1 2 0,-5 1-312,-6 4 1,-4 2 0,-3-4 311,-5-3 0,-2-3 0,1 17 0,-10-12 0,-15-33 0,-4-10 0,-12-9 0,21-13 0,2-11 0,2 2 0,0-3 0,5-3-431,6-6 0,5-5 0,5-1 431,5 11 0,6-1 0,0 1 0,0 1 0,-2-5 0,1 3 0,1-2 0,5 2 0,-1 1 0,0 0 0,1-1 0</inkml:trace>
  <inkml:trace contextRef="#ctx0" brushRef="#br0" timeOffset="94445">5248 11190 24575,'11'44'0,"1"-1"0,-1 0 0,1 0 0,0 0 0,-1 1 0,-1 4 0,0 2 0,-1 1 0,0-2 0,1-2 0,0-5 0,2-3 0,0-4 0,1-2 0,1 2 0,4 12 0,3 2 0,0-2 0,-1-8 0,3-5 0,2-7 0,15 5 0,2-14 0,2-38 0,-18-7 0,4-12 0,0-4 0,-3 4 0,-3 6 0,-2 1 0,0-5 0,0-3 0,1-7 0,0-1 0,-3 2 0,-6 8 0,-3-1 0,-8 5 0,-14-6 0,-10 11 0,-22 29 0,8 26 0,-5 14 0,7-3 0,11-11 0,5 3 0,5 6 0,1 8 0,5 0 0,9-10 0,14-9 0,8-5 0,12 11 0,8-7 0,-4-18 0,3-7 0,-6-1 0,-8 4 0,-3-2 0,15-1 0,-13-5 0,-43-12 0,-12-4 0</inkml:trace>
  <inkml:trace contextRef="#ctx0" brushRef="#br0" timeOffset="99165">16313 11638 24575,'-5'-2'0,"2"-3"0,2 2 0,0 0 0,0 3 0,0 17 0,-4 13 0,-1 9 0,1 0 0,0 7 0,-1 5-547,0-13 1,-3 7 0,-1 4 0,0 0 0,1-2 0,2-6 324,1 5 0,2-5 0,-2 3 222,-3 4 0,-3 5 0,0-4 0,5-9 0,6 6 0,-5-25 0,6-38 0,2-26 0,1 14 0,4-2 0,2-4 0,3-3 0,0 3 0,1-1 0,1 2 1638,5-10 0,2 11-971,-4 25-667,-4 17 0,-6 27 0,-5 2 0,-1 3 0,1-12 0,-1 1 0,-1 13 0,0 6 0,0-8 0,1-14 0,-1-3 0,2 16 0,-1-8 0,0-23 0,2-14 0,-3-29 0,3 7 0,0-4 0,1-13 0,0 0 0</inkml:trace>
  <inkml:trace contextRef="#ctx0" brushRef="#br0" timeOffset="99639">16568 12125 24575,'-2'47'0,"0"1"0,-1-1 0,5-3 0,1-1 0,2-10 0,7-6 0,17-10 0,-3-36 0,3-20 0,-5 4 0,-8 12 0,-1 0 0,11-13 0,2-5 0,-12 5 0,-20 8 0,-5 6 0,-3 3 0,-11 5 0,-3 5 0,-4 13 0,-17 5 0,31-2 0,5 1 0</inkml:trace>
  <inkml:trace contextRef="#ctx0" brushRef="#br0" timeOffset="100367">17012 12014 24575,'-8'-5'0,"4"27"0,3 23 0,1 8 0,0-11 0,-1-9 0,1 1-303,0 8 1,1 11-1,-1-2 1,0-13 302,-4-2 395,3-18-395,-3-17 0,4-24 0,6-22 0,0 4 0,1 8 0,2 0 50,0-3 0,2-6 0,1 1 1,0 10-51,11-4 0,14 18 0,-31 46 0,-7 11 0,4 10 0,-3-9 0,-2-4 153,-2-11 1,4-12-1,1-11 1</inkml:trace>
  <inkml:trace contextRef="#ctx0" brushRef="#br0" timeOffset="100844">17284 12101 24575,'0'30'0,"0"-2"0,-1 4 0,-1 8 0,1-4 0,2-4 0,1-1 0,-5 18 0,4-3 0,7-17 0,3-7 0,4-4 0,7 5 0,-9-21 0,2-24 0,2-15 0,-3 3 0,-8 10 0,1-1 0,4-8 0,4-6 0,-1 0 0,-5 8 0,-7-12 0,-5-6 0,-17 35 0,-6 7 0,-3 7 0,1 0 0,7-7 0,-16 1 0</inkml:trace>
  <inkml:trace contextRef="#ctx0" brushRef="#br0" timeOffset="101066">17545 11820 24575,'26'22'0,"-1"0"0,-4-1 0,0 0 0</inkml:trace>
  <inkml:trace contextRef="#ctx0" brushRef="#br0" timeOffset="101236">17602 12035 24575,'-2'41'0,"-1"1"0,0-4 0,2-1 0,2-5 0,1-3 0,-1 1 0,-1 17 0</inkml:trace>
  <inkml:trace contextRef="#ctx0" brushRef="#br0" timeOffset="101676">18170 11716 24575,'-9'44'0,"0"-1"0,-1 0 0,1 0 0,-1 1 0,1-1 0,0 0 0,-1 1 0,7-9 0,3-6 0,0 7 0,-3 2 0,-2 10 0,-2 6 0,1 2 0,2-2 0,2-7 0,5-10 0,6-15 0,17-17 0,6-11 0,6-1 0,0 0 0</inkml:trace>
  <inkml:trace contextRef="#ctx0" brushRef="#br0" timeOffset="104110">18444 11945 24575,'-3'-2'0,"-1"0"0,4 1 0,-2 0 0,11 2 0,14-2 0,13 1 0,3-1 0,-11-2 0,1-1 0,18-1 0,-4 0 0,-14-4 0,-4 10 0,-36 21 0,-8 6 0,-1 14 0,0-5 0,-2 3-465,8-9 1,0 0 0,1 0 464,-3 8 0,0 3 0,2-9 0,-2 4 0,0-1 0,3-3 0,0 6 0,1-2 0,-2-4 0,-1 1 0,4-7 0,8-6 0,-3 0 0,27-48 0,-2 11 0,3-1 0,5-10 0,1 1 0</inkml:trace>
  <inkml:trace contextRef="#ctx0" brushRef="#br0" timeOffset="104300">19043 12459 24575,'-4'6'0,"-15"10"0,-16 9 0,-7 4 0,1 1 0,7-5 0,7-3 0,4-2 0,-4 3 0,-9 4 0,1 1 0,0-1 0,0 0 0,0 0 0,0 1 0</inkml:trace>
  <inkml:trace contextRef="#ctx0" brushRef="#br0" timeOffset="107188">19712 11887 24575,'0'-7'0,"0"1"0,0-1 0,0 3 0,0-1 0,0 3 0,-3-1 0,0 0 0,-5-1 0,1 2 0,-3-1 0,3 3 0,-9-1 0,-8 14 0,6 5 0,1 4 0,-11 16 0,10-7 0,2 2 0,7-5 0,1-2 0,-13 18 0,6-4 0,8-11 0,3-7 0,5 13 0,-1-7 0,2 3 0,3 4 0,3-14 0,5 6 0,-1-15 0,1-4 0,0 2 0,16-9 0,1 4 0,7-15 0,1-2 0,-3 7 0,-6-7 0,-3 1 0,-13 8 0,-9-16 0,-1-4 0</inkml:trace>
  <inkml:trace contextRef="#ctx0" brushRef="#br0" timeOffset="110007">20147 12362 24575,'-4'8'0,"2"1"0,0-6 0,2 27 0,-10 9 0,1-9 0,-1 4 0,-4-1 0,-2-4 0,-4-3 0,0 2 0,-7 8 0,1 0 0,0-1 0</inkml:trace>
  <inkml:trace contextRef="#ctx0" brushRef="#br0" timeOffset="110588">20677 11800 24575,'-4'-2'0,"0"22"0,1 23 0,0 8 0,1-9 0,-3 1 0,1 0-656,1-5 1,1 7-1,0 2 1,0-1 0,0-7 255,-2 12 1,2-6 399,1-3 0,2-4 315,-1 12 0,3-35 0,2-23 0</inkml:trace>
  <inkml:trace contextRef="#ctx0" brushRef="#br0" timeOffset="111056">20745 11716 24575,'35'13'0,"0"0"0,-5 0 0,-5-1 0,-3-2 0,-9 22 0,-13 1 0,-11-4 0,-5 6 0,1-5 0,5-6 0,-1-1 0,-17 14 0,13-6 0,56-17 0,-6-11 0,-2 1 0,1 2 0,6 7 0,-19 5 0,-8 8 0,-28 19 0,-2-19 0,-4 2 0,-1-1 0,-1 4 0,-2-1 0,-2-3 0,-2-1 0,1-6 0,-17-5 0,-3-10 0</inkml:trace>
  <inkml:trace contextRef="#ctx0" brushRef="#br0" timeOffset="111430">21750 12347 24575,'-31'27'0,"0"0"0,0 0 0,0 0 0,0 0 0,-5 2 0,1 0 0,-1 1 0,1-1 0</inkml:trace>
  <inkml:trace contextRef="#ctx0" brushRef="#br0" timeOffset="111923">22143 11725 24575,'-11'47'0,"-1"1"0,0-1 0,1 0 0,-2 1 0,-1 3 0,0 0 0,1-3 0,2-7 0,0 5 0,1-4 0,-3 0 0,-3 2 0,4-12 0,4-14 0</inkml:trace>
  <inkml:trace contextRef="#ctx0" brushRef="#br0" timeOffset="112261">22172 11711 24575,'19'22'0,"0"6"0,-4 6 0,1 3 0,0-10 0,1 1 0,0 9 0,1 5 0,0-4 0,1-6 0,-2 1 0,-6 1 0,-1 5 0,-1 0 0,-2-5 0,0-5 0,-3-1 0,0 18 0,-1 0 0</inkml:trace>
  <inkml:trace contextRef="#ctx0" brushRef="#br0" timeOffset="112503">22018 12165 24575,'45'-17'0,"-1"1"0,1 0 0,-5 2 0,-1 0 0,1-1 0</inkml:trace>
  <inkml:trace contextRef="#ctx0" brushRef="#br0" timeOffset="114951">22637 11545 24575,'-6'0'0,"3"2"0,1-1 0,2 3 0,0-3 0,0 5 0,1-5 0,-1 5 0,1-3 0,1-1 0,2 3 0,0-5 0,4 7 0,-4-7 0,11 16 0,-5-3 0,10 8 0,-5 2 0,1 3 0,3 16 0,-4 0 0,-3-16 0,-1-1 0,0 9 0,0-1 0,-8-12 0,-3 11 0,-10-5 0,-3 1 0,-4 17 0,-5-9 0,-8 4 0,3-4 0,3-7 0,1 0 0,-5 6 0,-2 3 0,5-7 0,-2 0 0,4-5 0</inkml:trace>
  <inkml:trace contextRef="#ctx0" brushRef="#br0" timeOffset="119043">12705 15636 24575,'-4'1'0,"0"-1"0,3 1 0,-1-1 0,0 0 0,-1 0 0,1 0 0,-1 0 0,-5 7 0,4-5 0,-5 5 0,6-5 0,-3-2 0,2 2 0,-1-2 0,1 1 0,0-1 0,1 2 0,-5-2 0,5 3 0,4-3 0,20 0 0,-5 0 0,19 2 0,-18-2 0,11 3 0,-11-3 0,4-5 0,-13 4 0,1-4 0,-3 5 0,6-2 0,-5 1 0,4-1 0,-8 2 0,-2 2 0,-1-2 0,0 4 0,0 0 0,0 29 0,0-9 0,0 6 0,0 1 0,0 1 0,2 7 0,-2-13 0,3-7 0,-3-1 0,1 5 0,4-12 0,0 32 0,1-30 0,-3-3 0,-3-31 0</inkml:trace>
  <inkml:trace contextRef="#ctx0" brushRef="#br0" timeOffset="127526">12647 15697 24575,'-2'-5'0,"0"2"0,2-1 0,0 3 0,0-6 0,3 3 0,-1-2 0,13 1 0,-9 5 0,8-3 0,-12 1 0,2 1 0,-2 1 0,-2 12 0,-3 20 0,-2 3 0,3-7 0,-4 12 0,1-9 0,4-29 0,-1 5 0</inkml:trace>
  <inkml:trace contextRef="#ctx0" brushRef="#br0" timeOffset="127775">12821 15662 24575,'-19'39'0,"1"0"0,-1 0 0,3-7 0,0 0 0,5-4 0,9 20 0,2-27 0,0 5 0</inkml:trace>
  <inkml:trace contextRef="#ctx0" brushRef="#br0" timeOffset="127982">12857 15762 24575,'-14'37'0,"1"1"0,-1-1 0,2 9 0,-1-10 0,-4 6 0,7-13 0,8-17 0,2-10 0</inkml:trace>
  <inkml:trace contextRef="#ctx0" brushRef="#br0" timeOffset="128172">12897 15804 24575,'-16'20'0,"0"2"0,2 5 0,2 1 0,1 0 0,1-4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1T14:01:0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5627 24575,'-3'-2'0,"-1"2"0,3-2 0,-1 2 0,-19 5 0,-5 1 0,-15 5 0,-3 1 0,15-3 0,0 0 0,-6 1 0,-4 1 0,4 0 0,5 0 0,2-1 0,-7 1 0,3-1 0,-10 7 0,16-11 0,2-1 0,3 4 0,-10-3 0,29 8 0,6 18 0,1 3 0,3 6 0,4 10 0,-1-6 0,-2-10 0,1-1 0,1 6 0,3 5 0,-2 2 0,-2-7 0,0 3 0,0-2 0,-2-5 0,3 0 0,-1 1-565,-2-1 0,1 7 1,0-2-1,-2-7 565,-2-7 0,0-3-606,2 17 0,-1 0 606,-2-14 0,0 1-261,0 15 0,-1 8 0,0-8 261,0 7 0,-2-18 0,-1 5 0,0-6 0,0 2 0,0 6 0,0 1 0,0 9 0,0-7 0,0 0 0,0-14 0,0-1 0,0 16 0,0 1 0,0-16 0,0 0 0,-1 15 0,-1 0-173,-1-17 1,1-2 172,-3 13 984,3-12 1,0 0-985,0 5 0,0 0 0,2 10 0,-3-7 0,0 5 0,0-6 0,0 3 0,1-2 0,-2 5 0,2-7 0,-1-3 636,1 0 0,0 1-636,1-3 0,-1 8 0,2 9 461,-2-18 1,1 1-462,1 20 217,-1-15 1,-1 1-218,2-3 0,0-1 0,0 22 0,0-7 0,0-1 0,0-9 0,0 15 0,0 0 0,0-14 0,0 8 0,0 1 0,1 5-450,-1-16 1,1 0 449,1 16 0,-2-15 0,1-1 0,2 17 0,-3-15 0,1-1 0,3 16 0,-2-8 0,1-6 0,1 0 0,0 1 0,0-5 0,-1 0 0,5 16 0,-2-9 0,1-3 0,-1-1 0,1-3 0,-3-5 0,-1 1 0,0-1 0,-1 1 0,-1 11 0,1 2 0,1-5 61,-1 8 1,0 0-62,1-11 0,1-3 0,-1 0 0,0 7-148,1-6 0,0 0 148,-3 0 0,2 0 0,-1-2 0,-1-13 0,3 27 764,-4-18-764,1 19 308,-1-14-308,0 18 0,0-18 0,0 6 0,0 0 0,0 2 0,0-7 0,0 0 0,0 9 0,-1-11 0,1-3 0,-2-13 0,2-2 0,-3 23 0,2-17 0,-2 19 0,2-30 0,0 1 0,0 0 0,1 3 0,0 12 0,0-6 0,0 5 0,0-10 0,0-3 0,0 15 0,0-9 0,0 9 0,0-16 0,2-2 0,6-4 0,1 0 0,15 2 0,-2 1 0,10-1 0,-4 2 0,2 0 0,-4 0 0,0 0 0,19 2 0,1 0 0,-16-1 0,0-1 0,15 1 0,-1-1 0,5-2 0,-17 1 0,-3 0 0,-5-1 0,-11 2 0,-11-2 0,-2 0 0,0 1 0,0-1 0,0 6 0,0 0 0</inkml:trace>
  <inkml:trace contextRef="#ctx0" brushRef="#br0" timeOffset="944">2172 8051 24575,'0'-5'0,"0"1"0,-5 3 0,-8 0 0,2 1 0,-7 0 0,10 0 0,-3 0 0,10 0 0,15 3 0,27 6 0,7 0 0,-17-4 0,2-2-319,11 4 1,5 1 0,-6-3 318,-11-4 0,-2-1 0,14 1 0,-4 0 0,-10 1 0,-2 0 0</inkml:trace>
  <inkml:trace contextRef="#ctx0" brushRef="#br0" timeOffset="1226">2328 8259 24575,'8'49'0,"1"0"0,-1 0 0,1 0 0,-1 0 0,1 0 0,-1 0 0,1 0 0,-1 0 0,1 0 0,-1 3 0,0 1 0,-1-2 0,1-3 0,1-6 0,-1-9 0,2-11 0,12-3 0,-2-12 0</inkml:trace>
  <inkml:trace contextRef="#ctx0" brushRef="#br0" timeOffset="1532">2782 8165 24575,'-33'0'0,"21"24"0,5 18 0,1 8 0,3 0 0,1-10 0,-1-1 0,5 1 0,3-1 0,2 9 0,2 6 0,2-2 0,1-6 0,0-11 0,7-6 0,3-7 0,17 11 0,1-8 0,-5-23 0</inkml:trace>
  <inkml:trace contextRef="#ctx0" brushRef="#br0" timeOffset="2003">3134 8441 24575,'5'46'0,"0"0"0,0 0 0,1 0 0,-4-18 0,0 0 0,4 14 0,1 12 0,0-8 0,-4-26 0,-3-49 0,-2-2 0,-1-4 0,2 5 0,0-1 0,-2-5 0,1 2 0,5 4 0,6 10 0,16 11 0,-2 7 0,6 20 0,-1 8 0,-1 9 0,-10-7 0,1 5 0,-3-5 0,-1 7 0,0 5 0,-13-41 0,0-4 0</inkml:trace>
  <inkml:trace contextRef="#ctx0" brushRef="#br0" timeOffset="2333">3290 8197 24575,'34'35'0,"1"-1"0,-1 1 0,1 0 0,-1-1 0,-7 3 0,-2 2 0,-3-6 0,5 8 0,3 4 0,-3-1 0,-6-3 0,-10-9-476,-13-1 0,-7-4 476,-5 6 0,0-4 313,4-14-313,2-11 39,5-2 0,-5-2 1,-3 0-1</inkml:trace>
  <inkml:trace contextRef="#ctx0" brushRef="#br0" timeOffset="5514">9344 8991 24575,'-3'-2'0,"-2"2"0,-17 8 0,-1 1 0,-14 5 0,5-1 0,0 0 0,-9 8 0,8-7 0,2 0 0,-2 6 0,4-10 0,6 2 0,0 0 0,-15 4 0,12-4 0,1 1 0,-7 5 0,-6-7 0,20-6 0,-6-2 0,15-1 0,3-1 0,4-1 0,2 0 0</inkml:trace>
  <inkml:trace contextRef="#ctx0" brushRef="#br0" timeOffset="6092">8935 9031 24575,'-23'34'0,"0"-1"0,0 0 0,-4 7 0,0 2 0,6-10 0,3-6 0,4 0 0,3-2 0,7-16 0,21 10 0,-1-10 0,9-1 0,2-2 0,8-1 0,-4-2 0,0-1 0,0-1 0,5 0 0,-24 0 0,-8-7 0,-4-3 0</inkml:trace>
  <inkml:trace contextRef="#ctx0" brushRef="#br0" timeOffset="6970">6412 8965 24575,'-7'-6'0,"-8"-2"0,2 7 0,-12-2 0,12 3 0,-6 0 0,7 0 0,5-3 0,34 2 0,4-1 0,7-1 0,-1 0 0,6 0 0,1-1 0,-1 2 0,2 0 0,-4 0 0,-4-3 0,-5 1 0,11 3 0,2-3 0,-25 4 0</inkml:trace>
  <inkml:trace contextRef="#ctx0" brushRef="#br0" timeOffset="7201">6651 8965 24575,'-7'45'0,"0"0"0,-1 0 0,1 1 0,0-1 0,-2 8 0,1 2 0,0-5 0,4-12 0,4-1 0,0 1 0</inkml:trace>
  <inkml:trace contextRef="#ctx0" brushRef="#br0" timeOffset="7591">6903 8662 24575,'-4'36'0,"0"0"0,1 0 0,-1 4 0,2 3 0,-1 0 0,0-5 0,-3 7 0,1-2-1093,3 2 1,1 5 0,3-8 708,3-13 0,3-4 439,9 8 0,5-4-55,-4-10 0,3-3 129,14 3 1,1-7-1,-9-9 1,-1-4-1,7-2 1,0 0 0</inkml:trace>
  <inkml:trace contextRef="#ctx0" brushRef="#br0" timeOffset="8533">7084 8934 24575,'14'10'0,"2"14"0,-1 4 0,4 9 0,-6-3 0,1 8 0,-3-7 0,3 8 0,-6-8 0,-1-3 0,-4-12 0,-1-13 0,-2-2 0,0-20 0,-1-2 0,-2-19 0,1-3 0,-1 2 0,-1 1 0,3 0 0,9-2 0,-3 14 0,15 0 0,-7 21 0,6 13 0,-3 0 0,-2 11 0,-1 4 0,0 2 0,-1 0 0,-3-1 0,-5-7 0,-1 0 0,1-13 0,-3 1 0,8-6 0,1-2 0</inkml:trace>
  <inkml:trace contextRef="#ctx0" brushRef="#br0" timeOffset="8992">7542 9099 24575,'24'-9'0,"0"0"0,-3 3 0,12-2 0,1 0 0,4 5 0,-17-9 0,10-6 0</inkml:trace>
  <inkml:trace contextRef="#ctx0" brushRef="#br0" timeOffset="9252">7783 8799 24575,'8'47'0,"-1"0"0,1 0 0,-1 0 0,-2-8 0,0 0 0,0 4 0,1-1 0,-1 1 0,1-1 0,0 1 0</inkml:trace>
  <inkml:trace contextRef="#ctx0" brushRef="#br0" timeOffset="11157">9227 10693 24575,'-19'23'0,"-3"2"0,-6 5 0,1-2 0,1-3 0,-2 1 0,-3 5 0,-3 2 0,4-5 0,6-10 0,3-4 0,-6 4 0,10-11 0,14-23 0,2-4 0</inkml:trace>
  <inkml:trace contextRef="#ctx0" brushRef="#br0" timeOffset="11541">8972 10663 24575,'-5'36'0,"0"1"0,0-1 0,3 9 0,2 1 0,4-11 0,10-6 0,-1-1 0,3-5 0,10-15 0,22-1 0,-16-8 0,11-7 0,-24-8 0</inkml:trace>
  <inkml:trace contextRef="#ctx0" brushRef="#br0" timeOffset="12369">6626 10638 24575,'26'-5'0,"0"-1"0,11 0 0,6 0 0,-5 0 0,-9-1 0,0 0-326,6 1 0,3 0 0,-8 1 326,-7 0 0,-10 2 0,-9 3 0</inkml:trace>
  <inkml:trace contextRef="#ctx0" brushRef="#br0" timeOffset="12635">6807 10515 24575,'-2'48'0,"0"1"0,0-1 0,0 0 0,0 0 0,4-2 0,0 2 0,2 1 0,0-2 0,1-4 0,-1-7 0,2 7 0,3-5 0,3 1 0,1 2 0,2-13 0,5-20 0,2-4 0</inkml:trace>
  <inkml:trace contextRef="#ctx0" brushRef="#br0" timeOffset="13678">7935 8776 24575,'0'-5'0,"0"1"0,7 7 0,5 6 0,10 12 0,0 10 0,-1 5 0,-10-7 0,-1 2 0,1 0 0,0 2 0,-4 1 0,-5 0 0,-4 1 0,0-2 0,-2 6 0,-1-2 0,-2 7 0,-4-2 0,0-17 0,0-1 0</inkml:trace>
  <inkml:trace contextRef="#ctx0" brushRef="#br0" timeOffset="14330">7358 10454 24575,'-7'0'0,"-1"0"0</inkml:trace>
  <inkml:trace contextRef="#ctx0" brushRef="#br0" timeOffset="14879">7291 10528 24575,'-9'39'0,"3"2"0,1 3 0,1 9 0,5-5 0,2 4 0,2-4 0,4-1 0,3 0-1086,-3-4 1,2 2 0,2-8 1085,2-15 0,4-6 190,8-3 1,0-4-191,13 1 0,-10-16 0,0-6 0,-9-2 0,0-1 0</inkml:trace>
  <inkml:trace contextRef="#ctx0" brushRef="#br0" timeOffset="15332">7586 10594 24575,'4'50'0,"0"-1"0,-1 1 0,1-1 0,-2-18 0,0 0 0,2 16 0,2 13 0,-1-8 0,-2-30 0,-2-52 0,1 3 0,-1-4 0,2-2 0,1-3 0,7-12 0,4 3 0,9 2 0,-5 14 0,1 7 0,3 17 0,2 26 0,-10 4 0,-2 3 0,-3-1 0,-1 2 0,2 9 0,0 0 0,-5-9 0,0-3 0,4 12 0,-2-4 0,-2-25 0,-3-4 0,3-5 0</inkml:trace>
  <inkml:trace contextRef="#ctx0" brushRef="#br0" timeOffset="15634">7912 10810 24575,'35'-1'0,"1"0"0,0 0 0,12-3 0,-11-4 0,-27-4 0</inkml:trace>
  <inkml:trace contextRef="#ctx0" brushRef="#br0" timeOffset="15884">8114 10602 24575,'8'39'0,"0"0"0,0-1 0,0 1 0,-3-9 0,0-1 0,2 8 0,2 6 0,0-1 0,-4-13 0,-5-11 0,0-17 0,0-4 0</inkml:trace>
  <inkml:trace contextRef="#ctx0" brushRef="#br0" timeOffset="16175">8272 10448 24575,'25'38'0,"0"0"0,0 0 0,0 0 0,0 0 0,-17-3 0,-7-2 0,4 4 0,7 0 0,6 7 0,2 2 0,-1 0 0,-6-3 0,-10-6 0,-16 4 0,-10-5 0,-2-2 0,2-1 0,0 1 0,0-1 0</inkml:trace>
  <inkml:trace contextRef="#ctx0" brushRef="#br0" timeOffset="27912">9282 9867 24575,'-4'-1'0,"-17"10"0,-3 4 0,4-5 0,-8 7 0,0-1 0,8-10 0,-18 17 0,15-10 0,-6 6 0,18-12 0,6-6 0,-1 1 0</inkml:trace>
  <inkml:trace contextRef="#ctx0" brushRef="#br0" timeOffset="28231">9010 9846 24575,'0'-4'0,"-8"23"0,-7 23 0,3-6 0,3-3 0,-4 5 0,-2 9 0,9-12 0,14-17 0,5 3 0,14-16 0,0-5 0,1-4 0,16-14 0,-13 4 0,0 0 0</inkml:trace>
  <inkml:trace contextRef="#ctx0" brushRef="#br0" timeOffset="29107">7744 9807 24575,'-19'-18'0,"-1"4"0,-6 15 0,-8 5 0,5 6 0,-1 5 0,4 0 0,0 4 0,1 6 0,-2 5 0,4-2 0,2 2 0,3 1 0,-7 11 0,6 2 0,13-8 0,6-1 0,2-9 0,6-1 0,21 10 0,8-6 0,-4-18 0,3-4-685,-4-1 0,3 0 0,-1-4 685,5-6 0,0-6-152,-5-3 1,1-4 0,-5 2 151,-6 3 0,-2 0 0,12-11 0,-12 4 0,-22 16 0</inkml:trace>
  <inkml:trace contextRef="#ctx0" brushRef="#br0" timeOffset="33930">7900 16473 24575,'31'-5'0,"-13"3"0,31-3 0,-33 5 0,15-2 0,-23 2 0,21 0 0,-14 0 0,25 0 0,-22 0 0,16 0 0,-22 0 0,8-3 0,-13 3 0,0-2 0,-1 2 0,-1 0 0,2 0 0,12 0 0,0 0 0,11 0 0,-3 0 0,0 0 0,1 0 0,7 0 0,1-1 0,0 1 0,-7 0 0,9-2 0,-21 1 0,-4-1 0,18 1 0,-9 1 0,22-1 0,-16 0 0,14 0 0,-9-1 0,-5 1 0,0 1 0,7-1 0,-1 0 0,-1-2 0,-3 0 0,0 0 0,-1 0 0,-7 0 0,11-2 0,-17 4 0,10-1 0,-9 2 0,9 0 0,-3 0 0,-2-3 0,5 3 0,2-1 0,-2-2 0,20 2 0,-20-1 0,-8 1 0,8-1 0,-2 0 0,-5-1 0,22-2 0,-13 2 0,9 0 0,-1-1 0,-13 2 0,7 0 0,-7 1 0,24-1 0,-18 1 0,14-2 0,-1 1 0,-11-1 0,0 2 0,1-1 0,10-3 0,-13 4 0,5-2 0,-1-2 0,-7 2 0,0-1 0,-1 0 0,-7-1 0,9 1 0,-14 2 0,16-1 0,-10 0 0,25-3 0,5-1 0,-24 3 0,1 0 0,14-2 0,7-1 0,-5 2 0,-12 0 0,0 1 0,10 0 0,1 1 0,-1 1 0,-1 0 0,-7 0 0,2 0 0,6-1 0,4 1 0,-4-1 0,-8 0 0,1 0 0,2 0 0,4-1 0,-6 2 0,8 0 0,-5 0 0,-2 1 0,-6 1 0,21 0 0,-36 0 0,11 0 0,-13 0 0,21 0 0,-7 0 0,9 0 0,-7 0 0,8 2 0,2 0 0,4 1-305,-2 0 1,-2 1 304,-4 0 0,11 2 0,2-1 0,-19-2 0,1 1 0,9-1 0,7 2 0,1-1 0,-7 0 0,-7 0 0,-1 0 0,12 1 0,6 0 0,-8-1 0,3 4 0,-13-3 0,-1-1 0,2 2 0,3-1 0,13 3 0,-16-2 0,9 2 0,-23-5 0,14 3 0,-12-2 609,22 2-609,-27-3 0,11 0 0,2 0 0,-4 1 0,23 4 0,-20-5 0,3 0 0,1-1 0,11-1 0,-5 2 0,6 1 0,-5-1 0,-8-2 0,1 0 0,15 1 0,5 1 0,-5-1 0,-12 1 0,-2-1-643,17-1 0,-1 0 643,-20 1 0,-2 0 0,22-2 0,-2 0 0,1 0 0,-19 0 0,-1 0 0,17 0 0,-1 0 0,0 0 0,-7 0 0,1 0 0,9 0 0,-14 0 0,0 0 0,8 0 0,-17 0 0,9 0 1286,-18 0-1286,9 0 0,-7 0 0,8 0 0,6 0 0,-1 0 0,8-1 0,2 0 0,4-1 0,-10 0 0,5-1 0,-5 1 0,9 1 0,3-3 0,0 0 0,-2 3 0,-10-1 0,1-1 0,0 2 0,0-1 0,-6 0 0,0 1 0,7-1 0,1 0 0,-2-1 0,-1-1 0,15 3 0,-10-3 0,-2-1 0,2 3 0,10-2 0,-5 3 0,-8 1 0,-5-1 0,0 0 0,9 1 0,3-1 0,1 0 0,0 0-321,-8 1 0,-1-1 321,5 0 0,-5 1-112,-3 0 0,-2-1 112,-1 0 0,9 0 0,-30 1 0,-4 0 0,1 14 0,-2 4 0</inkml:trace>
  <inkml:trace contextRef="#ctx0" brushRef="#br0" timeOffset="50117">22015 17311 24575,'27'4'0,"0"-1"0,0-1 0,0 0 0,13 0 0,-1 0 0,-12-3 0,2-1 0,8 0 0,4-2 0,-7 1 0,5-1 0,-8-1 0,-7 1 0,-18 1 0,-3-1 0</inkml:trace>
  <inkml:trace contextRef="#ctx0" brushRef="#br0" timeOffset="50398">21913 17696 24575,'47'-11'0,"-1"0"0,1 0 0,-4-1 0,3 0 0,-3-1 0,-8 1 0,-10-1 0,-2 0 0,19-7 0,-1 1 0</inkml:trace>
  <inkml:trace contextRef="#ctx0" brushRef="#br0" timeOffset="51057">23162 17143 24575,'-38'31'0,"0"-1"0,0 0 0,15-2 0,1 3 0,-3 0 0,-4 5 0,1 3 0,8-1 0,12 6 0,7 1 0,2-4-1415,0-3 1,2-1 1414,-1 14 0,9-6 0,20-23 0,5-9 0,-8-3 0,2-5 0,10-6 0,6-4 0,-5-4 0,-2-5 0,-2-9 0,-5-5 0,4-8 0,1-4 0,-3-1 0,-6 6 0,-6 5 0,-4 2 0,-1-4 0,3-3 0,3-7 0,-1 0 0,-5 3 0,-10 8 0,-25-12 46,-15 15 0,-8 5-46,10 14 0,-2 4 0,-8 1 0,-4 2 0,6-1 0,10 1 0,3 1 0,-10 0 0,8 2 0,20 0 0,4-1 0</inkml:trace>
  <inkml:trace contextRef="#ctx0" brushRef="#br0" timeOffset="51433">24057 17040 24575,'-19'36'0,"0"-1"0,0 1 0,-1 0 0,1-1 0,3 5 0,3 3 0,3-3 0,-3 9 0,1 5 0,1 0 0,3-6 0,6-9 0,7 1 0,8-6 0,8 7 0,7 2 0,-2-13 0,11-14 0,-5-3 0,-1-6 0,-2-17 0,1-2 0</inkml:trace>
  <inkml:trace contextRef="#ctx0" brushRef="#br0" timeOffset="52041">24258 17159 24575,'44'9'0,"0"0"0,0 1 0,0-1 0,0 0 0,-2 4 0,2 2 0,-2 2 0,-6 0 0,-11 0 0,-9 4 0,-11 5 0,-11 11 0,-10 9 0,-5 1 0,3-7 0,1-7 0,-4-1-751,-1 0 0,-5 5 0,0-2 1,5-11 750,-5-7 948,10-4-948,9-10 494,18 5-494,9-2 0,11-1 0,9-1 0,-2 0 0,-3-2 0,1-2-1093,5-1 1,5-1 0,-6-2 221,-6-4 1,-4-1 870,17-11 286,-14 1 1,-15 1 0,-5-3 0</inkml:trace>
  <inkml:trace contextRef="#ctx0" brushRef="#br0" timeOffset="52702">24851 16860 24575,'9'38'0,"0"0"0,0 0 0,0 0 0,2 10 0,1-2 0,-7-18 0,-5-22 0,0-20 0,-1-23 0,0 8 0,1-3 0,1-1 0,0-3 0,2 2 0,1-2 0,4 3 0,6-9 0,4 8 0,6 14 0,1 27 0,-1 9 0,-6 5 0,-1 1 0,-4 2 0,-8 2 0,2-1 0,-3-3 0,0-5 0,1-3 0,1-7 0,-2-3 0,8-10 0,-3-3 0</inkml:trace>
  <inkml:trace contextRef="#ctx0" brushRef="#br0" timeOffset="53246">25404 16952 24575,'21'42'0,"1"-1"0,-1 1 0,0 0 0,0 0 0,1 0 0,-14-3 0,-4-4 0,1 6 0,4-2 0,4 9 0,2 4 0,0 1 0,-4-3 0,-4-4 0,-9-10 0,-11-2 0,-7-8 0,-3 1 0,-10 12 0,-3 1 0,4-8 0,11-15 0,1-3 0,-9 9 0,6-7 0,19-16 0,-1 0 0,-11-12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4:04:05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23261 9510 24575,'-5'0'0,"2"-1"0,0 1 0,3 2 0,-1 27 0,1-1 0,1 5 0,0 10 0,0-5 0,0-8 0,1 1 0,0 12 0,1 7 0,0-10 0,3 2 0,-2-4 0,0-3 0,2-13 0,-3 6 0,0-12 0,-3-10 0,0 11 0,0-4 0,1 0 0,0-3 0,0-7 0,0-2 0,-1-26 0,1-8 0</inkml:trace>
  <inkml:trace contextRef="#ctx0" brushRef="#br0" timeOffset="3162">23249 9612 24575,'-4'-3'0,"2"2"0,1-3 0,2 4 0,6-2 0,27 2 0,-12 2 0,16 0 0,2 1 0,-4 4 0,-3-3 0,7 1 0,-4-2 0,-9 0 0,1 0 0,16 1 0,7 0 0,-7 0 0,-16-2 0,-1 0 0,18 1 0,1 0 0,-20 0 0,-2 0 0,8-2 0,-2 0 0,0 0 0,3 0 0,10-1 0,2 0 0,-21 0 0,3 0 0,17 0 0,8-1 0,-6 1 0,-16 0 0,-1 0 0,4-1 0,3 0 0,-5 1 0,11 0 0,-16-2 0,1 1 0,15 1 0,5-1 0,1 0 0,-3 1 0,-5 0 0,-1 0 0,-4 0 0,-5-1 0,1 0 0,14-5 0,-14 4 0,0-1 0,-3-1 0,-2 0 0,9-1 0,0 3 0,-2-1 0,-2-3 0,-4 4 0,0-1 0,-1-4 0,3 2 0,2 2 0,4-6 0,0 5 0,0-1 0,0 0 0,-2 3 0,8 0 0,-5 0 0,-11-1 0,0 1 0,13 0 0,6 1 0,-8 0 0,2-3 0,-11 4 0,0-1 0,10-3 0,4 1 0,1 1 0,2-2-337,-4 1 0,-2 1 337,-8 0 0,-4 0 0,1 0 0,20-4 0,-2-1 0,0 1 0,2 1-15,-7 1 0,-1 0 15,-1 1 0,3 1 0,1-1 0,6-3 0,-7 2 0,-1 0 0,1 1 0,-4-1 0,-1-1 0,7 0 0,-2 0 0,0-1 0,3-3 0,-15 3 0,2-1 0,5-1 0,-2-2 0,-10 4 0,1-1 0,11-2 0,-2 0 0,1 1 0,-1 1 0,0 0 0,4-2 0,3 1 0,1 1 0,2-2 336,-14 4 1,0 0-337,0-1 0,-1 0 0,10 0 0,-12 1 0,-2 1 0,6 1 0,15-1 0,-16 2 0,-1-1 0,0 1 0,9 0 0,8-1 0,2-1 0,-20 3 0,1-1 0,7 0 0,4-1 0,-5 1 0,8-1 0,-14 0 0,-2 1 31,-4 0-31,5 0 0,-4 1 0,12-1 0,7 1 0,-8 0 0,-7 0 0,-1-1 0,-1-1 0,18 0 0,-22-1 0,14 3 0,-21 0 0,4 1 0,-16 0 0,-1 0 0,-1 0 0,7 0 0,-3-1 0,9 0 0,-8 0 0,9-1 0,-6 1 0,37-2 0,-17 2 0,2-1 0,-1 0 0,2 2 0,10 0 0,-23 0 0,5 0 0,-15 0 0,14 0 0,-9 0 0,5 0 0,-11 0 0,-4 0 0,1 0 0,-3 1 0,-2-1 0,0 3 0,-2 4 0,-3 14 0,-4 12 0,3-11 0,-2 4 0,-1 7 0,-1 5 0,0-3 0,0-1 0,0 1 0,-3 10 0,-2 7 0,3-9 0,5-17 0,1-2 0,-5 15 0,1-4 0,8-15 0,-5 3 0,5-13 0,-6 12 0,4-10 0,-3 8 0,3-14 0,1-1 0,0 0 0,-5-4 0,6-32 0,-5-14 0</inkml:trace>
  <inkml:trace contextRef="#ctx0" brushRef="#br0" timeOffset="6439">23337 10146 24575,'0'-5'0,"0"2"0,0 0 0,5 2 0,7 0 0,12 1 0,26 1 0,-11-1 0,0 1 0,1 1 0,1-1 0,-1 2 0,1 0 0,4-3 0,-3 2 0,1 0 0,-18-2 0,1 0 0,7 0 0,4 0 0,-4 0 0,-7 0 0,1 0 0,8-1 0,3 0 0,-4 0 0,9 0 0,-11 0 0,2 0 0,-4 1 0,-1 0 0,9 0 0,8 0 0,0 0 0,-5 0 0,-7 0 0,5 0 0,-4 0 0,-8 0 0,0 0 0,17 0 0,2 0 0,-14 1 0,-3-1 0,18 0 0,-21 0 0,-1 0 0,23 0 0,-12 0 0,14 0 0,-12 0 0,-7 0 0,1 0 0,-6 0 0,0 0 0,7-1 0,0 1 0,-2-1 0,-2 0 0,19-4 0,-8 4 0,1-1 0,8-5 0,-17 6 0,2 1 0,9-4 0,-2 1 0,7 0-331,-7 1 1,-2 0 330,-9 0 0,0 2 0,3 0 0,11 0 0,4 0 0,2 0 0,-23 0 0,0 0 0,17 0 0,-1-1 0,1 0 0,-18-2 0,-1 0 0,17 2 0,-8-2 0,2 2 0,1 2 0,8-1 0,-3-1 0,0 0 0,4-3 0,-19 2 0,2 0 0,2-2 0,1 0 0,-7 0 0,2 1 0,19-2 0,1 0 0,1-1 0,-9 2 0,-2 1 0,-7-1 0,-4 2 0,1 0 0,5-2 0,-2 2 0,1-1 0,10 2 0,-4-2 0,1-1 0,6 0 330,-13 1 1,1 0-331,8 0 0,-2 1 0,9-1 0,-10 2 0,-3-1 0,-9 0 0,7-5 0,-9 5 0,4-2 0,0 0 0,1 1 0,1 1 0,-1 1 0,4-1 0,8 0 0,-2-4 0,1-1 0,2-1 0,-13 5 0,2-1 0,11-4 0,5-2 0,-6 3 0,-11 5 0,-1 1 0,15-7 0,-1 1 0,2 4 0,0 0 0,1 0 0,-19 2 0,0-1 0,19 1 0,-4 0 0,-17-1 0,6 1 0,-14-4 0,22 5 0,-22-2 0,17-1 0,-24 3 0,2-3 0,5 3 0,-8 0 0,7 0 0,-11 0 0,5 0 0,-2 1 0,5 0 0,10 0 0,-7-1 0,7 0 0,-10 0 0,-3 0 0,-2 0 0,7 0 0,-6 2 0,4-1 0,-7 1 0,-1-2 0,0 0 0,-3 3 0,2 0 0,-20-4 0,-3-1 0</inkml:trace>
  <inkml:trace contextRef="#ctx0" brushRef="#br0" timeOffset="8867">24193 9993 24575,'-4'-9'0</inkml:trace>
  <inkml:trace contextRef="#ctx0" brushRef="#br0" timeOffset="9982">23752 9739 24575,'-4'0'0,"1"11"0,6 19 0,0-1 0,3 3 0,0 0 0,-2 2 0,4 11 0,-7-18 0,-1-1 0,0-2 0,1 20 0,-1-27 0,0 3 0,0-7 0,1 17 0,-1-16 0,0 19 0,0-18 0,0 2 0,0-2 0,0-8 0,15-11 0,3-9 0</inkml:trace>
  <inkml:trace contextRef="#ctx0" brushRef="#br0" timeOffset="10944">28357 9601 24575,'-10'-6'0,"1"1"0,0 0 0,3 1 0,1 0 0,-3-2 0,4 1 0,-6-1 0,3-1 0,-5-2 0,4 1 0,-1-3 0,8 3 0,-4-8 0,4 7 0,-4-7 0,2 12 0,2-3 0,0 3 0</inkml:trace>
  <inkml:trace contextRef="#ctx0" brushRef="#br0" timeOffset="12139">28289 9314 24575,'0'10'0,"0"-6"0,0 20 0,0 5 0,0-6 0,0 14 0,0 0 0,0-12 0,1 17 0,3-8 0,-1-15 0,1 17 0,-3-25 0,2 9 0,-2-11 0,1 5 0,-2-4 0,0 1 0,0-3 0,0 0 0,0-4 0,0 17 0,0-8 0,0 7 0,0-10 0,0-6 0,0 1 0,0 0 0,0-4 0,0 6 0,0-6 0,0 8 0,1-5 0,-1 1 0,0-3 0,1-2 0</inkml:trace>
  <inkml:trace contextRef="#ctx0" brushRef="#br0" timeOffset="19839">23538 10236 24575,'0'-5'0,"0"1"0,0 2 0,-2 0 0,1 7 0,-1 3 0,2 8 0,1 2 0,-1 23 0,1-9 0,-1 9 0,0-10 0,0-1 0,1 1 0,-1 12 0,0 2 0,0-2-210,0-10 1,0-1 209,-1 2 0,-2-6 0,0 0 0,-2-3 0,-1 7 0,0-2 0,1-14 0,-1 18 0,5-26 419,0 13-419,-4-9 0,3 3 0,-2 4 0,2-4 0,-3 9 0,-1 1 0,-2-4 0,-3 24 0,7-36 0,4 0 0,-1-7 0,0-1 0,0-15 0,0-4 0</inkml:trace>
  <inkml:trace contextRef="#ctx0" brushRef="#br0" timeOffset="20820">23476 10300 24575,'-4'-5'0,"1"3"0,2-2 0,-4 4 0,-17 28 0,-3 0 0,5-3 0,-2 6 0,3-3 0,5-4 0,2-1 0,-10 9 0,5-1 0,9 10 0,4-22 0,1 16 0,5-30 0,19-9 0,5-17 0,-5 0 0,2-2 0,-3-1 0,1-1 0</inkml:trace>
  <inkml:trace contextRef="#ctx0" brushRef="#br0" timeOffset="22194">23662 10293 24575,'-9'-4'0,"1"1"0,6 3 0,-1 0 0,-1 0 0,2 0 0,-10 0 0,7-2 0,-6 2 0,6-2 0,3 2 0,0 0 0,-1-1 0,2 0 0,-10 0 0,7 1 0,-6-1 0,7 1 0,1 0 0,0-1 0,6 1 0,21 8 0,-2 3 0,14 12 0,2 2 0,-3 0 0,-5-2 0,-2-1 0,-8-5 0,11 12 0,-13-14 0,13 9 0,-22-20 0,0 5 0,-6-8 0,0 4 0,-1-4 0,-6 0 0,-1 1 0,-4-1 0</inkml:trace>
  <inkml:trace contextRef="#ctx0" brushRef="#br0" timeOffset="23376">23533 11455 24575,'-1'-5'0,"1"2"0,-1 20 0,-5 29 0,-1 2 0,0-7 0,-1 0 0,-2-12 0,0 0 0,2 10 0,0-2 0,-5 1 0,15-7 0,17-31 0,7-9 0,3-2 0,8 0 0,-8-2 0,-1-1 0,-9-1 0,-3-1 0,-6-2 0</inkml:trace>
  <inkml:trace contextRef="#ctx0" brushRef="#br0" timeOffset="24967">23578 11236 24575,'0'-5'0,"0"2"0,-1 2 0,4 6 0,2-2 0,5 4 0,-2-5 0,-2 0 0,-2 1 0,-6-2 0,1 1 0,-6-2 0,3-1 0,-1 0 0,2 0 0,3 0 0</inkml:trace>
  <inkml:trace contextRef="#ctx0" brushRef="#br0" timeOffset="26262">28570 10017 24575,'30'0'0,"-1"0"0,7 0 0,0 0 0,0-1 0,-1 1 0,-4-2 0,-20-1 0,-5 0 0,-8 1 0,-5 2 0,-5 0 0,-5 0 0</inkml:trace>
  <inkml:trace contextRef="#ctx0" brushRef="#br0" timeOffset="27659">28639 9960 24575,'-1'18'0,"-3"-4"0,0 12 0,-3-1 0,-1 1 0,0 17 0,2-4 0,0 1 0,2 0 0,3-7 0,1-2 0,0-9 0,0 15 0,0-23 0,0 21 0,0-9 0,0 17 0,0-8 0,0-6 0,0-3 0,0-1 0,0-7 0,0 20 0,0-35 0,0 6 0,0-2 0,0-1 0,-1 2 0,0-1 0,5-46 0,0-8 0</inkml:trace>
  <inkml:trace contextRef="#ctx0" brushRef="#br0" timeOffset="28515">28558 10041 24575,'-3'-5'0,"-6"3"0,-22 28 0,8-13 0,-8 18 0,0 1 0,10-16 0,-1 7 0,1-3 0,11-16 0,0 4 0,8-7 0,1 2 0,8-2 0,2-1 0</inkml:trace>
  <inkml:trace contextRef="#ctx0" brushRef="#br0" timeOffset="29522">28710 9990 24575,'-16'0'0,"10"-2"0,-4 1 0,10-1 0,0 0 0,0 7 0,5 1 0,17 15 0,-6-7 0,16 9 0,-19-12 0,3 0 0,-6-3 0,0 2 0,8 9 0,-3-7 0,12 19 0,-15-23 0,4 12 0,-15-17 0,1 1 0,-17-2 0,-4-2 0</inkml:trace>
  <inkml:trace contextRef="#ctx0" brushRef="#br0" timeOffset="31025">28593 11053 24575,'0'-6'0,"0"3"0,0 34 0,0 0 0,-1 6 0,0 10 0,0-4 0,-1-6 0,1 1 0,-1-1 0,0 6 0,-1-1 0,1-7 0,0-5 0,0-3 0,-2 15 0,0-5 0,1-24 0,-10 8 0,-2-8 0,-15 4 0,3 4 0,-5 1 0,11-5 0,-6 2 0,10-6 0,-20-5 0,16-3 0,0-16 0,2-7 0,7-15 0,-4-14 0,16 10 0,4-10 0,-2 29 0,13-8 0,6 4 0,7 18 0,5-2 0,8-3 0,-6 3 0,9 3 0,-1-1 0,-6 0 0,-24 2 0,-3 2 0,-3 0 0,0 0 0,-6 1 0,0 0 0</inkml:trace>
  <inkml:trace contextRef="#ctx0" brushRef="#br0" timeOffset="32308">28550 10837 24575,'-5'0'0,"2"0"0,1 0 0,0 0 0,11 2 0,-1 1 0,7 3 0,3-1 0,-8-3 0,4 3 0,-11-3 0,-6 0 0,-6-1 0,-8 0 0,-3-1 0,-7 0 0,14 0 0,-2 0 0,14 0 0,0-1 0,7 1 0,10 0 0,-7 2 0,-8-1 0,-19 1 0</inkml:trace>
  <inkml:trace contextRef="#ctx0" brushRef="#br0" timeOffset="37215">21925 9798 24575,'-20'0'0,"3"0"0,12 0 0,-2 0 0,5 0 0,-6 0 0,5 0 0,-2-1 0,3-2 0,-1 1 0,-13 0 0,0 2 0,-25 10 0,-3 3 0,7 1-492,-7-1 0,2 4 492,13 9 0,3-5 0,0 0 0,-6 9 0,12 0 0,4-1 0,8-9 0,27 5 0,9-2 0,5-3 0,-2-8 0,8 1 0,-5-2 0,-9-4 0,-2-1 0,15 7 0,-4-1 0,-11-1 0,-4 4 0,-14-4 0,-2 0 0,-10 1 984,-27-3-984,4-4 0,-17-1 0,24-4 0,7 2 0,12-2 0,4 1 0</inkml:trace>
  <inkml:trace contextRef="#ctx0" brushRef="#br0" timeOffset="37969">22233 9608 24575,'-37'-7'0,"22"18"0,-16-2 0,24 15 0,5 6 0,-3-7 0,1 4 0,0 14 0,0 8 0,0-5 0,1-4 0,1 0 0,1 5 0,2 5 0,0-9 0,2 9 0,-1-2 0,0-3 0,0-7 0,-2-2 0,0-3 0,0-15 0,0 0 0,1-14 0,6-1 0,25 0 0,-1 0 0,13-11 0,2-3 0,-2-9 0,-8 1 0,0 0 0</inkml:trace>
  <inkml:trace contextRef="#ctx0" brushRef="#br0" timeOffset="38403">21790 10006 24575,'43'-7'0,"0"0"0,0 0 0,0 0 0,0-1 0,4 3 0,1 0 0,-8 0 0,8-1 0,5-1 0,3 0 0,-3 0 0,-5 1 0,-8 0 0,11-1 0,-5 0 0,3-2 0,1 0 0,-1 1 0</inkml:trace>
  <inkml:trace contextRef="#ctx0" brushRef="#br0" timeOffset="39757">22530 9940 24575,'3'-6'0,"27"41"0,-11-7 0,-1-2 0,1 2 0,-6-2 0,-2-3 0,3 1 0,-4 8 0,-2-1 0,-3-17 0,-2 18 0,-1-30 0,-5-2 0,-1-9 0,-10-9 0,-4-10 0,-2 0 0,6 0 0,1 0 0,-2-4 0,4 4 0,1 2 0,0 9 0,2-4 0,4 12 0,2 3 0,1-2 0,-4 2 0,4-1 0,-6 1 0,17 4 0,12 2 0,6 0 0,3 0 0,-4 0 0,0 0 0,20 0 0,-2 0 0,-8 0 0,10 0 0,-41 0 0,-2 4 0,-4-5 0,0 3 0</inkml:trace>
  <inkml:trace contextRef="#ctx0" brushRef="#br0" timeOffset="42978">21656 13150 24575,'0'-10'0,"0"2"0,0 5 0,0-1 0,-4 3 0,-6-2 0,-11 3 0,-10 0 0,-4 2 0,-1 1 0,-10 2 0,10-3 0,1 2 0,4 7 0,-1-2 0,15-1 0,3-1 0,13-3 0,5 1 0,13 12 0,7 2 0,10 3 0,-2-1 0,0 1 0,7-1 0,-3 7 0,-20-14 0,-11 22 0,-22-20 0,-8 17 0,-2-14 0,-1-2 0,16-9 0,13-16 0,17-11 0</inkml:trace>
  <inkml:trace contextRef="#ctx0" brushRef="#br0" timeOffset="43969">21886 12937 24575,'-6'-3'0,"2"3"0,1-2 0,2 1 0,0 4 0,1 10 0,2 11 0,-1 9 0,1 4 0,-2-7 0,1 2 0,1 10 0,1 5 0,0-4 0,0-10 0,3-2 0,7 5 0,7 2 0,-1-9 0,10-7 0,11-6 0,-1-5 0,-10-12 0,6 1 0,-20 0 0,-7-3 0,3-1 0</inkml:trace>
  <inkml:trace contextRef="#ctx0" brushRef="#br0" timeOffset="44342">21598 13162 24575,'-10'-4'0,"33"-4"0,29-4 0,8-1 0,-13 3 0,-16 2 0,1 0 0,5 0 0,9-2 0,3 0 0,-4 1 0,-13 4 0,3 4 0,-7 1 0</inkml:trace>
  <inkml:trace contextRef="#ctx0" brushRef="#br0" timeOffset="44969">22244 13158 24575,'37'17'0,"-17"-8"0,5 23 0,-1 3 0,-6-13 0,-5 22 0,-7-38 0,-4-3 0,1 0 0,-2-17 0,0-13 0,1-6 0,2 5 0,-1-2 0,-2-13 0,1 2 0,7 1 0,-4 19 0,10 17 0,18 4 0,-5 0 0,12 0 0,6 6 0,-16-5 0,17 5 0</inkml:trace>
  <inkml:trace contextRef="#ctx0" brushRef="#br0" timeOffset="45330">22910 12957 24575,'42'-9'0,"0"1"0,0-1 0,-2-2 0,-2 5 0,-1-1 0,1 1 0</inkml:trace>
  <inkml:trace contextRef="#ctx0" brushRef="#br0" timeOffset="45765">22930 12950 24575,'2'44'0,"1"0"0,-2 1 0,0 3 0,0-7 0,1 8 0,-3-15 0,0 5 0,0-6 0,0 8 0,-2-1 0,3-18 0,1-14 0,21-1 0,4-7 0,22 0 0,-3-10 0,-5-5 0,3-7 0,-6-1 0</inkml:trace>
  <inkml:trace contextRef="#ctx0" brushRef="#br0" timeOffset="46232">23562 13073 24575,'-6'0'0,"1"24"0,4 19 0,-1-8 0,-2-6 0,2 6 0,1 9 0,4-15 0,7-22 0,14-3 0,3-3 0,7-4 0,-4 0 0,-2-3 0,-7-15 0,-6-4 0</inkml:trace>
  <inkml:trace contextRef="#ctx0" brushRef="#br0" timeOffset="46507">23536 12924 24575,'-5'-9'0,"24"5"0,-3 7 0,19 5 0</inkml:trace>
  <inkml:trace contextRef="#ctx0" brushRef="#br0" timeOffset="47541">23750 12914 24575,'38'-1'0,"0"1"0,0-1 0,0 0 0,11 1 0,-2-1 0,-13 1 0,-15-1 0,-2 1 0,-15 0 0,0 0 0,-1 11 0,-3 19 0,-4 16 0,4-5 0,0 2 0,0-15 0,0 1 0,1 8 0,2 4 0,-1-6 0,0 2 0,0 2 0,0-7 0,0-23 0,0 3 0,0-11 0,-1-1 0,-9 8 0,-9 2 0,-4 2 0,-25-1 0,20-8 0,-16-1 0,23-2 0,4 0 0,8 0 0,4 0 0,3 0 0</inkml:trace>
  <inkml:trace contextRef="#ctx0" brushRef="#br0" timeOffset="55473">21917 7788 24575,'-6'-2'0,"1"2"0,2-2 0,2 2 0,-1 0 0,1 0 0,-3 0 0,2 20 0,2 23 0,2 10 0,0-3 0,0-13 0,3 5 0,-1 6 0,-1 0 0,1 1 0,-1-1 0</inkml:trace>
  <inkml:trace contextRef="#ctx0" brushRef="#br0" timeOffset="58443">21951 7856 24575,'-12'-7'0,"3"0"0,-10 3 0,5 0 0,-6 2 0,4 0 0,-10-1 0,14 2 0,-2 0 0,10 1 0,-17 4 0,4 14 0,-25 2 0,23 7 0,-4-14 0,18 1 0,4-1 0,10 7 0,5 5 0,4-8 0,3-1 0,11 9 0,-9-10 0,1 0 0,10 5 0,-3 2 0,0 0 0,2-4 0,-3 3 0,-5-1 0,-15-12 0,1 3 0,-8-2 0,-1 0 0,-16 36 0,-5-21 0,-7 14 0,-4-1 0,-8-20 0,12 7 0,3-3 0,3-18 0,6 8 0,8-10 0,7 0 0,20-20 0,9-4 0</inkml:trace>
  <inkml:trace contextRef="#ctx0" brushRef="#br0" timeOffset="59348">22407 7698 24575,'-14'10'0,"4"18"0,8-1 0,4 14 0,1 12 0,1-6 0,-1-13 0,1 1 0,-1 0 0,1 5 0,0 1 0,0-5 0,5 12 0,0-7 0,-6-15 0,1-1 0,4 6 0,0-6 0,-3-19 0,13-1 0,-1-5 0,8 2 0,2-3 0,9-9 0,-8 6 0,-2-3 0,1-20 0,-10-7 0,-4-9 0</inkml:trace>
  <inkml:trace contextRef="#ctx0" brushRef="#br0" timeOffset="59744">22118 7986 24575,'45'-8'0,"0"0"0,0 0 0,0 0 0,1 2 0,2-1 0,1 1 0,-3 0 0,-6 2 0,9 0 0,-3 1 0,2 0 0,3 0 0,-6-2 0,-9 0 0,-5-1 0,0-1 0,0 0 0</inkml:trace>
  <inkml:trace contextRef="#ctx0" brushRef="#br0" timeOffset="60538">22939 7905 24575,'4'9'0,"3"5"0,5 15 0,1 4 0,5 10 0,-8-10 0,3 9 0,-2 1 0,-1-8 0,-4-4 0,0-2 0,3 5 0,1 3 0,-3-10 0,-4-11 0,0-16 0,-1 0 0,-6-32 0,-3-11-282,3 10 0,-1-2 282,1-6 0,1 1 0,1 8 0,0 0 0,-1-15 0,0 3 0,-1 6 0,-1-11 0,4 47 0,1-3 0,-1 4 564,1-2-564,7 2 0,28-19 0,6-5 0,1 8 0,-11 2 0,4-3 0,-6 6 0,-7 6 0,0 7 0,-11 4 0,7-1 0,-3 2 0,0-4 0</inkml:trace>
  <inkml:trace contextRef="#ctx0" brushRef="#br0" timeOffset="61124">23729 8022 24575,'42'-4'0,"-1"1"0,5-2 0,-5 0 0,-7-1 0,11-2 0,-31 7 0,-2-1 0</inkml:trace>
  <inkml:trace contextRef="#ctx0" brushRef="#br0" timeOffset="61449">23636 8273 24575,'36'0'0,"0"0"0,0 0 0,6-3 0,2-1 0,-6-1 0,-10 0 0,-1-1 0,8-4 0,1-1 0,-10 5 0,-1 0 0,8-8 0,-4 3 0,-15-4 0</inkml:trace>
  <inkml:trace contextRef="#ctx0" brushRef="#br0" timeOffset="62336">24377 7563 24575,'-3'-3'0,"-1"-1"0,3 2 0,-3 3 0,3 0 0,-1 6 0,7-2 0,7 10 0,3-1 0,7 1 0,8 2 0,-10-10 0,8 5 0,-15-7 0,-1 8 0,-3-2 0,-4 5 0</inkml:trace>
  <inkml:trace contextRef="#ctx0" brushRef="#br0" timeOffset="65049">24922 7785 24575,'-5'0'0,"-1"0"0,2 17 0,0 11 0,-2 5 0,1-5 0,-2 3 0,0 13 0,-1 5 0,1-4 0,-2-5 0,1-3-326,2-3 0,1 2 0,0-7 326,-1 6 240,4-22-240,1-19 0,1-34 0,2 8 0,0-3 0,1-4 0,1-3 0,3-7 0,2 2 0,-4 21 0,1 3 0,2-8 0,1 5 0,-2 13 738,8-7-738,-1 22 0,7 1 0,8 4 0,16 5 0,-15-3 0,6 5 0,-25-9 0,-2 4 0,1 6 0,-1 5 0,-2 14 0,-2 5 0,-2-12 0,0 0 0,-1 13 0,-1 1 0,0-12 0,-2-2 0,1 23 0,0-24 0,0-8 0</inkml:trace>
  <inkml:trace contextRef="#ctx0" brushRef="#br0" timeOffset="65649">25471 7972 24575,'-10'36'0,"0"0"0,-1 0 0,-3 16 0,9-9 0,17-22 0,16-12 0,4-7 0,9-24 0,-7 16 0,-3-2 0,-2-25 0,-18 10 0,-2-1 0,1 0 0,-7-11 0,-6 2 0,-9 16 0,-8-5 0,-2 2 0,-2 7 0,-16-4 0,27 15 0,-4 13 0,5 3 0,-1 11 0</inkml:trace>
  <inkml:trace contextRef="#ctx0" brushRef="#br0" timeOffset="66186">25969 7945 24575,'-6'41'0,"0"0"0,0-1 0,3-8 0,8-17 0,3-2 0,20-21 0,3-7 0,0-7 0,3-8 0,-5-4 0,-16-8 0,-12-4 0,-9 22 0,-10 13 0,5 6 0,-5 2 0,12 12 0,-2 2 0</inkml:trace>
  <inkml:trace contextRef="#ctx0" brushRef="#br0" timeOffset="67061">26325 7941 24575,'0'40'0,"0"0"0,1 0 0,-1 0 0,0 10 0,1-3 0,-1-17 0,0-23 0,7-50 0,9-3 0,0 10 0,3-6 0,-1 5 0,-3 10 0,2 1 0,5-4 0,3-2 0,-3 9 0,-1 11 0,5-6 0,2 1 0,0 9 0,18-8 0,-21 10 0,6 0 0,-16 4 0,2 3 0,-7 5 0,8 26 0,-6-9 0,-2 2 0,-2 2 0,-2 9 0,-4 3 0,-1 1 0,-1 4 0,0-11 0,0-3 0,0-10 0,-1 2 0,1-6 0,-10-2 0,-5-8 0,-9-6 0</inkml:trace>
  <inkml:trace contextRef="#ctx0" brushRef="#br0" timeOffset="67629">27038 7347 24575,'14'47'0,"-3"-24"0,1 11 0,-2 2 0,-4-5 0,-9 6 0</inkml:trace>
  <inkml:trace contextRef="#ctx0" brushRef="#br0" timeOffset="70137">24447 13011 24575,'0'8'0,"0"-3"0,0 10 0,0-10 0,1 4 0,-1-7 0,1-10 0,7 6 0,14-5 0,6 7 0,11 0 0,4 0 0,-16 0 0,0 0 0,10-4 0,5 0 0,-6 0 0,-9 3 0,-3-1 0,10-6 0,-5 1 0,-13 6 0,-6-3 0,-10 4 0,1 0 0</inkml:trace>
  <inkml:trace contextRef="#ctx0" brushRef="#br0" timeOffset="70744">24417 13298 24575,'41'-8'0,"-1"-1"0,-3 5 0,7-2 0,11-1 0,-7 1 0,-19 4 0,-2 0-923,18 0 0,-2-1 923,4-6 596,-3 2-596,-13-3 305,-9 6-305,-11-2 0,-7 4 0,-4 5 0,0 0 0</inkml:trace>
  <inkml:trace contextRef="#ctx0" brushRef="#br0" timeOffset="72331">25338 12922 24575,'-6'-3'0,"1"2"0,3 1 0,1 0 0,-1 0 0,-1 0 0,1 0 0,0 0 0,1 4 0,-2 24 0,2 2 0,-1 5 0,0 3 0,-3 11 0,-1-8 0,-2 6 0,0-7 0,0 4 0,-3 5 0,2-10 0,9-33 0,-1-2 0,0-29 0,1-12 0,0 3 0,2 2 0,0-5 0,1 6 0,2 1 0,5 0 0,2 2 0,1 11 0,7-10 0,1 1 0,-2 11 0,0-2 0,0 1 0,1 1 0,15-3 0,-12-4 0,2 10 0,-15 5 0,-7 7 0,3 0 0,-1 2 0,0 1 0,17 29 0,-11-10 0,1 11 0,-3 3 0,-4 13-340,-3-22 0,-1 1 340,-1 21 0,-2-15 0,-3-2 0,-2-1 0,-1 5 0,1-10 0,0-2 0,0-10 0,4-4 0,-1-17 0,0-6 0</inkml:trace>
  <inkml:trace contextRef="#ctx0" brushRef="#br0" timeOffset="73568">21829 14198 24575,'-5'-3'0,"1"-1"0,0 4 0,1-2 0,1 2 0,-10 0 0,-4 0 0,-15 0 0,-5 11 0,-1 4 0,-5-1 0,8 1 0,4-1 0,15-5 0,16-4 0,24 3 0,9-1 0,7 7 0,-7 0 0,4 5 0,-8 0 0,-1 12 0,-10 4 0,-9 2 0,-29 5 0,4-18 0,-2-2 0,1-1 0,-3-3 0,-3-4 0,0-2 0,-2 8 0,-2-7 0,23-20 0,1-2 0</inkml:trace>
  <inkml:trace contextRef="#ctx0" brushRef="#br0" timeOffset="74534">22225 13904 24575,'-3'43'0,"1"0"0,0 0 0,-1-1 0,1 1 0,0 0 0,1 8 0,0 4 0,1-3 0,2-7 0,0-11 0,7 4 0,0-13 0,6-4 0,17-17 0,3-9 0,12-9 0,-11 0 0,5-4 0,-6 0 0,-12 3 0,-4-3 0,11-24 0,-7 1 0,-13 21 0,-5-23 0,-5 37 0,0 0 0,0 3 0,0 1 0,0 8 0,0-2 0,2 28 0,-1 2 0,0-2 0,0 2 0,-1-6 0,0 0 0,-1 9 0,2-3 0,0-1 0,0-8 0,5-62 0,2-20 0,-2 27 0,1-2-280,2-10 0,0-6 1,2 6 279,2 10 0,2 3 0,9-8 0,2 1 0,-6 12 0,1 2 0,5-2 0,3 4 0,3 6 0,-1 5 0,0 3 0,12 3 0,-36 8 0,0-1 0,-6 6 0,-11 7 0,-8 8 0</inkml:trace>
  <inkml:trace contextRef="#ctx0" brushRef="#br0" timeOffset="74932">21868 14129 24575,'42'-9'0,"-1"0"0,0-1 0,0 1 0,0 0 0,0-1 0,9 0 0,1-1 0,0 0 0,-5 3 0,-7 4 0,3 5 0,-4 3 0,7-2 0,-1 0 0,-18 3 0,1-1 0</inkml:trace>
  <inkml:trace contextRef="#ctx0" brushRef="#br0" timeOffset="75373">23053 13899 24575,'37'-4'0,"-13"2"0,8 0 0,9-2 0,-5 1 0,12 0 0,-12-4 0,-3 1 0,-17 2 0,-18 7 0,-13 15 0,-10 10 0</inkml:trace>
  <inkml:trace contextRef="#ctx0" brushRef="#br0" timeOffset="75763">23060 13958 24575,'-9'42'0,"6"-17"0,-1 4 0,-1 5 0,0 8 0,-1 1 0,1-5 0,0 2 0,0 1 0,-1-5 0,-1 6 0,0-2 0,2-7 0,0-5 0,2-5 0,2 0 0,14 2 0,12-33 0,20-11 0,-6 4 0,7-5 0,-3 2 0,-4-2 0,0 0 0,-4 5 0,-1-1 0,1 0 0,-1 1 0</inkml:trace>
  <inkml:trace contextRef="#ctx0" brushRef="#br0" timeOffset="76308">23599 14024 24575,'-4'45'0,"0"-1"0,0 1 0,0 0 0,0 0 0,-1 6 0,1 1 0,-1-3 0,3-8 0,1-5 0,2-5-735,-1-1 0,0-1 735,1-1 0,-2 1 63,-6 16 0,-4-2-63,-3-1 0,-1 1 0,-2-4 328,-8-22-328,-8 2 0,15-14 0,-15-33 0,27-1 0,2-2 0,5-3 0,11-3 0,9-3 0,-1 10 0,4-3 0,3-2 0,0 2 0,-3 3-923,3-3 0,-2 4 0,2-2 923,4-4 0,5-4 0,-2 3 0,-6 8 0,-7 11 0,-3 3 0,17-17 0</inkml:trace>
  <inkml:trace contextRef="#ctx0" brushRef="#br0" timeOffset="76657">23559 13829 24575,'38'2'0,"0"0"0,-6 3 0,0 0 0</inkml:trace>
  <inkml:trace contextRef="#ctx0" brushRef="#br0" timeOffset="77548">23879 13892 24575,'42'-3'0,"0"-1"0,-1 1 0,7-4 0,-9 3 0,10 1 0,-2 1 0,-12-1 0,-6 1 0,8-8 0,-36 13 0,-11 36 0,-4 14 0,9-23 0,0 2-449,-3 7 0,-1 8 1,0 0-1,2-8 449,3-6 0,2-2 0,-2 18 0,0-2 0,3-9 433,-6 5-433,4-18 0,-3-11 0,-13-14 0,0 0 0,-15 4 681,0 2 0,1 1-681,4 0 0,0 0 0,5-2 0,20-5 0,1-3 0,2 1 0,0-3 0,2-1 0,1-1 0</inkml:trace>
  <inkml:trace contextRef="#ctx0" brushRef="#br0" timeOffset="78017">24402 14074 24575,'41'-9'0,"1"0"0,-5 0 0,-5 3 0,6 0 0,-6 0 0,11-5 0,-16 7 0,6-5 0,-14 9 0,-2-6 0,-4-1 0</inkml:trace>
  <inkml:trace contextRef="#ctx0" brushRef="#br0" timeOffset="78287">24315 14355 24575,'37'-12'0,"1"0"0,-1 0 0,-14 6 0,2 0 0,16-5 0,10-2 0,1 1 0,-11 3 0,-15 6 0,-1 2 0,14-5 0,-5 2 0,-17 6 0,-9 0 0</inkml:trace>
  <inkml:trace contextRef="#ctx0" brushRef="#br0" timeOffset="79756">25049 13965 24575,'4'2'0,"3"14"0,1 27 0,-4-16 0,-1 2 0,-2 5 0,0 4 0,-2-3 0,0-7 0,-1 0 0,0 13 0,-2-6 0,-2-23 0,0 1 0,4-13 0,1-7 0,1-29 0,6 5 0,2-5 0,0 1 0,-2 0 0,2-1 0,8-10 0,4-5 0,-2 9 0,5-2 0,-2 8 0,0 4 0,-7 12 0,2 6 0,-6 11 0,5-2 0,9 2 0,-2-2 0,15 2 0,-18 1 0,3 1 0,-13 1 0,-5-1 0,0 6 0,-3 1 0,3 11 0,-3 0 0,1 31 0,-1-19 0,-2-3 0,-1 0 0,-4 11 0,-2-2 0,0 1 0,2-12 0,-1 2 0,-1 7 0,-1 3 0,1-5 0,-2 3 0,3-8 0,1-2 0,3-9 0,3-5 0,0-1 0,0-4 0,0-3 0,4 4 0,4-1 0,17 4 0,-8-2 0,13-3 0,-17-1 0,4-3 0,-10 4 0,-8 3 0,-13 13 0,-9 4 0</inkml:trace>
  <inkml:trace contextRef="#ctx0" brushRef="#br0" timeOffset="80581">25032 12775 24575,'-6'0'0,"5"14"0,8-5 0,5 11 0,15 7 0,-15-6 0,6 5 0,-18-9 0</inkml:trace>
  <inkml:trace contextRef="#ctx0" brushRef="#br0" timeOffset="81067">25757 12719 24575,'1'21'0,"13"17"0,2-8 0,-3 5 0,-4 2 0,-11 3 0,-4-9 0,1 1 0</inkml:trace>
  <inkml:trace contextRef="#ctx0" brushRef="#br0" timeOffset="82023">24890 13813 24575,'0'-8'0,"0"2"0,-1 1 0,-1 5 0,0 0 0,-1 1 0,2 0 0,1 1 0,5 6 0,5-3 0,23 30 0,-19-26 0,14 18 0</inkml:trace>
  <inkml:trace contextRef="#ctx0" brushRef="#br0" timeOffset="82730">25510 13770 24575,'8'9'0,"9"6"0,-4-6 0,21 10 0,-26-2 0,10 2 0,-17 2 0</inkml:trace>
  <inkml:trace contextRef="#ctx0" brushRef="#br0" timeOffset="104582">21507 10752 24575,'-8'0'0,"3"0"0,1-2 0,1 2 0,2-8 0,0 7 0,16-4 0,10 4 0,6 2 0,0 0 0,3 0 0,12-1 0,5 1 0,-14-1 0,3 1 0,0-1 0,-3 1 0,11-1 0,-1 0 0,-11 0 0,3 1 0,1 0 0,-1-1 0,1 0 0,0 0 0,-2 0 0,-3 1 0,7 0 0,-1 0-332,2-1 0,3 0 0,-11 0 332,-8 0 0,-12 0 0,-6 5 0,-5-4 0,-4 7 0,-11 12 0,-2 7 0</inkml:trace>
  <inkml:trace contextRef="#ctx0" brushRef="#br0" timeOffset="122794">24368 9807 24575,'-1'31'0,"0"8"0,-1 3 0,0 1 0,1-15 0,1 0 0,-2 8 0,0 5 0,0-9 0,-1-3 0,1 18 0,0-42 0,2 2 0</inkml:trace>
  <inkml:trace contextRef="#ctx0" brushRef="#br0" timeOffset="126177">24104 11012 24575,'0'-6'0,"0"1"0,-1 2 0,-1 10 0,1 14 0,-1 10 0,2 13 0,0-12 0,0 2 0,0-5 0,0 0 0,0 11 0,0 2 0,0-7 0,0 1 0,0-4 0,0-1 0,0 0 0,0 15 0,0 1 0,0-10 0,0-3 0,0-7 0,0 0 0,0 18 0,0-2 0,0-5 0,0-12 0,0-1 0,0 2 0,0-2 0,0-10 0,-1-7 0,1-4 0,-1-2 0,1-2 0,0-5 0,0-32 0,0-12 0</inkml:trace>
  <inkml:trace contextRef="#ctx0" brushRef="#br0" timeOffset="126933">24144 11023 24575,'-4'0'0,"-5"-6"0,7 1 0,-6-1 0,7 2 0,-1 4 0,0 0 0,-1 0 0,-1 2 0,-4 2 0,-19 24 0,3-4 0,6-4 0,-1 1 0,-2 1 0,2-2 0,1-2 0,-6 6 0,27-24 0,2 0 0</inkml:trace>
  <inkml:trace contextRef="#ctx0" brushRef="#br0" timeOffset="127378">24166 11083 24575,'27'29'0,"0"-1"0,6 1 0,-1-3 0,0-3 0,-5-6 0,-1-2 0,-2-1 0,2 5 0,-21-16 0,-3 1 0,-10 7 0,-4 2 0</inkml:trace>
  <inkml:trace contextRef="#ctx0" brushRef="#br0" timeOffset="128764">27515 9501 24575,'-7'-3'0,"1"2"0,0-4 0,3 2 0,-2-2 0,2 2 0,-5 0 0,4 0 0,-6 0 0,8 1 0,-2 1 0,1-1 0,-10 4 0,-2 34 0,-6-6 0,11 2 0,2 4 0,-1 8 0,2-1 0,3-15 0,0 0 0,0 7 0,0 3 0,1-7 0,3-3 0,-3 14 0,2-36 0,0-3 0,5-1 0,2-2 0</inkml:trace>
  <inkml:trace contextRef="#ctx0" brushRef="#br0" timeOffset="131280">27711 11212 24575,'0'29'0,"0"-4"0,-1 0 0,1 15 0,-1-11 0,-1 2 0,0 3 0,1 2 0,-1 0 0,0 2 0,1-1 0,0 2 0,0 0 0,-1 6 0,1 0 0,0 4 0,1-3 0,-1-17 0,-1-3 0,2 16 0,-1-10 0,1-19 0,0 8 0,0-18 0,0 3 0,0-2 0,0-2 0,0 1 0,-1 3 0,-6 33 0,4-19 0,-4 19 0,7-46 0,-1-14 0,1-13 0</inkml:trace>
  <inkml:trace contextRef="#ctx0" brushRef="#br0" timeOffset="132288">27592 11265 24575,'9'3'0,"0"-1"0,2-2 0,-5 0 0,0 0 0,-25 4 0,-4 7 0,-10 6 0,-2 2 0,-6 8 0,5-1 0,3 0 0,8-5 0,-6 10 0,22-20 0,2 2 0,7-7 0,0 4 0,9-6 0,3 1 0</inkml:trace>
  <inkml:trace contextRef="#ctx0" brushRef="#br0" timeOffset="132885">27826 11236 24575,'-4'0'0,"1"10"0,3 3 0,11 11 0,4 2 0,2 5 0,7 0 0,2-3 0,-5-10 0,5 4 0,-18-21 0,-3 3 0,-2-3 0,-1 0 0,2-1 0,-3-9 0,-2 2 0,-2-8 0</inkml:trace>
  <inkml:trace contextRef="#ctx0" brushRef="#br0" timeOffset="139702">24851 11417 24575,'-3'-4'0,"1"0"0,-1 4 0,2-1 0,1 0 0,-3 1 0,1 0 0,-1 0 0,1 0 0,0 0 0,-3 6 0,4 16 0,-1 22 0,0 4 0,2-25 0,0 4 0,-1 7 0,-1 10 0,0 3 0,-1-1 0,1-8 0,0 2 0,0-1-277,-1 0 0,-2 5 0,1 0 0,0-7 277,0-1 0,1-4 0,-1 1 0,0-2 0,0 13 0,2-17 0,1-1 0,0 1 0,0-2 0,0-11 1108,1-6-1108,-1-4 0,0-21 0,-2-13 0,1-20 0</inkml:trace>
  <inkml:trace contextRef="#ctx0" brushRef="#br0" timeOffset="140461">24881 11475 24575,'-7'-8'0,"2"0"0,3 8 0,1-1 0,-4 1 0,-9 6 0,-11 19 0,-4 7 0,5-6 0,-1 1 0,-9 8 0,0 2 0,0 3 0,2-5 0,1-12 0,8 4 0,3-3 0,11-18 0,3 5 0,10-11 0,10 0 0,11-1 0,12-12 0,3-3 0</inkml:trace>
  <inkml:trace contextRef="#ctx0" brushRef="#br0" timeOffset="140861">24860 11521 24575,'2'16'0,"13"6"0,4 2 0,4 11 0,12 2 0,2-5 0,-9-12 0,11 10 0,-29-29 0,-4 3 0,2 1 0,-2-3 0,0 3 0,-3-5 0,-2 0 0</inkml:trace>
  <inkml:trace contextRef="#ctx0" brushRef="#br0" timeOffset="142464">26877 11375 24575,'5'1'0,"-1"10"0,-4 8 0,-1 12 0,-2 8 0,-2 5 0,-1-8 0,-2 7 0,0-4 0,2-2 0,0 0 0,0-1 0,-1 5 0,0-1 0,2-7 0,1-6 0,0-2 0,0 14 0,1-1 0,2-8 0,-1 4 0,2-16 0,0-6 0,0 8 0,0-7 0,0 11 0,0-16 0,0 6 0,0 2 0,-1-4 0,1 10 0,-1-12 0,0-1 0,0-3 0,-1-6 0,2 1 0,-2 1 0,2 0 0,-2 1 0,2-1 0,-8-27 0,0-6 0</inkml:trace>
  <inkml:trace contextRef="#ctx0" brushRef="#br0" timeOffset="143312">26867 11386 24575,'-11'0'0,"6"0"0,-5 0 0,8 0 0,-7 1 0,-5 11 0,-9 11 0,-5 3 0,3 15 0,-1 1 0,4-23 0,0 0 0,1 11 0,1 6 0,-2-5 0,-7-10 0,2-3 0,8 8 0,2-1 0,-14-1 0,26-11 0,40-27 0,-9-7 0,1 5 0,1-1 0</inkml:trace>
  <inkml:trace contextRef="#ctx0" brushRef="#br0" timeOffset="143889">26937 11375 24575,'3'33'0,"6"-3"0,1 0 0,7 2 0,3 0 0,-1-1 0,-3-3 0,7-2 0,-19-16 0,1-8 0,-2-2 0,-3-3 0,-12 2 0,-5-2 0</inkml:trace>
  <inkml:trace contextRef="#ctx0" brushRef="#br0" timeOffset="155548">24708 15042 24575,'2'-4'0,"2"-4"0,-3 8 0,1 7 0,-1 22 0,-2 6 0,1-1 0,0 16 0,0-2 0,0-19 0,0 19 0,0-34 0,5-4 0,21-9 0,3-3 0,-2-4 0,1-4 0,3-18 0,-13 6 0,0 0 0</inkml:trace>
  <inkml:trace contextRef="#ctx0" brushRef="#br0" timeOffset="155829">24811 14706 24575,'26'17'0,"-13"-3"0,6 3 0,1 0 0</inkml:trace>
  <inkml:trace contextRef="#ctx0" brushRef="#br0" timeOffset="159732">26789 14842 24575,'-15'-1'0,"3"0"0,4-1 0,5 1 0,-2-4 0,4 4 0,14 12 0,-3 9 0,18 15 0,-14-1 0,0 2 0,-2-12 0,-1 2 0,-1 16 0,-3 7 0,-1-7 0,-1-13 0,-2-2 0,-4 7 0,-1 4 0,-2-8 0,-4-6 0,-31 4 0,12-18 0,-18-1 0,16-5 0,-15-9 0,24 1 0,-6-12 0,23-1 0,19-8 0,6-3 0,-7 8 0,1 0 0,14-10 0,3 2 0,-12 14 0,2 2 0,15-6 0,1 3 0,5 0 0,-12 5 0,-5 0 0,-12 5 0,-8 5 0</inkml:trace>
  <inkml:trace contextRef="#ctx0" brushRef="#br0" timeOffset="160011">26783 14583 24575,'44'14'0,"1"0"0,-1 0 0,-6 0 0,0 0 0,1-1 0</inkml:trace>
  <inkml:trace contextRef="#ctx0" brushRef="#br0" timeOffset="163547">25672 15587 24575,'0'-5'0,"1"32"0,2 17 0,4-1 0,-3-2 0,0 7 0,0-6 0,0-12 0,0 0 0,0 8 0,-2 4 0,0-4 0,-1-11 0,0 0 0,0 15 0,-1-4 0,0-14 0,-1 1 0,1-12 0,-5 28 0,4-27 0,-2 15 0,3-30 0,0-30 0,0-9 0</inkml:trace>
  <inkml:trace contextRef="#ctx0" brushRef="#br0" timeOffset="167074">25690 15552 24575,'-9'0'0,"2"0"0,4 0 0,2 0 0,-2 0 0,0 0 0,0 0 0,0 0 0,-1 0 0,-3 0 0,-22 15 0,11 0 0,-13 6 0,18-4 0,-13 14 0,14-18 0,-10 17 0,18-22 0,2 3 0,2-1 0,0 1 0</inkml:trace>
  <inkml:trace contextRef="#ctx0" brushRef="#br0" timeOffset="167555">25728 15550 24575,'28'16'0,"-4"-7"0,12 3 0,1-1 0,0-3 0,-6-1 0,-3-1 0,-14-4 0,-15-2 0,-9 0 0</inkml:trace>
  <inkml:trace contextRef="#ctx0" brushRef="#br0" timeOffset="169424">26090 15650 24575,'-4'0'0,"0"0"0,3 27 0,1-2 0,0 1 0,0 3 0,0-3 0,0-1 0,1 0 0,1 2 0,1 13 0,0 0 0,0-16 0,0 2 0,3 19 0,0-1 0,-3-4 0,0-11 0,0-3 0,-3-3 0,0-2 0,1-9 0,0 8 0,-1-9 0,2 3 0,-2-14 0,1-14 0,-2-15 0,0-13 0</inkml:trace>
  <inkml:trace contextRef="#ctx0" brushRef="#br0" timeOffset="169876">26034 15634 24575,'-16'33'0,"-1"-1"0,-1 12 0,2-5 0,2-15 0,0 24 0,11-40 0,2 5 0,8-10 0,1-1 0</inkml:trace>
  <inkml:trace contextRef="#ctx0" brushRef="#br0" timeOffset="170180">26071 15669 24575,'39'4'0,"-15"4"0,22 2 0,-12 5 0,-13-9 0,2 1 0,-19-7 0,-2 0 0,6 0 0,-2 0 0,2-1 0,-4-1 0</inkml:trace>
  <inkml:trace contextRef="#ctx0" brushRef="#br0" timeOffset="-190119.73">10305 14977 24575,'-2'7'0,"4"-2"0,16 8 0,-10-10 0,14 10 0,-17-13 0,0 2 0,-1-2 0,-2 0 0,6 0 0,5 0 0,18-3 0,0-4 0,2-3 0,3-3 0,-9 2 0,0 0 0,13-5 0,4 0 0,-6 5 0,4 1 0,-2 1-1526,8 1 0,1 1 1526,-5 0 0,3 1 0,-3 2 0,2 2 0,-1 3-426,-4-1 0,2 0 0,-2 2 426,2 1 0,2 2 0,-4 2 0,6 2 0,-1 1 0,-7-1 0,-3 1 0,-1 1 0,2 1 0,2 2 0,-6-5 0,0-3 0,-4-4 0,1 0 0,4-2 0,2 0 0,-1 0 0,-15 0 2827,18 0-2827,-30 0 1503,3 0-1503,-4 0 0,-4 0 0,2-1 0,-3 0 0,-1 0 0,0-19 0,-1-5 0,-1-5 0,0-11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4:08:3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15462 5308 24575,'-37'22'0,"0"-1"0,1 0 0,-1 5 0,-2 3 0,0 2 0,2 1 0,1 0 0,1 3 0,1 0 0,1 0-820,-1-1 1,1 1 0,1 0 0,3 1 519,6-5 0,1-1 0,3 3 1,2 2 287,4 10 1,5 5 0,1 1-1,0-4 1,-3-3 0,0-3 0,1 4-1,3 0 1,-1 0 0,1 0-1,-1 0 1,1 0 0</inkml:trace>
  <inkml:trace contextRef="#ctx0" brushRef="#br0" timeOffset="1583">17136 6068 24575,'0'-9'0,"1"-3"0,0 1 0</inkml:trace>
  <inkml:trace contextRef="#ctx0" brushRef="#br0" timeOffset="1947">17373 5963 24575,'0'-13'0,"0"3"0</inkml:trace>
  <inkml:trace contextRef="#ctx0" brushRef="#br0" timeOffset="2844">14893 6612 24575,'-28'28'0,"-1"-1"0,1 1 0,-2-3 0,-2 1 0,1-1 0,6-6 0,-14 7 0,5-4 0,-1 2 0,5-5 0,4-1 0,0 4 0,-3-4 0,1-2 0,8-8 0,-1-3 0,5-2 0,5-3 0,-22 8 0,11-2 0,-4 0 0,0 0 0,9-4 0,-13-4 0,23-1 0,-2-1 0</inkml:trace>
  <inkml:trace contextRef="#ctx0" brushRef="#br0" timeOffset="3019">14045 7010 24575,'-17'2'0,"-2"1"0</inkml:trace>
  <inkml:trace contextRef="#ctx0" brushRef="#br0" timeOffset="4340">13872 7079 24575,'1'-11'0,"0"2"0,0 4 0,0 4 0,0 0 0,3 1 0,12-1 0,13-9 0,19 1 0,-23 0 0,1 1 0,22 1 0,1 1 0,-17 2 0,2 1 0,2 1 0,5 0 0,1 0 0,-6 1 0,1 1 0,-1 0-626,2 0 0,3 0 0,-4 1 626,-7 0 0,0 1-411,9 1 1,5 1 0,-4 0 410,-1 1 0,0-1 0,2 0 0,6 0 0,0 0 0,-7-1 0,-3 2 0,-3 0 0,2-2 0,3 0 0,-2 0 0,8 1 0,-2 0 0,-10-1 0,2-1 0,4 0 0,4 0 0,-5 0 0,-6 3 0,-1-1 0,12-2 0,0-1 0,-4 4 0,-2 0 0,-12-2 0,0-1 0,7 0 0,4 1 0,8 2 0,-1 0 0,5-2 407,-2 2 1,-2 0-408,-8-2 436,3 1 0,2 0-436,-15-2 0,1-1 0,14 1 0,7 0 0,-6-1 0,-9-1 0,-1 0 0,17 0 0,1 0 0,-9-2 0,-2-1 0,-6 0 0,0-1 0,8-1 0,0-1 0,-9 0 0,0 0 0,6 0 0,0 0 0,-7 1 0,1 1 0,9 0 0,5-1 0,-5 1 0,-11 2 0,0 0 0,10-1 0,4-1 0,-6 2 984,10 0-984,-10 2 0,7-1 0,-4 1 0,-4 0 0,1 0-672,2 0 1,3 0 0,-3 0 671,-2-2 0,2 1 0,2-1 0,7 0 0,1 0 0,-5 0 0,-9 0 0,-3-1 0,5 1 0,3-1 0,6 1 0,2-1 0,-3 1 0,-6-1 0,6 0 0,-3-1-497,5 0 1,4-1 0,-4-1 496,-4 1 0,0 0 0,1-1 0,4 0 0,-4 0 0,-2 1 0,-2-1 0,-5 1 0,0 0 0,0 0 0,-2 2 0,0 0 0,-2 0 0,3 0 0,-1-1-282,11 1 0,-4 1 282,-6 1 0,6-1 0,-21 2 2173,3 0-2173,-11-1 1633,5 1-1633,-5 0 0,14-2 0,4 0 0,17-1 0,-6-1 0,12-1 0,2-1 0,-8 2 0,1-1 0,0 0-117,-1 0 0,6 0 0,-1-1 1,-12 0 116,6-3 0,-4 2 0,-44 3 0,-17 9 0,-10 1 0</inkml:trace>
  <inkml:trace contextRef="#ctx0" brushRef="#br0" timeOffset="5783">20040 6985 24575,'8'48'0,"-2"-8"0,-1-3 0,-1 3 0,0-2 0,-4 5 0,-2-7 0,-2 6 0,-2 3 0,1-1 0,-1-3-395,1 6 0,-1-3 0,0 6 395,1-7 0,0 6 0,-1 3 0,1 0 0,0-6 0,0-7-1013,-2 9 1,1-6 1012,4-1 0,0 2 0,2-8 752,0-4-752,0-10 0,-7-18 0,5-19 0,-5-17 0</inkml:trace>
  <inkml:trace contextRef="#ctx0" brushRef="#br0" timeOffset="6404">20203 6911 24575,'-6'-9'0,"3"3"0,-13 11 0,2 9 0,-9 5 0,-8 7 0,-3 3 0,4-5 0,1 1 0,-2 1 0,3-2 0,-5 4 0,-2 2 0,3-2 0,6-7 0,3-5 0,4-2 0,-8 13 0,4-3 0,10-15 0,7 11 0,2-12 0,4 11 0,19-4 0,3-16 0,19-3 0</inkml:trace>
  <inkml:trace contextRef="#ctx0" brushRef="#br0" timeOffset="6788">20138 6987 24575,'32'-9'0,"0"1"0,6 14 0,5 8 0,-5 0 0,-8 0 0,-2 2-680,5 4 0,3 2 0,-7-2 680,-5 7 657,4-5-657,-16-12 336,2 3-336,-11-12 0,-7 3 0,-1-2 0</inkml:trace>
  <inkml:trace contextRef="#ctx0" brushRef="#br0" timeOffset="60307">5600 6938 24575,'5'2'0,"-2"-4"0,-3 1 0,3-2 0,3 2 0,7 1 0,12 0 0,-5 0 0,6 1 0,2-1 0,-8 0 0,10 0 0,-7 0 0,18 2 0,-10-2 0,8 2 0,0-1 0,0-1 0,6 2 0,-1-1 0,-8 0 0,-3 1 0,-2 0 0,-4 0 0,6 2 0,2-1 0,2 1 0,4-1 0,-1 0 0,0-2 0,-5 0 0,-1-1 0,3 0 0,3 2 0,0-1 0,2 1 0,-10 0 0,8 1 0,2 0 0,-6-1 0,0 0 0,0-1 0,7 2 0,4 0 0,-2 0 0,6 0 0,-5 0 0,-17-1 0,0 0 0,6 2 0,2-1 0,-5 0 0,3-1 0,15 3 0,-34-5 0,2 2 0,-1-2 0,-1 0 0,-2 1 0,-5-1 0,0 1 0,-3-1 0,14 0 0,-3 0 0,26 0 0,-25 0 0,8-1 0,-23 0 0,-14-1 0,-2 1 0</inkml:trace>
  <inkml:trace contextRef="#ctx0" brushRef="#br0" timeOffset="70630">24368 9113 24575,'2'-14'0,"0"-2"0,-2 2 0,6-4 0,-1 6 0,12-9 0,-8 13 0,4-4 0,-10 10 0,2 2 0,5 5 0,20 22 0,0-2 0,4 9 0,0 0 0,-2-7 0,-9-3 0,-3-4 0,-10-16 0,-2 6 0,-3-6 0,6 5 0,-2 7 0,-1 26 0,-1-19 0,-7 15 0</inkml:trace>
  <inkml:trace contextRef="#ctx0" brushRef="#br0" timeOffset="70937">25243 8970 24575,'-1'-7'0,"-8"12"0,-11 19 0,-7 8 0,-4 5 0,8-8 0,-2 1 0,-7 3 0,-5 2 0,2-4 0,3-7 0,-1-3 0,3-3 0,0 0 0,-1 0 0</inkml:trace>
  <inkml:trace contextRef="#ctx0" brushRef="#br0" timeOffset="71169">24278 9601 24575,'-34'11'0,"0"0"0,-5 4 0,12-13 0,55-21 0,-2 6 0,8-3 0,-1 0 0,7-3 0,4-1 0,0 1 0,-5 1-1093,3 0 1,-3 2 0,3-1 678,-4 1 0,4-1 1,1-1-1,-3 2 0,-7 3 414,0 2 0,-6 3 0,6-7 0,-16 6 0</inkml:trace>
  <inkml:trace contextRef="#ctx0" brushRef="#br0" timeOffset="71608">24688 9094 24575,'-4'41'0,"-1"-1"0,0 0 0,1 1 0,-2 8 0,-1 1 0,2-1 0,-1 0 0,1 1 0,0-4-1023,-1 2 0,2-1 1023,1-7 0,1 1 0,0-3 0,1-4 0,0-3 658,0 10-658,-1-5 67,2-53 1,1-16-1,-1 1 1,1 1 0</inkml:trace>
  <inkml:trace contextRef="#ctx0" brushRef="#br0" timeOffset="72020">24776 9405 24575,'-34'11'0,"1"1"0,0-1 0,-8 12 0,-3 6 0,2 2 0,5-3 0,2 2 0,1 2-488,3-2 1,-5 5 0,2-1 0,7-7 487,-6 5 628,4-2-628,27-25 0,30-11 0,15-8 0,-16 6 0,3-1 0,5-2 0,7-2 0,1 0 0,-6 1 161,5-1 0,-2 2-161,1-1 0,4 0 0,-9 3 0,0 2 0,3 3 0,-44 10 0,-2 3 0</inkml:trace>
  <inkml:trace contextRef="#ctx0" brushRef="#br0" timeOffset="72348">24627 9831 24575,'-18'4'0,"-4"20"0,-7 17 0,0 5 0,4-9 0,3-6 0,1 2 0,0 2 0,-4 8 0,-2 3 0,4-5 0,6-9 0,-1 10 0,7-16 0,6-4 0,13-12 0,22-5 0,8-3 0,-13 2 0,2-1 0,12-3 0,7-2 0,-8-1 0,10-7 0,-17 1 0,-5-3 0,-9-12 0,-2-3 0</inkml:trace>
  <inkml:trace contextRef="#ctx0" brushRef="#br0" timeOffset="72582">24806 10105 24575,'-16'30'0,"3"-1"0,19 13 0,-5-3 0,4-10 0,-4 0 0,-17 1 0,-6-3 0,-6 2 0,-3-14 0,-4-7 0,-13-16 0</inkml:trace>
  <inkml:trace contextRef="#ctx0" brushRef="#br0" timeOffset="72777">24065 10341 24575,'-29'-20'0,"10"3"0,33-4 0,7 6 0,7 1-983,11-6 0,11 1 983,-13 8 0,8-1 0,5 1 0,0-1 0,-1 0 0,-5 1-174,1-3 0,-4 0 0,0 1 1,4-2-1,-1 3 0,4 0 1,3-1-1,-2 0 0,-2-1 1,-7 1-1,1-7 0,-1 0 1,1 0-1</inkml:trace>
  <inkml:trace contextRef="#ctx0" brushRef="#br0" timeOffset="73133">25299 9366 24575,'-22'-14'0,"10"57"0,33-21 0,-4 9 0,8-4 0,10-27 0,10-11 0,3-6 0,-7 5 0,3 3 0,0 0-441,-6-2 0,5-3 0,-2 1 0,-12 4 441,-5 1 0,-21 8 0,-7 0 0</inkml:trace>
  <inkml:trace contextRef="#ctx0" brushRef="#br0" timeOffset="73573">25567 9669 24575,'-12'15'0,"1"13"0,-1 10 0,0-3 0,0-10 0,-4 3 0,-2 2 0,-6 7 0,-4 5 0,0 0 0,0-2 0,4-8 0,-1 0 0,1-6 0,-2 3-656,-2 0 1,-4 4-1,-1 1 1,3-3 0,4-6-622,0 2 1,3-10 3007,-13-20-1731,21-29 0,14-1 0,8-7 0,4 4 0,4-3 0,0 4 0,3-1 0,3 2 0,9-7 0,3 9 0,10 22 0,-16 11 0,1 5 0,-1 3 0,0 3 470,1 3 0,4 3-470,-2 1 0,4 3 0,1 0 0,-4-2 0,11 4 0,-1-1 0,-8-4 0,3 1 0,-1-1 0,-3-5 0,2-8 0,0 0 0</inkml:trace>
  <inkml:trace contextRef="#ctx0" brushRef="#br0" timeOffset="73973">25981 9480 24575,'45'-16'0,"0"1"0,0-1 0,0 1 0,-1-1 0,0 1 0,1 0 0,-7 5 0,8-2 0,4 0 0,-1 0 0,-6 4 0,-10 3 0,15 9 0,-25-3 0,-14 2 0</inkml:trace>
  <inkml:trace contextRef="#ctx0" brushRef="#br0" timeOffset="74518">26127 9586 24575,'37'-8'0,"-1"1"0,1 0 0,5 20 0,-14 8 0,-32 13 0,-5 2 0,-1 1 0,-3 1 0,10-6 0,5 1 0,4 13 0,6 2 0,4-1 0,-5-23 0,2-2 0,4 10 0,3-1 0,12 5 0,-13-11 0,-1 5 0,-29-6 0,-9 0 0,1-2 0,-3 0-395,-12 10 0,-3 1 395,2-9 0,-1-1 0,-7 2 0,1-3 0,17-12 0,1-3 0,-4-6 0,6-7 0,18-39 0,15 16 0,6-3 0,2 1 0,8-6 0,4 1-404,1 6 1,4 1 0,6 3 403,-1 8 0,6 3 0,0 2 0,-2 2 0,1 1 0,-1 2 0,2 0 0,-2-1 0,3-1 0,-2 1 0,-3 2 0,-6 3 0,0 1 0,0-1 0</inkml:trace>
  <inkml:trace contextRef="#ctx0" brushRef="#br0" timeOffset="74937">27022 9747 24575,'-8'-11'0,"13"56"0,-2-17 0,4 20 0,0 2 0,-3-13 0,-1 4 0,1-53 0,0-8 0</inkml:trace>
  <inkml:trace contextRef="#ctx0" brushRef="#br0" timeOffset="75231">27384 9366 24575,'3'44'0,"1"0"0,-1 0 0,0-1 0,1 1 0,-2 7 0,1 3 0,-2-1 0,0-3 0,-2-8 0,-2 4 0,-4-3 0,-2 3 0,-2 3 0,-1-8 0,-1-16 0,0-4 0,-14 16 0,25-47 0,12-19 0</inkml:trace>
  <inkml:trace contextRef="#ctx0" brushRef="#br0" timeOffset="75701">27544 9495 24575,'-18'-7'0,"54"0"0,19-1 0,-28 5 0,1 0-433,6-1 0,8 0 0,0 0 1,-7 1 432,-4-1 0,-3 5 0,13 10 0,-5 6 0,-9 13 0,-16 0 0,-2 11 0,-2 2 0,-3-5 0,-2 8 0,-4 0 140,2-7 0,-1 5 0,-1 0 0,-3-5-140,-5-3 0,-2-4 0,0-3 0,2 3 0,-2-3 0,-17 5 0,-2-12 0,8-31 0,-19-17 0,33-1 0,-1 0 0</inkml:trace>
  <inkml:trace contextRef="#ctx0" brushRef="#br0" timeOffset="76153">27525 9840 24575,'39'-16'0,"-1"-1"0,0 0 0,0 0 0,10 0 0,4-1 0,-2 4 0,-9 7 0,-6 5 0,-5 9 0,5 13 0,-13 8 0,-32 0 0,-14 3-783,4-1 0,-4 1 1,0-1 782,-5 5 0,-3-2 0,0-2 0,-4 2 0,3-2 0,-4 3 0,-1-3 0,-2-6 0,-3-1 0,6-4 0,-4 4 751,-5-15-751,78-15 0,20-5 0,-23 6 0,2 0-820,12-1 1,9-2 0,2 1 0,-6 1 570,-8 3 0,-4 0 0,1 1 249,12 0 0,2 0 0,-5 1 0,-5 1 0,-4 0 0,-7 2 0,0-1 0</inkml:trace>
  <inkml:trace contextRef="#ctx0" brushRef="#br0" timeOffset="77106">28438 9561 24575,'5'-17'0,"-1"57"0,-18-5 0,8 1 0,-3 0 0,-17-4 0,13-16 0,34-10 0,10-4 0,1-1 0,7-2 0,-4 4 0,-22 12 0,-14 3 0,-11 9 0,-5 1 0,-3 0 0,9 5 0,3 1 0,4-11 0,-3 10 0,-1 2 0,-7 8 0,3-13 0,-1 2 0,1-1 0,2-2 0,-3 5 0,4 1 0,11-29 0,21-18 0,9-10 0,-8 6 0,1-4-820,2 0 1,6-4 0,-1-1 0,-3 0 793,6-9 1,-3-2-1,-5 8 1,1-1 0,-3 1-1,-6-3 1,1 1 0</inkml:trace>
  <inkml:trace contextRef="#ctx0" brushRef="#br0" timeOffset="77990">28765 9772 24575,'-14'33'0,"7"-4"0,4 2 0,1 7 0,1-3 0,1-7 0,1 1 0,0 7 0,0 5 0,0-8 0,0 1 0,-1-12 0,-3-47 0,2-21 0,0-7 0,-1 20 0,1 1 0,0-16 0,0 4 0,1 9 0,-2 5 0,1 17 0,15-6 0,7 2 0,25 1-482,-18 4 1,5-2 0,1 1 481,2 3 0,3 1 0,0 0 0,-2 0 0,2-1 0,-1 0 0,3-1 0,6 1 0,6-1 0,-2 1 0,-7 1 0,-5 1 0,-2 3 0,3 1 0,2 1 0,-9 5 0,-6 8 0,13 11 0,-27-5 0,3 12 0,-2 3 0,-4 4 0,1 2 0,-1 3 0,-7 8 0,-10-14 0,-4 5 0,-1-3 0,1-1 0,-3 0 0,-3 2 0,-5 5 0,-1 0 0,4-9 0,2-8 0,1-3 0,-12 18 0,5-9 0,17-26 0,-1-5 0,-7-5 361,-5-3 0,-7-6 0,-2-4 0</inkml:trace>
  <inkml:trace contextRef="#ctx0" brushRef="#br0" timeOffset="78353">29322 9441 24575,'-21'36'0,"-1"0"0,1 0 0,-1 0 0,1 0 0,-1-1 0,0-4 0,2-6 0,-3 6 0,1 5 0,-3 8 0,-2 4 0,0 0 0,2-5 0,2-9-1376,-11 5 1,4-9 1375,10-5 0,2-9 174,-6-25 1,35-27 0,5-1-1,-1-1 1</inkml:trace>
  <inkml:trace contextRef="#ctx0" brushRef="#br0" timeOffset="78505">29084 9876 24575,'28'4'0,"-1"0"0,6 4 0,2 2 0,-3-1 0,14 7 0,-10-3 0,5 2 0,-8 0 0,2 7 0,-9-11 0,-1-1 0,-6 1 0</inkml:trace>
  <inkml:trace contextRef="#ctx0" brushRef="#br0" timeOffset="79222">30118 9583 24575,'-13'-12'0,"2"3"0,13 9 0,43 16 0,-4-1 0,-6-1 0,1-1 0,1 0 0,-14-5 0,-13-8 0</inkml:trace>
  <inkml:trace contextRef="#ctx0" brushRef="#br0" timeOffset="79396">29942 9822 24575,'-14'10'0,"10"-3"0,33 1 0,16-2 0,-20-3 0,1 2 0,24 5 0,-6 5 0,-22 7 0,-21 12 0</inkml:trace>
  <inkml:trace contextRef="#ctx0" brushRef="#br0" timeOffset="79570">29750 10356 24575,'-29'8'0,"30"-16"0,20-7 0,20-7 0,7-1 0,-6 3 0,-2 1 0,-2 3 0,4-3-274,0-1 1,4-3 0,1-1 0,-1 1 0,-5 4 0,-1 0 0,-4 3 0,0 0 0,-3-3 0,0 1 0,0 0 0</inkml:trace>
  <inkml:trace contextRef="#ctx0" brushRef="#br0" timeOffset="79806">30529 9615 24575,'46'-14'0,"0"1"0,0-1 0,0 1 0,0-1 0,-3 1 0,1 0 0,-4 2 0,10-1 0,2 0 0,-8 2 0,-15 5 0,-11 5 0,-11 0 0</inkml:trace>
  <inkml:trace contextRef="#ctx0" brushRef="#br0" timeOffset="80069">30858 9173 24575,'-4'44'0,"0"0"0,0 1 0,0-1 0,-5-3 0,-2 2 0,4-2 0,0 8 0,-2 3 0,0-5 0,-1-10 0,-7-4 0,0-6 0,-3 5 0,1 1 0</inkml:trace>
  <inkml:trace contextRef="#ctx0" brushRef="#br0" timeOffset="80881">30278 9921 24575,'-6'2'0,"27"-3"0,24-3 0,-3-1 0,-7-2 0,1-1-283,2 2 0,5 0 0,1 0 1,-3-3 282,0-3 0,-2-2 0,-3 1 185,4-2 0,-1 1-185,7 0 0,-5 1 0,-15 0 187,-10 10-187,-28 16 0,-10 8 0,-4 3 0,8-6 0,-2 1 0,-8 7 0,-5 3 0,3-2 0,4-3 0,0-1 0,1-2 0,-2 1 0,-1 1 0,-8 7 0,-1 2 0,4-3 0,2-3 0,0-1 0,0 1 0,-3 3 0,8-7 0,4-5 574,7-1-574,15-11 0,40-1 0,17-4 0,-25-1 0,2-1-929,12 0 1,6-1 0,-5-2 928,-5-3 0,-3-1-564,6-4 0,-2 1 564,-17 4 0,-3 1 0,22-9 0,-29 1 0,-6-1 0,4-13 2607,0 0-2607,5-17 0,-10 21 1306,4-4-1306,-10 30 0,8 35 0,-1-5 0,1 7 0,0 1 0,3-2 0,1-3 0,0-4 0,-4-13 0,6 9 0,-16-23 0,-9 0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4:10:55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10907 9885 24575,'2'-5'0,"2"3"0,-3 3 0,16 41 0,-4-3 0,-3-1 0,3 11 0,0 3 0,-1-7 0,-1 1 0,0 0 0,-2-7 0,1 5 0,-1-2 0,0-5 0,0 1 0,-1-7 0,-1-3 0,4 4 0,-11-40 0,1-3 0</inkml:trace>
  <inkml:trace contextRef="#ctx0" brushRef="#br0" timeOffset="1825">10900 9972 24575,'25'-3'0,"1"1"0,12-1 0,1 1 0,4 1 0,1-1 0,0 0-542,-9 1 1,2-1 541,5-1 0,3-1 0,-2 0 0,-1 3 0,0-1 0,-7-2 0,4 0 0,1-1 0,-4 0-1562,12 0 1,0 0 1561,-8 1 0,1 0 0,1-1 0,4-1 0,0 0 0,-1 1 0,-10 3 0,-1 1 0,3-1 0,8-1 0,4-3 0,1 1 0,-5 0 0,-7 1 0,-4 1 0,4-1 0,4 0 0,4 0 0,-1 0 0,-4 0 0,7-1 0,-3 0 0,-8 2 0,2 0 0,-1 0 0,-3 1 0,0-1 0,-1 0 0,7 0 0,-1-1 0,-4 1 0,1-1 0,-1 1 0,6-1 0,0 0 110,1-1 0,0 0-110,1 1 0,0 1 0,-3-3 0,2-1 0,5 2 0,4 0 0,-3 0 0,-2-1 0,0 0-701,0 0 0,3 0 0,-5 1 701,-9 3 0,-1 0 0,0-1 0,1-1 0,-1 1 0,6 1 0,-1 0 0,-4-1 0,1 0 0,2 0-270,7-1 0,3 1 1,-5 0 269,-2 0 0,0 0 0,0 1 0,4-2 0,-4 2 0,-1 0 0,-3 0 0,-6 0 0,1 1 0,0 0 0,4 1 0,-3-1 0,-2 1 0,2 0 0,10-1 0,7 0 0,-5 0 0,-4 0 0,-1-1 0,0 0 0,3 0 0,3 0 0,-5 0 0,4 0 0,1-1 0,-1 0 0,-5 1 0,2 0 0,-4 0 0,7 0 0,-4 0 0,6-1 0,4 0 0,2 0 0,-1 0 0,-4 0 0,-7 1 0,6-2 0,-6 1 0,5-1-114,-6 1 1,5-1 0,3 0 0,0 0 0,-3 0 0,-5 0 113,6 0 0,-5 0 0,2 1 0,-2-1 0,1 1 0,0-1 0,-4 1 0,-2 1 0,-3 1 0,2-1 0,5 1 0,3-1 0,0 1 0,-5 0-638,12-1 1,-2 1 637,0 0 0,2 0 0,-6 0 850,-14 1 0,-2 0-850,20 0 0,-1 0 0,-21 0 0,-1 0 591,20 0 0,-4 0-591,-19 0 3151,4 0-3151,-18 0 0,32 0 0,-9 0 0,-2 0 0,7 0 0,-3 0 0,-4 0 0,-1 0 0,5 0 0,4 0 0,-5 0 0,11 0 2819,3 0-2819,-33 0 0,-7 0 0,-6 2 0,-3 4 0,1 21 0,0 6 0,0 12 0,-1 2 0,1-5 0,1 5 0,-1 1-671,1-3 0,-1 7 0,0-2 0,1-9 671,0-12 0,0-4 0,0 7 0,0-2 0,0-7 0,-15 4 0,0-42 0,-4-12 0,-7 0 0,-1 0 0</inkml:trace>
  <inkml:trace contextRef="#ctx0" brushRef="#br0" timeOffset="5132">11112 10550 24575,'24'3'0,"16"0"0,-8 0 0,16-1 0,-12-1 0,-4-1 0,0 0 0,11 0 0,-5 0 0,-1 0 0,1 0 0,-4 0 0,1 0 0,14 0 0,-16 1 0,7 0 0,1 0 0,-5 0 0,5-1 0,-1 0-227,5 2 1,5 0 0,-3 0 226,2-1 0,-3 1 0,-12 1 0,1 1 0,3 0 0,3 0 0,-3-1 0,-5 0 0,0-1 0,8 2 0,0 1 0,-5-1 0,-1 0 0,-9-3 0,2 1 0,14 4 0,0 0 0,5-4 0,-15-1 0,5 1 0,-3 0 0,-7-2 0,-1 0 0,16 0 0,3 0 0,-8 0 0,2 0 0,-3 0 0,-6 0 0,2 0 0,5 0 0,7-1 0,0 1 0,-8-1 0,-6 0 0,-2-1 0,10-1 0,5 0 0,-6-1 0,-11 0 0,0 0 0,10-1 0,5 0 0,-4 0 0,-9 2 0,0 0 0,8-2 0,3 0 0,-5 1 0,12-1 0,-8-1 0,1-1 0,7 0 0,-10 1 0,-1 1 0,7 1 0,5-1 0,-13 4 0,-3-5 0,8 1 0,2-1 0,-16 2 0,1 0 0,15-1 0,2 0 0,-10 1 0,-3 1 0,15-1 0,-6-2 0,-1 1 0,-12 2 0,-2 0-303,9-3 0,-1 1 303,13-1 0,1-3 0,2 0 0,-17 1 0,2 0 0,2 1 0,6-2 0,0 0 0,-5 1 0,0-2 0,0 0 219,1 2 0,4 0 1,-3 0-220,7-1 0,-2 0 0,-8 3 0,2 1 0,1-1 0,4-1 0,-5 1 0,-5 0 0,-1 1 0,19 0 0,-2 1 0,-1-2 0,-18 4 0,0 1 0,20 0 0,-12 0 0,-5 0 0,0-1 627,3-2-627,-4 2 0,0 0 0,0-3 0,-3 4 0,-1-1 0,2-3 0,6 1 0,1 0 0,3-1 0,-9 3 0,3-1 0,-1 1 0,-1 1 0,15-5 0,-10 3 0,5 0 0,-4 0 0,-8-1 0,2 0 0,4 1 0,6 1 0,0-1 0,-6 1 0,-1-2 0,-2 1 0,2 0 0,3 1 0,-2 0 0,-2 0 0,-3-1 0,19-1 0,-19 3 0,0 0 0,3-2 0,-2 0 0,13 3 0,-16-1 0,2-1 0,9 2 0,-1-1 0,2 1 0,-5-1 0,0 0 0,6 1 0,-15 0 0,1 0 0,0-2 0,-4 2 0,8-2 0,-16 2 0,-3 0 0,2 0 0,3 0 0,9 0 0,3 0 0,7 0 0,-4-1 0,-1 0 0,-1 1 0,-3-1 0,0 0 0,-3 1 0,19 0 0,-33 0 0,-1 0 0,-1 0 0,-6 0 0,-9 0 0,-6 0 0</inkml:trace>
  <inkml:trace contextRef="#ctx0" brushRef="#br0" timeOffset="30667">11246 12250 24575,'-4'0'0,"1"0"0,0 0 0,0-4 0,0 3 0,0-5 0,2 6 0,1 6 0,0 15 0,1 3 0,-1 3 0,2 3 0,-1 1 0,0 6 0,2 5 0,2-3 0,1 4 0,0-5 0,-2-4 0,-1-2 0,3 2 0,0 3 0,-1-9 0,-3-7 0,1 0 0,-2-11 0,0 1 0,-1-6 0,0 0 0</inkml:trace>
  <inkml:trace contextRef="#ctx0" brushRef="#br0" timeOffset="32317">11086 12221 24575,'42'-7'0,"-1"-1"0,1 1 0,0-1 0,-1 1 0,6-2 0,-1 1 0,-2 1 0,-2-1 0,4 1 0,-3 0 0,-3 1-1639,1 0 1,0 1 1128,1-2 0,4-1 0,-1 1 510,-2 2 0,-1 1 0,-3 0 0,3 0 0,1 1 0,-2-1 0,6-1 0,0 1 0,-7 0 0,-6 3 0,-3 0 0,3-2 0,2 0 0,-6 0 1461,1 0-1461,7 1 782,-17 0-782,20 2 0,-18 0 0,3 1 0,3 1 0,12-1 1282,-13 0 0,4 1-1282,5-2 0,4 0 0,-4 0 0,-2 1 0,0-1 0,9 0 0,4 0 0,-8 0 0,2 0 0,2 0 0,-31 0 0,-6 0 0,-2 0 0,9 0 0,-2 0 0,9 0 0,-12 0 0,41 0 0,-13 0 0,4 0 0,5 0-414,-10-1 0,1 0 1,-1 0 413,5 0 0,0-1 0,1 0 0,3 0 0,-6 0 0,-11 0 0,-2 0 0,16-1 0,-2 0 0,-2-2 0,7 0 0,-23 1 0,-10 4 0,-7-1 0,-1 0 1241,8 0-1241,-6 0 0,6 1 0,-8-1 0,-2 0 0,17 1 0,-9 0 0,25-3 0,-12 0 0,2 0 0,1 0 0,12-1 0,-13 1 0,0 0 0,16-3 0,-19 1 0,-2 1 0,-15 4 0,2 0 0,-3 3 0,1 20 0,-2 9 0,-3-5 0,0 1-858,0 21 0,1 2 858,-1-16 0,0 0 0,0 4 0,1 3 0,0-5 0,1-9 0,0-1 0,0 8 0,0 4 0,-3-11 0,-6-10 0,-20 4 0,-14-22 0</inkml:trace>
  <inkml:trace contextRef="#ctx0" brushRef="#br0" timeOffset="34019">11402 12781 24575,'-6'-4'0,"1"3"0,1-2 0,0 3 0,-9 0 0,4 0 0,-7 0 0,9 0 0,0 0 0,-4 0 0,4 0 0,-8 0 0,9 0 0,8 0 0,17 1 0,23 1 0,-6-2 0,6-1 0,0 0 0,-4-2 0,-1-2 0,7 0-469,-3 1 1,6-1 0,5-1 0,1 0 0,0 0 0,-2 0 0,-6 0-150,7-1 0,-6 0 0,0 0 0,7-2 618,-10 3 0,5-1 0,3-1 0,1 0 0,0 0 0,-2 0 0,-3 2 0,-6 0-428,3-1 1,-5 2-1,-1 0 1,3-1 427,6-1 0,4 0 0,0-1 0,-1 0 0,-7 2 0,0-1 0,-5 1 0,0 0 0,8-2 0,1 1 0,-5 0 0,-6 3 0,-3-2 0,-3-3 0,-3 0 0,2 5 0,-7-6 0,-16 10 3276,5 0-1471,28-6 573,-8-4-2378,2 1 0,8-2 0,-4 0 0,-7-1 0,1 1 0,15-3 0,6-1 0,-7 2 0,-18 6 0,-2 1 0,14-5 0,-4 3 0,-19 7 0,9-2 0,-7-3 0,13 4 0,-7-4 0,1 0 0,16 2 0,-14-1 0,2 0 0,3 3 0,-1-1 0,15-3 0,-8 4 0,-1-1 0,-5 0 0,4-3 0,-23 5 0,-5-2 0,0 3 0,-4 0 0,5 0 0,-9 0 0,-9 2 0,-10-3 0,-11 1 0</inkml:trace>
  <inkml:trace contextRef="#ctx0" brushRef="#br0" timeOffset="36633">14123 12048 24575,'32'0'0,"4"-3"0,9-1 0,-9-4 0,2 0 0,-9 4 0,3-1 0,6-1 0,4-1 0,-2 1 0,-5 2 0,0 1-1074,-2 0 0,2-1 1,-2 1 1073,-2 1 0,0 1 0,10-1 0,4-1 0,-3 0 0,-2 2 0,3 0 0,-6-1 0,7-1 0,3 1 0,-3-1 0,-6 1 0,9 1 0,-2-1 0,1 1 0,4-1 0,0-1 0,-10 2 0,0-1 0,0 0 0,-3 0 0,-3-1 0,-3 1 0,4-1 0,10-1 0,7-1 0,-1 0 0,-7-1 0,1-1 0,-4 0 0,6 0 0,-1 0 104,-15 1 1,-2 1-105,11 1 0,5 0 0,2 0 0,-23 2 0,2-1 0,20 1 0,8 1 0,-7 0 0,-17-1 0,-1 0 0,5 2 0,4 0 0,-5 0 0,13 0 0,-9 0 0,7 0 0,-4 0 0,-4 0 0,-1 0-155,4 0 1,3-1 0,-6 0 154,7 0 0,-10-5 0,-6 5 1519,-6-3-1519,28 3 0,-18-1 0,-4 0 0,0 0 635,0-1-635,3-3 1321,-9 2-1321,14-1 0,-9 1 0,5 1 0,3-1 0,6-3 0,-9 2 0,5 0 0,-4 0 0,11-2 0,-1 0 0,1 1 0,-5-1 0,7 0 0,1 1 0,0 1 0,-11-1 0,-4 1 0,-14 2 0,-12 2 0,-2 0 0,-15 48 0,4-23 0,-1 4 0,-4 14 0,-2 6 0,2-3 0,1-6 0,2-1 0,-1-4 0,1 1 0,3-6 0,4 0 0,-1-13 0,3-7 0,-3-9 0,-1 0 0,1 0 0,-4 0 0,-19 0 0,-6 0 0,9 0 0,-5 0 0,-11 1 0,-10 0 0,-2 1 0,6 0 0,9 0 0,3 0 0,-4 0 0,-6 3 0,-8 0 0,-2 1 0,3 0 0,7 0-216,7 0 0,5-1 0,-3 2 216,-10 1 0,-5 2 0,0 0 0,7-1-645,-3 2 0,3-1 645,3-1 0,-2-1 0,3 2 0,-5 3 0,0 0 0,5-3 0,-5 1 0,0-1 0,4 0 0,-5 2 0,1 0-532,-3-2 1,-3 1 0,8-4 531,0-2 277,13-3 0,0 0-277,-2 1 0,-5-3 0,1-2 0,6 0 0,1 0 0,-3-1 0,-3 3 0,-2 0 0,1 0 0,-2 0-295,-9 3 1,-1 0 294,9 2 0,-1 0 0,6 1 0,-1 0 0,3 0 0,-4 1 0,0 0 0,-5-2 0,-4 0 0,6-1 0,10-2 0,1-1-410,-21 1 1,2-1 409,6-1 1514,-6-5-1514,4-2 0,9-3 0,2 4 0,-1 0 0,-16-6 940,15 8 0,-2 0-940,2 0 0,-2 0 0,2 1 0,0 3 0,1 0 0,-15-2 0,1 1 496,19 1 0,3 0-496,-10-3 0,6 3 0,0-1 0,0-1 0,-6 2 0,15 0 0,-14 0 0,15-4 0,-17 0 0,29-2 0,-2 1 0,10 2 0,7 0 0,5-2 0</inkml:trace>
  <inkml:trace contextRef="#ctx0" brushRef="#br0" timeOffset="39275">14284 11525 24575,'1'30'0,"1"-6"0,2 9 0,0 2 0,1 4 0,4-2 0,-1 1 0,-4-1 0,1-8 0,0-1 0,-4-2 0,3 1 0,0 4 0,1-2 0,-3-3 0,-1-1 0,0 1 0,-3 2 0,-1 0 0,-2-6 0,-4 18 0,-1-19 0,3-1 0,-5 1 0,3-2 0,-7 24 0,8-13 0,-1 16 0,1 1 0,4-9 0,-1 7 0,0-4 0,4-21 0,-1 15 0,2-20 0,-1 16 0,1-13 0,0 8 0,0-16 0,0-2 0,0-1 0,0 2 0,0 13 0,0-7 0,0 6 0,0-9 0,0-1 0,0-5 0,-2 0 0,-13-14 0,3-25 0,0 10 0,0 0 0</inkml:trace>
  <inkml:trace contextRef="#ctx0" brushRef="#br0" timeOffset="44133">13983 10152 24575,'-4'-2'0,"1"0"0,3-2 0,-1 2 0,0 0 0,0 7 0,8 28 0,-2 2 0,1-3 0,1 7 0,-2-5 0,0-7 0,-1-1 0,3 19 0,-2-4 0,-2-16 0,0 5 0,-2-18 0,1 4 0,-2-13 0,0 4 0,0-3 0,0 1 0,-5-4 0,-1 0 0</inkml:trace>
  <inkml:trace contextRef="#ctx0" brushRef="#br0" timeOffset="45170">13951 10070 24575,'0'-6'0,"4"3"0,10 0 0,11 1 0,-1 0 0,2 1 0,12-2 0,-1 2 0,0 3 0,0 6 0,4 2 0,-1 2 0,-4 4 0,-7 0 0,-2 1 0,-5 2 0,2 5 0,-7-4 0,1 4 0,-5-9 0,-4 4 0,-6-13 0,-3-2 0,0-2 0,-23 16 0,-10 4 0,-2 0 0,-4 2 0,-6 1 0,-2-5 0,2-4 0,18-8 0,2-1 0,-14 6 0,5-2 0,12-10 0,14-1 0,-7 0 0,9 0 0,-3 0 0,3-1 0,3-2 0,1 0 0,2-1 0,0 3 0,0-1 0,0-1 0,5 1 0,1-2 0</inkml:trace>
  <inkml:trace contextRef="#ctx0" brushRef="#br0" timeOffset="46270">12449 12088 24575,'1'44'0,"1"-1"0,0 0 0,2-7 0,1 2 0,-2 0 0,0 6 0,1 0 0,0-5-405,3 4 0,0-2 405,-2-6 0,0 2 0,-1-3 0,1 1 0,-1-2 133,5 11 1,-4-7-134,-8-23 0,-2-18 0,-13-32 0</inkml:trace>
  <inkml:trace contextRef="#ctx0" brushRef="#br0" timeOffset="46921">12325 12022 24575,'46'-5'0,"0"-1"0,0 1 0,-4 1 0,0 1 0,-5 2 0,-8 4 0,-2 2 0,9 6 0,1 1 0,-10-5 0,-1 1 0,5 4 0,-3 1 0,-1 5 0,-14 5 0,-6 23 0,-10-10 0,-14 3 0,-5 1 0,7-18 0,-4-1 0,-14 7 0,-8 1 0,3-4 0,6-8 0,0-3 0,-2 0 0,-3-1 0,5-3 0,-9-1 0,11-7 0,19-2 0,12-5 0,13-1 0,12-11 0,13-1 0</inkml:trace>
  <inkml:trace contextRef="#ctx0" brushRef="#br0" timeOffset="48174">12784 12663 24575,'0'-6'0,"0"2"0,-2 1 0,1 3 0,0 8 0,0 12 0,2 9 0,1 3 0,2 18 0,0-9 0,0-1 0,0-9 0,2-2 0,-5-24 0,0-5 0,0-5 0,-1-2 0</inkml:trace>
  <inkml:trace contextRef="#ctx0" brushRef="#br0" timeOffset="49396">15971 11751 24575,'5'38'0,"-1"-1"0,0 1 0,3 1 0,0 2 0,1-1 0,-1-6 0,0 2 0,1-1 0,2 10 0,2 5 0,-2-7 0,3 4 0,-5-9 0,-1-4 0,-1-10 0,-1 8 0,-3-17 0,-1 17 0,-12-27 0,-4 2 0</inkml:trace>
  <inkml:trace contextRef="#ctx0" brushRef="#br0" timeOffset="49954">15990 11573 24575,'41'11'0,"1"-1"0,0 0 0,0 0 0,-1 0 0,-5-1 0,0 2 0,1 1 0,11 2 0,0 2 0,-7 0 0,-15-1 0,-15 9 0,-28 13 0,-9 1 0,-6 0 0,9-16 0,-4 3 0,1-5 0,2-4 0,0-3 0,-10 5 0,2-1 0,-8 4 0,0 0 0,31-18 0,7-3 0,7-18 0,3-6 0</inkml:trace>
  <inkml:trace contextRef="#ctx0" brushRef="#br0" timeOffset="50942">16276 12277 24575,'42'-8'0,"1"1"0,0 0 0,-1-1 0,0 1 0,2 0 0,-5 1 0,-10 3 0,-4 2 0,6 3 0,-17 5 0,-7-1 0,-14 34 0,-8-7 0,3-2 0,-1 0 0,-1-8 0,-1 1 0,-11 14 0,-1-1 0,11-16 0,-1-1 0,-8 11 0,2-4 0,10-12 0,2-4 0,10-9 0,6-2 0,14 0 0,9 0 0,4 0 0,-7 1 0,3-2 0,10-2 0,5-1 0,-7 0 0,9 2 0,-4-4 0,-16 1 0,-31 5 0,-6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4:12:17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12650 11044 24575,'4'50'0,"-1"-9"0,-1-2 0,1 2 0,-1-14 0,-1 2 0,0 14 0,0 8 0,0-7 0,0-11 0,0-2 0,0 5 0,0 2 0,-1-8 0,0-7 0,0-13 0,0 0 0,-5-2 0,-8-7 0,-6-1 0</inkml:trace>
  <inkml:trace contextRef="#ctx0" brushRef="#br0" timeOffset="3439">12633 11007 24575,'14'2'0,"8"3"0,11-3 0,3-1 0,12 3 0,-14-2 0,3-1 0,-3 0 0,-8-1 0,-2 0 0,10 1 0,2-1 0,-2 0 0,-2 0 0,16 0 0,-16 0 0,4-1 0,-4 0 0,-7 0 0,0 0 0,22-2 0,-2 0 0,-5 2 0,-8-2 0,-1 1 0,6 2 0,4-3 0,2 0 0,2 2 0,0-2 0,8 0 0,-6 0 0,-18 2 0,0 0 0,15-2 0,7-1 0,-6 0-676,-14 0 1,-1 0 675,7 0 0,0 0 0,-4 0 0,2-1 0,5 1 0,5 0 0,-4 0 0,-1-1 0,1 1 0,-1 0 0,5 0 0,-1 0 0,-6 2 0,-4 0 0,-2 1 0,17-3 0,-1 0 0,-19 1 0,-1 0-137,11-3 1,0 0 136,-10 3 0,0 1 0,9-3 0,2-1 0,0 2 0,-1-1 0,-8 1 0,1 0 0,3-1 0,3-1 0,-3 2 0,-2 0 0,-1 1 0,8-1 0,1 0 0,3 0 0,-2 1 0,-12 0 0,1 1 0,12-2 0,6-1 0,-5 0 0,-10 3 0,1-1 0,5-2 0,5-2 0,-5 3 0,-11 3 0,1 0 0,10-7 0,4-4 0,-4 4 0,-8 5 0,0 1 0,11-7 0,5-3 0,-5 4 0,-10 6 0,1 1 0,4-4 0,7-2 0,1-1 0,-5 3 0,6 2 0,0 1 0,-5-2 0,5-1 0,1-1 0,-8 3 406,-2 1 1,-3 1-407,10 0 0,3-2 0,-8-1 0,1-2 0,-3 2 0,0 2 0,-1 0 0,3-3 0,3-2 0,-4 2 0,-8 1 0,-2 1 0,16-4 0,2 0 0,-12 2 0,5 0 0,-2 1 0,7 0 0,3-1 0,-2 1 0,-6 0 0,-4-1 0,-4 1 0,3 0-774,12 0 0,6 0 0,0 1 0,-9-1 774,-3-1 0,-1 0-447,-3 2 0,3 0 1,2 0-1,-5 1 447,-3-2 0,-2 1 0,2-1-298,9 0 1,6 0-1,-1 0 1,-7 0 297,-2 2 0,-1-1-104,2 1 0,3 1 0,-3 0 104,-6 0 0,-1 1 0,9-1 0,2 0 0,-4 0 0,1-2 0,-2 1 0,-3-2 0,3 0 0,-1 2 0,6 0 0,0 0 0,-7-1 0,-3-2 0,-1 0 0,4 3 0,3 0 0,-5 1 1354,-9-1 1,-1 0-1355,18-2 0,2 0 0,-15 3 0,0-1 966,10-4 1,1 0-967,2 4 0,-1 1 0,-10-4 0,0 0 0,1 4 0,2 0 0,-2 0 0,-4-1 0,-1 0 784,6 0 1,-3 1-785,0 1 985,-8 0-985,-17 0 0,0 1 0,-9 2 0,-1 2 0,-5 19 0,-2 17 0,-2 4 0,2-6 0,0 1 0,0 3 0,1-8 0,-1 8 0,-2 3 0,1 0 0,0-2 0,3-8 0,1 0 0,1-6 0,0 2 0,-4 13 0,0 0 0,0 0 0</inkml:trace>
  <inkml:trace contextRef="#ctx0" brushRef="#br0" timeOffset="7584">12713 11604 24575,'38'0'0,"-8"0"0,0-2 0,10-5 0,-2 3 0,8-1 0,-5 0 0,-11-1 0,0-1 0,12 0 0,6 0 0,-7 1-829,-14 2 1,-2-1 828,7-2 0,-1 1 0,9 3 0,5 0 0,2 0 0,2 2 0,-2-1 0,-2 0 536,-16 1-536,8-1 275,-13 1-275,5 0 0,-1 1 0,2 0 0,9 0 0,-3-3 0,1-1 0,-4 1 0,-1 0 0,-8-3 0,0 0 0,6 1 0,-1 1 0,5-2 0,3 2 0,2-1 0,10 0 0,-12 2 0,6 0 0,-4-1 0,-10 0 0,1-1 0,5 3 0,4 0 0,-4 0 423,-5-1 0,-1 0-423,5 1 0,4 1 0,-4 0 0,14 0 0,-7-1 0,-2 2 0,-7 0 0,11 0 0,-5 0 0,-8 0 0,4 1 0,1 0 0,-2 0 0,6 0 0,1 0 0,2-1 0,-3 0 0,7-2 0,-4 1 0,-11 1 0,0 0 0,14-2 0,5 0 0,-7 0 0,6 0 0,-14 0 0,0-1 0,4 0 0,-12 1 0,-2-1 0,7 0 0,6-1 0,-9 1 0,-1 1 0,7-1 0,-2 1 0,6-2 0,-5 1 0,-8 0 0,-2-1 0,18-1 0,0 0 0,6-2 0,-15 2 0,0 0 0,16 0 0,-11 0 0,-2 0 0,-5 3 0,-5-1 0,-1 1 0,-2-1 0,25 0 0,-10-3 0,-7 3 0,5-1 0,-2 1 0,-4 1 0,0-1 0,10 0 0,6-1 0,-6 0 0,-8 1 0,0-1 0,11-1 0,5-1 0,-4 0 0,-10 1 0,0 0 0,7-1 0,5 1 0,-9 0 0,-1 1 0,-6 2 0,-3 0 0,-15 1 0,9 1 0,4 0 0,1 0 0,18 0 0,0-4 0,-4 0 0,1 1 0,-10-1 0,3 0 0,5 0 0,7 0 0,1 0 0,-6 0 0,-2 1 0,0 0 0,4 0 0,5-1 0,-4 0 0,-4 1 0,-5 0 0,10-1 0,5-2 0,-2 1 0,-17 0 0,-4 2 0,-4 0 0,-14 3 0,5-1 0,2 1 0,13 0 0,0-3 0,3-1 0,-6 2 0,2 0 0,4-1 0,4-1 0,-3 0 0,-3 2 0,2-1 0,5 0 0,3-1 0,-3 1 0,-9 1 0,-1 0 0,8-1 0,2-1 0,-4 1 0,11 0 0,1-2 0,-2 0 0,-8 1 0,-5 0 0,-3 1 0,-11 2 0,33-2 0,-20 0 0,5 0 0,0-1 0,2-1 0,14-2 0,-20 2 0,-1 3 0,-5-2 0,-4 3 0,20 0 0,-14 1 0,8-1 0,0-1 0,-6 1 0,-2 0 0,-1-1 0,-12 2 0,2-1 0,-11 1 0,0 0 0,0 0 0,2 0 0,5 0 0,2 0 0,23 0 0,-9 0 0,1 0 0,0 0 0,-1 0 0,2 0 0,-20-1 0,-6 1 0,-13 0 0,-3 0 0</inkml:trace>
  <inkml:trace contextRef="#ctx0" brushRef="#br0" timeOffset="16648">11503 11127 24575,'0'-8'0,"0"3"0,0-2 0,0 3 0,0 0 0,-1 2 0,-3 0 0,-2 4 0,-33 13 0,18-6 0,-19 11 0,27-14 0,3 3 0,5-9 0,2 4 0,44 11 0,-15-7 0,2 2 0,1 0 0,14 1 0,-13-3 0,12 5 0,-23-5 0,-2 2 0,-11-5 0,-4 7 0,1-6 0,-2 12 0,-1-4 0,-15 19 0,5-6 0,-6-7 0,-2-1 0,2 2 0,-11 0 0,16-14 0,-3-1 0,0-1 0,5 0 0,-2-1 0,7 0 0,1-4 0,1 0 0,-2 0 0,2 0 0,-5 0 0,2 0 0,-3 0 0,-4 0 0,6 0 0,-7 0 0,8 0 0,-5 0 0,2 0 0,-4-6 0,2 4 0,-11-10 0,11 10 0,-4-3 0,9 4 0,3-1 0,1 1 0,1-1 0</inkml:trace>
  <inkml:trace contextRef="#ctx0" brushRef="#br0" timeOffset="21366">13290 11100 24575,'-5'-4'0,"1"1"0,4 2 0,0-1 0,0 0 0,0 0 0,0 12 0,2 8 0,-1 2 0,1 10 0,-2-17 0,1 0 0,-1-4 0,0 1 0,0-1 0,0 12 0,0-12 0,0 5 0,0 2 0,0-9 0,0 10 0,0-8 0,0 13 0,0-7 0,0 19 0,0-22 0,-2 13 0,0-17 0,0 13 0,1-15 0,1 10 0,-1-6 0,-3 7 0,1-7 0,0 0 0,3-9 0,12 0 0,3-1 0</inkml:trace>
  <inkml:trace contextRef="#ctx0" brushRef="#br0" timeOffset="23661">19469 10437 24575,'-3'-5'0,"1"1"0,0 4 0,0 0 0,1 0 0,-1 0 0,0 0 0,-3 0 0,-12 35 0,5-7 0,1 1 0,0 2 0,0 15 0,5-9 0,1 0 0,-3 13 0,4-17 0,2-3 0,0-1 0,2-5 0,0-12 0,-1 6 0,0-15 0,0 12 0,1-11 0,0 4 0,-1 0 0,0-7 0,-1 9 0,1-8 0,1 6 0,-1-7 0,0 2 0,1-1 0,-2-2 0,7 1 0,0-1 0</inkml:trace>
  <inkml:trace contextRef="#ctx0" brushRef="#br0" timeOffset="47382">13304 11591 24575,'0'-9'0,"2"3"0,-1 4 0,1 0 0,-2 7 0,0 5 0,0 20 0,0-7 0,0 21 0,0-18 0,0 11 0,0-14 0,0 5 0,0-15 0,0 6 0,0-12 0,0 1 0,0-4 0,0-1 0,1 0 0,16 0 0,-4-2 0,31 1 0,-16-1 0,17-1 0,2 0 0,1-2 0,-6 2 0,-3 0 0,-8-1 0,9-1 0,-13 1 0,7-1 0,-7 2 0,-7 0 0,15-3 0,1-1 0,-1 0 0,9-2 0,1-1 0,-10 1 0,-1 1 0,0 1 0,11 0 0,-14 2 0,0-1 0,15-3 0,-7 4 0,0 1 0,3-4 0,-3 3 0,-2 1 0,-11 0 0,12 0 0,-10-2 0,-3 0 0,1 1 0,12-4 0,11 2 0,0 2 0,-8 0 0,2 0 0,-2 0 0,-13 1 0,5-1 0,-8 0 0,-9 0 0,3-1 0,-11 2 0,6 1 0,-7 0 0,4-1 0,-2 1 0,-3-1 0,0 1 0,-5-2 0,0 3 0,5 4 0,2 4 0,17 19 0,-5-7 0,10 15 0,-9-13 0,1 2 0,3 8 0,-9-14 0,1 5 0,-11-18 0,-2-1 0,-2-2 0,0 4 0,-2 2 0,1 3 0,-1-4 0,2-3 0,1-5 0,0 0 0,1-1 0,-2-1 0,0-1 0,6-37 0,-4 25 0,4-29 0,2 27 0,2-14 0,9-3 0,-8 5 0,-1 12 0,-10 16 0,0 1 0,1 0 0,0 0 0,4 0 0,23 0 0,-2 0 0,-1 0 0,3 0 0,1-1 0,0 0 0,-5 1 0,1 0 0,16-1 0,-1-1 0,-17 2 0,1-2 0,14 0 0,-1-1 0,7-1 0,-8 0 0,-1 0 0,-1-2 0,-10 3 0,-1 1 0,-2-2 0,21-2 0,-21 4 0,23-5 0,4-2 0,-5 7 0,-11-3 0,5-1 0,-3 1 0,-8 2 0,-1 1 0,10-4 0,-1 0 0,-7 1 0,1-1 0,6 0 0,5-1 0,-3 1 0,-4 1 0,1 0 0,11-2 0,6-1 0,-7 2 0,-15 2 0,0 0 0,12 0 0,5-1 0,-4 0 0,-8-1 0,-1 1 0,-1 1 0,3 0 0,-3-1 0,-5 1 0,-1-1 0,16-2 0,-1 1 0,-15 2 0,-1 0 0,18-1 0,-2 0 0,-7 0 0,10-1 0,-19-1 0,2 4 0,19-10 0,-12 7 0,-3 0 0,7-1 0,-4-1 0,-10 3 0,0-1 0,11-1 0,6 0 0,-7 0 0,1-3 0,-10 5 0,-3 0 0,-1 1 0,27-7 0,-12 2 0,-7 3 0,6-1 0,-4 2 0,16-4 0,-2 3 0,-2 1 0,-9 3 0,3 1 0,-17 1 0,-3-1 0,1 1 0,17-3 0,-11 1 0,24-2 0,-24 0 0,8 3 0,-14-1 0,7-1 0,-8 2 0,8-3 0,-5 1 0,-4 0 0,11 0 0,-11 3 0,2-2 0,-2 2 0,10-2 0,3-1 0,7 2 0,2-2 0,0 0 0,-7 2 0,14-2 0,-26 3 0,8 0 0,-19-1 0,2 1 0,-1 0 0,8-1 0,-9 0 0,10-4 0,-14 4 0,3-4 0,-6 5 0,0 0 0,-1 0 0,0-2 0,0 1 0,-1-2 0,1 2 0,1-2 0,2-9 0,-1-1 0,3-12 0,-2 3 0,2 1 0,-2 5 0,-1 5 0,-2 4 0,-1-2 0,0-2 0,0 3 0,-15 0 0,-10 20 0,-18 5 0</inkml:trace>
  <inkml:trace contextRef="#ctx0" brushRef="#br0" timeOffset="54826">12603 11086 24575,'-14'-32'0,"3"4"0,10 20 0,1-1 0,-1-6 0,0 8 0,-1-35 0,2 27 0,-3-25 0,2 25 0,-4-7 0,4 7 0,-2-2 0,2 8 0,0 6 0,-1 1 0,-1 2 0,2-3 0,-1 0 0,2-3 0,-1 4 0,-1-4 0,0 5 0,-1-1 0,1-4 0,0-1 0,-2-5 0,1 3 0,0-1 0,0 4 0,1-6 0,-3-1 0,-1-3 0,1 1 0,-3 6 0,7 1 0,-3 4 0,4 2 0,-1-1 0,0 2 0,-1-1 0,0 2 0,-1 0 0,3-2 0,12 2 0,23-3 0,7-1 0,-15 2 0,2-1 0,14 1 0,8-1 0,-8 1 0,-14 1 0,-3-1 0,12 2 0,-2 0 0,-6 0 0,-7 0 0,11 0 0,-4 0 0,13 0 0,2 0 0,-19 0 0,-1 0 0,23 1 0,-2-1 0,-4 0 0,-14 0 0,-1 0 0,1 1 0,18-1 0,-20 1 0,15-1 0,-1-1 0,2 1 0,3-4 0,1-1 0,-19 2 0,-1-1-317,20-1 0,-3-1 317,-7 1 0,-5 1 0,0 0 0,5 2 0,7-4 0,0-1 0,-4 5 0,-5-4 0,-2 0 0,-1 6 0,1-4 0,9 4 0,-3-2 0,0 0 0,8-1 0,-5 0 0,-7 0 0,0-1 0,12 0 0,6-1 0,-7 0 317,-14 2 0,-1-1-317,16-2 0,-1-1 0,-19 4 0,-2-1 0,9-1 0,-2-1 0,-2 0 0,9-3 0,-24 6 0,2-1 0,-13 3 0,-4-9 0,-13-16 0,4 2 0,-1-3 0,0 1 0,4 8 0,-3-17 0,8 26 0,0 1 0,0-1 0,2 3 0,-1-4 0,-1 2 0,0-12 0,0 11 0,0-11 0,2 15 0,-1-4 0,-1 7 0,-1-11 0,0 11 0,2-4 0,15 23 0,-2-4 0,6 7 0,2 0 0,4-1 0,8 12 0,-12-14 0,-1-2 0,4 5 0,1 2 0,1-2 0,-7-5 0,7 6 0,-12-11 0,-8-6 0,3 3 0,-4-7 0,3 0 0,21-3 0,8-2 0,-13 0 0,3 0 0,11-1 0,10-1 0,1 0 0,-7 1 0,3-1 0,-1 0 0,-4 2 0,5-1 0,0 1 0,-9 1-269,-6 3 0,-3 0 269,6-2 0,-2 0 0,-1 3 0,-10-1 0,12 0 0,-8-1 0,2-2 0,3 0 0,10-1 0,-10 0 0,1 1 0,13-2 0,-3 0 0,8-1 0,-4 1 0,-6 1 0,0 0-804,10-2 0,5 0 0,-7 1 804,-9 3 0,-4 0 0,3-3 0,2 0 0,1 0 0,3-1 0,-4 0 0,-2 1 0,0 0 0,10-3 0,4 0 0,-7 1 0,4 0 236,-10 2 1,3 0-237,6-6 0,-1 1 0,-15 6 0,2 0 0,12-4 0,6-2 0,-6 2 0,-13 2 0,-1 1 0,11 0 0,4 0 0,-7-2 0,2 0 0,-4 1 0,-3 3 0,1 1 0,12-3 0,6-1 0,-7 2-524,-16 3 0,-1 1 524,10 0 0,1 0 0,4-2 0,-3-1 0,-11 3 0,2 1 0,4-2 0,5-1 0,-5 1 0,-4 0 0,-2 0 0,11-1 0,1-1 0,0-2 0,-2 0 0,-13 4 0,0-1 795,22-5 0,-3 0-795,-15 6 0,16-5 0,-21 7 0,-5 0 0,9 0 1146,-3 0-1146,1 0 0,2 0 789,18 0-789,-4-3 0,-1 0 0,3-1 0,-11 2 0,4 0 0,-4 0 0,13 0 0,-6 1 0,3 2 0,-6-2 0,-3 1 0,7 0 0,-9 0 0,-1-1 0,-5 1 0,8 0 0,-2 0 0,8-1 0,2-1 0,-2 1 0,-8 0 0,1-1 0,2 2 0,-16 0 0,12 0 0,-17 0 0,6 0 0,8 2 0,2-1 0,8 2 0,-9-1 0,2-1 0,11 0 0,-13 2 0,-1-1 0,6 0 0,-21 3 0,3-4 0,-15 1 0,4-2 0,-1 3 0,-1-2 0,1 3 0,-4-2 0,1 8 0,-1-1 0,4 5 0,-3 15 0,3-7 0,-4 11 0,0 1 0,1-6 0,-4 7 0,-1-1 0,2-17 0,-7 13 0,8-23 0,-5 8 0,4-8 0,-2 9 0,4-5 0,0-2 0,0 3 0,-3-10 0,2 3 0,-4 0 0,3 2 0,-1-1 0,2-1 0,0-5 0,1 1 0,-3 4 0,-18 15 0,-5 9 0</inkml:trace>
  <inkml:trace contextRef="#ctx0" brushRef="#br0" timeOffset="57370">7154 9681 24575,'-2'0'0,"-6"1"0,-6-1 0,-2 0 0,2 0 0,1 0 0,-17 0 0,11 0 0,-12 0 0,16 0 0,2 0 0</inkml:trace>
  <inkml:trace contextRef="#ctx0" brushRef="#br0" timeOffset="57437">6963 9680 24575,'-10'-7'0</inkml:trace>
  <inkml:trace contextRef="#ctx0" brushRef="#br0" timeOffset="58777">6754 9643 24575,'8'6'0,"3"-2"0,-7-6 0,18 0 0,6 1 0,2-1 0,0 0 0,3 1 0,10-1 0,0 0 0,-19 2 0,2-1 0,13 0 0,7 0 0,-7 0 0,-14 0 0,0 2 0,21-1 0,-2 0 0,-8 0 0,-5 1 0,0 0 0,8-1 0,-5 2 0,6 0 0,-3 0 0,-4-1 0,1-1 0,7 2 0,5 0 0,-5 0 0,-8-2 0,-3 0 0,6 1 0,1 1 0,11-1 0,-1 0 0,-18-1 0,3 1 0,4-1 0,6 1 0,1-1 0,-6 1 0,-3-1 0,0 1-446,1 0 1,6 0 0,0 1-1,-6-1 446,0 0 0,0 0 0,5 0 0,7 0 0,2 0 0,-7 0 0,4-1 0,-2 0 0,-8-1 0,4 0 0,-1 0 0,-3 1 0,10-1 0,-4 1 0,-7-2 0,-1 1 0,5 1 0,0 0 0,-10 1 0,0 0 0,12 1 0,1 1 0,-8 1 0,-1 1 0,8-1 0,1 0 0,-1 2 0,-2 0 0,-9-3 0,-1-1 0,9 2 0,3 0 0,8 1 0,-1 0 0,-19-1 0,1 0 0,17 1 0,-1 1 0,-3 1 0,0-2 0,1-1 0,-18-1 0,0 0 0,25 1 0,-3-1 0,-6-3-111,-10-3 1,5 0 0,-3-1 110,-7 1 0,0 0 0,21-5 0,2-1 0,-6 2 0,-2 0 0,-5 2 0,1 0 0,3-1 0,4 0 0,-3 1 0,0 3 0,0 1 0,7-4 0,4 0 0,-6 0 0,-14 2 0,-1 0-67,16-1 1,-7-1 66,-24 1 0,-6 3 0,-22 8 0,-3 1 0</inkml:trace>
  <inkml:trace contextRef="#ctx0" brushRef="#br0" timeOffset="60453">11629 9506 24575,'15'0'0,"18"-2"0,-2 0 0,10-2 0,2 1 0,-15 0 0,1 1 0,6-2 0,3 1 0,-2-1 0,-1 1 0,1 0 0,1-1 0,5-1 0,0 1 0,-4 0 0,4-1 0,1 1 0,-3 0 0,6 0 0,-1 0 0,-7 1 0,-6 1 0,-2 0 0,13 1 0,3-1 0,-11 0 0,2 0 0,-4 0 0,-3 0 0,0 0 0,8-1 0,3 0 0,-5 0 0,4-1 0,-5 2 0,0 0 0,7 1 0,-10 1 0,4-1 0,-2 1 0,2-1 0,-2 0 0,-3 1 0,1-1 0,5 0 0,4 0 0,-9 0 0,-6 1 0,17 0 0,-29 0 0,4 0 0,-10 0 0,-2 0 0,11 0 0,-7 0 0,8 0 0,-10 0 0,-4-1 0,-1 1 0,0 0 0,5 0 0,4 0 0,-4 0 0,1 0 0,-7 0 0,0 0 0,3 0 0,-2 0 0,-40 2 0,-12 0 0</inkml:trace>
  <inkml:trace contextRef="#ctx0" brushRef="#br0" timeOffset="63653">11537 9725 24575,'-4'0'0,"0"0"0,5 0 0,18 5 0,2 1 0,10 2 0,3 2 0,5 6 0,-8-9 0,0 1 0,4 8 0,10-7 0,-11 2 0,9 4 0,3-1 0,0-4 0,-15 1 0,3 2 0,-3-2 0,11-3 0,-12 3 0,-1 0 0,7 1 0,6-3 0,-10 6 0,15-3 0,-10 0 0,-12-5 0,2 1 0,10 2 0,2-1 0,-14-3 0,2-1 0,6 2 0,4 2 0,-4-2 0,-8-2 0,0 0 0,8 1 0,4 1 0,-4-1 0,-7 0 0,-1 1 0,24 0 0,0 1 0,-1 1 0,-9-6 0,-1 0 0,7 5 0,-14-6 0,6 1 0,-5-1 0,17 1 0,-7 0 0,0 0 0,3-1 0,-17-1 0,0 0 0,12 1 0,9-1 0,-34-1 0,-3 1 0,-11 0 0</inkml:trace>
  <inkml:trace contextRef="#ctx0" brushRef="#br0" timeOffset="65112">13574 9856 24575,'0'-4'0,"0"6"0,11 11 0,1-1 0,11 6 0,3-1 0,4-1 0,-5 0 0,0 0 0,1-2 0,11 8 0,-6-6 0,6 3 0,1-1 0,-1-3 0,-6-1 0,-1-1 0,-4-3 0,-12-4 0,-1 1 0,-17-4 0,-17 8 0,-5 1 0,-19 2-586,0 2 0,-3 1 586,8 0 0,-1 1 0,0-5 0,-3 0 0,3 0 0,-2 4 0,-2 0 0,-4-4 0,-4-1 0,9-4 0,0-1 0,-1-1 0,6-2 0,29-4 0,-17 0 0,19 0 1172,1 0-1172,4 0 0,16 0 0,-9 13 0,9 3 0</inkml:trace>
  <inkml:trace contextRef="#ctx0" brushRef="#br0" timeOffset="87461">13292 11357 24575,'-4'0'0,"11"-6"0,15-3 0,7-6 0,4-1 0,-5-1 0,1-1 0,5 1 0,3 0 0,-1 0-1483,0-3 0,-1 1 1483,-4 4 0,0 0 0,1 1 0,13-8 0,-2 1 0,-12 5 0,-1-1 349,4-1 1,-4 2-350,-5 3 0,-10 5 0,-10 8 0,-4 9 0,-1 4 0</inkml:trace>
  <inkml:trace contextRef="#ctx0" brushRef="#br0" timeOffset="87945">13415 11500 24575,'45'-20'0,"0"1"0,0 0 0,0 0 0,0 0 0,0 0 0,0 0 0,0-1 0,0 1 0,0 0 0,0 0 0,0-1 0,0 0 0,0 0 0,-1 1 0,-2 1 0,-1 0 0,-2 2 0,-3 1 0,14-5 0,-4 4 0,-4 0 0,-3 2 0,-6 0 0,-3 1 0,1 1 0,12-3 0,1 1 0,-8 4 0,-5 5 0</inkml:trace>
  <inkml:trace contextRef="#ctx0" brushRef="#br0" timeOffset="88442">14684 11302 24575,'40'-23'0,"1"-1"0,0 0 0,-9 6 0,4-2 0,-6 3 0,7-3 0,4-3 0,0 1 0,-2 1 0,-5 4-1093,1-1 1,-4 3 0,2-1 214,10-6 0,1-1 0,-4 3 878,-2 5 0,-3 3 0,-5 0 0,-2 2 0,-3 6 0,0-1 0</inkml:trace>
  <inkml:trace contextRef="#ctx0" brushRef="#br0" timeOffset="88824">15519 11280 24575,'47'-19'0,"-1"-1"0,-12 5 0,7-3 0,-11 5 0,8-3 0,4-2 0,4-1 0,0-1 0,-1 1 0,-3 2 0,-6 2 0,5 0 0,-5 1 0,-1 1 0,5-2 0,5-3 0,0 0 0,0 0 0,1 1 0,-1-1 0,0 0 0</inkml:trace>
  <inkml:trace contextRef="#ctx0" brushRef="#br0" timeOffset="89311">16427 11162 24575,'44'-20'0,"0"-1"0,0 1 0,0 0 0,0 0 0,-5 2 0,-5 2 0,6-2 0,-5 2 0,7-3 0,3-1 0,2 0 0,-2-1 0,-3 3 0,-6 1 0,7-3 0,-5 2 0,-1 0 0,0 0 0,0 0 0,0 0 0</inkml:trace>
  <inkml:trace contextRef="#ctx0" brushRef="#br0" timeOffset="89686">17259 11113 24575,'40'-29'0,"0"1"0,-14 14 0,2-1 0,3-1 0,6-4 0,3-2 0,0 1 0,-3 4-1093,3 2 1,-2 3 0,2-1 794,-1-1 0,2-1 0,1 0 0,-3 2 0,2 1 0,-2 2 0,0 0 0,-1 0 1,-1 0-1,1 0 0</inkml:trace>
  <inkml:trace contextRef="#ctx0" brushRef="#br0" timeOffset="90066">18122 10955 24575,'42'-19'0,"0"0"0,-14 3 0,3-2 0,1 1 0,8-3 0,4-1 0,-2 0 0,-5 2 0,0-1 0,-4 1 0,2-1 0,-1 2 0,-1 0 0,1 0 0,-1 0 0</inkml:trace>
  <inkml:trace contextRef="#ctx0" brushRef="#br0" timeOffset="90447">18549 11009 24575,'41'-26'0,"0"0"0,1-1 0,-1 1 0,1-1 0,-1 1 0,0-1 0,1 1 0,-1-1 0,-2 3 0,-1 0 0,1-1 0,-1 1 0,1 0 0,-1-1 0,1 1 0,-1 0 0</inkml:trace>
  <inkml:trace contextRef="#ctx0" brushRef="#br0" timeOffset="90853">18747 11046 24575,'42'-23'0,"-1"1"0,1 0 0,0 0 0,0 0 0,-5 3 0,-1 0 0,1 0 0,0 0 0,0 0 0</inkml:trace>
  <inkml:trace contextRef="#ctx0" brushRef="#br0" timeOffset="146102">22277 9499 24575,'0'-4'0,"0"1"0,10 0 0,28 2 0,-12-1 0,19 0 0,-23 1 0,-3 0 0,26 1 0,-23 0 0,16 0 0,-16 0 0,-7 0 0,29 0 0,-19 0 0,18 0 0,-25 0 0,3 0 0,-13 0 0,3 0 0,3 1 0,1 0 0,26 2 0,-19-2 0,15 1 0,-26-2 0,4 0 0,-7 1 0,0 0 0,4 1 0,-2 0 0,11 1 0,-11-1 0,10 2 0,-11-3 0,19 4 0,-15-2 0,10 1 0,-14 0 0,1-4 0,5 2 0,-3-1 0,7 0 0,1 1 0,17 0 0,-16 1 0,7-1 0,-24-1 0,0-1 0,-2 0 0,0 0 0,-1 0 0,5 0 0,-4 1 0,-13-7 0,-9-1 0</inkml:trace>
  <inkml:trace contextRef="#ctx0" brushRef="#br0" timeOffset="151366">12906 11724 24575,'-4'-2'0,"0"0"0,3-2 0,-1 2 0,0-2 0,1 3 0,0 0 0,0 14 0,0 6 0,0 23 0,-1 6 0,1-17 0,-1 4 0,0 1 0,0 9 0,0 2 0,0 0 0,-1-8 0,1-3 0,-1-5 0,0 4-820,0 11 1,-2 7 0,1-1 0,0-7 652,0-2 1,-1-2-476,0-5 1,-1 2-1,1-2 642,0 3 0,-1-2 0,0 2 0,0 1 0,-2-1 0,0-3 0,1 1 0,1 6 0,1-3 0,3-25 0,0 30 0,-2-43 639,-3-18 1,-2-32 0,4 12 0,0 0 0</inkml:trace>
  <inkml:trace contextRef="#ctx0" brushRef="#br0" timeOffset="152404">12874 11846 24575,'0'-5'0,"0"0"0,0 1 0,0-1 0,1 0 0,0-2 0,0-1 0,1-4 0,0-1 0,-2-5 0,2 8 0,-3 14 0,-4 21 0,-6 21 0,-1-3 0,0 2 0,3-13 0,-1-1-219,-2 12 1,0-4 218,3-9 0,2-3 0,5-24 0,13-20 0,8-22 0,-2 6 0,-1 1 0</inkml:trace>
  <inkml:trace contextRef="#ctx0" brushRef="#br0" timeOffset="152922">12894 11762 24575,'0'-8'0,"-2"2"0,1 5 0,0 2 0,18 25 0,0-2 0,-1-1 0,1 2 0,4-2 0,0-2 0,7 15 0,-2-12 0,-1-1 0,-9-5 0,11 3 0,-26-18 0,4-1 0,-3-1 0,1-1 0,1 0 0,1 0 0</inkml:trace>
  <inkml:trace contextRef="#ctx0" brushRef="#br0" timeOffset="154418">19772 11169 24575,'-9'-4'0,"-2"-3"0,6 6 0,-5-4 0,7 4 0,0 0 0,1 1 0,0 0 0,-1 0 0,-5 4 0,-5 22 0,-7 17 0,8-2 0,-1 10 0,2-2 0,3-14 0,0-2 0,1 4-820,-2 8 1,0 6 0,1 0 0,0-7 498,1 6 1,1-3 320,3-14 0,-1 1 0,1-2-377,0 12 0,1-6 377,1 1 0,0 10 0,1-38 0,0-5 0,0-4 3276,0 1-3160,-1-2 0,2-20 0,-1-4 0</inkml:trace>
  <inkml:trace contextRef="#ctx0" brushRef="#br0" timeOffset="155034">19824 11144 24575,'-21'-2'0,"12"1"0,-11 1 0,9 8 0,-6 9 0,-2 2 0,-13 17 0,8-7 0,-1 0 0,6-8 0,0-2 0,-14 17 0,14-15 0,2-2 0,-3-2 0,4 4 0,18-22 0,11-10 0,7-4 0</inkml:trace>
  <inkml:trace contextRef="#ctx0" brushRef="#br0" timeOffset="155397">19823 11123 24575,'0'44'0,"5"-6"0,2-1 0,3 0 0,0-4 0,1-4 0,-3-15 0,0 0 0,-5-11 0,-1-1 0,0-2 0,-2-11 0,0-2 0</inkml:trace>
  <inkml:trace contextRef="#ctx0" brushRef="#br0" timeOffset="173833">23851 9785 24575,'0'-4'0,"7"2"0,3 1 0,20 2 0,5 0 0,-6-1 0,18 1 0,-1 0 0,-20-1 0,13 0 0,2-1 0,-3-1 0,-9-1 0,3 0 0,6-1 0,-3-1 0,6-1 0,6 2 0,-1 2 0,-14 1 0,15 0 0,-28 1 0,-5 0 0,18-2 0,-9 1 0,15-1 0,1 1 0,-12 0 0,11 0 0,3-3 0,-16 4 0,23-2 0,-25 0 0,6 2 0,3-2 0,-12 2 0,26 0 0,-24 0 0,25 0 0,-24 0 0,2 0 0,1 0 0,-3 0 0,4 0 0,-1 0 0,-5 0 0,9 0 0,-12 0 0,6 1 0,3-1 0,8 1 0,6 0 0,1 0 0,4 0 0,-1 0 0,1 0 0,3-1 0,-15 0 0,9 0 0,1 1 0,-6 0 0,4 0 0,1 1-511,0-1 0,7 0 0,0-1 0,-6 1 511,2 0 0,-2 1 0,-7-2 0,0 0 0,-2 0 0,1-3 0,-3 0 0,-3 2 0,-1-1 0,7-4 0,-14 4 0</inkml:trace>
  <inkml:trace contextRef="#ctx0" brushRef="#br0" timeOffset="180288">24489 10905 24575,'-7'-4'0,"3"1"0,0-1 0,1 4 0,2-4 0,-1 3 0,2-2 0,17-1 0,18-4 0,4 0 0,13-3 0,4 0 0,-8 1 0,-11 0 0,-3 1 0,4-1 0,0 1 0,6-1 0,3 0 0,-1-1 0,-4 1 0,-10 1-317,1-2 1,-5 0 316,16 0 0,-15 1 0,-29 7 0,-13 12 0,-12 4 0</inkml:trace>
  <inkml:trace contextRef="#ctx0" brushRef="#br0" timeOffset="180924">24547 10826 24575,'-8'-3'0,"5"19"0,-1 8 0,4-1 0,0 6 0,-6 7 0,-2 5 0,0-2 0,3 1 0,-1 2 0,-4 2 0,-3 6 0,0 0 0,3-7 0,1-5 0,0-2 0,-1 9 0,-1 4 0,2-9 0,0-9 0,2 3 0,5-41 0</inkml:trace>
  <inkml:trace contextRef="#ctx0" brushRef="#br0" timeOffset="181415">24568 11157 24575,'40'3'0,"1"0"0,-1 0 0,0 0 0,7 0 0,1-1 0,-1 1 0,-8-2 0,-5-1 0,-3-1 0,13-1 0,-4 0 0,-15 1 0,-13-3 0,-6 4 0,-4-1 0,1 1 0,-2-7 0,1 1 0</inkml:trace>
  <inkml:trace contextRef="#ctx0" brushRef="#br0" timeOffset="185893">22829 10994 24575,'0'-4'0,"0"-7"0,-2 5 0,-4-5 0,-3 4 0,-26-8 0,15 7 0,-19-5 0,7 11 0,-2 2 0,-11 11 0,8 9 0,0 6 0,12-2 0,0 5 0,2 1 0,-2 6 0,1 0 0,4-4 0,3 1 0,3-2 0,-7 20 0,7-9 0,16-26 0,18-8 0,16-6 0,-7-4 0,3-4 0,13-8 0,0-3 0,-11 3 0,-1-2 0,8-11 0,-4 0 0,-7 2 0,-3-7 0,-24 33 0,-9 10 0,-5 20 0,-3 7 0,7 2 0,4-16 0,2-3 0,2-15 0,23-11 0,-11-13 0,23-6 0,-17-10 0</inkml:trace>
  <inkml:trace contextRef="#ctx0" brushRef="#br0" timeOffset="186371">23045 11028 24575,'0'36'0,"0"1"0,0-1 0,1 16 0,-2-7 0,-2-12 0,3-15 0,28-48 0,-2-6 0,-2 8 0,6-3 0,-4 5 0,9-10 0,-9 14 0,-4 7 0,-15 13 0,-6 27 0,-1-3 0,0 19 0,-4 0 0,-3-9 0,-6 2 0,-2-16 0</inkml:trace>
  <inkml:trace contextRef="#ctx0" brushRef="#br0" timeOffset="187213">23781 11044 24575,'-19'-14'0,"-23"41"0,4-1 0,13 5 0,-2 7 0,3-5 0,8-13 0,2 0 0,-9 19 0,6-5 0,14-19 0,38-17 0,2-26 0,-11 6 0,4-6 0,2-2 0,-3 3 0,-4 0 0,-1 2 0,2-4 0,1-4 0,5-5 0,0-2 0,-2 2 0,-5 7-960,2-4 1,-3 2 959,2-1 0,0-3 0,-7 6 0,-9-1 0,-6 3 0,-1 7 0,-3 8 0,0 7 0,0 5 1919,-12 25-1919,0 7 0,-4 8 0,-5 11 0,1-3 0,2-1 0,0 3 0,2-10 0,-2 5 0,-2 2 0,1-1 0,4-8 0,-2 7 0,2-3 0,-1 2 0,-2 1 0,5-10 0,5-11 0,2-7 0,5-22 0</inkml:trace>
  <inkml:trace contextRef="#ctx0" brushRef="#br0" timeOffset="189273">20490 10890 24575,'-30'-1'0,"0"0"0,4 0 0,-3 1 0,6 0 0,-17 6 0,21-2 0,-8 13 0,-1 3 0,3-1-313,-3 12 1,-2 4 312,8-12 0,0 4 0,2 3 0,-2 7 0,1 1 0,3-4 0,-4 10 0,3 2 0,3-1 0,0 7 0,3 0 0,7-10 0,7-7 0,8-4 0,6 7 0,5 3 0,2-12 0,22-11 0,-7-5 0,0-6 0,10-21 0,-4-10 0,-18 4 0,-1 0 0</inkml:trace>
  <inkml:trace contextRef="#ctx0" brushRef="#br0" timeOffset="189672">20572 10978 24575,'43'-1'0,"1"0"0,0 0 0,0 0 0,-1 0 0,1 0 0,0 0 0,3 1 0,2-1 0,1 0 0,-1 0 0,-3 0 0,-4 1 0,-7-1-1376,12 1 1,-6 0 1375,-2 0 0,1 1 0,-13-2 0,-19 1 0,-10 0 0</inkml:trace>
  <inkml:trace contextRef="#ctx0" brushRef="#br0" timeOffset="189980">20884 11076 24575,'-12'46'0,"1"0"0,-1 0 0,0 0 0,1-1 0,2-10 0,1 0 0,-2 9 0,-4 11 0,0 4 0,2-10 0,5-18 0,5-18 0,1-3 0,0-10 0</inkml:trace>
  <inkml:trace contextRef="#ctx0" brushRef="#br0" timeOffset="190468">21798 10653 24575,'-15'40'0,"1"0"0,-1 0 0,0 0 0,0 0 0,2-2 0,1-4 0,-2 6 0,0-5 0,-3 7 0,-1 3 0,-1 1 0,0-2 0,2-3 0,3-7-1093,-1 2 1,2-6 0,-1 2 394,-5 13 0,-2 3 0,2-8 698,4-18 0,2-1 806,-2 17 0,1-4-806,-3-12 217,-5 21 1,18-47-1,-3 2 1</inkml:trace>
  <inkml:trace contextRef="#ctx0" brushRef="#br0" timeOffset="190998">21680 11002 24575,'45'-5'0,"-1"0"0,1 0 0,-1 0 0,0 0 0,1 0 0,4 0 0,3-1 0,-3 1 0,-7 1 0,-14 1 0,-9 2 0,-3 3 0,-15 0 0</inkml:trace>
  <inkml:trace contextRef="#ctx0" brushRef="#br0" timeOffset="191355">21778 11011 24575,'-7'43'0,"0"-1"0,0 0 0,0 1 0,0-1 0,-1-5 0,0 0 0,1 6 0,-2 11 0,-1 3 0,1-5 0,0-14 0,-6 6 0,8-16 0,0-2 0,-9 2 0,7-13 0,-4-10 0,5-9 0</inkml:trace>
  <inkml:trace contextRef="#ctx0" brushRef="#br0" timeOffset="191622">21719 11333 24575,'28'-5'0,"14"-2"0,10-2 0,-7 2 0,0 1 0,-1-1 0,7-1 0,-23 0 0,-28 4 0</inkml:trace>
  <inkml:trace contextRef="#ctx0" brushRef="#br0" timeOffset="192465">22136 10692 24575,'14'38'0,"0"-1"0,-3 4 0,-2-10 0,1 6 0,-2 0 0,-5 13 0,-4-3 0,1-20 0,0 0 0,1 17 0,-2 1 0,-3-9 0,-3-2 0,1-7 0,-2 1 0,-5 13 0,-4 5 0,0-3 0,1-2 0,-1-2 0,0-2 0,-2 1 0,3-5 0,-2 8 0,1-19 0,13-20 0,-8-1 0,-7-1 0,-3 5 0,-22-4 0,23 2 0,-14-6 0,28-1 0,1 0 0,6-1 0,0-9 0,2-4 0</inkml:trace>
  <inkml:trace contextRef="#ctx0" brushRef="#br0" timeOffset="194032">25588 11098 24575,'-6'-6'0,"1"1"0,2 0 0,1 1 0,2 1 0,-1 2 0,0-3 0,2 3 0,23-8 0,11-2 0,-11 3 0,2 1 0,7-3 0,6 0 0,-5 2 0,-7 1 0,-1 2 0,0 0 0,-2 2 0,-5 3 0,-2 0 0,-4-1 0,3 1 0,-9 0 0,2 0 0</inkml:trace>
  <inkml:trace contextRef="#ctx0" brushRef="#br0" timeOffset="194336">25490 11254 24575,'37'-6'0,"1"1"0,-1 0 0,1 0 0,5 0 0,3-1 0,-4 1 0,-7 0 0,12-4 0,-15 5 0,1-1 0</inkml:trace>
  <inkml:trace contextRef="#ctx0" brushRef="#br0" timeOffset="194871">26696 10944 24575,'0'-4'0,"41"-3"0,16 3 0,-32 2 0,2 0 0,11-2 0,8-2 0,1 0 0,-9 2 0,-10 1 0,-3 0 0,15-4 0,-8 1 0,-26 6 0,-8 0 0</inkml:trace>
  <inkml:trace contextRef="#ctx0" brushRef="#br0" timeOffset="195320">26600 10938 24575,'-8'42'0,"1"1"0,0-1 0,0 1 0,0-1 0,0 1 0,-2 7 0,1 2 0,0-1 0,0-5 0,1-8 0,0-5 0,0-3 0,0 3 0,-1 3 0,0-7 0,-3 5 0,3-8 0,0-3 0,3-13 0,2 0 0,0-4 0,1 0 0,-1 0 0,-8-3 0,0 1 0</inkml:trace>
  <inkml:trace contextRef="#ctx0" brushRef="#br0" timeOffset="195767">26559 11286 24575,'45'-2'0,"0"0"0,-1-1 0,-2 0 0,1-1 0,-1 1 0,-10 0 0,11 1 0,0-3 0,-3 0 0,-19 5 0,6-3 0,-19-1 0,-2-1 0</inkml:trace>
  <inkml:trace contextRef="#ctx0" brushRef="#br0" timeOffset="209192">24209 13367 24575,'0'-7'0,"5"2"0,17-1 0,7 3 0,1-3 0,7-1 0,-2 0 0,-1 2 0,3 0 0,3-3 0,6-2 0,1-1 0,-6 3 0,-1 0 0,-2 1-189,1-2 0,2-1 1,-5 2 188,12-4 0,-14 4 0,0 0 0,5-1 0,-10 2 0,-3 1 140,0-2-140,8-6 0,-16 7 0,6-5 0,-15 10 0,17-1 426,-7-2-426,4 1 0,-15 1 0,-5 1 0</inkml:trace>
  <inkml:trace contextRef="#ctx0" brushRef="#br0" timeOffset="210902">24705 13362 24575,'3'-7'0,"-1"-1"0,-1 8 0,-1-1 0,-3 14 0,-4 14 0,-1 4 0,0 5 0,-1-3 0,-1 5 0,1-8 0,2-8 0,-6 23 0,11-34 0,-4 19 0,1-12 0,-2 18 0,3-27 0,1 9 0,-1-4 0,-9 22 0,2-11 0,0-1 0,0 0 0,-1-2 0,-8 20 0,11-20 0,-4 12 0,9-16 0,-5 6 0,8-10 0,-6 0 0,5-1 0,-2-5 0,-1 27 0,2-13 0,-2 9 0,2-11 0,3-15 0,-4 10 0,4-12 0,-3 3 0,2-4 0,-2-2 0,3-6 0,0-29 0,0-12 0</inkml:trace>
  <inkml:trace contextRef="#ctx0" brushRef="#br0" timeOffset="214456">22614 13635 24575,'-12'-4'0,"0"1"0,-2-3 0,-7-2 0,7 0 0,-7-1 0,1 4 0,2 1 0,-27-9 0,23 8 0,-22-5 0,-3 9 0,19 1 0,-5 1 0,-2 2 0,4 8 0,-5 13 0,2 5 0,18-8 0,2 1 0,-7 7 0,4 1 0,8 11 0,9 1 0,-2-10 0,5 1 0,45-22 0,-10-8 0,1-4 0,5-3 0,-9-3 0,1-2 0,-3-1 0,3 0 0,1-3 0,-2-2 0,5-3 0,-2-1 0,-5 3 0,-6 2 0,-2 0 0,16-12 0,-7-2 0,-22-1 0,-6 7 0,-5-6 0,-1 18 0,0 0 0,-1 6 0,-1 10 0,0 21 0,1 6 0,-2 7 0,2-4 0,0 0 0,1-8 0,0-5 0,0-6 0,0 20 0,2-33 0,0 2 0,3-5 0,-2 0 0,1 0 0,4 1 0,-1 3 0,4 2 0,2 0 0,0 0 0</inkml:trace>
  <inkml:trace contextRef="#ctx0" brushRef="#br0" timeOffset="-214333.73">22982 13554 24575,'-12'48'0,"0"-1"0,0-7 0,0 6 0,-1 10 0,2-15 0,4-20 0,-2-10 0,20-57 0,1 11 0,3-6 0,0 4 0,-3 5 0,1 1 0,9-14 0,-1 5 0,-5 16 0,-8 15 0,9 5 0,-11 16 0,7 11 0,-3 5 0,-6 2 0,-1 0 0,3 0 0,-4 2 0,-2-1 0,0-12 0,0 7 0,0-18 0,2-4 0,0-3 0,6-1 0,2 0 0</inkml:trace>
  <inkml:trace contextRef="#ctx0" brushRef="#br0" timeOffset="-213275.73">23533 13556 24575,'-43'7'0,"1"0"0,-1 0 0,17 3 0,0 1 0,-19 4 0,-7 4 0,11 4-1008,22 5 0,6 2 1008,1-7 0,3 1 239,0 24 0,3-2-239,0-8 0,5-5 0,2-5 373,3-20-373,15-6 0,9-10 0,15-16 0,-16 1 0,3-6 0,-4 0 0,-1-6 0,-2-2 8,2 3 0,2-2 0,-5 1-8,-6-1 0,-3 1 65,-1 1 1,0-2-66,0-11 0,-1 0 0,-3 13 0,-2 0 0,-2-4 0,-1-4 0,-1 8 0,-1-6 0,-1 5 0,-1 6 0,-2 22 0,2 46 0,-1-3 0,2-1 0,0 7 0,0-3-759,-1 2 0,-1 0 759,1-3 0,0 2 0,-1-3 0,-2-3 0,0-1-145,-1 2 0,-1 2 0,1-5 145,-2 14 0,-1-12 0,2-5 0,4-18 0,-1-46 0,3-11 0</inkml:trace>
  <inkml:trace contextRef="#ctx0" brushRef="#br0" timeOffset="-212165.73">19660 13451 24575,'-31'-2'0,"9"1"0,-8 2 0,8 9 0,-4 1 0,-2 26 0,-1 7 0,12-21 0,1 1 0,-4 15 0,-1 7 0,4-4 0,8-8 0,2 0 0,-2 10 0,3 0 0,3-15 0,2-2 0,0 3 0,0-1 0,1 8 0,4 1 0,2-15 0,31-1 0,-11-9 0,2-2 0,0-3 0,3-4 0,6 1 0</inkml:trace>
  <inkml:trace contextRef="#ctx0" brushRef="#br0" timeOffset="-211168.73">21555 13307 24575,'3'-20'0,"-2"6"0,6 10 0,11 10 0,17 7 0,-8 3 0,5 5 0,-2-1 0,1 3 0,0 3 0,3 5 0,2 5 0,-7-3 0,-11-6 0,-4 0 0,2 6 0,-4 1 0,-9 3 0,-4-3 0,-4-2 0,-6 17 0,-4-4 0,-5-29 0,-4 24 0,1-1 0,8-30 0,-7 22 0,22-32 0,0-2 0,0-3 0,0-2 0</inkml:trace>
  <inkml:trace contextRef="#ctx0" brushRef="#br0" timeOffset="-210385.73">25463 13336 24575,'-8'0'0,"18"0"0,13 0 0,9 0 0,2 0 0,4 0 0,-2 0 0,-3 0 0,-1 0 0,18-1 0,-9 2 0,-28 3 0,-2 0 0</inkml:trace>
  <inkml:trace contextRef="#ctx0" brushRef="#br0" timeOffset="-210150.73">25253 13630 24575,'44'-11'0,"0"1"0,-1 0 0,-14 4 0,2 1 0,10-4 0,10-1 0,-1-1 0,-12 4 0,-2 2 0,-11 3 0,0-1 0</inkml:trace>
  <inkml:trace contextRef="#ctx0" brushRef="#br0" timeOffset="-204321.73">20356 13314 24575,'-11'0'0,"2"0"0,-1 1 0,-4 12 0,4-8 0,-5 10 0,8-13 0,-12 0 0,13-2 0,-9-2 0,14 0 0,0-2 0,36-7 0,16-1 0,-23 2 0,3 0 0,3-1 0,9-2 0,2-1 0,0 1 0,-8 1 0,10-3 0,0 0 0,-4 2 0,7-2 0,-1 1 0,-9 3 0,-9 4 0,-4 2 0,16-2 0,-7 2 0,-21 4 0,-5 1 0,-7 0 0,0 0 0,1 0 0,0 0 0</inkml:trace>
  <inkml:trace contextRef="#ctx0" brushRef="#br0" timeOffset="-203951.73">20780 13283 24575,'-5'40'0,"-1"0"0,0 0 0,-1 1 0,-1 5 0,0 2 0,-1-2 0,2-8 0,-2 8 0,-1-3-212,2-5 0,-2 6 0,2-3 0,1-10 212,3 1 279,1-22-279,2 4 0,9-13 0,2 3 0</inkml:trace>
  <inkml:trace contextRef="#ctx0" brushRef="#br0" timeOffset="-202977.73">26192 13245 24575,'-13'-14'0,"5"4"0,4 7 0,21 3 0,14-2 0,13 0 0,5-1 0,-7 0 0,-8 2 0,-3-1 0,6 0-547,-1-1 1,8 0 0,2 0 0,0-1 0,-4 0 0,-6 1 512,13-2 0,-6 0 34,-8 1 0,1 0 0,-5 1 781,11-2-781,-14 5 0,-18 0 0,-4 0 0</inkml:trace>
  <inkml:trace contextRef="#ctx0" brushRef="#br0" timeOffset="-202443.73">26573 13376 24575,'-13'45'0,"0"1"0,0-1 0,1-1 0,0 6 0,-1 0 0,1-2 0,2-6 0,1-7 0,1-4 0,0 3 0,-2 12 0,-2 6 0,1-2 0,4-11 0,0 6 0,1-7 0,2-32 0,-3-9 0,-3 0 0</inkml:trace>
  <inkml:trace contextRef="#ctx0" brushRef="#br0" timeOffset="-201447.73">20454 15388 24575,'17'-17'0,"12"-6"0,12 10 0,-13 5 0,4 0 0,2-1 0,6 0 0,1 0 0,-3 2 0,-2 1 0,-2 2 0,3-2-174,4-2 0,3-1 0,1-1 0,-2 0 174,-4 2 0,0 0 0,-1 0 0,-4 0 0,7-3 0,-2 1 0,-2 0 0,2 1 0,-11 3 0,-12 4 0,-9 2 0</inkml:trace>
  <inkml:trace contextRef="#ctx0" brushRef="#br0" timeOffset="-201049.73">20604 15330 24575,'-10'47'0,"1"0"0,-1 1 0,1-1 0,0 1 0,-1-1 0,1 1 0,1-7 0,1-6 0,-1 8 0,1-4 0,-1 9 0,-1 6 0,-1 1 0,1 0 0,1-5 0,2-7 0,2-11 0,1-2 0,3-5 0,0 6 0,0-5 0,-3-12 0,2 1 0,-2-21 0</inkml:trace>
  <inkml:trace contextRef="#ctx0" brushRef="#br0" timeOffset="-200776.73">20564 15824 24575,'38'-17'0,"-1"0"0,0-1 0,0 1 0,2 1 0,0 0 0,-1 1 0,-4 3 0,0 0 0,-2 3 0,4 3 0,0 0 0,-2 0 0,-2 0 0,10 0 0,-15 0 0,1-1 0</inkml:trace>
  <inkml:trace contextRef="#ctx0" brushRef="#br0" timeOffset="-199802.73">22839 15383 24575,'-46'-8'0,"0"-1"0,0 1 0,2 0 0,1 1 0,3 8 0,-1 22 0,5 7 0,5-7 0,1 5 0,8 0 0,-1 6 0,2 1 0,4-2-1639,0 13 1,5 0 1066,0-6 0,1 1 1,4-1 784,7 8 0,5-7-213,1 1 518,15-18 0,6-9-518,-4-23 0,3-10 0,9-6 0,5-6 0,-3 0 0,-12 5 0,-2 0 0,0-4 0,3-9 0,2-6 0,-2 1 0,-5 8 1270,-6 8 1,-1 5-1271,4-9 0,-5 14 989,-14 49-989,-1 3 0,0 7 0,0-4 0,1-8 0,0 0 0,-1 20 0,0-3 0,5-6 0,2-23 0,10 5 0,3-20 0</inkml:trace>
  <inkml:trace contextRef="#ctx0" brushRef="#br0" timeOffset="-199399.73">23116 15571 24575,'2'39'0,"0"0"0,0 0 0,1 0 0,-1 9 0,1-3 0,-3-11 0,-2-17 0,0-35 0,7-6 0,2-4 0,0-10 0,2-6 0,7-1 0,5-3 0,-3 5 0,-5 11 0,-1 1 0,9-16 0,-3 18 0,-13 40 0,1 20 0,-1 5 0,-3-8 0,1 1 0,1 7 0,2 3 0,-2-4 0,-1-8 0,-1-3 0,1 3 0,1-4 0,4-1 0,3-13 0,2-2 0</inkml:trace>
  <inkml:trace contextRef="#ctx0" brushRef="#br0" timeOffset="-198826.73">23943 15547 24575,'-11'-37'0,"2"22"0,-18 30 0,-4 15 0,15-5 0,2 5 0,-1 8 0,-2 8 0,0 1 0,5-9 0,2-7 0,5-3 0,0 18 0,8-16 0,24-65 0,-7 2 0,2-4-258,-5 8 1,1-1-1,2-5 258,-3 2 0,3-5 0,2-4 0,0-2 0,0 1 0,-2 2 0,-1 6-285,1-3 1,-2 5 0,0 0 0,2-4 284,2-5 0,2-5 0,2-3 0,-2 1 0,-2 7 0,-5 10 0,0-1 0,-7 18 0,-9 39 0,-8 26 0,0-2 0,1-5 0,-2 5-491,2-10 1,-1 6 0,-1 5 0,0-1 0,1-2 0,2-6 490,0 1 0,3-4 0,-1 0 0,-1 6 0,1 2 0,0-6 166,0-6 1,1-5-167,-1 5 0,1-26 0,0-9 0</inkml:trace>
  <inkml:trace contextRef="#ctx0" brushRef="#br0" timeOffset="-198354.73">24815 15103 24575,'46'-5'0,"0"0"0,0 1 0,-1-1 0,1 0 0,8-1 0,2 1 0,-8-1 0,-15 2 0,-17 0 0,1-4 0,-10 3 0</inkml:trace>
  <inkml:trace contextRef="#ctx0" brushRef="#br0" timeOffset="-197818.73">25098 15126 24575,'-9'46'0,"0"-1"0,0 0 0,0 1 0,0-1 0,0 1 0,1-1 0,-1 0 0,0 1 0,0-1 0,3 7 0,0 1 0,3-5 0,3-13 0,4-20 0,15-51 0,-1-1 0,1 1 0</inkml:trace>
  <inkml:trace contextRef="#ctx0" brushRef="#br0" timeOffset="-196376.73">25605 15293 24575,'0'-6'0,"0"1"0,0 3 0,0 1 0,31-7 0,15 1 0,0-5 0,-12 6 0,4 0 0,-2 0 0,4-2 0,-5 2 0,-9 2 0,-1 1 0,12-1 0,-4 1 0,-6 0 0,1 3 0,-22 3 0,-3 1 0,-3 3 0</inkml:trace>
  <inkml:trace contextRef="#ctx0" brushRef="#br0" timeOffset="-196054.73">25657 15504 24575,'36'0'0,"0"0"0,6-6 0,-1 0 0,8-1 0,-5 0-1118,-12 0 0,-2 0 1118,6-4 0,-3 2 0,3 5 0,-14 3 0,-6 1 0</inkml:trace>
  <inkml:trace contextRef="#ctx0" brushRef="#br0" timeOffset="-195603.73">26580 14918 24575,'-4'-9'0,"33"3"0,27 3 0,-9 0 0,-3-2 0,-8 3 0,9 1 0,-1 0 0,-12-1 0,-11-3 0,1 5 0,-19 7 0,-1 1 0</inkml:trace>
  <inkml:trace contextRef="#ctx0" brushRef="#br0" timeOffset="-193014.73">26400 15058 24575,'-3'47'0,"0"0"0,0 0 0,0 0 0,0 0 0,-3 1 0,-2 9 0,0-1 0,1-6 0,3-15 0,3-22 0,6-28 0,5-27 0,4-15 0,0-5 0,-3 3 0,-4 15 0,-7 23 0,-6 22 0,6-20 0,6-23 0,6-15 0,2-7 0,1 1 0,-1 8 0,-4 16 0,-5 25 0,-5 28 0,0 18 0,0-8 0,0 3-1027,-2 6 0,0 1 1027,0 2 0,-3 3 0,-1 2 0,-2 7 0,-1 0 0,1-4 0,1-8 0,1-3 0,-1 2 0,-1 8 0,-2 4 0,0-1 0,2-6 246,1-3 1,1-2-247,-1 0 0,-1 1 0,1-3 0,0 0 0,1 1 0,-2 10 0,-1 5 0,2-7 0,-2 7 0,5-5 0,-1 9 0,1-10 0,2 1 0,0-2 0,0-5 0,0-25 0,-2-19 0,-2-25 0,1-5 0,3 11 0,0-1 0</inkml:trace>
  <inkml:trace contextRef="#ctx0" brushRef="#br0" timeOffset="-192363.73">26483 15620 24575,'-1'-19'0,"17"8"0,19 8 0,13 6 0,-3 0 0,-9-1 0,0-1 0,6-3 0,4 0 0,-10-1 0,-4-4 0,-16 2 0,-25 11 0,-16 6 0,-17 6 0</inkml:trace>
  <inkml:trace contextRef="#ctx0" brushRef="#br0" timeOffset="-191298.73">19922 15424 24575,'-38'5'0,"13"5"0,0 4 0,6 1 0,0 3 0,-5 8 0,2 2 0,6-1 0,2 4 0,4 8 0,1 5 0,2-4 0,-1-6 0,3 2 0,3 0 0,1 8 0,2-3 0,1-9 0,5 2 0,0 1 0,1-7 0,4-22 0,4 4 0,9-3 0,18-1 0,-18-6 0,0 1 0</inkml:trace>
  <inkml:trace contextRef="#ctx0" brushRef="#br0" timeOffset="-190626.73">21318 15454 24575,'37'28'0,"1"0"0,-1 0 0,1 0 0,-1 0 0,-3 4 0,0 3 0,-2 1 0,-8-3 0,-11-6 0,-24 18 0,0-7 0,-4-5 0,-12-19 0,1-5 0,0 0 0,-8 3 0,-11-1 0,33-5 0,9-6 0</inkml:trace>
  <inkml:trace contextRef="#ctx0" brushRef="#br0" timeOffset="-118865.73">11907 15109 24575,'0'-6'0,"0"-2"0,0 5 0,0-2 0,0 2 0,0 0 0,-2 2 0,-1-1 0,1 1 0,-2 1 0,-14-1 0,2 1 0,-12 0 0,-19 10 0,19 1 0,-2 1 0,1 2 0,5 5 0,-7 3 0,11-6 0,9-7 0,-2 1 0,7-4 0,3-3 0,-2 3 0,5-3 0,12 5 0,-3 1 0,33 10 0,-18-5 0,15 5 0,-19-9 0,-2 1 0,12 13 0,-13-10 0,15 23 0,-25-22 0,6 14 0,-12-15 0,1 11 0,-2-9 0,0 14 0,-6-7 0,-9 14 0,0-18 0,-5 0 0,-1-3 0,-1-9 0,-22 14 0,27-17 0,-1 2 0,13-6 0,-1 0 0,2 0 0,-1 0 0,0 0 0,-1 0 0,-7-1 0,4-3 0,-5 0 0,9-6 0,-1-15 0,6-6 0</inkml:trace>
  <inkml:trace contextRef="#ctx0" brushRef="#br0" timeOffset="-110658.73">16184 12726 24575,'0'-7'0,"0"2"0,0 2 0,-7-8 0,0 3 0,-8-6 0,-2 2 0,1 4 0,-7-1 0,-1 0 0,-6 3 0,-3-2 0,-1 1 0,-1 6 0,-8-3 0,5 10 0,12 1 0,3 4 0,1 2 0,2 3 0,-13 20 0,19-6 0,5 11 0,1 6 0,3-15 0,1 1 0,1 17 0,0-1 0,1-21 0,3-1 0,8 9 0,3-3 0,2 1 0,0-8 0,5-5 0,25-10 0,-10-3 0,2-23 0,7-13 0,-6 3 0,-12 8 0,-2-1 0,9-9 0,2-6 0,-7 4 0,-5-5 0,-6 8 0,-8 4 0,-3 4 0,-5 10 0,0-2 0,-4 14 0,-1 21 0,-1 9 0,1 6 0,-1 4 0,2 0 0,4-3 0,6-14 0,3-2 0,0-3 0,31 6 0,-19-27 0,10-10 0,-14-11 0,-5-13 0</inkml:trace>
  <inkml:trace contextRef="#ctx0" brushRef="#br0" timeOffset="-109580.73">15334 12476 24575,'23'19'0,"-6"-3"0,14 18 0,-16-15 0,1 0 0,-6-11 0,1 0 0,0-6 0</inkml:trace>
  <inkml:trace contextRef="#ctx0" brushRef="#br0" timeOffset="-108958.73">16773 12406 24575,'-11'-7'0,"6"3"0,-3 3 0,7 14 0,4 32 0,3-6 0,8 7 0,1 0 0,3-8 0,-3-6 0,-1-5 0,-8-16 0,-2-4 0</inkml:trace>
  <inkml:trace contextRef="#ctx0" brushRef="#br0" timeOffset="-107999.73">14265 12909 24575,'-29'11'0,"0"1"0,-9 5 0,16-7 0,-1 0 0,19-9 0,3 0 0,1 2 0,0 4 0,19 14 0,7 3 0,6 5 0,-2-4 0,5 5 0,-3-5 0,-11-9 0,-1 0 0,10 15 0,-5 1 0,-15-4 0,-21 19 0,-23-19 0,-7-4 0,14-9 0,-1-2 0,-5 1 0,-4 0 0,6-5 0,-2-8 0,5 1 0,19-2 0,7-4 0,5-4 0,4-5 0</inkml:trace>
  <inkml:trace contextRef="#ctx0" brushRef="#br0" timeOffset="-107631.73">14778 13071 24575,'37'-2'0,"-1"0"0,1 0 0,13-2 0,-5 2 0,-18 3 0,-4 0 0,8 3 0,8 1 0</inkml:trace>
  <inkml:trace contextRef="#ctx0" brushRef="#br0" timeOffset="-107425.73">14871 13391 24575,'37'-15'0,"1"0"0,0 0 0,0 0 0,-3 3 0,0 0 0,12-2 0,0 0 0,0 0 0</inkml:trace>
  <inkml:trace contextRef="#ctx0" brushRef="#br0" timeOffset="-93523.73">10064 15061 24575,'-14'-5'0,"2"0"0,-6-5 0,11 3 0,-3 0 0,8 4 0,2-3 0,-3 5 0,2 27 0,-3 0 0,0 5-1018,0 10 0,0 2 1018,0 2 0,-1 1 0,3-3 0,0 1 0,1-8 0,1 1 0,0-1 0,-1 7 0,2 3-302,1-9 0,1 5 1,0-1-1,1-6 302,1-3 0,2-3 0,3 19 0,3-15 0,7-46 0,0-11 0</inkml:trace>
  <inkml:trace contextRef="#ctx0" brushRef="#br0" timeOffset="-93010.73">10285 15428 24575,'25'-18'0,"11"-1"0,2-1 0,-6-1 0,5 0 0,-10-1 0,-28 6 0,-5-8 0,-9 2 0,-3 3 0,-9-1 0,-6 6 0,0 8 0,4 25 0,8 12 0,5 8 0,10-6 0,4 2-1093,0-1 1,0 2 0,2-1 1091,2 10 0,4 0 1,7-5 0,4 2 0,0-3 0,-2 0 0,6-5 0,19-6 0,10-5 0,-7-11 0,-15-16 0,-2-6 0,7-2 0,3-3 0,-7-3 0,-14-10 0,0 0 0</inkml:trace>
  <inkml:trace contextRef="#ctx0" brushRef="#br0" timeOffset="-92567.73">10751 15441 24575,'2'41'0,"0"1"0,0 0 0,0-18 0,0-41 0,3-12 0,0 3 0,0-1 0,0 3 0,1-1 0,9-8 0,0 2 0,1 1 0,3 9 0,2 7 0,-1 21 0,4 18 0,-1 5 0,-1 9 0,-3 5 0,-2 0 0,-7-12 0,2 2 0,0-1 0,-3-13 0,13 10 0,-12-33 0</inkml:trace>
  <inkml:trace contextRef="#ctx0" brushRef="#br0" timeOffset="-92209.73">11344 14921 24575,'-11'47'0,"0"1"0,-1-1 0,1 1 0,0-1 0,0 1 0,-1-1 0,6 3 0,0 2 0,1 2 0,2-2 0,1-3 0,3-6 0,3-6 0,8 10 0,8-6 0,0-8 0,5 2 0,1-1 0,-2-7-1448,4-4 0,2-5 1448,7 2 0,1-3 0,-10-9 0,-2-3 0,1-2 0,0-1 0</inkml:trace>
  <inkml:trace contextRef="#ctx0" brushRef="#br0" timeOffset="-91659.73">12128 14841 24575,'18'42'0,"-1"1"0,1-1 0,-1 0 0,1 1 0,0-1 0,-1 0 0,-6-2 0,-5-5 0,2 7 0,2 0 0,3 8 0,2 5 0,-1 2 0,-2-4 0,-5-5 0,-8-12 0,-14 3 0,-8-5 0,0 7 0,-3 3 0,4-7 0,-2 5 0,8-17 0,0 1 0</inkml:trace>
  <inkml:trace contextRef="#ctx0" brushRef="#br0" timeOffset="-90803.73">13243 15006 24575,'-44'22'0,"0"0"0,0 1 0,0-1 0,0 0 0,0 1 0,-5 1 0,-4 1 0,3-1 0,12-4 0,17-7 0,19-6 0,14 17 0,7-4 0,7 4 0,4-2 0,-7-10 0,2-2 0,6 5 0,2 0 0,-3-5 0,-1-2 0,10 4 0,-10-4 0,-2-1 0,-6-1 0,10 2 0,-16-6 0,3 1 0</inkml:trace>
  <inkml:trace contextRef="#ctx0" brushRef="#br0" timeOffset="-90375.73">13562 15132 24575,'39'-3'0,"0"-1"0,-1 0 0,9 4 0,0 2 0,-9 1 0,-1 5 0,-7 2 0,1-1 0</inkml:trace>
  <inkml:trace contextRef="#ctx0" brushRef="#br0" timeOffset="-90154.73">13559 15502 24575,'50'-3'0,"-1"-1"0,0 0 0,1 1 0,-4-1 0,0 0 0,-2 0 0,-6 0 0,0-2 0,-3 0 0,2-3 0,1 0 0</inkml:trace>
  <inkml:trace contextRef="#ctx0" brushRef="#br0" timeOffset="-89910.73">14290 14897 24575,'8'46'0,"0"0"0,0 1 0,0-1 0,0 0 0,0 0 0,-2-3 0,-1-7 0,1 8 0,0-3 0,2 8 0,1 5 0,0 1 0,0-2 0,-2-4 0,-1-7 0,-3-2 0,1 0 0,-1 1 0</inkml:trace>
  <inkml:trace contextRef="#ctx0" brushRef="#br0" timeOffset="-88749.73">14932 15020 24575,'0'-16'0,"-1"-2"0,0 10 0,0-4 0,1 8 0,9 3 0,24 13 0,5 4 0,2 4 0,1-2 0,-6 1 0,-19 3 0,-13-3 0</inkml:trace>
  <inkml:trace contextRef="#ctx0" brushRef="#br0" timeOffset="-88572.73">14855 15355 24575,'41'-12'0,"0"0"0,0 0 0,-7 2 0,0 1 0,0-1 0</inkml:trace>
  <inkml:trace contextRef="#ctx0" brushRef="#br0" timeOffset="-87872.73">12327 16540 24575,'-2'31'0,"1"1"0,2 1 0,4 3 0,6 4 0,5 4 0,-2-5 0,-2-6 0,0-2 0,5 14 0,-1-10 0,-7-27 0,-1-4 0,-7-24 0,-11-17 0,3 7 0,-1 0 0</inkml:trace>
  <inkml:trace contextRef="#ctx0" brushRef="#br0" timeOffset="-87695.73">12328 16531 24575,'-2'-21'0,"36"-6"0,-4 15 0,15 3 0,4 4 0,-23 7 0,0 2 0,7 1 0,3 0 0,-4 0 0,13 7 0,-13-4 0,0 0 0</inkml:trace>
  <inkml:trace contextRef="#ctx0" brushRef="#br0" timeOffset="-87247.73">12802 16832 24575,'35'-24'0,"0"0"0,0-1 0,0 1 0,-10 3 0,-1-2 0,11-6 0,8-6 0,-4-1 0,-18 3 0,-25 0 0,-12 2 0,-12-8 0,2 16 0,-5 9 0,-3 21 0,1 10 0,10-1 0,2 3-678,-6 9 0,5 3 678,12-1 0,6 1 0,0 0 0,7 2 0,14 3 0,8 2 0,-1-3 0,-3-2 0,3-2 0,12 2 0,6 0 0,-3-7 0,-9-14 0,0-5 47,16 0 0,0-6 0,-19-8 0,-3-3 1,8-2-1,0-1 0</inkml:trace>
  <inkml:trace contextRef="#ctx0" brushRef="#br0" timeOffset="-86990.73">13497 16182 24575,'16'44'0,"-1"-1"0,0 1 0,1 0 0,-1-1 0,0 1 0,-2-1 0,0-1 0,0-4 0,5 10 0,1 4 0,-1-4 0,-5-9 0,-6-15 0,-8-16 0,0-1 0</inkml:trace>
  <inkml:trace contextRef="#ctx0" brushRef="#br0" timeOffset="-86790.73">13209 16451 24575,'41'-10'0,"0"0"0,0 0 0,0 0 0,0 0 0,0 0 0,2 1 0,1-1 0,1 1 0,-2 2 0,-4 2 0,-6 4 0,11 8 0,-5 5 0,-4-2 0,-1-1 0,1 1 0</inkml:trace>
  <inkml:trace contextRef="#ctx0" brushRef="#br0" timeOffset="-85930.73">14075 16315 24575,'3'43'0,"-1"0"0,1 0 0,0 4 0,0-2 0,1 8 0,6-16 0,15-21 0,2-23 0,-6-5 0,0-8 0,1-9 0,-1-7 0,-1 2 0,0 1 0,-1 0 0,-2 0 0,0-1 0,-3 9 0,0 9 0,-7 28 0,0 15 0,10 9 0,4 2 0,-7-11 0,1-3 0,9 7 0,6-6 0,8-16 0,1-10 0,2-20-615,-5 6 1,-3-5 614,-21-5 0,-5-5 0,5-13 0,0-2 0,-3 12 0,-1 0 0,4-15 0,0 4 0,-2 15 0,6 15 0,-5 32 0,1 11 0,0-2 0,2 1 0,4 7 0,0 0 0,-4-11 0,1-1 614,3 2 1,0-2-615,-1-3 0,7-22 0,-21-27 0,2-4 0,2-10 0,0 5 0,0 9 0,1 0 0,3-11 0,3-4 0,0 9 0,7 6 0,-3 5 0,-1 4 0,-6 12 0,14 1 0,-17 16 0,8 4 0</inkml:trace>
  <inkml:trace contextRef="#ctx0" brushRef="#br0" timeOffset="-85444.73">15481 16074 24575,'4'40'0,"0"0"0,0 0 0,-2-3 0,1-1 0,1-6 0,7 4 0,-5-13 0,1-8 0,-5-15 0,9-39 0,3-14 0,3 11 0,-1 14 0,5-6 0,1 1 0,-2 9 0,14 1 0,4 15 0,-1 11 0,-14 19 0,5 18 0,-14-2 0,-5-9 0,-1 1 0,0 14 0,-1-16 0,-1 0 0,-3 7 0</inkml:trace>
  <inkml:trace contextRef="#ctx0" brushRef="#br0" timeOffset="-84912.73">16431 15868 24575,'45'-2'0,"-1"0"0,1 0 0,0 0 0,0 0 0,0-1 0,0 1 0,-1 0 0,5-1 0,-1 0 0,0 1 0,1-1 0,-1 0 0,0 0 0</inkml:trace>
  <inkml:trace contextRef="#ctx0" brushRef="#br0" timeOffset="-84698.73">16763 15963 24575,'3'47'0,"0"1"0,0-1 0,0 1 0,0 0 0,0 0 0,1 3 0,0-1 0,0-5 0,0-8 0,0-2 0,1-5 0,0 9 0,0 1 0</inkml:trace>
  <inkml:trace contextRef="#ctx0" brushRef="#br0" timeOffset="-84264.73">17234 16071 24575,'1'44'0,"-1"-1"0,1 1 0,-1-3 0,0 4 0,0-4 0,1-10 0,1 3 0,-1-1 0,0-12 0,-1-40 0,3-18 0,4-2 0,3-10 0,2-1 0,-2 5 0,-2 6 0,-1 4 0,1-3-683,3-8 1,2-6 0,1 3 0,-2 14 682,10 5 646,5 12-646,-6 15 0,8 21 0,-16 10 0,-3 13 0</inkml:trace>
  <inkml:trace contextRef="#ctx0" brushRef="#br0" timeOffset="-83372.73">17681 16052 24575,'-1'36'0,"0"1"0,0-1 0,1 10 0,1 3 0,0-8 0,0-15 0,1-1 0,-1 14 0,3-11 0,4-28 0,19-31 0,3-14 0,-13 20 0,1-4 0,2-5 0,4-8 0,0 0 0,-6 7 0,-5 8 0,-2 2 0,4-16 0,-3 16 0,-12 53 0,0 10 0,3 3 0,0 0 0,1 4 0,1-9 0,1-6 0,-2-18 0,1 8 0</inkml:trace>
  <inkml:trace contextRef="#ctx0" brushRef="#br0" timeOffset="-82975.73">18098 16236 24575,'38'-18'0,"0"-1"0,0 1 0,0 0 0,0 0 0,1-9 0,-1-1 0,-1 5 0,8-3 0,2-2 0,-6 0 0,-11 0-1371,-8-14 1,-12 1 1370,-4 10 0,-6 1 435,-14-3 0,-7 6-435,-17 5 0,7 13 0,-3 6 0,-4 16 0,2 7 0,11-7 0,2 4 225,-9 9 1,5 8-226,16 2 0,8 6 0,1-3 0,1-1 0,5 0 0,7 6 0,5 4 0,3-8 0,-1-15 0,4-6 0,17 2 0,1-6 0,-7-7 0,11-2 0</inkml:trace>
  <inkml:trace contextRef="#ctx0" brushRef="#br0" timeOffset="-79468.73">6727 15258 24575,'-4'0'0,"11"0"0,23-6 0,5-4 0,9-4 0,0-1-691,-7 2 0,0-1 0,6-2 691,-8 3 0,5-2 0,4-1 0,0 0 0,0 0 0,-3 2 0,-5 1-1093,11-5 1,-5 3 0,2 0 933,4-2 1,4-1-1,-3 2 1,-10 7 158,6 10 0,-41 25 0,-10 15 0,-5 6 0,1-8 0,-4 4 0,-3 0 0,4-6 0,-2 5 0,-1 3 0,-1-4 0,0-7 0,-12 4 0,-2-5-20,7-3 1,0 1 0,2-5 19,-14 6 0,9-4 0,5-10 0,15-22 0,-4-2 0</inkml:trace>
  <inkml:trace contextRef="#ctx0" brushRef="#br0" timeOffset="-79220.73">7293 14789 24575,'-4'41'0,"0"-1"0,1 1 0,-1 0 0,1-1 0,-1 6 0,0-1 0,-1-1 0,0-1 0,-1-4 0,-1 0 0,0-2 0,1-4 0,-2 7 0,-2-2 0,0-2 0,-2 2 0,-1-9 0,-10-6 0,-7-8 0</inkml:trace>
  <inkml:trace contextRef="#ctx0" brushRef="#br0" timeOffset="-78774.73">6628 14910 24575,'-19'-13'0,"7"40"0,5 26 0,3-3 0,5-7 0,4 5-410,-1-13 0,2 8 1,0 5-1,1 2 1,1 2-1,0-3 0,0-5 1,0-6-684,4 7 1,0-8 0,2 5 706,-1 3 1,2 7-1,0 0 1,-1-5 0,-4-11 2725,-1 5-2340,21-14 0,8-5 0,-8-6 0,7-5-547,-1-10 1,9-4 0,5-4 0,1-1 0,-1-1 0,-6 0 401,0 0 0,-5 0 1,0-2-1,4-1 145,-1 1 0,5-3 0,1 0 0,-1 0 0,-3 1 0,-5 1-119,4-2 1,-6 2 0,0 1 118,1 1 0,0 2 0,-3 2 0,-1 2 0,-2 2 620,1-1 1,-5 1 0,-11 2 0,-9 0 0</inkml:trace>
  <inkml:trace contextRef="#ctx0" brushRef="#br0" timeOffset="-78414.73">7867 14760 24575,'23'42'0,"1"-1"0,-1 1 0,0 0 0,1-1 0,-1 1 0,-7-12 0,1-1 0,10 9 0,0 0 0,0 0 0,-1 1 0,1-1 0</inkml:trace>
  <inkml:trace contextRef="#ctx0" brushRef="#br0" timeOffset="-78136.73">8093 14439 24575,'43'-8'0,"0"0"0,-1 0 0,1-1 0,0 1 0,-1 0 0,0 5 0,-5 2 0,5 1 0,-3-2 0,7-2 0,3 0 0,-2 2 0,-4 6 0,-10 6 0,-2 18 0,-9 10 0,-4-1 0,3 2 0,-7 4 0,-13-2 0,-6 7 0,-4-1 0,0-5 0,-6 2 0,-7-2 0,-2-10 0,-5 2 0,-2-3 0,3-5 0,-5-5 0,1-5 0,-13-1 0,0-1 0</inkml:trace>
  <inkml:trace contextRef="#ctx0" brushRef="#br0" timeOffset="-77460.73">8423 14427 24575,'16'15'0,"-6"12"0,1 16 0,-1 7 0,-1-2 0,-3-9 0,-2 0 0,-4 0 0,-1 7 0,-2 10 0,-4-7 0,-6-23 0,-9-31 0,-5-14 0,-12-8 0,3-5 0,20 7 0,4 2 0,-1-9 0,25 0 0,18 18 0,11 4 0,3 2 0,-12 4 0,-1 4 0,16 10 0,-6 6 0,-14 9 0,-21 4 0,-9 3 0,-10-5 0,-9 0 0,-5 0 0,-6 3 0,-3 0 0,4-2 0,5-5 0,3-3 0,-3 3 0,-5 3 0,-4 3 0,2-2 0,10-5 0,2 2 0,43-29 0,19-12 0,-2-1 0,-7-3 0,0-1 0,2 4 0,5-2 0,-1 0 0,-9 3 0,3-12 0,-40 58 0,-5-8 0,-3 3 0,0 3 0,-3 3 0,0 0-1014,-1-1 0,-1-1 0,1 1 1014,-1 0 0,0 0 0,-3 2 0,-3 2 0,-4 1 0,0 0 0,3-3 0,5-2 0,2-2 0,-2 3 0,-6 6 0,-3 5 0,2-2 0,7-7 0,-2 9 0,11-12 0,0 0 0</inkml:trace>
  <inkml:trace contextRef="#ctx0" brushRef="#br0" timeOffset="-77202.73">8512 15089 24575,'43'-3'0,"-1"0"0,1 0 0,0 0 0,-1 0 0,1 0 0,-2-2 0,-1 1 0,6 1 0,14 0 0,1 1 0,-14 1 0,-28 0 0,-29 1 0,-8 0 0</inkml:trace>
  <inkml:trace contextRef="#ctx0" brushRef="#br0" timeOffset="-76960.73">8494 15356 24575,'0'35'0,"7"-4"0,5 10 0,1 0 0,-4-6 0,-4-7 0,0 0 0,9 15 0,0 0 0,-1 0 0</inkml:trace>
  <inkml:trace contextRef="#ctx0" brushRef="#br0" timeOffset="-76671.73">8690 15257 24575,'9'48'0,"1"0"0,-1-1 0,1 1 0,-1-1 0,1 1 0,-1 0 0,1-6 0,0 3 0,0 2 0,1 0 0,0 1 0,0-1 0,0-2 0,0-2 0,-1-4 0,-1-4-820,3 10 1,-1-8 0,0 0 0,2 3 272,-1-1 1,0 5 0,2 2 0,-1-2 0,0-4 0,-1-6 97,7 14 0,-2-11 449,3 0 1559,-3-12-1559,-15-26 0,-1-22 0,-1-7 0</inkml:trace>
  <inkml:trace contextRef="#ctx0" brushRef="#br0" timeOffset="-76425.73">9309 15400 24575,'28'40'0,"0"0"0,1 0 0,-5-3 0,-1-1 0,-6-3 0,-11-8 0,-3-1 0,-3 3 0,1-1 0</inkml:trace>
  <inkml:trace contextRef="#ctx0" brushRef="#br0" timeOffset="-76273.73">9348 15905 24575,'43'-13'0,"-1"0"0,-6 2 0,-6 0 0,-7 0 0</inkml:trace>
  <inkml:trace contextRef="#ctx0" brushRef="#br0" timeOffset="-73056.73">4933 9254 24575,'0'-5'0,"0"-1"0,2 6 0,7 8 0,4 5 0,6 7 0,1 2 0,5 2 0,4 4 0,1-3 0,-9-12 0,17 18 0,-30-27 0,-1 5 0</inkml:trace>
  <inkml:trace contextRef="#ctx0" brushRef="#br0" timeOffset="-72781.73">5467 9130 24575,'-8'41'0,"-1"1"0,1 0 0,-3 0 0,-1 2 0,-1-1 0,-2-6 0,-5-1 0,-3-3 0,1 1 0,-1 0 0,1 0 0</inkml:trace>
  <inkml:trace contextRef="#ctx0" brushRef="#br0" timeOffset="-72275.73">4960 9753 24575,'43'-11'0,"0"0"0,-6 2 0,4-2 0,1 1 0,-6 1 0,6-1 0,0 2 0,7 0 0,4 3 0,-13 6 0,-12 19 0,2 15 0,-48 1 0,-13 2 0,11-9 0,-2 0 0,-4-3 0,-4 2 0,0-1 0,-1 3 0,0 1 0,2-4-1051,-2 0 1,1-2 1050,-6 9 0,6 0 504,10-2-504,33-23 0,28-11 0,-8-10 0,4-6 0,-6 1 0,4-5 0,0 1 0,-4 1 0,5-3 0,-1 0 0,0 1 0,2 0 0,-16 5 0,-20 10 0,-9 7 0</inkml:trace>
  <inkml:trace contextRef="#ctx0" brushRef="#br0" timeOffset="-71748.73">4950 10113 24575,'9'45'0,"1"-1"0,-1 1 0,0 0 0,1 13 0,0-2 0,0-27 0,-2-33 0,2-7 0,14-4 0,10-4 0,-2 0 0,6-5 0,3 0-796,-6 6 1,4-2 0,1 0-1,-3 1 796,2-1 0,-1 1 0,1 2 0,7 2 0,1 2 0,-5 1 0,-4-7 0,-8 11 373,-9 25 0,-11 7-373,-37 12 0,2-5 0,-4 5 0,3-5 0,-8 4 0,11-9 0,4-5 0,11-17 0,-8-9 0,5-15 0,-12-12 0</inkml:trace>
  <inkml:trace contextRef="#ctx0" brushRef="#br0" timeOffset="-71405.73">5337 9899 24575,'8'40'0,"-1"0"0,1 1 0,0 3 0,0 3 0,0-10 0,1 5 0,0 1 0,1 2-656,-1-2 1,0 3-1,1 0 1,-1-2 0,0-4-246,2-1 1,-1-4 0,1 3 900,0 7 0,0 4 0,1-3 0,-3-11 1768,5-5-1768,-6-15 192,-21-27 1,-1-14 0,-2 4 0,1 0 0</inkml:trace>
  <inkml:trace contextRef="#ctx0" brushRef="#br0" timeOffset="-71044.73">5311 10343 24575,'17'14'0,"-23"25"0,-9 7 0,6-22 0,-2 0 0,-3 13 0,-2 5 0,2-7 0,-1 0 0,8-19 0,5-37 0</inkml:trace>
  <inkml:trace contextRef="#ctx0" brushRef="#br0" timeOffset="-70504.73">4698 10386 24575,'17'43'0,"-1"1"0,1-1 0,-1 1 0,1-1 0,-1 1 0,1 0 0,-1-1 0,0 1 0,3 5 0,-1 3 0,0 0 0,0-2 0,-1-5 0,-2-7 0,0-9 0,2-4 0,0-8 0,6-1 0,-4 0 0,8-5 0,7-13 0,10-8 0,5-5 0,-1-2 0,-5 4 0,0 1 0,-3 1 0,6-3-469,-9 3 1,6-2 0,3-1 0,0-1 0,0 1 0,-5 1 0,-6 2-625,4-1 1,-7 2 0,2 0 1028,12-4 1,2 0-1,-9 4 64,-1 4 0,10-6 0,-47 8 0</inkml:trace>
  <inkml:trace contextRef="#ctx0" brushRef="#br0" timeOffset="-70050.73">6359 10237 24575,'20'36'0,"-1"1"0,1-1 0,0 1 0,3 2 0,-3-2 0,4 12 0,-2-6 0,-9-24 0,-11-21 0,0-4 0</inkml:trace>
  <inkml:trace contextRef="#ctx0" brushRef="#br0" timeOffset="-69769.73">6652 9724 24575,'9'45'0,"-1"1"0,1-1 0,-1 0 0,1 0 0,-1 0 0,0-4 0,0 7 0,-1-8 0,1 8 0,0 4 0,0 3 0,0-1 0,0-2 0,-1-5 0,-1-7 0,0 4 0,-1-7 0,1 3 0,1 10 0,2 7 0,-3-5 0,-6-17 0,-12-14 0,0-7 0,-13-25 0</inkml:trace>
  <inkml:trace contextRef="#ctx0" brushRef="#br0" timeOffset="-69320.73">7005 9910 24575,'11'-6'0,"18"5"0,21 4 0,10 2 0,-3 1 0,-11 0 0,-4 0 0,0 1-547,-5-3 1,10 0 0,4 1 0,-1 0 0,-9 3 0,-12 1-1769,-2 21 2315,-5 7 110,-11-4 1,-2 6 0,-1-2-111,1-2 0,-2 0 0,0 4 0,0 4 0,-2-2 0,-1 3 0,-3-4 0,1-11 0,-2-2 0,0 5 0,0-4 1172,0-8-1172,-28-11 0,5-21 0,-1-1 0,0 0 0</inkml:trace>
  <inkml:trace contextRef="#ctx0" brushRef="#br0" timeOffset="-68766.73">7193 10185 24575,'34'25'0,"-1"1"0,1-1 0,-1 1 0,0-1 0,1 1 0,-8 13 0,-2 6 0,-4 2 0,-8-5 0,-10-7 0,-19 0 0,-12-3 0,4 0 0,-6 5 0,2-1 0,7-10 0,2-2 0,25 15 0,18-34 0,9-4 0,12 5 0,8-4 0,-15-7 0,6-3 0,2-3 0,-1 1 0,-5 2-508,3 0 1,-4 2 0,2-1 507,3-4 0,5-2 0,-3 0 0,-12 5 0,-1 3 0,-30-6 0,-10-3 0</inkml:trace>
  <inkml:trace contextRef="#ctx0" brushRef="#br0" timeOffset="-68031.73">8606 10377 24575,'24'2'0,"-3"-2"0,18 1 0,-9 1 0,-7-2 0,-6 1 0</inkml:trace>
  <inkml:trace contextRef="#ctx0" brushRef="#br0" timeOffset="-67878.73">8548 10558 24575,'28'4'0,"1"1"0,18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4:24:50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6315 24575,'-13'-13'0,"-11"-9"0,14 15 0,-7-6 0,15 11 0,1 2 0,0 4 0,-25 11 0,3 13 0,-5-9 0,-2 1 0,13 1 0,-1 0 0,-5-6 0,-1-1 0,1 7 0,-1-2 0,2-8 0,-1 0 0,-10 16 0,2 0 0,-1-9 0,2 10 0,27-28 0,2 5 0,5 7 0,4 25 0,0 9 0,-3-15 0,0 1 0,0 1 0,1 3 0,0-2 0,-1 8 0,-1-3 0,1-7 0,-1-1 0,1 5 0,-1-1 0,0-7 0,-1 1 0,0 14 0,-2 7 0,1-4 0,0-9 0,-1 0-278,0 11 0,1 5 0,-1-7 278,-1-17 0,0 0 0,0 19 0,1 1 0,-1-16 0,1 1 0,0 5 0,1 4 0,1-5 0,-2-10 0,1-3 0,1 8 0,-1-2 0,1-2 0,-3 10 0,1-14 0,0 19 0,0 6 0,3-3 0,-3-22 0,1 2 0,2 9 0,1 0 0,-2 7 0,1-7 0,0 0 0,0-1 834,2 5-834,-2-12 0,2 13 0,-4-10 0,0 0 0,0 1 0,-2 10 0,2-11 0,-1 0 0,1 6 0,0 11 0,1-13 0,-2-7 0,0 0 0,0 9 0,-1-12 0,0 1 0,0 12 0,0-2 0,0 3 0,0-5 0,0-2 0,0-10 0,0 14 0,0 1 0,0-3 0,0 1 0,0-3 0,0-12 0,-1 8 0,0-11 0,0 19 0,1-19 0,0 23 0,0-19 0,0 5 0,0 0 0,0-1 0,0 1 0,0 2 0,0 5 0,0 3 0,0-7 0,0 0 0,0-16 0,4 3 0,37-13 0,13-8 0,-26 5 0,2-1-612,6 1 0,6-1 0,1 0 0,-8 1 612,-3-1 0,-3 1 0,10 0 0,-5 0 0,-13 0 0,-5 3 0,-16-2 0,-2 2 0,0-2 0</inkml:trace>
  <inkml:trace contextRef="#ctx0" brushRef="#br0" timeOffset="1795">3597 8003 24575,'-6'0'0,"1"0"0,3 0 0,-2 0 0,0 0 0,-9 1 0,-14 3 0,-5 6 0,-9 4 0,2-2 0,0 0 0,0 1 0,-4 1 0,-5 2 0,3 0 0,-2 3 0,6-2 0,-3-2 0,16-3 0,7-3 0,18-9 0,-5 0 0,-4-2 0,-7-2 0</inkml:trace>
  <inkml:trace contextRef="#ctx0" brushRef="#br0" timeOffset="2435">1379 8026 24575,'-23'17'0,"0"0"0,0 11 0,61-26 0,2-2 0,9 0 0,-4 0 0,-8 1 0,3-1 0,-3 0 0,9 0 0,1 0 0,-2-1 0,-9 1 0,-3 1 0,-2-1 0,10 1 0,4 0 0,-11-2 0,-12-6 0,-2-2 0</inkml:trace>
  <inkml:trace contextRef="#ctx0" brushRef="#br0" timeOffset="2801">1689 8110 24575,'-9'46'0,"-1"0"0,0 0 0,1 0 0,-1 0 0,0 0 0,-1 5 0,0 1 0,0-2 0,2-2 0,4-6-452,2-4 1,4-4-1,-1 3 452,0 9 0,-1 6 0,0-1 0,1-5-1093,1-7 1,0-4 0,0 2 948,-1 7 1,-1 5 0,1-2-1,2-11 144,8 8 562,-5-14 0,2-3-562,4-11 0,6 5 0,-7-35 0,1-3 0</inkml:trace>
  <inkml:trace contextRef="#ctx0" brushRef="#br0" timeOffset="3198">2112 8145 24575,'-19'41'0,"-1"-1"0,1 0 0,0 0 0,5-3 0,2 1 0,-2-1 0,-4 9 0,0 2 0,2-2 0,6-7-1639,5 5 1,5-5 1486,-2 1 0,4 1 152,5-5 0,3 2 0,0-5 0,-2-7 0,4-1 357,7 2 0,6 2 0,-1-9-357,16-10 0,-12-7 0,-1-7 0,4-28 0,-17 7 0,0 1 0</inkml:trace>
  <inkml:trace contextRef="#ctx0" brushRef="#br0" timeOffset="3766">2359 8370 24575,'-4'43'0,"0"1"0,0-1 0,0-4 0,1-2 0,0-4 0,3 0 0,0-3 0,0-4 0,0 0 0,0 4 0,0-3 0,0 8 0,0-10 0,-5-31 0,-3-21 0,0-6 0,-1-3 0,3 4 0,0-6 0,3 8 0,3 7 0,6-22 0,4 28 0,16-4 0,-10 7 0,23 29 0,-23 10 0,4 9 0,-1 3 0,-6 1 0,-1-4 0,-2-3 0,-6-11 0,1 3 0,-2-17 0,-2-5 0,1-2 0,-3-19 0,-1-5 0</inkml:trace>
  <inkml:trace contextRef="#ctx0" brushRef="#br0" timeOffset="4280">2479 8141 24575,'24'33'0,"1"0"0,-1 0 0,1 0 0,-1 0 0,6 8 0,0 1 0,-3-2 0,-6-4 0,-7 2 0,-5 1 0,-2-2 0,-2 7 0,0-1 0,-1-5 0,0 2 0,-2-2-886,-2 3 1,0 4 0,-2-8 885,-8 5 845,-11-7-845,11-9 437,-8-2-437,17-19 0,-2-2 0,3-2 0,-7-7 0,0-2 0</inkml:trace>
  <inkml:trace contextRef="#ctx0" brushRef="#br0" timeOffset="6941">13866 7121 24575,'-1'8'0,"0"0"0,0-7 0,1-2 0,-1-2 0</inkml:trace>
  <inkml:trace contextRef="#ctx0" brushRef="#br0" timeOffset="8970">13923 7129 24575,'-4'-2'0,"1"1"0,3 1 0,10 0 0,0 0 0,7 0 0,-4 0 0,4 4 0,-6-2 0,2 3 0,-6 0 0,2-1 0,-2 1 0,18 12 0,-13-11 0,12 13 0,-16-15 0,4 5 0,-9-5 0,3 3 0,-15 13 0,0-9 0,-9 20 0,-7 1 0,8 2 0,-5 7 0,8-11 0,3 0 0,5-13 0,2 3 0,4-16 0,0 6 0,0-7 0,0 3 0,3-1 0,5-1 0,19 2 0,-7-3 0,20 0 0,-17-3 0,22-3 0,-20 2 0,13-7 0,-24 4 0,-2-1 0,-8 3 0,-4 2 0,-6 7 0,-16 21 0,4 10 0,4-16 0,-1 1 0,2 14 0,2-1 0,-1 8 0,1 4 0,3-1 0,4-3 0,1-10 0,1-4 0,2-14 0,0 0 0,-4-14 0,-3-1 0,-2-1 0,-2 0 0,1-4 0,-4 2 0,4-3 0,0 2 0,7 0 0,1-3 0,2-2 0</inkml:trace>
  <inkml:trace contextRef="#ctx0" brushRef="#br0" timeOffset="31888">12141 10641 24575,'0'8'0,"0"-2"0,0-6 0,0 1 0,3 4 0,6-4 0,6 4 0,4-5 0,21 0 0,-14 0 0,11 1 0,3 1 0,-1 0-442,-4 0 1,1-1 441,9 3 0,-12-4 0,0 0 0,-7 2 0,1 0 0,6-2 0,4 0 0,-4 0 0,-6 1 0,0 0-75,22 0 0,-2-1 75,-1 2 0,1 0 0,0-1 0,-22 0 0,0 0 0,22 0 0,0 0 0,-5 0 0,-2-1 0,-2 1 0,-2 0 0,-4 0 0,-1 0 0,-2 0 0,8 1 0,-7-2 0,-4 0 0,20 2 876,-12-2-876,8 0 0,2 0 0,5-2 0,-6-1 0,7-1 0,-6 0 0,-16 0 0,-1 0 78,22 0 1,0-1-79,-17 1 0,-2 1 0,19 2 0,-15-3 0,1 0 0,4 2 0,-2 1 0,-10-2 0,1 1 0,10-1 0,5 1 0,-5 0 0,-11 1 0,1 0 0,17-2 0,9-1 0,-7 0 0,-14 2 0,-2 0 0,4-1 0,2 0 0,0 0 0,13-1 0,-2 0 0,-18 0 0,0 0 0,4 1 0,3 1 0,-4 0 0,10-3 0,-16 4 0,0 0 0,1 0 0,-2 0 0,12-4 0,2 3 0,0 0 0,0-3 0,3 3 0,1 0 0,-18 1 0,0 0 0,13-3 0,5-1 0,-4 1 0,-6 1 0,-1 0 0,1-1 0,3-2 0,-4 2 0,15-3 0,-13 3 0,0 0 0,3 0 0,12-1 0,-31 5 0,25-2 0,-9 1 0,-5-1 0,7-2 0,-3 1 0,-6-1 0,2 0 0,15-2 0,7 0 0,-6 0 0,-10 2 0,-1 0 0,-1 0 0,2 0 0,-4 1 0,12 2 0,-14 0 0,-2 0 0,-1 0 0,13 1 0,-28 0 0,1 0 0,17 0 0,2 0 0,13-4 0,3-1 0,-17 2 0,0 0 0,5-1 0,4-1 0,-5 0 0,-9 0 0,-1 1 0,16 1 0,-3 0 0,-1-4 0,7 7 0,-26-2 0,-9 2 0,-4 0 0</inkml:trace>
  <inkml:trace contextRef="#ctx0" brushRef="#br0" timeOffset="35209">14857 11083 24575,'-21'0'0,"-2"4"0,-9 6 0,10 2 0,-4 4 0,2 0 0,11-3 0,-24 11 0,16-5 0,1-1 0,-17 8 0,10 10 0,-2 11 0,5-7 0,8-18 0,2 0 0,-1 15 0,1 6 0,8-8 0,14-3 0,9-6 0,8 2 0,-1-3 0,0-2 0,4-4 0,8-5 0,8 1 0,0-3 0,-7-3 0,-5-2 0,-1-4 0,4-2 0,3-3 0,-9 1 0,-13-2 0,-7-2 0,-6 1 0</inkml:trace>
  <inkml:trace contextRef="#ctx0" brushRef="#br0" timeOffset="42197">21863 10846 24575,'-7'-14'0,"1"4"0,2-6 0,1 4 0,2-11 0,-1-1 0</inkml:trace>
  <inkml:trace contextRef="#ctx0" brushRef="#br0" timeOffset="43453">21508 10614 24575,'-5'0'0,"2"0"0,15 1 0,4-1 0,17 0 0,14 1 0,-5-1 0,-6 0 0,0 0-450,3-1 1,7-1-1,0 0 1,-7 1 449,-4 0 0,-3 0 217,17-2 0,-4 0-217,-6 2 0,6 1 0,-33-1 0,-1-2 0,-8-2 341,1-7 0,-1 4 0,-1-5 0</inkml:trace>
  <inkml:trace contextRef="#ctx0" brushRef="#br0" timeOffset="44810">21796 10741 24575,'0'5'0,"0"1"0,0-1 0,0 26 0,0-4 0,-6 5 0,-5 10 0,-1 2 0,1-5 0,0 1 0,0-1 0,0-1 0,-2 5 0,-1 0 0,1-3 0,0 0 0,1-3 0,1-3 0,0 0 0,1-2 0,-2 10 0,0-5 0,2-11 0,10-14 0,-5 4 0,4-4 0,-2-6 0,-5 0 0,5-17 0,-3 0 0</inkml:trace>
  <inkml:trace contextRef="#ctx0" brushRef="#br0" timeOffset="53817">22456 10749 24575,'-8'0'0,"3"0"0,-2 0 0,5 0 0,-2 0 0,1 0 0,0 0 0,-4 0 0,-17 9 0,-3 5 0,-2 4 0,-3 2 0,-2 5 0,13 2 0,2 4 0,1-2 0,-1-2 0,0 2 0,1 2 0,-3 5 0,1 0 0,4-6 0,3-2 0,2-1 0,-8 15 0,3-2 0,8-2 0,4-13 0,4-6 0,0-10 0,0 21 0,1-12 0,6 23 0,-3-27 0,2 6 0,2-16 0,-2-1 0,13-8 0,0-2 0</inkml:trace>
  <inkml:trace contextRef="#ctx0" brushRef="#br0" timeOffset="60669">22453 11082 24575,'-4'-1'0,"0"17"0,4 1 0,-1 29 0,-2-5 0,-8-10 0,-6 4 0,3-2 0,2-2 0,-1 1 0,-5 3 0,-4 2 0,4-6 0,1 6 0,-2 2 0,15-32 0,5-37 0,12-15 0,0 12 0,4-9 0,1 0 0,-2 5 0,1-2 0,2 2 0,1-3 0,3-4 0,-3 8 0,6-2 0,-12 22 0,11-3 0,2 2 0,0 7 0,-1 1 0,-1 1 0,2 4 0,4-1 0,-10 4 0,7-2 0,-20 7 0,5 9 0,-11 5 0,0 11 0,0 2 0,-3 9 0,-7 3 0,-3 1 0,1-19 0,-1-2 0,-5 5 0,-3 3 0,2-4 0,-7 13 0,4-5 0,4-2 0,11-14 0,-2 9 0,7-22 0,0-3 0</inkml:trace>
  <inkml:trace contextRef="#ctx0" brushRef="#br0" timeOffset="61445">22952 11261 24575,'0'5'0,"38"5"0,8 1 0,-8-7 0,6-1 0,-3-1 0,-5-3 0,-1-1-680,15 1 1,-3-2 679,-14-4 443,-11 4-443,-14 2 56,-15 0 0,-5 1 0,-13 0 1</inkml:trace>
  <inkml:trace contextRef="#ctx0" brushRef="#br0" timeOffset="63046">23454 11019 24575,'-6'-4'0,"2"1"0,0 3 0,1 0 0,3 0 0,16 0 0,8 0 0,3 0 0,12 0 0,-3 3 0,-4 1 0,-14-1 0,7 8 0,-21-3 0,1 16 0,-4-5 0,-13 20 0,-6 3 0,4-21 0,-2-1 0,-7 13 0,-6 4 0,2-7-595,3-11 0,0-4 595,-8 10 0,-1 0 0,3-6 0,4-1 0,-10 13 0,13-16 0,4-1 0,9 0 0,3-14 0,6 3 0,25-1 0,22-3 0,6 0 0,-18 2 0,2-1 0,12-2 0,6-2 0,-10 1 0,-3 1 595,-8-1 0,-4 0-595,-16 3 0,0-2 0,-8 1 0,-3-1 0,0-5 0,-1-1 0</inkml:trace>
  <inkml:trace contextRef="#ctx0" brushRef="#br0" timeOffset="64247">23934 10544 24575,'0'30'0,"0"-2"0,0-18 0,0-1 0,0-2 0,0-2 0,15 35 0,-4-13 0,0 3 0,1 4 0,-1-1 0,-2-1 0,2 16 0,-4-13 0,-1 1 0,-4-5 0,-3-1 0,-1-5 0,-3 0 0,-11 18 0,-5 0 0,2-14 0,-4-1 0,-2-2 0,-5 3 0,0 0 0,2-3 0,-5 5 0,1-1 0,2-2 0,-1 1 0,3-5 0,3-8 0,6-4 0,2 4 0,-2-16 0,24-19 0,0-6 0</inkml:trace>
  <inkml:trace contextRef="#ctx0" brushRef="#br0" timeOffset="70891">5000 13813 24575,'0'-14'0,"0"3"0,0 8 0,-1 1 0,0 1 0,0-1 0,4 1 0,21 3 0,0-1 0,8 1 0,3 0 0,8-1 0,-12 0 0,6 0 0,-5 0 0,16-1 0,-3 0 0,-2 0 0,-5 0 0,10 0 0,-15 0 0,-1 0 0,11 0 0,-12 0 0,11 0 0,-19 0 0,4 0 0,12 0 0,-10 0 0,19-1 0,3-1 0,-6-1 0,-1 1 0,1-1 0,-17 1 0,-4 0 0,11 0 0,-4 0 0,-2 1 0,-3 1 0,13-1 0,-2-2 0,-4 3 0,-1-2 0,2 0 0,13-2 0,-12 1 0,6-1 0,-4 0 0,-3 0 0,-1-1 0,-1 1 0,3 1 0,-2 0 0,11-3 0,-2 1 0,-11 4 0,0 0 0,2-2 0,3 0 0,-4 0 0,-3 2 0,-2 1 0,6-2 0,-1 1 0,11 1 0,2-1 0,2 0 0,-21 1 0,-1-1 0,11 0 0,4-1 0,-6 1 0,11 0 0,-11-1 0,6 0 0,-4 0 0,-6 1 0,-1 1 0,19-2 0,-2 0 0,3-1 0,-17 1 0,0 1 0,-6-2 0,0 1 0,6-1 0,0 1 0,0 0 0,-1 0 0,19-5 0,-11 2 0,6 1 0,-4 0 0,-10 0 0,-1 0-450,5 0 1,4-1 0,-5 1 449,14 2-395,-2-3 0,0-1 395,-15 5 0,1-1 0,7-1 0,3-1 0,-4 0 0,-8 2 0,1 1 0,15-1 0,6 0 0,-5 0 0,-14 1 0,-1 0 0,6 0 0,3 0 0,-6 1 0,8 0 0,-3-2-324,9 1 324,-14-3 0,0 3 0,1 0 0,4-1 0,-3 0 0,8 0 0,-5-1 0,-12 1 0,0 0 0,22-2 0,-1 0 1270,-2 0-1270,-16 3 0,0 1 0,-6 0 0,0 0 415,5-1 0,1 0-415,3 1 0,-1-1 0,-8 0 0,2 0 0,13 1 0,5 0 0,-5 0 0,-11 0 0,0 0 181,20-1 0,-2 1-181,-14 0 0,12 0 0,-13 0 0,6 0 0,0 1 0,1 3 0,3-3 0,-1 0 0,-4 3 0,10-4 0,-12 1 0,-15-1 0,3 0 0,-16 0 0,2 0 0,-3 0 0,34 3 0,-11-1 0,7 2 0,1 0 0,6-1 0,-4 0 0,0-1 0,0 0 0,-8-2 0,-1 1 0,-7 1 0,25-2 0,-24 0 0,3 0 0,0 0 0,-4 0 0,9-1 0,-11 1 0,-4-1 0,17-2 0,-12 2 0,7-4 0,-5 4 0,9-2 0,2-1 0,3 2 0,-3-1 0,1 0 0,-5 2 0,-5 0 0,-1 1 0,17-2 0,6 2 0,1 0 0,-2 0 0,-12 0 0,5 0 0,-6 0 0,2 0 0,-7 0 0,-3 0 0,-11 0 0,-6 0 0,0 0 0,-2 0 0,2 0 0,-3 0 0,1 0 0,-4 0 0,-2 1 0,1 0 0,-2 1 0,3-1 0,-7 1 0,-9 16 0,-10 4 0</inkml:trace>
  <inkml:trace contextRef="#ctx0" brushRef="#br0" timeOffset="87764">6617 14526 24575,'-4'0'0,"-9"0"0,8 0 0,-5 0 0,8-1 0,1 0 0,1-1 0,18-3 0,20-2 0,-1 1 0,7 0 0,-2 0 0,0 1 0,2 1-302,-7 0 1,4-1-1,0 1 1,-6 1 301,-3 3 0,-1 0 0,7-1 0,4 0 0,-7 1 0,6 0 0,-5-1 0,-8 1 0,-21 0 0,-2-2 0,-4 0 0,-5-7 0,-5 0 0,-5-5 0</inkml:trace>
  <inkml:trace contextRef="#ctx0" brushRef="#br0" timeOffset="88222">6625 14876 24575,'40'-1'0,"-1"0"0,1 0 0,-7-5 0,4 0 0,-1 2 0,9 1 0,5 0 0,1 0 0,-4-1 0,-7 0 0,-1-1 0,-5-1 0,3 0 0,7 0 0,5-1 0,-2 1 0,-9 2 0,5-1 0,-2-2 0,-41 5 0,-1 0 0</inkml:trace>
  <inkml:trace contextRef="#ctx0" brushRef="#br0" timeOffset="96843">7932 14105 24575,'0'0'0</inkml:trace>
  <inkml:trace contextRef="#ctx0" brushRef="#br0" timeOffset="97730">7934 14108 24575,'25'-7'0,"0"0"0,-2-3 0,0 0 0,11 2 0,1-1 0,-9 0 0,2 0 0,12-2 0,0 0 0,-11 4 0,0 0 0,16-3 0,-1 0 0,1 2 0,-7 2 0,-6 2 0,-21 4 0,6 0 0,-17 0 0,0 0 0</inkml:trace>
  <inkml:trace contextRef="#ctx0" brushRef="#br0" timeOffset="98897">8238 14148 24575,'-5'47'0,"1"0"0,-1 0 0,0 0 0,1-8 0,1-3 0,-2 7 0,1-3 0,-1 7 0,-1 5 0,0 1 0,0-1 0,0-5 0,2-6 0,-2 5 0,2-7 0,0 4 0,0-3 0,-1 5 0,1 0 0,0-4 0,1-10 0,0 11 0,1-5 0,2-49 0,0-17 0,8-18 0,-3 18 0,0-1 0</inkml:trace>
  <inkml:trace contextRef="#ctx0" brushRef="#br0" timeOffset="99589">8652 14375 24575,'-26'36'0,"-1"-1"0,1 4 0,5 1 0,9-1 0,4 2 0,-2 2 0,2 5 0,4-3 0,2 7 0,0 0 0,0-6 0,-1 2 0,0-1-553,3-7 1,1 4-1,0-2 1,2-10 552,5-3 529,7-2-529,-5-15 0,13 1 0,-11-10 0,7 2 0,-10-2 0</inkml:trace>
  <inkml:trace contextRef="#ctx0" brushRef="#br0" timeOffset="100878">9001 14530 24575,'-3'7'0,"6"18"0,1 2 0,3 17 0,-2-2 0,-3-7 0,-2 8 0,1 3 0,-1-6 0,1 7 0,0 0 0,-1-4 0,0 7 0,0-2 0,0-12 0,0-1 0,-1-30 0,1-44 0,0 12 0,-1-5 0,1-7 0,1-6 0,0 3-1081,0 3 0,2 1 1081,-1-1 0,0-4 0,1 5-481,3 0 0,1 5 481,0 8 0,2 2 0,1-7 0,0 4 0,2 7 0,1 3 0,-1 18 2049,3 10-2049,7 14 0,0 4 0,4 12 0,-6-5 0,-3 2 0,-10-14 0,-3-1 1075,1 25-1075,-4-16 0,0 0 0,-1 12 0,0-8 0,0-2 0,0-8 0,0 8 0,1-46 0,0-6 0</inkml:trace>
  <inkml:trace contextRef="#ctx0" brushRef="#br0" timeOffset="102665">9438 14821 24575,'-5'0'0,"1"0"0,3 1 0,21-1 0,6-2 0,19-5 0,-14 0 0,0 0 0,17-9 0,-20 9 0,0 1 0,15-3 0,-17 5 0,-2 1 0,-18 2 0,-9-4 0,-7-4 0,-7-6 0</inkml:trace>
  <inkml:trace contextRef="#ctx0" brushRef="#br0" timeOffset="106087">10045 14416 24575,'-7'-2'0,"-1"0"0,5 0 0,1 0 0,-1 0 0,0 1 0,-1 0 0,1 1 0,-7 48 0,-3-19 0,1 2 0,0 6 0,-1-4 0,2-6 0,0-1 0,-11 18 0,7-2 0,23-10 0,9 3 0,16-37 0,15-14 0,-4 1 0,-3 7 0,1-2 0,-7-2 0,6-3 0,1-1 0,-3-1 0,-6 4 0,0-2 0,-3 1 0,19-5 0,-9 1 0,-27 8 0,-4 5 0</inkml:trace>
  <inkml:trace contextRef="#ctx0" brushRef="#br0" timeOffset="106547">10146 14405 24575,'0'46'0,"1"0"0,-1 0 0,1 0 0,-1 0 0,1 0 0,-1-1 0,1 5 0,0 1 0,0 0 0,0-3 0,0-7 0,0-9 0,3 15 0,0-6 0,-1-15 0,-2-16 0,2-2 0,-2-9 0,0-9 0,-1-2 0</inkml:trace>
  <inkml:trace contextRef="#ctx0" brushRef="#br0" timeOffset="107133">10286 14323 24575,'26'39'0,"0"0"0,0 0 0,0 0 0,0 0 0,0 0 0,-1 0 0,-1 3 0,1 3 0,0 1 0,-2-1 0,-3-2 0,-4-4 0,-4-6 0,-3 10 0,-8-3 0,-3 0 0,-4 6 0,-2-2 0,0-6 0,-1-3 0,-2-4 0,-9 15 0,-4-5 0,-3-8 0,9-16 0,6-5 0,9-14 0,1-1 0,0-21 0,-2-6 0</inkml:trace>
  <inkml:trace contextRef="#ctx0" brushRef="#br0" timeOffset="107529">10762 14878 24575,'45'-4'0,"-1"0"0,0 0 0,1 0 0,-15-1 0,0 0 0,8 1 0,10-1 0,2 0 0,-5-1 0,-13 1 0,-4-7 0,4-3 0</inkml:trace>
  <inkml:trace contextRef="#ctx0" brushRef="#br0" timeOffset="107900">10983 14588 24575,'8'41'0,"-1"0"0,0 0 0,1 0 0,-1 0 0,-3-8 0,1 0 0,2 8 0,4 13 0,1 2 0,-1-7 0,-3-16 0,0-10 0,2 10 0,-6-29 0,-3 4 0</inkml:trace>
  <inkml:trace contextRef="#ctx0" brushRef="#br0" timeOffset="108557">11334 14532 24575,'33'28'0,"1"-1"0,-1 1 0,0-1 0,1 1 0,0 11 0,-1 3 0,-7 0 0,-12-5 0,-21 5 0,-12-1 0,3-9 0,-3 3 0,-1 0 0,2-6 0,-5 1 0,1-3 0,-10 14 0,4-4 0,10-13 0,3-3 0,29-8 0,6-3 0,10-3 0,4-1 0,-9-5 0,0-2 0,9-1 0,0-2 0,-6-3 0,-3 0 0,11-4 0,-11 4 0,-1-1 0,-1-6 0,3-3 0</inkml:trace>
  <inkml:trace contextRef="#ctx0" brushRef="#br0" timeOffset="109062">12015 14570 24575,'-6'0'0,"1"29"0,4 28 0,3 7 0,4-14 0,4-20 0,3 1 0,-3 6 0,1 11 0,1 2 0,3-6 0,3-16-1147,11-17 1,4-10 1146,10 3 0,-2-3 0,6-10 734,-12 2-734,-13-3 0,-18 5 0,-5 5 0</inkml:trace>
  <inkml:trace contextRef="#ctx0" brushRef="#br0" timeOffset="111322">8804 15404 24575,'-4'0'0,"-1"0"0,2 0 0,-2 2 0,15-2 0,18 1 0,-3 0 0,6-2 0,3 1 0,7-1 0,2 1 0,-4-1 0,1 1 0,-3 0 0,5 0-656,1-1 1,6 0-1,2 1 1,-2-1 0,-5 1-110,2 1 0,-4 1 0,4-1 765,-2 1 0,5 0 0,2 0 0,-3 0 0,-6 0 0,-3 0 0,-6 0 0,3 0 0,17 2 0,2 0 0,-13-2 0,-13-2 0,-2 1 0,-23-1 0,1-1 0,4 0 0</inkml:trace>
  <inkml:trace contextRef="#ctx0" brushRef="#br0" timeOffset="126541">8179 15831 24575,'-4'-5'0,"1"1"0,3 1 0,0 3 0,0 11 0,-4 10 0,0 13 0</inkml:trace>
  <inkml:trace contextRef="#ctx0" brushRef="#br0" timeOffset="126748">8086 16293 24575,'20'-2'0,"-1"0"0</inkml:trace>
  <inkml:trace contextRef="#ctx0" brushRef="#br0" timeOffset="126902">8265 16406 24575,'24'-11'0,"5"-3"0</inkml:trace>
  <inkml:trace contextRef="#ctx0" brushRef="#br0" timeOffset="129187">21555 13813 24575,'1'-4'0,"39"-7"0,5 6 0,-9-2 0,5-2 0,-3 1 0,2 2 0,0 0 0,3-3 0,3-1 0,-7 1 0,-12 5 0,-3 0 0,8-3 0,-6 2 0,-16 3 0,-16 1 0,-19 1 0,2 0 0,-4 2 0,-12 2 0,-6 2 0,0 0-791,5-1 0,1-1 0,-2 1 791,1 0 0,-3 1 0,-1-1 0,0 0 0,-2-1 0,-1 0 0,1 0 0,3 0 0,0 0 0,3 0 0,-3 0 0,4-2 0,-4 0 0,2 0 0,7 0 0,2 2 0,4 0 0,-17-4 0,40-1 0,34 1 0,-1 0 0,4-1-615,14 1 1,5 0 614,-12-1 0,3-1 0,1 0 0,-2 0 0,0 2 0,-1-1 0,3 0 0,3-1 0,4 0 0,-2-1 0,-5 1 275,2 2 0,-4-1-275,8 0 0,-2 0 0,-2 1 0,-22 0 0,-18 1 0,-24 3 0,-24 2 0,-9 1 0,9-1 0,0 1 0,-1 0-311,6-2 1,-8 2 0,-1 0 0,3 0 0,9-2 310,6 0 0,4-1 756,-8 0 1,13-1-757,31-2 0,27-1 0,-6-1 0,3 0 0,7 1 0,0 0 0,-3-2 0,-1 1 0,-4 1 0,1-1 0,0-1 0,1 0 0,-3 0 0,-5 1 0,-2 1 0,17-2 0,-8 0 0,-23 2 3090,-34 4-3090,-9 3 0,-13 4 0,-8 1 0,2 0 0,8-3 0,6-2 0,5-1 0,-5 1 0,-8 2 0,-8 4 0,-2 0 0,9-2 0,15-4 0,13-4 0,41-1 0,1-5 0,5-2 0,5 2 0,6 0 0,-2-1 0,4-5 0,2-1 0,3 2 0,4 0 0,-8 1 0,-17 1 0,-3 0 0,13-2 0,-8 2 0,-21 6 0,-9-8 0,-1-2 0</inkml:trace>
  <inkml:trace contextRef="#ctx0" brushRef="#br0" timeOffset="145984">21532 14316 24575,'-3'-10'0,"1"4"0,0 2 0,1 3 0,0 0 0,-1 1 0,0 0 0,-1 0 0,1 0 0,10 0 0,35 1 0,-5 3 0,-7-3 0,3 0 0,1 1 0,-1-1 0,-6-1 0,3 0 0,10 0 0,7 0 0,-5 0 0,-6-1 0,1 0 0,4-1 0,5 0 0,-7 0 0,-13 0 0,-1 1 0,15-3 0,-1 2 0,7 2 0,1-1 0,1-1 0,-21 1 0,1 0 0,6 0 0,4 0 0,-4 0 0,-8 0 0,-1 0 0,12 0 0,1 1 0,-1-1 0,-1 1 0,-10-1 0,2 0 0,21 1 0,0 0 0,-22 0 0,0 0 0,12-1 0,2 2 0,0 2 0,-2 0 0,-11-3 0,1 1 0,5 3 0,4 0 0,-5 0 0,14 0 0,-6 1 0,0 1 0,-7-2 0,1 1 0,1 0 0,9-4 0,-14 1 0,2 1 0,13-3 0,0 0 0,-17 0 0,0 0 0,18 0 0,1 0 0,-10 0 0,-3 0 0,-7 0 0,1 0 0,19-1 0,-1 1 0,-21 0 0,-1 0 0,17 0 0,-2 0 0,0 0 0,-1 0 0,-1 0 0,0 0 0,-9 0 0,0 0 0,5 0 0,7 0 0,1 0 0,4 0 0,-6 0 0,-2 0 0,-12 0 0,3 0 0,4 0 0,15 0 0,-9 0 0,7 0 0,-10-2 0,6-1 0,-1-1 0,-5 1 0,5 1 0,0-1-217,-5 0 0,6-1 1,-2 1-1,-7-1 217,-7 1 0,-3 1 0,15 1 0,-2 0 0,10-2-98,-14 3 0,-3 0 98,-8 0 0,7 0 0,-15 0 0,5 0 0,20 0 858,-13 0-858,6 0 0,7 0 0,-3 0 0,-9 0 0,-1 0 0,11 0 0,3 0 0,-4 0 0,12 0 0,-21 0 0,-2 0 205,-2 0-205,-12 0 0,-8 0 0,-5 0 0</inkml:trace>
  <inkml:trace contextRef="#ctx0" brushRef="#br0" timeOffset="163552">27688 14041 24575,'4'-1'0,"1"1"0,22-2 0,-10 1 0,21 0 0,-1-5 0,-11 4 0,14-2 0,-21 1 0,13 3 0,-12-3 0,8 3 0,4-1 0,-7 1 0,12 0 0,3 0 0,-2 0 0,-4 0 0,-3 0 0,-8 0 0,-4 0 0,-2 0 0,-3 0 0,-4 0 0,1 0 0,-6 0 0,24 0 0,-13 0 0,16 0 0,-10 0 0,8 0 0,-7-1 0,15-2 0,-23 1 0,17 0 0,-18 2 0,32 0 0,-20 0 0,6 0 0,0 0 0,-3 0 0,2 1 0,0 0 0,-8 0 0,11 2 0,-28 0 0,-3-1 0,-2 3 0,0-4 0,1 1 0,0-2 0,2 0 0,-1 2 0,0 6 0,-1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5:28:16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15548 6948 24575,'39'2'0,"1"1"0,0-1 0,-9-2 0,1 1 0,14 1 0,7 1 0,-7-2 0,-11-1 0,-2 0 0,1 2 0,1 0 0,0 0 0,4-1 0,3-1 0,-3 1 0,7 0 0,0 1 0,-6-1 0,4 3 0,-3-1 0,-5-3 0,2 1 0,-2-1 0,9 4 0,-7-1 0,1-3 0,-5 0 0,-3 0 0,-7 0 0,19 0 0,-22 0 0,10 0 0,-13 0 0,-10 0 0,10 0 0,-11 0 0,37 0 0,-30 0 0,23 0 0,0 0 0,-17 0 0,12-2 0,3 0 0,-8 1 0,12-3 0,-3 4 0,-21 0 0,27 0 0,1 0 0,-6 0 0,-6 0 0,-3 0 0,-8 0 0,18 0 0,-20 0 0,18 0 0,-10 0 0,8-2 0,1 0 0,4 1 0,-11-2 0,-1 1 0,2 2 0,12-3 0,-13 2 0,21-3 0,-30 4 0,10-2 0,2 0 0,8 0 0,11-2 0,-21 2 0,-1-1 0,5 2 0,-8-1 0,3 0 0,6-1 0,-3 1 0,0 1 0,4-1 0,-1 0 0,-13 2 0,4 0 0,0 0 0,1 0 0,13 0 0,-6-2 0,-1-1 0,0 2 0,7-1 0,0 0 0,-4 2 0,0 0 0,1-3 0,-2 1 0,-12 1 0,21-1 0,-1-1 0,-24 3 0,22 0 0,0 0 0,-23 0 0,21-1 0,-2-1 0,-23 1 0,16-1 0,1 0 0,-13 2 0,23 0 0,-24-3 0,21 2 0,-9-3 0,6 4 0,-3-3 0,-3 2 0,12-3 0,-1 4 0,-1 0 0,-18 0 0,15 0 0,-25 0 0,29 0 0,-24 0 0,11 0 0,-10 0 0,5 0 0,-2 0 0,2 0 0,-3 0 0,-5 0 0,8 0 0,-8 0 0,4 0 0,-9 0 0,7 0 0,10 0 0,-10 0 0,14 0 0,-3 0 0,-1 0 0,7 0 0,-13 0 0,-7 0 0,1 0 0,5 0 0,7 0 0,-5 0 0,3 3 0,-16-3 0,10 3 0,-6-3 0,5 0 0,-4 3 0,-1-2 0,-5 1 0,-3-2 0,0 0 0</inkml:trace>
  <inkml:trace contextRef="#ctx0" brushRef="#br0" timeOffset="5749">21023 6696 24575,'3'-4'0,"26"-33"0,-12 21 0,2-8 0,-1 1 0,-6 6 0,8-15 0,-10 17 0,3-13 0,-8 21 0,-1-6 0,-1 1 0,0 2 0,-3-5 0,3-7 0,-2 8 0,3-7 0,-4 15 0,0-5 0,-5-7 0,4 1 0,-7-16 0,3 8 0,-7-16 0,2 16 0,2-10 0,1 17 0,6 2 0,-3 9 0</inkml:trace>
  <inkml:trace contextRef="#ctx0" brushRef="#br0" timeOffset="7578">21104 6057 24575,'-8'-32'0,"-2"7"0,10 14 0,-6 5 0,6 0 0,-25 3 0,6 0 0,-20 3 0,14 0 0,-3 0 0,10 0 0,-16 0 0,19 0 0,-9 0 0,18 0 0,0 2 0,0-1 0,0 5 0,-5-2 0,4 2 0,-21 22 0,13-12 0,-17 19 0,18-18 0,-8 23 0,0 3 0,8-16-278,-1 2 1,-1 6-1,3-7 278,3-6-202,-2 3 1,-2 2 201,-2 6 0,6-9 0,0 0 0,-4 7 0,5 6 0,4-12 0,-2 1 0,6-7 815,-3-6-815,4 4 421,0-2-421,0 2 0,0-3 0,0-3 0,0-1 0,0-2 0,0 7 0,3-8 0,0 1 0,4-5 0,3 0 0,8 3 0,0-2 0,28 4 0,-24-7 0,5 1 0,0 0 0,-12 1 0,14-3 0,0 8 0,-13-6 0,10 2 0,0 1 0,-10-5 0,19 7 0,-24-7 0,2 3 0,-5-3 0,7 0 0,-8 0 0,1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0T15:29:37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8887 16292 24575,'-5'-1'0,"0"1"0,5-1 0,-1 1 0,4-1 0,34 1 0,-14 0 0,25 0 0,-21-3 0,-6 2 0,5-2 0,-12 3 0,1-3 0,-9 2 0,0 0 0,7 0 0,-7-2 0,8 2 0,-8-2 0,0 3 0,-1 0 0,-2 0 0,-1-1 0,-2 1 0,-3 0 0,-2 0 0</inkml:trace>
  <inkml:trace contextRef="#ctx0" brushRef="#br0" timeOffset="936">8699 16581 24575,'11'0'0,"18"0"0,-9 0 0,6 0 0,1 0 0,3 0 0,4 0 0,2 0 0,3 0 0,-12 1 0,0-1 0,1 0 0,-5 0 0,5 5 0,-11-3 0,3 2 0,-15-4 0,-1 0 0,-1 0 0,-1 1 0,-1 1 0,-4-1 0,0 1 0</inkml:trace>
  <inkml:trace contextRef="#ctx0" brushRef="#br0" timeOffset="3240">4393 16179 24575,'-4'0'0,"-1"0"0,1 0 0,3 2 0,-1 19 0,3 19 0,1-1 0,0-5 0,0 4 0,-1-3 0,1 9 0,0 5 0,1 0 0,-1-2 0,-1-7 0,1 2 0,-1-5 0,1 4 0,0 0 0,0 7 0,0 1 0,0-4 0,-1-9 0,-1-4 0,0-4 0,3 9 0,1-7 0,-1-20 0,4-6 0</inkml:trace>
  <inkml:trace contextRef="#ctx0" brushRef="#br0" timeOffset="3645">4376 16310 24575,'26'39'0,"1"0"0,-1 0 0,1-1 0,-5-1 0,0 0 0,-5-2 0,-11-6 0,-16-5 0,-7-5 0,-4 1 0,0-3 0,4-4 0,2-7 0,14-6 0</inkml:trace>
  <inkml:trace contextRef="#ctx0" brushRef="#br0" timeOffset="4716">4698 16489 24575,'41'-11'0,"1"1"0,-20 4 0,23-13 0,-10-2 0,-36 13 0,-6-10 0,-12 12 0,2 2 0,-7 0 0,11 4 0,-12 16 0,15 2 0,-8 19 0,15-1 0,6 2 0,3 8-220,-2-9 1,3-4 219,10-7 0,5-15 0,2-2 0,2-2 0,21-9 0,-28-22 0,-2-13 0,-8-1 0,-1-1 0,-1-9 0,-3 13 0,-1 5 0,-2 17 0,14 23 0,-7 3 0,4 12 0,0 4 0,-4 2 0,-1 6 0,-1 1 0,-3-4 439,-1 11-439,-2-36 0,-14-52 0,7 15 0,-1-4 0,0-4 0,5 4 0,2 3 0,1-1 0,-1 3 0,3 4 0,5 10 0,15-9 0,3 2 0,7 3 0,2 4 0,-19 10 0,6-1 0,-21 10 0,-2-1 0,-1 6 0</inkml:trace>
  <inkml:trace contextRef="#ctx0" brushRef="#br0" timeOffset="7852">5303 16321 24575,'-7'0'0,"2"0"0,2 0 0,1 0 0,-1 0 0,1 0 0,1 1 0,-1 6 0,3 15 0,3 16 0,0 4 0,-2-12 0,0 0 0,4 18 0,-1-1 0,-1-17 0,-1-4 0,3 11 0,3 2 0,-6-27 0,1-40 0,-4 2 0,0-8 0,0-2 0,0 2 0,0-6 0,0 7 0,0 16 0,0-4 0,2 26 0,3 12 0,6 25 0,-1 0 0,0 4 0,-4-24 0,-3-11 0,6-21 0,-2-38 0,7 15 0,-8 0 0,0 2 0,5 16 0,-3 1 0,-1 18 0,-1 2 0,9 32 0,-5-14 0,1 18 0,-3-25 0,-4-5 0,1-6 0,-1 5 0,-2-9 0,-1 4 0</inkml:trace>
  <inkml:trace contextRef="#ctx0" brushRef="#br0" timeOffset="8522">5689 16436 24575,'5'46'0,"0"-1"0,0 1 0,1-3 0,0-2 0,0-22 0,4-31 0,0-11 0,0-2 0,1-11 0,-3 4 0,-2 3 0,-4 7 0,0 4 0,2 23 0,1 15 0,3 5 0,0 2 0,2 10 0,-2-6 0,1-4 0,-3-14 0,-1 1 0,-2-14 0,-3-17 0,0-5 0</inkml:trace>
  <inkml:trace contextRef="#ctx0" brushRef="#br0" timeOffset="8995">5952 16146 24575,'9'42'0,"1"0"0,0 0 0,0 0 0,0 0 0,0 1 0,0-1 0,2 13 0,1 4 0,-1-3 0,-1-11 0,-4-16 0,-3-18 0,-2 2 0</inkml:trace>
  <inkml:trace contextRef="#ctx0" brushRef="#br0" timeOffset="9314">5819 16366 24575,'40'-5'0,"0"1"0,1 0 0,-17 0 0,2 1 0,8-1 0,8 1 0,-1-1 0,-8 0 0,10-7 0,-8 2 0</inkml:trace>
  <inkml:trace contextRef="#ctx0" brushRef="#br0" timeOffset="10091">6402 16351 24575,'-46'-14'0,"4"39"0,34 10 0,4-1 0,3 8 0,0-5 0,4 9 0,1-4 0,2-9 0,3-27 0,0-1 0,-1-6 0,1-4 0,2-26 0,0-6 0,-3 11 0,0-12 0,-2 7 0,-6 27 0,15 45 0,-7-13 0,3 0 0,1 0 0,3-3 0,-1-9 0,0-5 0,-8-4 0,0-4 0,-3-1 0,5-2 0,3-1 0,-4-4 0,-1 3 0,-4-3 0,-2 1 0,-1-2 0,0-11 0,-3-2 0</inkml:trace>
  <inkml:trace contextRef="#ctx0" brushRef="#br0" timeOffset="10668">6571 16176 24575,'6'44'0,"-1"0"0,-2-14 0,1 2 0,4 7 0,3 8 0,0 0 0,0-7 0,-1-3 0,2-4 0,4-1 0,2 1 0,-2-9 0,4-10 0,9-2 0,-21-18 0,1-19 0,-1-5 0,-3-6 0,2-1 0,-2 0 0,-3-1 0</inkml:trace>
  <inkml:trace contextRef="#ctx0" brushRef="#br0" timeOffset="11802">6803 16413 24575,'0'-14'0,"3"13"0,2 23 0,-1 11 0,4 6 0,1 0 0,0-3 0,-2-15 0,11-12 0,-7-33 0,-1-2 0,0-1 0,2-13 0,-3 11 0,-2 3 0,-2 11 0,6 0 0,-7 12 0,5 8 0,0 2 0,2 13 0,13 18 0,-12-17 0,16 12 0,-18-28 0,4 1 0,2-2 0,-10-3 0,5-2 0,-11-11 0,0-27 0,0 15 0,0-24 0,0 35 0,-2-1 0,-1 8 0,-2 5 0,-4 0 0,4 1 0,-2 0 0,6 0 0,8 0 0,9-3 0,15-5 0,4 0 0,11 1 0,-1 1 0,0 5 0,-2 16 0,-18-1 0,-2 3 0,-5 4 0,-3 1 0,2 14 0,-2-4 0,-15-17 0,1-8 0,-1-7 0,2-24 0,-2 1 0,0-18 0,0 26 0,9 20 0,1 11 0,2 7 0,0 0 0,-2-4 0,3 18 0,-12-31 0,-5 14 0,-7-18 0,-5 6 0</inkml:trace>
  <inkml:trace contextRef="#ctx0" brushRef="#br0" timeOffset="12236">6764 16202 24575,'-7'-5'0,"39"21"0,-20-10 0,27 16 0,-37-20 0</inkml:trace>
  <inkml:trace contextRef="#ctx0" brushRef="#br0" timeOffset="12589">6460 16359 24575,'25'-11'0,"1"0"0,-3 2 0,1 1 0,9-1 0,-1 2 0,7 0 0,-11 1 0,-2 1 0,-1 0 0</inkml:trace>
  <inkml:trace contextRef="#ctx0" brushRef="#br0" timeOffset="13351">7758 16242 24575,'-12'25'0,"1"1"0,1 0 0,3 1 0,4-2 0,3 2 0,1 6 0,2 4 0,0-3 0,-1-2 0,4 0 0,5 6 0,4 3 0,0-10 0,7-7 0,-1-5 0,0-4 0,-7-13 0,1 0 0</inkml:trace>
  <inkml:trace contextRef="#ctx0" brushRef="#br0" timeOffset="14303">8078 16285 24575,'-23'4'0,"-11"18"0,20-9 0,-8 14 0,17-20 0,4 3 0,20 7 0,-1-4 0,9 8 0,2 0 0,0-2 0,-5 8 0,-3-2 0,-9-11 0,-3 27 0,-15-28 0,-12 8 0,-3 0 0,2-6 0,-22 9 0,36-22 0,1-10 0,3-19 0,0-12 0</inkml:trace>
  <inkml:trace contextRef="#ctx0" brushRef="#br0" timeOffset="14943">8171 16238 24575,'24'35'0,"0"0"0,1 0 0,-1 1 0,-1 4 0,-1 2 0,-3-3 0,-7-7 0,-7 10 0,-4-7 0,-1-3 0,0-10 0,-4 15 0,4-21 0,-4 5 0,1-20 0,1-1 0,-4 0 0,1-6 0,-3-2 0</inkml:trace>
  <inkml:trace contextRef="#ctx0" brushRef="#br0" timeOffset="20236">4428 17238 24575,'-3'0'0,"8"0"0,33 0 0,2 0-887,-9 0 1,1 0 886,-7-1 0,2 0 0,21-3 0,2 0 0,-17 0 0,0 0 191,1 0 0,1-1 0,2 0-191,4 1 0,1-1 0,-3 0 0,-2 0 0,0-1-357,0 2 0,3 0 1,-5 1 356,14-3 0,-12 2-377,-4 2 0,-1 0 377,7-2 0,0 2 0,1 1 0,3-2 0,-13 1 0,3 0 0,1-2 0,4-2 0,-4 1 0,-3 1 0,-1 0 0,9-1 0,4 0 0,-7 0 0,7-1 0,0 0 0,1 0 0,4-1 256,1 0 1,-2 1-257,-4-1 0,-6 3 0,-1 1 0,0-1 0,-1 1 0,-1 1 0,-2 0 0,9-1 0,0 0 0,-3 2 0,-5 0 0,1-1 0,-6 1 0,-1-1 0,17 1 0,-7-2 0,0 1 0,7 1 0,-4 0 0,-1 0 0,9 1 0,-14-1 0,4-1 0,-4-1 0,15 0 0,-10 0 0,-3 0 0,-11 0 0,3 1 0,-13 1 1346,8-1-1346,-17 2 208,5 0 1,-11-3-1,1-1 1</inkml:trace>
  <inkml:trace contextRef="#ctx0" brushRef="#br0" timeOffset="40990">10286 16582 24575,'0'-4'0,"0"0"0,0 2 0,5 1 0,4-1 0,7 2 0,24-2 0,-15-1 0,13 0 0,-24 1 0,6 2 0,-6 0 0,20 0 0,-18-1 0,17-1 0,-21 2 0,4-2 0,-11 2 0,2 0 0,4-2 0,-3 1 0,13-1 0,-11 2 0,15 0 0,-14 0 0,8 0 0,-1 0 0,-1 0 0,25 2 0,-18-1 0,5 0 0,1 2 0,-7 2 0,16-2 0,-21 4 0,2-7 0,7 5 0,-4-4 0,23 3 0,-14-1 0,11 0 0,-14-1 0,-5-1 0,10 1 0,-10-1 0,18 6 0,-19-6 0,23 5 0,-28-5 0,18 3 0,-27-2 0,19 1 0,-15-1 0,16-2 0,-12 0 0,6 0 0,-5 0 0,3 0 0,24 0 0,-20 0 0,20 0 0,-9 2 0,-11 0 0,4 1 0,-1-1 0,-3 0 0,16 2 0,3-1 0,-10-2 0,0 1 0,-1 0 0,-2-2 0,6 0 0,2 0 0,0 0 0,-3 0 0,-1 0 0,4 0 0,0 0 0,-2 0 0,-10 0 0,3 0 0,-14 0 0,7 0 0,-9 0 0,6 0 0,-4 0 0,-6 0 0,4 0 0,-8 0 0,0 0 0,9 0 0,2 0 0,7 0 0,1-1 0,1-2 0,7-2 0,2-1 0,1 0 0,-1 1 0,-10-1 0,-1 2 0,-5 3 0,0-1 0,-18 3 0,-1 8 0,-1 3 0</inkml:trace>
  <inkml:trace contextRef="#ctx0" brushRef="#br0" timeOffset="43158">14187 16654 24575,'-5'-1'0,"2"1"0,0 0 0,2-2 0,8 1 0,16 0 0,5 0 0,7 1 0,-2 0 0,0 0 0,4 0 0,-9 0 0,0 0 0,10 0 0,11 0 0,1 0 0,-11 0 0,9 0 0,1 0 0,-11 1 0,-7-1 0,0 0 0,3 0 0,-4 1 0,1 1 0,1 0 0,16 1 0,-12-2 0,-11-1 0,9 0 0,6 2 0,-13-1 0,7 0 0,0 0 0,-2-1 0,-6 0 0,-1 0 0,5 1 0,3-1 0,2 0 0,13 0 0,-10 0 0,7 0 0,-6 0 0,-14 0 0,0 0 0,26 0 0,-3 0 0,-12 0 0,0 0 0,-1 0 0,0 0 0,-5 0 0,-1 0 0,-7 0 0,23 0 0,-21 0 0,9 0 0,1 0 0,2 0 0,-7 0 0,2 0 0,5-3 0,0-1 0,-10 1 0,0 0-405,12-2 0,0 0 405,9-2 0,-18 2 0,0 0 0,20-2 0,-22 0 0,1 1 0,2 1 0,-1 1 0,6-3 0,-9 4 0,-2 1 0,-9 2 0,11 0 0,-15 0 0,15 0 0,-14 0 810,16 0-810,-12 0 0,18-2 0,5 0 0,-4 0 0,-1 0 0,-1 0 0,-9 2 0,-6-2 0,-6 1 0,-3-2 0,-6 3 0,-1 0 0,-11 0 0,-4 0 0</inkml:trace>
  <inkml:trace contextRef="#ctx0" brushRef="#br0" timeOffset="45125">18059 16699 24575,'14'0'0,"1"0"0,0 0 0,3 0 0,31 3 0,-14 0 0,-5 0 0,-1 0 0,6 2 0,0-1 0,0 0 0,6-1 0,7 3 0,-2-2 0,-17-1 0,18 1 0,-34 1 0,32-1 0,-20 2 0,8-2 0,1 0 0,0 1 0,6 0 0,0-2 0,3 1 0,-9-2 0,1 1 0,-4-1 0,-3 1 0,13-1 0,3 1 0,-1 0 0,-9-2 0,2 0 0,-1-1 0,-8 1 0,10-1 0,-4 2 0,-7-1 0,5 0 0,2 0 0,1 0 0,4 0 0,0 1 0,5-1 0,-17 1 0,0 1 0,13-2 0,-5 0 0,1 1 0,8-2 0,-3 0 0,9 1 0,-7-1 0,-15 0 0,0 0-319,6 0 1,3 0 0,-4 0 318,8 0 0,0 0 0,-4 0 0,1 0 0,9 0 0,-13 0 0,3 0 0,-5 0 0,8 0 0,-2 0 0,-2 0 0,-9 0 0,4 0 0,0 0 0,-5 0 0,3 0 0,0 0 0,-8 0 0,28-2 0,-26 2 955,15-2-955,-23 2 0,-2 0 0,-5-2 0,-26 2 0,-5-1 0</inkml:trace>
  <inkml:trace contextRef="#ctx0" brushRef="#br0" timeOffset="51518">10464 16973 24575,'14'-16'0,"-5"5"0,11-18 0,-11 16 0,1-10 0,0 0 0,-4 4 0,6-23 0,-12 26 0,0-8 0,0 8 0,0-10 0,0 13 0,0-17 0,0 18 0,0-17 0,0 16 0,0-10 0,0 8 0,0-20 0,0 19 0,0-12 0,0 17 0,0 4 0,0-2 0,0 0 0,-2-5 0,1-1 0,-5-7 0,3 6 0,-6-6 0,4 8 0,-2-5 0,3 6 0,-3-10 0,4 14 0,-5-9 0,5 10 0,-3 1 0,1-3 0,-3 3 0,3 1 0,-3-3 0,3 3 0,-9-4 0,5 1 0,-13-12 0,15 12 0,-9-9 0,12 15 0,-3-2 0,-3-1 0,3 1 0,-9-6 0,9 7 0,-9-2 0,11 5 0,-13 0 0,8 2 0,-15 15 0,12-10 0,-9 20 0,12-12 0,-3 7 0,0 23 0,5-16 0,1 4 0,1 1 0,2 3 0,0 12 0,4-12 0,2-5 0,2 0 0,7 10 0,-5-11 0,3 0 0,10-3 0,2-4 0,3 8 0,-3-11 0,1-2 0,2-3 0,23-4 0,-16-3 0,11-4 0,-1-2 0,-8-1 0,-3 0 0,-3-2 0,-10-4 0,0-3 0,-7-1 0,-2-3 0,-11 7 0,-1-2 0,-4 3 0</inkml:trace>
  <inkml:trace contextRef="#ctx0" brushRef="#br0" timeOffset="53110">12292 16311 24575,'0'11'0,"-7"17"0,-2 2 0,2-4 0,-5 9 0,-1-1 0,2-10 0,-7 11 0,11-11 0,-4-3 0,10-11 0,-3-4 0,3-1 0,1 8 0,0-3 0,13 19 0,0-14 0,10 4 0,2-2 0,0-7 0,14 7 0,-8-17 0,-15-3 0,26-10 0,-23-1 0,2-15 0,-3-3 0,-4 5 0,-2-3 0,-3 1 0,-7 12 0,2-4 0,-2 7 0,4-27 0,-4 22 0,0-10 0,-1 0 0,-1 7 0,-3-3 0,-2-1 0,0 2 0,-12-17 0,7 24 0,-22-21 0,14 20 0,-17-13 0,10 18 0,-1 1 0,0 0 0,1 3 0,1 2 0,6 5 0,-18 2 0,12 0 0,-18 3 0,23-3 0,-4 11 0,0 11 0,10 2 0,5 5 0,2 9 0,2-3 0,3-7 0,2 1 0,2 9 0,1 7 0,1 1 0,1-7 0,4-3 0,1 0 0,3 9 0,2 5 0,0-8 0,-3-16 0,0-4 0,5 11 0,0-4 0,-1-10 0,9-4 0,-12-7 0,9-2 0,-7-6 0,-3 1 0,0-1 0,-8 0 0,-2 0 0,0 0 0</inkml:trace>
  <inkml:trace contextRef="#ctx0" brushRef="#br0" timeOffset="62257">15031 11644 24575,'0'-5'0,"18"0"0,-7 3 0,36-11 0,-22 7 0,17-5 0,-14 2 0,11 1 0,-7 1 0,-6 3 0,1 2 0,3 2 0,9 0 0,-13 0 0,0 0 0,7 0 0,3 0 0,1 0 0,2 0 0,-9 0 0,-1 0 0,2 0 0,-2 0 0,1 0 0,7 0 0,10 1 0,2 1 0,-21-2 0,0 1 0,20 2 0,-2 2 0,-1-2 0,-4 0 0,0 1 0,3 2 0,2-3 0,0 0 0,3 1 0,-15 0 0,3-1 0,5 1 0,1-1-234,-7-1 0,1 1 234,3-1 0,3 0 0,-2 0 0,-1-2 0,-1 1 0,2 1 0,2-1 0,-3 1 0,-4-1 0,1 0 0,1 1 0,6 1 0,-1-1 0,-4 0 0,1-1 0,-1 1-785,5-1 0,5 1 1,-6-1 784,-9 0 0,-1 0 0,0-1 0,3 0 0,-2 0 0,7 0 0,2 0 0,-7 0 0,5 0 0,0 0 0,-5 0 0,6 0 0,-1 0 0,7 0 0,5 0 0,-7 0 0,-14 0 0,0 0 0,11 2 0,5 2 0,-6-2 0,-11-1 0,0 1 0,7 2 0,4 1 0,-4-1 0,-12-3 0,1-1 0,10 2 0,4 0 0,-3 0 0,-5-2 0,1 0 0,8 0 0,5 0 0,-4 1 0,-9-1 0,1 0 0,12-2 0,5 0 0,-4 0 0,-12 2 0,0-2-188,9-1 0,7-1 0,-7 1 188,-13 1 0,1 0 0,6-1 0,7-1 0,2-1 0,-6 1 0,-8-2 0,-3 1 0,3-1-337,5 1 0,3 0 1,2 0-1,-2 0 337,-4-1 0,0 0 0,-1 0 0,-1 1-454,4-1 1,-2 0 0,2 1 453,-1 0 0,1 1 0,2 0 0,0 0 0,-2-1 0,2 0 0,1-1 0,-2 1 0,-3 0 0,4 1 0,-3 0 0,2 0-197,7-2 1,4 0 0,-2 0 0,-10 1 196,8 1 0,-1-1 0,-46 5 0</inkml:trace>
  <inkml:trace contextRef="#ctx0" brushRef="#br0" timeOffset="63284">20996 11045 24575,'-4'0'0,"0"-1"0,5 0 0,23 1 0,0 0 0,20 0 0,-11 0 0,1 0 0,13 0 0,-8-1 0,-2 1 0,-2 0 0,0-1 0,-21 0 0,-2 1 0,2-1 0,-1 1 0,1 0 0,-1 0 0</inkml:trace>
  <inkml:trace contextRef="#ctx0" brushRef="#br0" timeOffset="63703">20966 11281 24575,'50'0'0,"-1"0"0,-8 0 0,1 0 0,-6 1 0,11-1 0,-11 0 0,1 0 0,-3-1 0,-2 0 0,12-1 0,-14 1 0,-4-2 0,-4-5 0,-8-3 0</inkml:trace>
  <inkml:trace contextRef="#ctx0" brushRef="#br0" timeOffset="64934">21611 10669 24575,'3'-4'0,"9"-1"0,14 1 0,3 1 0,10 0 0,-3-1 0,-2-1 0,-7 5 0,8-3 0,-22 3 0,8 0 0,-15 0 0,1 0 0</inkml:trace>
  <inkml:trace contextRef="#ctx0" brushRef="#br0" timeOffset="65390">21609 10711 24575,'-1'41'0,"0"-1"0,0 1 0,0-6 0,0 0 0,1 1 0,0 8 0,0 3 0,0-5-1639,0-3 1,0-1 1169,0 6 0,-1 5 0,0-6 469,-2-11 0,0-1 714,-1 6 1,-1 0-715,-1 12 380,3-20 1,2-4-381,6-8 0,13 6 0,-1-21 0,16-4 0,4-2 0,7-5 0,-5-1 0,1-4 0,-15 2 0,-2-2 0,1-3 0,0 1 0</inkml:trace>
  <inkml:trace contextRef="#ctx0" brushRef="#br0" timeOffset="66129">22547 10874 24575,'-7'7'0,"2"26"0,4 9 0,1-13 0,0 1-410,0 7 1,-1 5-1,1-5 410,-1-3 0,-1-2 153,1 11 0,0-1-153,-1 3 113,1-12 1,0-4-114,0-10 0,-3-3 0,4-14 0,-3-6 0</inkml:trace>
  <inkml:trace contextRef="#ctx0" brushRef="#br0" timeOffset="67122">22508 10789 24575,'33'-15'0,"-1"0"0,15 1 0,-2 6 0,-5 16 0,-3 2 0,-3 3 0,-9 10 0,2 5 0,-19-2 0,-24 2 0,-6 1 0,-5 1 0,-4 0 0,-1-3 0,3-10 0,8-6 0,10-2 0,14-9 0,19 0 0,7 0 0,19 1 0,-6 0 0,2 2 0,-15-1 0,-1 3 0,9 10 0,-2 3 0,-4 4 0,-7-3 0,-8 2 0,-26 4 0,-26 6 0,-7-2 0,21-12 0,-1 0-367,-9 1 1,-4 2 0,6-3 366,-2 5 0,1-11 0,13 0 0,-12-10 0,14 0 0,-13-4 0,10-2 0</inkml:trace>
  <inkml:trace contextRef="#ctx0" brushRef="#br0" timeOffset="68377">22190 10644 24575,'-7'-1'0,"0"1"0,2-1 0,2 0 0,2 1 0,1 3 0,13 14 0,-1 2 0,11 14 0,-4-17 0,-3 10 0,-6-16 0,-1 5 0,2-9 0,0-3 0,4-3 0</inkml:trace>
  <inkml:trace contextRef="#ctx0" brushRef="#br0" timeOffset="69890">23516 10816 24575,'-6'-10'0,"-1"5"0,-3-5 0,3 2 0,-2 4 0,-3-6 0,4 9 0,-9-4 0,10 4 0,-30 6 0,20-1 0,-7 12 0,-1 3 0,5 5 0,3-2 0,1 4 0,3 0 0,2 0 0,-4 16 0,8-7 0,2 0 0,5 5 0,7 9 0,17-11 0,0-14 0,-2-8 0,2-3 0,3-3 0,6-4 0,2-2 0,-5-4 0,0-2 0,0-3 0,-4-11 0,-2-2 0,-1-4 0</inkml:trace>
  <inkml:trace contextRef="#ctx0" brushRef="#br0" timeOffset="70487">23647 10661 24575,'22'16'0,"-2"2"0,-1 1 0,1 3 0,13 12 0,-19-18 0</inkml:trace>
  <inkml:trace contextRef="#ctx0" brushRef="#br0" timeOffset="71385">24183 11265 24575,'-7'0'0,"0"7"0,-3 7 0,-4 11 0,-11 11 0,-1 1 0,-2 1 0,7-15 0,0-1 0,-9 12 0,-1 1 0</inkml:trace>
  <inkml:trace contextRef="#ctx0" brushRef="#br0" timeOffset="72055">25203 10915 24575,'-35'22'0,"11"-2"0,1 4 0,6 3 0,1 4 0,3 0 0,-1 4 0,3-3 0,1-1 0,5-1 0,8 17 0,9-4 0,22-10 0,-7-13 0,6-6 0,15-11 0,0-9 0,-14-4 0,-1-2 0,10 0 0,-3-2 0,-20-2 0,1 1 0</inkml:trace>
  <inkml:trace contextRef="#ctx0" brushRef="#br0" timeOffset="72516">24772 10816 24575,'0'26'0,"0"1"0,-1 0 0,2 10 0,1 0 0</inkml:trace>
  <inkml:trace contextRef="#ctx0" brushRef="#br0" timeOffset="73208">25689 10959 24575,'-10'34'0,"5"-3"0,2-2 0,1 4 0,1 9 0,2-2 0,-1 3 0,-2-10 0,0-2 0,0-10 0,-3-4 0,4-13 0,0-7 0</inkml:trace>
  <inkml:trace contextRef="#ctx0" brushRef="#br0" timeOffset="73771">25661 10754 24575,'37'1'0,"0"1"0,0-1 0,15 0 0,-12 8 0,-28 32 0,-6-8 0,-24 0 0,-8 0 0,9-13 0,-1-1 0,-13 5 0,1-3 0,4-2 0,14-9 0,22-4 0,14 4 0,3 3 0,12 9 0,0-2 0,-3 2 0,-9 5 0,-12 4 0,-9 1 0,-22 5 0,-11-1 0,-7-1 0,3-15 0,-4-3 0,0-4 0,-3-1 0,4-2 0,8 0 0,2-4 0,-6-4 0,8-8 0,25-20 0,12-1 0,13-11 0</inkml:trace>
  <inkml:trace contextRef="#ctx0" brushRef="#br0" timeOffset="74272">26057 10701 24575,'-4'32'0,"-1"-1"0,6 10 0,2-2 0,10-5 0,-3-8 0,0 0 0</inkml:trace>
  <inkml:trace contextRef="#ctx0" brushRef="#br0" timeOffset="75063">26198 10431 24575,'40'-3'0,"0"0"0,5 0 0,-10 1 0,4 1 0,-3 1 0,-5 0 0,-4 0 0,7 1 0,-6-1 0,-22 2 0,-5-1 0,-1 0 0,0 3 0,0 14 0,0 5 0,1 14 0,-1 12 0,0-3 0,0-3 0,0 3 0,0-5 0,0 8 0,0 3 0,0-3 0,0-8-331,1 9 1,-2-2 330,1-9 0,0 4 0,0-2 0,-1-6 0,1-4 0,-1-3 0,-2 0 0,0-3 0,-2 4 0,-5-18 0,3-6 0,-29 11 0,-9 0 0,20-8 0,-3 0 0,-9 3 0,-6 2 0,3-2 0,0-4 0,0 1 0</inkml:trace>
  <inkml:trace contextRef="#ctx0" brushRef="#br0" timeOffset="88244">23095 11614 24575,'0'-8'0,"0"6"0,4 22 0,4 13 0,5 12 0,-1-4 0,-3-6 0,1 0-572,2 6 1,2 5 0,-1-9 571,1-1 415,-1-15-415,-4-7 0,-3-6 0,-1-8 0,-1-1 0,4-1 0</inkml:trace>
  <inkml:trace contextRef="#ctx0" brushRef="#br0" timeOffset="91412">23262 12359 24575,'-22'41'0,"0"0"0,1-1 0,-1 3 0,5-11 0,-2 4 0,1 1 0,0-3-647,1 3 1,0-2 0,1-1 646,-4 5 0,2-1 0,2 9 0,3-2 312,5-18 1,1 0-313,-2 10 0,3-6 320,6-16-320,5-26 0,12-22 0,-5 7 0,-1 1 0</inkml:trace>
  <inkml:trace contextRef="#ctx0" brushRef="#br0" timeOffset="91942">23305 12315 24575,'3'-3'0,"7"31"0,2 17 0,-4-17 0,1 3-1093,2 6 1,-1 6 0,1-4 594,-1 0 0,0-2 498,-1-4 0,-1-1 657,1 5 1,-1-1-658,2 6 348,-3-14 1,-2-4-349,-2-10 0,0 4 0,-12-14 0,-9 1 0,-7-4 0</inkml:trace>
  <inkml:trace contextRef="#ctx0" brushRef="#br0" timeOffset="92226">23070 12749 24575,'45'-12'0,"-1"-1"0,1 1 0,0-1 0,-5 2 0,-1-1 0,-1 1 0,-4 3 0,2-1 0,-2 3 0,-3-1 0,1 1 0</inkml:trace>
  <inkml:trace contextRef="#ctx0" brushRef="#br0" timeOffset="92721">23902 12424 24575,'-6'-4'0,"2"-1"0,0 21 0,3 29 0,0 7 0,1-23 0,-1 2 0,0 14 0,-2 6 0,0-10 0,-2-4 0,-4 10 0,6-35 0,-6-1 0,7-9 0,-4 0 0</inkml:trace>
  <inkml:trace contextRef="#ctx0" brushRef="#br0" timeOffset="93187">23933 12299 24575,'35'19'0,"-1"1"0,1-1 0,-14 11 0,-6 3 0,-10-4 0,-26 8 0,-5-2 0,3-3 0,16-15 0,26 10 0,4-8 0,0-2 0,1 0 0,-2 1 0,0 9 0,-19-4 0,-23 3 0,-1-4 0,-7 3 0,2-3 0,4-5 0,-2-2 0,-17 15 0,5-6 0,24-17 0,7-4 0</inkml:trace>
  <inkml:trace contextRef="#ctx0" brushRef="#br0" timeOffset="93532">24720 12394 24575,'-12'-3'0,"-9"22"0,-5 16 0,4-3 0,9-10 0,2 1 0,-7 19 0,-1 9 0,12-9 0,26-2 0,9-23 0,8-3 0,-3-5 0,16-11 0,-3-5 0,-5-6 0,-15-15 0</inkml:trace>
  <inkml:trace contextRef="#ctx0" brushRef="#br0" timeOffset="94275">22797 12317 24575,'12'25'0,"-2"-6"0,12 9 0,-7-12 0,17 8 0,-1-12 0,15 5 0</inkml:trace>
  <inkml:trace contextRef="#ctx0" brushRef="#br0" timeOffset="94799">24939 12056 24575,'21'19'0,"0"0"0,10 14 0,-7-6 0,-1 1 0,0 11 0,-6 1 0</inkml:trace>
  <inkml:trace contextRef="#ctx0" brushRef="#br0" timeOffset="95173">25542 12777 24575,'-30'33'0,"0"0"0,1 1 0,2-8 0,-1-1 0,3-2 0,-1-2 0,1 1 0</inkml:trace>
  <inkml:trace contextRef="#ctx0" brushRef="#br0" timeOffset="95957">26445 12341 24575,'-11'-18'0,"1"4"0,7 13 0,-6 13 0,-5 15 0,0 6 0,-3 10 0,2-3 0,-1 1 0,0 2-765,4-7 0,-2 6 0,2-2 0,1-4 765,1 3 0,2-3-429,-2 9 0,2-3 429,3 2 0,-1-6 0,6-32 0,2-17 0,1-7 0</inkml:trace>
  <inkml:trace contextRef="#ctx0" brushRef="#br0" timeOffset="96274">26457 12177 24575,'8'47'0,"-1"0"0,1 0 0,-1 0 0,1-11 0,-1 2 0,0-2 0,1 8 0,0 5 0,1-1 0,-2-6 0,-1-10 0,5 16 0,-2-4 0,-4-7 0,-10-25 0,0 5 0</inkml:trace>
  <inkml:trace contextRef="#ctx0" brushRef="#br0" timeOffset="96464">26342 12695 24575,'16'-22'0,"15"11"0,11 2 0,-3 1 0,-2-1 0,0 1 0,12 0 0,0 1 0,0-1 0</inkml:trace>
  <inkml:trace contextRef="#ctx0" brushRef="#br0" timeOffset="96779">27098 12336 24575,'-20'32'0,"1"1"0,-1 0 0,1 0 0,-6 6 0,0-1 0,13-4 0,19 1 0,9-5-1008,-2-9 1,3-2 1007,10 5 0,3-5 92,-2-10 1,1-5 0,3-1-1,0-4 1,0-3 0,0 0 0</inkml:trace>
  <inkml:trace contextRef="#ctx0" brushRef="#br0" timeOffset="97225">27516 12152 24575,'-13'41'0,"0"-1"0,1 0 0,-1 0 0,2-3 0,0 2 0,1-5 0,-2 7 0,0 3 0,1-1 0,3-5 0,0 6 0,4-4 0,0-3 0,0-4 0,2-1 0,-3 13 0,1-7 0,3-23 0,1-17 0</inkml:trace>
  <inkml:trace contextRef="#ctx0" brushRef="#br0" timeOffset="97583">27584 12117 24575,'8'38'0,"0"-1"0,-1-3 0,-2 12 0,-2 0 0,-5-5 0,2-15 0,14-3 0,7-2 0,12-3 0,1-4 0,2-2 0,-10-5 0,-2 0 0,3 7 0,-3 1 0,0 7 0,-35 3 0,-16 9 0,-7 2 0,5-6 0,-1 0 0,-2-2 0,-3 1 0,-7 4 0,-1-1 0,7-5 0,3-6 0,0 1 0</inkml:trace>
  <inkml:trace contextRef="#ctx0" brushRef="#br0" timeOffset="98185">26176 12033 24575,'-19'11'0,"8"4"0,5 33 0,16-5 0,6-4 0,4-2 0,-4-17 0,1-2 0,8 4 0,0 0 0</inkml:trace>
  <inkml:trace contextRef="#ctx0" brushRef="#br0" timeOffset="98568">27741 11869 24575,'23'33'0,"-1"0"0,1 0 0,-5-5 0,1-1 0,-1 1 0</inkml:trace>
  <inkml:trace contextRef="#ctx0" brushRef="#br0" timeOffset="99528">22275 12216 24575,'0'-4'0,"-1"-2"0,7 4 0,11-1 0,18-1 0,12 3 0,-15 0 0,4-1 0,-3 2 0,-1 3 0,-1 0 0,18 0 0,-2 1 0,-4 9 0,-6 0 0,-11-1 0,-9-1 0</inkml:trace>
  <inkml:trace contextRef="#ctx0" brushRef="#br0" timeOffset="99891">22470 12175 24575,'-1'34'0,"1"0"0,-1 0 0,1 4 0,-1 7 0,1 1 0,0-1 0,0-5 0,-1 3 0,2-4 0,0 4 0,1-4 0,2 6 0,0 2 0,1 0 0,-1-4 0,1-7-1639,4 12 1,1-5 1320,1-4 0,1 2 0,1-7 318,11 8 1303,-1-12-1303,5-19 0,5-4 0,-2-1 0,5-5-146,-1-7 0,8-4 1,5-3-1,2-2 1,-2 1-1,-4 1 0,3 0 1,-3 1-1,1-1 1,3-2-1,-2-2 0,0 0 1,-1 1-1,1-1 1,-1 0-1,1 0 1,0 1-1</inkml:trace>
  <inkml:trace contextRef="#ctx0" brushRef="#br0" timeOffset="101232">28095 11758 24575,'-4'-2'0,"-2"2"0,4-3 0,-9-2 0,7 4 0,-7-7 0,1-2 0,3 4 0,-8-8 0,8 13 0,-4-9 0,11 8 0,23 1 0,10 3 0,5 1 0,-6 1 0,5 0 0,-6-1 0,-1 0 0,8 2 0,-35-3 0,-2-1 0,0 15 0,2 0 0,0 14 0,-1 6 0,1-8 0,-2 4 0,-1 7 0,-2 10 0,-1 0 0,0-6 0,-1 4 0,0 1 0,0-10 0,-1 7 0,-1 4 0,0-1 0,1-5 0,0-8 0,0-1 0,0-2 0,-1 14 0,0 6 0,0-19 0,3-26 0,1-4 0,-48-2 0,23-2 0,-4 2-105,-1 3 0,-8 3 1,-2 1-1,-1 1 0,2-2 1,0 0-1,0-1 0,0 1 1,-2 1-1,1 2 1,1-1-1,0 1 0,0 0 1,-1 0-1,1 0 0</inkml:trace>
  <inkml:trace contextRef="#ctx0" brushRef="#br0" timeOffset="146742">23832 14544 24575,'0'-5'0,"0"1"0,-1 1 0,1 0 0,0 1 0,0 6 0,1 27 0,1 9 0,0 10 0,0-17 0,-1 5 0,1-2 0,-1 9 0,1-4 0,0 8 0,-1-18 0,1-6 0,-2-18 0,1-3 0,-2-2 0,-11-2 0,-5 0 0</inkml:trace>
  <inkml:trace contextRef="#ctx0" brushRef="#br0" timeOffset="148787">23825 14395 24575,'0'-5'0,"0"1"0,20 0 0,-4 1 0,23-2 0,4 1 0,6-3-369,-3 0 0,1 0 369,-18 1 0,0 1 0,14-2 0,0 0 0,-6 0 0,2 2 0,5 0 0,6 1 0,-4 0 0,-7-3 0,1-1 0,7 3 0,4 1 0,-6-1 0,-10-1 0,-1-1 0,4 2 0,3 0 0,-3 0 0,-4 2 0,0-2 0,10-2 0,6-2 0,-6 1 0,-9 4 0,-1-1 0,2-1 0,2-1 0,-1 0 0,10 0 0,-3 2 0,-8 1 0,2 1 0,6-1 0,4 0 0,-3 1 0,-3 2 0,3 1 0,-4-2 0,8-1 0,3 0 0,0-1 0,-7 2 0,2 0 0,-4 1 0,6-2-469,-11 0 1,6-1 0,2-2 0,2 0 0,-1 1 0,-3 0 0,-5 1-318,3 0 1,-4 1 0,-2 0 0,3-1 785,2-1 0,2-2 0,0 0 0,1 0 0,-1 1-444,-2 1 0,0 0 0,0 1 0,-1 0 0,-1-1 444,1-1 0,-2 0 0,0 0 0,1 0 0,7 0 0,2-1 0,-1 0 0,-5-1 0,-4 0 0,-4 0 0,1 0 0,5 1 0,0 1 0,-4 0 0,0-1 0,0 0 0,15 1 0,-4 2 310,-17 2-310,4 0 0,0 1 0,-9 1 0,0-1 0,1 2 3276,9-1-2087,3 0 0,2 0-1189,-9 0 0,0 0 0,15 0 0,2 0 0,-3 0 0,-1 0 1638,-9 0 0,3 0-1604,1 0 0,6 0 0,1 0 0,-6 0-34,3-1 0,-1 0-773,6 0 1,5-1-1,-8 0 773,-15 1 0,0-1 0,11 0 0,6 0 0,-4 0 0,-7 2 0,1 0 0,10-1 0,5 0 0,-7 0 0,-16 1 0,-2 0-546,9 0 1,3 0 0,-4 0 545,-7 0 0,-2 0-273,17 0 1,-2 0 272,-3 0-136,2 0 136,-3 0 0,1 0 0,-12 0 0,-1 0 0,9 0 1011,-7 0 0,-2 0-1011,-9 0 1768,4 0-1768,-17 1 670,-1 8-670,4 22 0,1 7 0,-4-13 0,0 2-402,2 5 1,2 4-1,-1-4 402,-2-4 0,-1-1-391,5 11 0,0-2 391,-1 5 0,-1-6 0,0-5 0,-5-16 0,-11 8 0,-26-21 0,9-1 0,0 0 0</inkml:trace>
  <inkml:trace contextRef="#ctx0" brushRef="#br0" timeOffset="151345">23830 14965 24575,'-4'0'0,"-2"0"0,-5 1 0,4 0 0,-9 0 0,10-1 0,-3 0 0,41 0 0,-7 0 0,9 0 0,9 0 0,-3 0 0,-6 0 0,0 0-680,4 0 0,3 0 0,-3 0 680,-3-2 0,-2 0 0,1 2 0,2-1-709,7-1 1,0 0 708,-14 3 0,2-2 0,14-3 0,6-2 0,-6 1 0,-13 2 0,-1 0 0,5-4 0,2 0 0,-2 0-27,0 0 1,-3 0 26,12-5 0,-4 3 0,1 2 0,6-1 0,-2 1 0,1 0 0,-15 3 0,-1 1-688,14-4 0,-1-1 688,-11 2 0,1 0 273,3 0 0,4 1 0,-5-2-273,-1-1 0,-1-1 289,4 3 0,3 1 1,-4 0-290,-11 1 0,0 0 0,17-1 0,6-1 0,-4 0 0,-6 1 0,-1 1 0,2-2 0,4 0 0,-1-1 0,-1 0 0,0 0 0,-5 0 0,-7 2 0,1-1 0,13-1 0,7 0 0,-10 1 0,-4 1 27,1 1 0,0 1-27,-4-1 764,0 2 1,0 0-765,8-2 0,-13 2 0,1 0 0,0 0 0,-1-1 0,14-1 0,-11 1 0,-1 0 0,13-1 0,-3 0 0,0 0 0,-15 3 0,2-1 0,11-3 0,4-1 0,-5 2 0,10-1 0,-16 1 0,5 0 0,-6 0 0,11-2 520,-11 4 1,0 1-521,8-5 287,-8 5 1,0-1-288,14-4 0,-5 2 0,0-1 0,-15 2 0,2-2 0,12 1 0,7-1 0,-6 0 0,-10 1 0,-1 1 0,5-1 0,4 1 0,-5 0 0,15-2 0,-11 0 0,6 0 0,-4 0 0,-8 2 0,1-1 0,10-2 0,4-1 0,-6 2 0,5 3 0,-17-2 0,1-1 0,1 1 0,0 0 0,12-2 0,-6 0 0,-1 0 0,5 0 0,-4 2 0,-1 0 0,7-1 0,-1 1 0,-1-1 0,-3 2 0,0 0 0,0 0 0,-4 1 0,-1 0 0,-1 1 0,-1-1 0,17-1 0,-20 3 0,0-1 0,1-1 0,15 0 0,-1 0 0,1-1 0,6-1 0,-15 2 0,-1 0 0,-5-2 0,-1 1 0,10 0 0,-6 0 0,-2 1 0,-2 2 0,19-2 0,-33 2 0,6-2 0,-11 2 0,5 0 0,2 0 0,20 0 0,-14 0 0,13 0 0,-16 0 0,-4 0 0,0 0 0,-9 0 0,-4 0 0,-19 0 0,-9 0 0</inkml:trace>
  <inkml:trace contextRef="#ctx0" brushRef="#br0" timeOffset="154358">23061 14424 24575,'-9'0'0,"0"0"0,0 0 0,0 1 0,-7 2 0,6-1 0,-28 16 0,20-11 0,-5 6 0,1 0 0,7-8 0,-7 11 0,15-10 0,-3 10 0,6-8 0,-1 5 0,4-11 0,0 6 0,1-3 0,1 1 0,17 6 0,-4-3 0,14 7 0,5 4 0,-5-2 0,-3-1 0,0 0 0,2 3 0,4 3 0,-17-16 0,-9-2 0,0-2 0,-4 0 0,-1 0 0,1 0 0,-1 1 0,0 1 0,-3 6 0,-2 1 0,-8 6 0,-1-1 0,-5 0 0,2-3 0,1 0 0,-22 7 0,15-4 0,0-5 0,0-1 0,3 4 0,-14-6 0,14-4 0,-6-2 0,10-1 0,5-1 0,3 2 0,2-3 0,4 0 0,-1 0 0,5 3 0,3 1 0</inkml:trace>
  <inkml:trace contextRef="#ctx0" brushRef="#br0" timeOffset="161395">25042 14335 24575,'-4'-1'0,"1"-3"0,1 1 0,2-1 0,-2-4 0,2 4 0,-1-6 0,0 8 0,1-4 0,-1 6 0,0-2 0,1 0 0,-1 0 0,-1 0 0,1 0 0,-1 1 0,1 0 0,1 22 0,-1-8 0,1 30 0,0-20 0,0 18 0,0-21 0,0 5 0,0 1 0,0-8 0,0 12 0,0-16 0,0 19 0,0-20 0,0 22 0,0-25 0,0 6 0,0-2 0,0-2 0,0 14 0,1-11 0,-1 13 0,1-15 0,0-3 0,-1-1 0,1-8 0,-1 7 0,2 0 0,0 9 0,0 2 0,3 11 0,-3-14 0,1 1 0,-2-15 0,0-12 0,0-15 0,-1-13 0</inkml:trace>
  <inkml:trace contextRef="#ctx0" brushRef="#br0" timeOffset="163478">25450 14238 24575,'0'-4'0,"1"1"0,1 7 0,1 6 0,1 7 0,1 5 0,2 19 0,-3-14 0,2 13 0,-5-20 0,-1 1 0,0-4 0,0 0 0,0 1 0,0-4 0,0 18 0,0-17 0,0 8 0,0-16 0,0 0 0,0 1 0,0-2 0,0 2 0,0 23 0,0-14 0,0 23 0,0-27 0,0 3 0,0-9 0,0 5 0,0-7 0,-1 3 0,1-3 0,-1-3 0,1 8 0,0-20 0,0 0 0</inkml:trace>
  <inkml:trace contextRef="#ctx0" brushRef="#br0" timeOffset="166589">25186 15271 24575,'0'12'0,"0"-5"0,0 38 0,0-22 0,0 20 0,0-18 0,0 11 0,1-10 0,-1 7 0,1-21 0,3 5 0,-2-16 0,4 5 0,-1-6 0,1 1 0,7-1 0,0 0 0,32-16 0,-19 2 0,2-3 0,-4-4 0,-11-8 0,3-8 0</inkml:trace>
  <inkml:trace contextRef="#ctx0" brushRef="#br0" timeOffset="167729">25152 15040 24575,'-4'-1'0,"1"0"0,1-2 0,2 3 0,-1-4 0,-1 4 0,43 1 0,-27 0 0,30 1 0,-36-2 0,-4 0 0,-1 1 0,-2 1 0,-1-1 0,0 4 0,0 8 0,0 4 0</inkml:trace>
  <inkml:trace contextRef="#ctx0" brushRef="#br0" timeOffset="172531">23346 17250 24575,'4'0'0,"-15"0"0,0 1 0,-15 1 0,3 4 0,0 1 0,-15 11 0,19-11 0,-6 7 0,22-13 0,3 1 0,6 5 0,10 1 0,11 3 0,4 1 0,14 2 0,-2 5 0,-2 2 0,-13-2 0,-10 2 0,-5 2 0,-15 0 0,-15 5 0,-5-2 0,-2-4 0,-2 0 0,0-3 0,9-12 0,-8 5 0,16-8 0,-7 1 0,14-4 0,-1-1 0</inkml:trace>
  <inkml:trace contextRef="#ctx0" brushRef="#br0" timeOffset="172914">23635 17187 24575,'33'-14'0,"0"-1"0,1 1 0,10-6 0,-12 6 0,-27 13 0</inkml:trace>
  <inkml:trace contextRef="#ctx0" brushRef="#br0" timeOffset="173292">23632 17165 24575,'-1'43'0,"0"1"0,-1 0 0,1-6 0,0-1 0,0-2 0,0 6 0,-1-6 0,1-1 0,0-7 0,0-4 0,1-15 0,5 5 0,1-3 0,32 1 0,-13-8 0,14-10 0,-21-5 0</inkml:trace>
  <inkml:trace contextRef="#ctx0" brushRef="#br0" timeOffset="173664">24002 17303 24575,'-1'36'0,"-1"-1"0,0 0 0,9 16 0,6-17 0,2-39 0,19-8 0,-13-13 0,-2-9 0</inkml:trace>
  <inkml:trace contextRef="#ctx0" brushRef="#br0" timeOffset="173967">24021 17150 24575,'15'0'0,"-2"0"0</inkml:trace>
  <inkml:trace contextRef="#ctx0" brushRef="#br0" timeOffset="174902">24220 17045 24575,'39'-12'0,"1"0"0,-12 6 0,13-8 0,-7 3 0,-27 10 0,-7 1 0,1 11 0,-1 6 0,0 12 0,0 10 0,0-4 0,0-6 0,0 1 0,0 8 0,0 6 0,0-4 0,0 0 0,0-4 0,0 11 0,0-17 0,0-3 0,0-1 0,0-10 0,0 0 0,-5-11 0,-4 4 0,-4-3 0,-10 8 0,5-4 0,-4 2 0,1-2 0,8-3 0,-3-3 0,13-3 0,-1 0 0,1-1 0,1 0 0,-2 0 0,4-1 0,-1-2 0</inkml:trace>
  <inkml:trace contextRef="#ctx0" brushRef="#br0" timeOffset="175800">24697 17322 24575,'-12'0'0,"1"0"0,4 0 0,-3-1 0,8 1 0,21-5 0,13-2 0,6-1 0,-4 1 0,5-3 0,-5 2 0,12-5 0,-4 1 0,-3 1 0,-16 4 0,11 0 0,-33 10 0</inkml:trace>
  <inkml:trace contextRef="#ctx0" brushRef="#br0" timeOffset="176206">24803 17169 24575,'0'41'0,"0"0"0,-1 0 0,1 0 0,0 13 0,0 0 0,0-16 0,0-19 0,0 9 0,0-23 0,1 0 0,9-7 0,4-1 0</inkml:trace>
  <inkml:trace contextRef="#ctx0" brushRef="#br0" timeOffset="176707">25516 17045 24575,'-7'48'0,"1"0"0,0 0 0,-1 0 0,1 0 0,0-6 0,0 1 0,1-6 0,-2 7 0,1 5 0,-1-2 0,2-6 0,1-11 0,-2 7 0,0-3 0,4-22 0,-1-24 0,3-28 0</inkml:trace>
  <inkml:trace contextRef="#ctx0" brushRef="#br0" timeOffset="177019">25497 16968 24575,'42'20'0,"0"0"0,1 0 0,-11 8 0,-3 5 0,2 7 0,-18-7 0,-46 2 0,5-5 0,-2-2 0,-13-5 0,21-9 0,3-7 0,22-11 0</inkml:trace>
  <inkml:trace contextRef="#ctx0" brushRef="#br0" timeOffset="177983">25849 17209 24575,'43'4'0,"1"0"0,-4 1 0,-6-7 0,-19-18 0,-4-3 0,2-7 0,-20 4 0,-5 2 0,-2 8 0,-22-2 0,20 18 0,3 0 0,-16 26 0,11-5 0,-5 23 0,17-15 0,4 0 0,0 7 0,12-5 0,7 4 0,-1-8 0,7-3 0,24-12 0,3-13 0,-29-11 0,-1-7 0,11-14 0,2-8 0,-6 5 0,-10 12 0,-3 1 0,9-17 0,-4 7 0,-14 25 0,-1 6 0,1 43 0,-4-18 0,2 3 0,-1 0 0,-2-7 0,0-3 0,0-16 0,-3-17 0,2-11 0,1-3 0,0-7 0,12-1 0,3 5 0,-2 19 0,19-10 0,-25 24 0,4-1 0,-1 2 0,4 0 0,1 0 0</inkml:trace>
  <inkml:trace contextRef="#ctx0" brushRef="#br0" timeOffset="178724">26745 16945 24575,'-15'45'0,"-1"1"0,0-1 0,-2-3 0,6-7 0,-2 10 0,1-2 0,4-16 0,4-15 0,5-37 0,15-10 0,1-3 0,0 1 0,7-1 0,5 1 0,-21 32 0,-1 2 0,0 38 0,-4-13 0,-2 12 0,1 0 0,-2-13 0,6 6 0,10-46 0,5-12 0,4 7 0,-1-7 0,-1 4 0,-7 16 0,-4 16 0,-7 10 0,-3 29 0,-1-21 0,0 12 0,0-30 0,0 2 0,0-5 0,0 0 0</inkml:trace>
  <inkml:trace contextRef="#ctx0" brushRef="#br0" timeOffset="179224">27145 17025 24575,'-8'39'0,"-1"0"0,0 0 0,-4 16 0,6-14 0,11-30 0,12-11 0,16-33 0,2 0 0,-12 0 0,-2 2 0,-3 13 0,-2 22 0,-15 21 0,0 18 0,0-14 0,0-12 0,0 1 0,0-9 0,0-4 0,0-1 0</inkml:trace>
  <inkml:trace contextRef="#ctx0" brushRef="#br0" timeOffset="179527">27560 16764 24575,'-6'44'0,"1"-1"0,0 1 0,-1 0 0,1 0 0,0 0 0,-1-1 0,-1 16 0,-1 7 0,1-6 0,2-15 0,2-28 0,3-17 0,0-10 0</inkml:trace>
  <inkml:trace contextRef="#ctx0" brushRef="#br0" timeOffset="179732">27353 16952 24575,'34'-3'0,"1"0"0,-1-1 0,15 1 0,-3-1 0,1 0 0,-1 1 0</inkml:trace>
  <inkml:trace contextRef="#ctx0" brushRef="#br0" timeOffset="180255">28120 17006 24575,'-40'23'0,"0"1"0,1 0 0,2 5 0,11-5 0,-7 8 0,3 0 0,12-6 0,18 7 0,10 3 0,5-38 0,12-15 0,0-14 0,-5-3 0,-1 0 0,-4 8 0,9 30 0,-26 23 0,0 9 0,0-3 0,2-17 0,6-3 0,-4-18 0,4-3 0</inkml:trace>
  <inkml:trace contextRef="#ctx0" brushRef="#br0" timeOffset="181794">28476 16663 24575,'-13'48'0,"-1"0"0,0 0 0,1 0 0,-1 0 0,1 0 0,-2 3 0,0 2 0,1-3 0,1-3 0,4-8 0,3 3 0,3-7 0,-2 14 0,5-12 0,30-34 0,-3-27 0,7-8 0,0-4 0,-12 6 0,-1-2 0,-1 1 0,0-1 0,-2 4 0,7-8 0,0 2 0,-20 32 0,-2 24 0,-3 10 0,0-1 0,0 3 0,0-1 0,1-4 0,2-16 0,35-10 0,-9-20 0,6-3 0,2-2 0,0-11 0,-15 12 0,-1 1 0,6-6 0,-15 13 0,0 8 0,-11 16 0,-1 8 0,0 2 0,4-10 0,4-1 0,42-14 0,-28 3 0,23-3 0,-40 2 0,-5-26 0,0 6 0,1-17 0,0-1 0,-1 14 0,2-23 0,7 48 0,2 4 0,20 6 0,-11 0 0,-1 8 0,-3 4 0,-6 3 0,-1 13 0,-2 0 0,-4-11 0,8 17 0,6-42 0,4-11 0,3-5 0,10-6 0,-8 2 0,0 0 0,14-3 0,-15 12 0,3 9 0,-22 9 0,-2 14 0,-4-10 0,4 2 0,1-12 0,18-21 0,-8 9 0,11-10 0,-17 13 0,2 15 0,-9-1 0,3 9 0,-4-2 0,0 7 0,-1-7 0,0 5 0,0-15 0,0 1 0</inkml:trace>
  <inkml:trace contextRef="#ctx0" brushRef="#br0" timeOffset="182127">28866 16694 24575,'4'35'0,"1"0"0,-2-6 0,1-1 0</inkml:trace>
  <inkml:trace contextRef="#ctx0" brushRef="#br0" timeOffset="182376">28100 16907 24575,'42'1'0,"-1"-1"0,1 0 0,-1 1 0,-6-1 0,1 0 0,9 0 0,-1 1 0,1-1 0,-1 0 0</inkml:trace>
  <inkml:trace contextRef="#ctx0" brushRef="#br0" timeOffset="183308">29766 16665 24575,'-4'-1'0,"0"2"0,4 0 0,-2 13 0,-9 27 0,-3 8 0,6-19 0,0 0 0,-3 8 0,-2 5 0,3 0 0,3-1 0,2 1 0,1-5 0,-1-2 0,1-2-293,0 3 0,2 1 0,1-6 293,5 0 0,2-8 0,13 3 0,-5-15 0,6 4 0,-6-10 0,-5-3 0,-1-2 0,-7-2 0</inkml:trace>
  <inkml:trace contextRef="#ctx0" brushRef="#br0" timeOffset="184717">31564 16701 24575,'5'-7'0,"-1"2"0,0 5 0,-1-1 0,1 1 0,-2 2 0,8 33 0,-6-13 0,-1 11 0,1 10 0,-2-6 0,-3 12 0,-5-9 0,-2 8 0,0-10 0,-2-5 0,-1-7 0,-1-2 0,-4-2 0,9-15 0,-12 12 0,14-18 0,0 2 0,1-3 0,-5 0 0,1-6 0,-4-2 0</inkml:trace>
  <inkml:trace contextRef="#ctx0" brushRef="#br0" timeOffset="189579">23910 14490 24575,'-6'5'0,"1"-2"0,4-2 0,0 1 0,0 0 0,-12 16 0,0 2 0,-13 13 0,3-1 0,-2-1 0,9-10 0,1-1 0,-5 3 0,-1 3 0,16-23 0,6-1 0,1-2 0</inkml:trace>
  <inkml:trace contextRef="#ctx0" brushRef="#br0" timeOffset="190188">24314 14400 24575,'-18'36'0,"1"-1"0,-1 1 0,0 0 0,-2 5 0,-1 2 0,2-3 0,3-9 0,-7 4 0,7-4 0,3-3 0,8-12 0,2-1 0</inkml:trace>
  <inkml:trace contextRef="#ctx0" brushRef="#br0" timeOffset="190762">24720 14430 24575,'-25'34'0,"0"0"0,0-1 0,0 1 0,2-3 0,0 1 0,1-2 0,1-1 0,-1 2 0,1-2 0,2-1-1060,2-1 1,1 1 1059,-12 13 0,5-4 0,17-15 170,3-11 0,12-6 0,3-5 1</inkml:trace>
  <inkml:trace contextRef="#ctx0" brushRef="#br0" timeOffset="191167">25047 14496 24575,'-22'38'0,"-1"0"0,1-1 0,0 1 0,2-3 0,-2 1 0,4-3 0,3-6 0,2 5 0,1 3 0</inkml:trace>
  <inkml:trace contextRef="#ctx0" brushRef="#br0" timeOffset="192171">25898 14242 24575,'-5'0'0,"1"0"0,-6 0 0,7 0 0,-9 0 0,9 0 0,-1-1 0,1 1 0,2-1 0,-11 9 0,-2 10 0,-5 4 0,-6 5 0,3-1 0,3-1 0,0 1 0,-10 12 0,-3 5 0,6-6 0,5 1 0,3-7 0,6-4 0,17-19 0,13-8 0,9-8 0</inkml:trace>
  <inkml:trace contextRef="#ctx0" brushRef="#br0" timeOffset="192557">26304 14159 24575,'-22'39'0,"-1"0"0,0 1 0,1-1 0,1 1 0,-1 1 0,4-3 0,6-11 0,5-5 0,3 11 0,4-23 0</inkml:trace>
  <inkml:trace contextRef="#ctx0" brushRef="#br0" timeOffset="192903">26966 14062 24575,'0'-10'0,"-17"25"0,-13 21 0,4-3 0,11-12 0,0 1 0,-13 13 0,-4 6 0,4-4 0,9-7 0,3-3 0,-9 10 0,3 4 0,14-19 0,8-8 0</inkml:trace>
  <inkml:trace contextRef="#ctx0" brushRef="#br0" timeOffset="193223">27434 14037 24575,'-21'44'0,"0"-1"0,0 0 0,0 1 0,2-6 0,-2 1 0,4-4 0,8-12 0,8-11 0,1-10 0</inkml:trace>
  <inkml:trace contextRef="#ctx0" brushRef="#br0" timeOffset="193508">28022 13977 24575,'-26'34'0,"0"0"0,0 0 0,0 0 0,-7 10 0,0 0 0,12-11 0,15-13 0,1 0 0,10-16 0,1-4 0</inkml:trace>
  <inkml:trace contextRef="#ctx0" brushRef="#br0" timeOffset="193759">28451 13937 24575,'-26'32'0,"0"1"0,0-1 0,2-2 0,1 0 0,2-3 0,5-4 0,2-1 0,-6 15 0,5 5 0,12-26 0,5-1 0</inkml:trace>
  <inkml:trace contextRef="#ctx0" brushRef="#br0" timeOffset="194026">28876 13978 24575,'-23'23'0,"7"4"0,-3 7 0,4-5 0,-2 0 0,-5 15 0,9-11 0,15-31 0</inkml:trace>
  <inkml:trace contextRef="#ctx0" brushRef="#br0" timeOffset="194238">29231 13960 24575,'-27'35'0,"-1"0"0,0 0 0,4-1 0,-2 0 0,-6 7 0,14-11 0,20-18 0</inkml:trace>
  <inkml:trace contextRef="#ctx0" brushRef="#br0" timeOffset="194455">29362 14067 24575,'-25'29'0,"1"0"0,0 0 0,0-1 0,0 0 0,3-4 0,3-4 0,1-3 0,-3 3 0,1-1 0</inkml:trace>
  <inkml:trace contextRef="#ctx0" brushRef="#br0" timeOffset="196824">30281 16877 24575,'-12'9'0,"-2"-1"0,11-6 0,-4 1 0,5-3 0,-5 0 0,4 0 0,-2 0 0,2 0 0,2 0 0,-3 0 0,2-2 0,-3 1 0,-1-3 0,-4 4 0,-1-2 0,-30 2 0,21 2 0,-11 6 0,-1 2 0,9 5 0,-1 2 0,2 0 0,7-2 0,-1 13 0,14-18 0,1 10 0,7-11 0,22 17 0,-6-15 0,4 8 0,-1-2 0,-10-9 0,7 12 0,-22-19 0,-17 23 0,1-10 0,-4 4 0,-2-1 0,2-6 0,-2 2 0,16-10 0,5-3 0,4-21 0,4-8 0</inkml:trace>
  <inkml:trace contextRef="#ctx0" brushRef="#br0" timeOffset="198191">30473 16803 24575,'-10'5'0,"-5"5"0,-4 13 0,-3 4 0,-7 10 0,7-3 0,-1 6 0,3-5 0,6-9 0,3-1 0,-9 17 0,4 3 0,11-2 0,5-4 0,3 3 0,8-4 0,4-6 0,3-20 0,14-1 0,-18-8 0,-2 0 0,4-3 0,-4-9 0,4-3 0</inkml:trace>
  <inkml:trace contextRef="#ctx0" brushRef="#br0" timeOffset="199378">31318 16665 24575,'-3'-4'0,"-1"2"0,18 26 0,-6-6 0,10 25 0,0 4 0,-7-8 0,2 10 0,-3-3 0,-9-24 0,2 19 0,-3-26 0,-27 26 0,11-17 0,-15 7 0,-1 0 0,8-9 0,0 0 0,3-3 0,12-11 0,-1 0 0,5-15 0,2-19 0,-4-11 0</inkml:trace>
  <inkml:trace contextRef="#ctx0" brushRef="#br0" timeOffset="200602">30556 17042 24575,'-8'0'0,"-3"0"0,3 0 0,-4 0 0,8-1 0,12-5 0,12-4 0,9-3 0,2 0 0,0 0 0,14-5 0,-41 21 0,-4 12 0,-20 29 0,9-13 0,-10 14 0,16-22 0,5-8 0,3 12 0,2-14 0,2 7 0,-2-11 0,-2 5 0,-8 13 0,0-7 0,-16 23 0,6-16 0,-7 11 0,13-23 0,3 1 0,-1-45 0,3 1 0,1 0 0,0 0 0</inkml:trace>
  <inkml:trace contextRef="#ctx0" brushRef="#br0" timeOffset="200875">30517 17117 24575,'-4'19'0,"-1"15"0,-2 14 0,-1 3 0,0-7 0,0-6 0,-1 3 0,2-4 0,-3 10 0,0 4 0,0 0 0,0-6 0,1-9 0,-4 0 0,2-3 0,-1 11 0,0 5 0,4-11 0,1-11 0,5 7 0,8-34 0,-4-23 0,4-7 0</inkml:trace>
  <inkml:trace contextRef="#ctx0" brushRef="#br0" timeOffset="201267">30801 17096 24575,'-9'45'0,"0"0"0,1 0 0,-1-1 0,0 1 0,0 0 0,2-8 0,0-1 0,0 3 0,-4 13 0,0 5 0,0-6 0,3-13 0,4-24 0,3-31 0</inkml:trace>
  <inkml:trace contextRef="#ctx0" brushRef="#br0" timeOffset="201822">30818 16996 24575,'41'-25'0,"-14"12"0,-2 4 0,-9 6 0,15 0 0,-27 5 0,4 0 0,-7 2 0,8 22 0,-7-10 0,6 22 0,-8-17 0,1 13 0,-1 5 0,0-14 0,0 4 0,-3 6 0,-1 10 0,-1 4 0,-1-2 0,2-8 0,-2 9 0,-1-2-690,0-1 0,-1 7 1,0-2-1,1-10 690,1-11 0,0-4 0,-4 19 0,-1-2 0,4-27 0,-11-1 0,3-30 0,-10-9 0</inkml:trace>
  <inkml:trace contextRef="#ctx0" brushRef="#br0" timeOffset="202075">30810 17231 24575,'38'-12'0,"-1"0"0,-7 2 0,0 1 0</inkml:trace>
  <inkml:trace contextRef="#ctx0" brushRef="#br0" timeOffset="202235">30804 17443 24575,'29'-15'0,"-4"3"0,0-2 0,-5-5 0,-1-2 0,8-2 0,0-1 0</inkml:trace>
  <inkml:trace contextRef="#ctx0" brushRef="#br0" timeOffset="203359">31330 17236 24575,'-10'47'0,"0"1"0,0-1 0,-1 1 0,-8 6 0,4-27 0,15-60 0,0-16 0,3 0 0,8 10 0,6 17 0,2 2 0,2-1 0,15 16 0,-28 14 0,-7 17 0,-3 5 0,-4-2 0,-2 4 0,-1-3 0,0-16 0,1 1 0,6 32 0,2-25 0,0 7 0,0 0 0,0-6 0,1 4 0,1 0 0,-2 7 0,-1 12 0,-2 1 0,-5-14 0,1-2 0,-1-1 0,-5-13 0,-1-5 0,-1-2 0,-15 0 0,10-2 0,-7-6 0,1-2 0,10-2 0,-14-21 0,27 7 0,13-15 0,15-6 0,6-2 0,-8 12 0,2-2-88,-1 1 0,3-4 1,0-1-1,-3 2 0,1-8 1,-2 0-1,-3 5 0,0 1 1,-1 0-1</inkml:trace>
  <inkml:trace contextRef="#ctx0" brushRef="#br0" timeOffset="204011">31620 17344 24575,'-10'46'0,"-1"-1"0,9-25 0,-7 34 0,6-10 0,13-44 0,4 2 0,-5 0 0,-5 4 0,-4 38 0,-1-26 0,-3 29 0,4-41 0,4 4 0,27 1 0,-15-3 0,18 6 0,-31 3 0,-14 2 0,-15 12 0,-7 1 0,2-9 0,-5 2 0,4 0 0,5-3 0,0 0 0,-5 1 0,-5 0 0,4-3 0,9-7 0,0 0 0</inkml:trace>
  <inkml:trace contextRef="#ctx0" brushRef="#br0" timeOffset="210482">22784 16124 24575,'-4'-2'0,"1"-1"0,1 3 0,1-2 0,-13-3 0,6 3 0,-19-7 0,13 7 0,-15-1 0,15 3 0,-7 6 0,13-1 0,-4 15 0,6-6 0,-7 14 0,4-9 0,-4 7 0,9-13 0,-2 0 0,6-6 0,0 5 0,0-1 0,0 7 0,0 4 0,6 0 0,0 5 0,13 2 0,-8-6 0,7 7 0,-4 17 0,-2-15 0,-2 16 0,-7-20 0,-3-2 0,1 22 0,-1-19 0,-2 0 0,-1-1 0,0-7 0,-14 9 0,-6 0 0,0-7 0,0 0 0,0-1 0,-3-6 0,8-5 0,-11-4 0,8-3 0,-2-2 0,11-2 0,5 0 0,2-6 0,2 3 0,-1-5 0,8 6 0,15 1 0,-3 2 0,15 5 0,1 1 0,-5 2 0,-1-1 0,2 2 0,4 9 0,-11-8 0,3 6 0,-13-8 0,-8-1 0,12 38 0,-8-24 0,5 26 0,-8-32 0,-3 5 0,1-9 0,-2 8 0,0 12 0,0-13 0,0 15 0,-2-23 0,0 3 0,-5 11 0,5-2 0,-3 11 0,5 13 0,-3-12 0,2-9 0,0-1 0,-1 2 0,0 4 0,1 7 0,-2-14 0,3 17 0,0-29 0,0 35 0,0-28 0,0 17 0,0-20 0,0 1 0,0 22 0,0-13 0,-2 23 0,2-28 0,-5 23 0,4-27 0,-2 15 0,3-20 0,-3 22 0,2-17 0,-1 8 0,0 0 0,0-6 0,0 20 0,0 2 0,1-15 0,-1 17 0,1-1 0,1-24 0,-1 17 0,1-23 0,0 10 0,0-9 0,2 11 0,5-5 0,0-8 0,17 12 0,-7-17 0,9 9 0,3-8 0,-11-2 0,3 2 0,-12-7 0,-4 4 0,8-1 0,-4-3 0,1 3 0,-2-3 0,-6 2 0,1-2 0,-1 2 0</inkml:trace>
  <inkml:trace contextRef="#ctx0" brushRef="#br0" timeOffset="211839">23343 15935 24575,'-15'4'0,"-24"17"0,10-5 0,-11 11 0,29-16 0,35 20 0,-8-13 0,4 0 0,2 1 0,7 14 0,-8-8 0,-9-2 0,-3 0 0,-10 3 0,-18 18 0,-5-20 0,-14 3 0,3-11 0,7-6 0,-4 0 0,22-12 0,12-14 0,15-10 0</inkml:trace>
  <inkml:trace contextRef="#ctx0" brushRef="#br0" timeOffset="212355">23477 15949 24575,'40'-6'0,"0"-1"0,4 0 0,-6 0 0,-9-1 0,11-4 0,-20 0 0,-2-3 0</inkml:trace>
  <inkml:trace contextRef="#ctx0" brushRef="#br0" timeOffset="213038">23540 15972 24575,'-6'2'0,"2"25"0,4 2 0,0 10 0,0 3 0,0-15 0,0 0 0,0 7 0,0 4 0,0-5 0,0 11 0,0-5 0,0-4 0,0-13 0,0 5 0,0-15 0,0-3 0,0-3 0,0 1 0,14 0 0,-4-3 0,12 2 0,-8-6 0,12-7 0,-10 3 0,20-19 0,-22 10 0,16-19 0,-18 20 0,4-5 0</inkml:trace>
  <inkml:trace contextRef="#ctx0" brushRef="#br0" timeOffset="-212669.73">23924 16023 24575,'0'-6'0,"0"0"0,-1 5 0,-10 1 0,4 3 0,-12 4 0,10 0 0,-10 13 0,10-10 0,-9 21 0,12-19 0,-6 11 0,10-16 0,-2 0 0,3-4 0,1 0 0,-1 0 0,-4 10 0,3-8 0,-3 10 0,3-9 0,0 7 0,1-3 0,-1 17 0,2-7 0,6 6 0,2 0 0,1-2 0,14 17 0,-8-30 0,5 3 0,-5-7 0,14 3 0,-11-8 0,28-14 0,-22-1 0,1-6 0,-1-3 0,-4-1 0,8-18 0,-17 21 0,-3-18 0,-5 19 0,-6-23 0,-5 20 0,-5 1 0,-2 0 0,-4 2 0,-18-2 0,22 15 0,-9 5 0,-7 9 0,12-1 0,-4 11 0,20-12 0,3 2 0</inkml:trace>
  <inkml:trace contextRef="#ctx0" brushRef="#br0" timeOffset="-211434.73">24086 15866 24575,'30'-10'0,"16"-2"0,-7 3 0,-5-1 0,-1 0 0,-1 0 0,8-4 0,-27 7 0,-7 7 0,-3 0 0,-3 30 0,0-5 0,0 0 0,1 2 0,2 22 0,3-4 0,2 1 0,-5-15 0,2 0 0,6 20 0,0-5 0,-6-18 0,6 3 0,-11-24 0,1 6 0,-1-3 0,-9 20 0,0-15 0,-20 19 0,14-23 0,-5 6 0,16-14 0,2-1 0,0-1 0,1 1 0,-3-2 0,-1 0 0,-7 0 0,7 0 0,-4 0 0,2 6 0,-2 1 0</inkml:trace>
  <inkml:trace contextRef="#ctx0" brushRef="#br0" timeOffset="-207909.73">23791 16625 24575,'0'-5'0,"-1"1"0,1 2 0,-1-1 0,1 3 0,6 17 0,0-5 0,5 15 0</inkml:trace>
  <inkml:trace contextRef="#ctx0" brushRef="#br0" timeOffset="-207681.73">23825 16860 24575,'-2'31'0,"2"-4"0,2-15 0</inkml:trace>
  <inkml:trace contextRef="#ctx0" brushRef="#br0" timeOffset="-206870.73">23967 17721 24575,'0'16'0,"0"2"0</inkml:trace>
  <inkml:trace contextRef="#ctx0" brushRef="#br0" timeOffset="-206620.73">23957 18010 24575,'-3'6'0,"0"-1"0</inkml:trace>
  <inkml:trace contextRef="#ctx0" brushRef="#br0" timeOffset="-206451.73">23972 18210 24575,'1'13'0,"0"0"0</inkml:trace>
  <inkml:trace contextRef="#ctx0" brushRef="#br0" timeOffset="-206309.73">23987 18326 24575,'0'-32'0</inkml:trace>
  <inkml:trace contextRef="#ctx0" brushRef="#br0" timeOffset="-205351.73">23432 18478 24575,'0'-34'0,"-1"6"0,-4 25 0,0 1 0,-1 2 0,-22 6 0,12 3 0,-14 4 0,20-1 0,6-1 0,0-5 0,3 4 0,7 14 0,7-6 0,6 12 0,1 1 0,0 0 0,-4 1 0,0 6 0,-5-1 0,-13-6 0,-12 4 0,1-18 0,-32 3 0,26-16 0,-21 5 0,33-9 0,-3 0 0,9-8 0,-1-1 0</inkml:trace>
  <inkml:trace contextRef="#ctx0" brushRef="#br0" timeOffset="-204983.73">23666 18368 24575,'40'-11'0,"0"1"0,2-7 0,-9-1 0,-21 2 0,4-12 0</inkml:trace>
  <inkml:trace contextRef="#ctx0" brushRef="#br0" timeOffset="-204622.73">23740 18333 24575,'-7'40'0,"0"0"0,0 0 0,1-13 0,1 0 0,0 8 0,-1 6 0,1 1 0,1-3 0,-1-3 0,1-3 0,1-1 0,-1 7 0,1 1 0,0-4 0,0 3 0,0-6 0,1 9 0,2-8 0,4-27 0,17-16 0,5-8 0,5-5-61,3-1 0,0-3 0,-14-2 0,-3-1 0,3 0 0,-1 0 0</inkml:trace>
  <inkml:trace contextRef="#ctx0" brushRef="#br0" timeOffset="-204114.73">23941 18574 24575,'4'2'0,"13"-8"0,4-3 0,9-8 0,-7 3 0,-1 0 0,1 0 0,6 0 0,-2 1 0,-12 3 0,10-5 0</inkml:trace>
  <inkml:trace contextRef="#ctx0" brushRef="#br0" timeOffset="-203205.73">24157 18337 24575,'31'11'0,"0"-1"0,-1 0 0,-6-3 0,-16-5 0,0 0 0,-5 0 0,-3 9 0,1 22 0,0 7 0,0-14 0,-2 2 0,1 6 0,0 7 0,0 1 0,0-8 0,0-7 0,0-2 0,0 27 0,0-9 0,0-33 0,0 7 0,0-21 0,-2-3 0,2-5 0,-4-2 0,0-18 0,-1-1 0</inkml:trace>
  <inkml:trace contextRef="#ctx0" brushRef="#br0" timeOffset="-202215.73">24227 18239 24575,'-10'2'0,"2"6"0,7 18 0,1 1 0,1 5 0,0 1 0,-1 4 0,2 10 0,1 1 0,-1-5 0,0 2 0,0-1 0,0-5 0,-2-1 0,0-16 0,0-17 0,0 5 0,0-9 0,0 0 0,1-21 0,-1-6 0</inkml:trace>
  <inkml:trace contextRef="#ctx0" brushRef="#br0" timeOffset="-200949.73">24396 18155 24575,'2'2'0,"25"-1"0,0-1 0,5-2 0,1-1 0,-4 0 0,20-3 0,-37 4 0,5 1 0,-13 8 0,-1 28 0,-2 8 0,0-19 0,-1 2 0,0 7 0,1 5 0,-1-1 0,0-2 0,0 0 0,0-3 0,1-3 0,-2 2 0,1 6 0,-2 7 0,1-1 0,-1-9 0,-1 10 0,-4 9 0,-1-9 0,3-34 0,-4 4 0,1-14 0,-4 7 0,-3-2 0,-8 4 0,-2 0 0,6-2 0,-27 6 0,39-10 0,-5 3 0,11-4 0,-3-1 0,1-2 0,1-8 0,-1-15 0,0-11 0</inkml:trace>
  <inkml:trace contextRef="#ctx0" brushRef="#br0" timeOffset="-199639.73">24845 18571 24575,'-5'0'0,"0"0"0,3 0 0,-1 0 0,2 1 0,25 1 0,-3-4 0,24-4 0,-13-7 0,-2-2 0,14-8 0,-20 12 0,10-5 0,-25 14 0,-6-1 0,-2 1 0,-1-4 0,0-2 0</inkml:trace>
  <inkml:trace contextRef="#ctx0" brushRef="#br0" timeOffset="-199108.73">24976 18338 24575,'0'44'0,"0"-7"0,1-6 0,-2 4 0,1 5 0,0 4 0,-1-4 0,-1-10 0,0 0 0,1 9 0,0 3 0,-1-9 0,-3-6 0,3-3 0,0-16 0,2-3 0,-1-19 0,5-11 0,1-14 0</inkml:trace>
  <inkml:trace contextRef="#ctx0" brushRef="#br0" timeOffset="-197875.73">24638 16174 24575,'-5'0'0,"0"0"0,2 0 0,23-4 0,11-2 0,2-6 0,1 1 0,8-1 0,-6 0 0,7-7 0,-9 5 0,-4 2 0,-18 7 0,-2 3 0,-8 0 0,0-2 0</inkml:trace>
  <inkml:trace contextRef="#ctx0" brushRef="#br0" timeOffset="-197578.73">24765 16014 24575,'-1'33'0,"1"1"0,3-9 0,1 8 0,2 8 0,1-8 0,7-7 0,-4-2 0,0-1 0</inkml:trace>
  <inkml:trace contextRef="#ctx0" brushRef="#br0" timeOffset="-196854.73">25317 15945 24575,'-2'49'0,"1"-17"0,1 5 0,-1-3 0,1-1 0,0 2 0,0 4 0,0 7 0,0-1 0,-1-8 0,1-10 0,0 0 0,-1 25 0,0-9 0,0-34 0,0 1 0</inkml:trace>
  <inkml:trace contextRef="#ctx0" brushRef="#br0" timeOffset="-196548.73">25296 15923 24575,'42'8'0,"1"0"0,-11 0 0,9 8 0,-13 4 0,-48 10 0,3-8 0,-2 1 0,-3-3 0,-2-1 0,3-2 0,1-2 0,-8 9 0,9-12 0,6-2 0</inkml:trace>
  <inkml:trace contextRef="#ctx0" brushRef="#br0" timeOffset="-195437.73">25595 16111 24575,'45'-15'0,"-1"0"0,-13-5 0,2 8 0,7-1 0,-10-2 0,-14-23 0,-11 19 0,-11-11 0,-8 24 0,-15 1 0,7 8 0,-8 7 0,12 26 0,4 7 0,0-1-278,4 3 0,6-2 278,15-16-98,28 1 98,-10-16 0,0-4 0,1-3 0,3-8 0,-3-13 0,5-9 0,-5 2 0,-10 6 0,-2-1 0,7-8 0,3-4 0,-8 4 0,-5-7 0,-6 18 0,2 13 0,1 48 553,-7-16-553,1 4 0,-3-1 0,-5-9 101,-6 13-101,3-24 0,-10-9 0,10-20 0,-1-17 0,10-8 0,4-2 0,2-2 0,-2 7 0,5 5 0,16 23 0,-12 5 0,20 3 0,-23 2 0,8 0 0,-11 0 0</inkml:trace>
  <inkml:trace contextRef="#ctx0" brushRef="#br0" timeOffset="-194251.73">26473 15948 24575,'-1'17'0,"0"9"0,0 14 0,-4 1 0,-1 0 0,2 3 0,-2-10 0,0-6 0,4-20 0,1-36 0,1 4 0,9-15 0,3 0 0,-1 9 0,5 4 0,0 5 0,-6 17 0,-1 11 0,-7 8 0,-2 29 0,0-23 0,3 11 0,21-52 0,6-15 0,-3 8 0,5-7 0,-1 2 0,-16 15 0,-7 10 0,-1 7 0,-1 22 0,0-7 0,0 13 0,-4-14 0,-1-7 0,9 5 0,-4-2 0,10 0 0,-6-1 0,1-8 0</inkml:trace>
  <inkml:trace contextRef="#ctx0" brushRef="#br0" timeOffset="-193684.73">26968 15910 24575,'-8'33'0,"1"1"0,-1-1 0,0-2 0,0 4 0,0 8 0,6-14 0,7-22 0,13-5 0,6-21 0,9-3 0,-16 2 0,-2-3 0,4-5 0,-1 2 0,4-9 0,0-1 0,-16 60 0,-5-3 0,1 26 0,-2-18 0,3-2 0,0-15 0,6-2 0,3-10 0,4 0 0</inkml:trace>
  <inkml:trace contextRef="#ctx0" brushRef="#br0" timeOffset="-193411.73">27492 15528 24575,'-7'46'0,"0"-1"0,0 1 0,1-14 0,1 1 0,0 10 0,-1 8 0,0 0 0,1-10-1170,1-8 0,0-4 1170,-1 9 0,-2-1 149,-6-7 1,0-4 0,-3 8 0,-12 5 0</inkml:trace>
  <inkml:trace contextRef="#ctx0" brushRef="#br0" timeOffset="-193203.73">27240 15851 24575,'42'-1'0,"1"0"0,-1 0 0,-5 1 0,0-1 0,0 0 0</inkml:trace>
  <inkml:trace contextRef="#ctx0" brushRef="#br0" timeOffset="-192774.73">27783 15787 24575,'-18'35'0,"1"0"0,-1 0 0,0 0 0,-3 7 0,1 0 0,6-10 0,8-5 0,4-14 0,12-20 0,2-16 0,2-1 0,1 0 0,-1-1 0,3 11 0,-17 54 0,2-7 0,5-6 0,2-3 0,6-11 0,12-2 0</inkml:trace>
  <inkml:trace contextRef="#ctx0" brushRef="#br0" timeOffset="-191919.73">28182 15494 24575,'-6'22'0,"-1"7"0,-4 13 0,-1 9 0,0 2 0,0-4 0,4-9 0,-1 7 0,0 1-547,0-6 1,-2 9 0,-2 5 0,2-2 0,2-9 0,4-15-2067,5-5 3735,48-32-1122,-29-7 0,0-5 0,5-4 0,4-6 0,1 0 0,-5 2 0,-1-3 0,-1 1 358,-1 0 1,1-2 0,-5 8-359,-7 11 0,-4 25 0,-6 12 0,-1 9 0,0 1 0,1 6 1551,2-9 0,4-4-1551,8-14 590,15-8-590,2-23 0,0-7 0,9-1 0,-10 0 0,-2 1 0,-13 10 0,-4 5 0,-6 7 0,0 2 0,23 5 0,7 1 0,1-2 0,6 1 0,1-2-719,3-12 719,1-4 0,-9 3 0,0 0 0,-8 1 0,0 0 0,10 2 0,0 1 0,-1 1 0,-2 2 0,-9 2 0,-1 1 0,11-1 0,-4 1 0,-9-1 0,-1-1 0,-24-11 0,0-3 0</inkml:trace>
  <inkml:trace contextRef="#ctx0" brushRef="#br0" timeOffset="-191475.73">28028 15814 24575,'40'-4'0,"0"0"0,1 0 0,-1 0 0,7-2 0,0 1 0,-1-1 0</inkml:trace>
  <inkml:trace contextRef="#ctx0" brushRef="#br0" timeOffset="-190715.73">29647 15476 24575,'-2'-10'0,"-10"23"0,-5 19 0,3-8 0,0 6 0,1 12 0,1 9 0,2-4 0,0-3 0,2 1-1093,0 1 1,1 5 0,3-7 652,3-11 0,4-3 440,-1-4 0,6-2 142,14 0 1,10-1-1,-2-4 1,1-3-1,3-2 1,7-1-1,0 0 1,0 1-1</inkml:trace>
  <inkml:trace contextRef="#ctx0" brushRef="#br0" timeOffset="-190114.73">30397 15532 24575,'-16'-3'0,"-12"22"0,-8 15 0,6-3 0,2 7 0,2 3 0,-2 10 0,13-10 0,28-5 0,-2-9 0,1-2 0,-1-13 0,-15 6 0,-20 4 0,-6 2 0,-9 4 0,4-3 0,3-4 0,1-1 0,-2 4 0,-3 3 0,7-7 0,7-6 0</inkml:trace>
  <inkml:trace contextRef="#ctx0" brushRef="#br0" timeOffset="-189718.73">30530 15470 24575,'0'-6'0,"29"-8"0,10 0 0,-11 7 0,15-7 0,-2 3 0,-23 11 0,0-1 0</inkml:trace>
  <inkml:trace contextRef="#ctx0" brushRef="#br0" timeOffset="-189350.73">30597 15434 24575,'-4'7'0,"-4"25"0,-4 22 0,0 5 0,2-11 0,2-11 0,0 0 0,0 2 0,-2 8 0,0 4 0,0-3 0,2-10 0,0 2 0,2-7 0,-3 8 0,3-13 0,5-6 0,20-16 0,2-2 0,19-9 0,-2-14 0,0-11 0</inkml:trace>
  <inkml:trace contextRef="#ctx0" brushRef="#br0" timeOffset="-188798.73">30882 15520 24575,'0'37'0,"-2"0"0,-2 9 0,0-5 0,-1-5 0,1 1 0,-2 7 0,-1 4 0,0-5 0,1-9 0,-1-6 0,-3 5 0,3-1 0,3-27 0,2-2 0,1-1 0</inkml:trace>
  <inkml:trace contextRef="#ctx0" brushRef="#br0" timeOffset="-187637.73">31159 15605 24575,'-4'-5'0,"4"4"0,5 3 0,5 3 0,17 8 0,-14-5 0,8 4 0,-17-5 0</inkml:trace>
  <inkml:trace contextRef="#ctx0" brushRef="#br0" timeOffset="-187418.73">31066 15887 24575,'32'-3'0,"-1"0"0,-2 0 0,-4 2 0,-1 1 0,-4-6 0,-1 0 0</inkml:trace>
  <inkml:trace contextRef="#ctx0" brushRef="#br0" timeOffset="-186518.73">31320 15405 24575,'26'-1'0,"0"0"0,-2-1 0,17 1 0,1 0 0,-17 0 0,8 1 0,-2-1 0,-14 1 0,15 0 0,-30-2 0,0 6 0,-2 43 0,0-13 0,-2 12 0,-1 2 0,1-21 0,0 0 0,-2 12 0,-2 7 0,1-6 0,3-9 0,0 0 0,-4 11 0,-2 5 0,2-8 0,-1 6 0,-1-13 0,-1-2 0,0-1 0,2-12 0,0-4 0,4-11 0,-6-2 0,-25-8 0,6 4 0,4-2 0,-1 1 0,-14-3 0,-3 1 0</inkml:trace>
  <inkml:trace contextRef="#ctx0" brushRef="#br0" timeOffset="-185617.73">31860 15195 24575,'18'28'0,"-8"-9"0,2 5 0,-1 1 0,1 11 0,-3 2 0,-3 3 0,-1 2 0,-2-18 0,-1 4 0,-1 10 0,-2 10 0,0 1 0,-1-9 0,-1-7 0,-2-1 0,-5 8 0,-4 8 0,-1-1 0,1-12 0,-6 0 0,-4-4 0,3-5 0,16-20 0,3-5 0,-1 2 0,1-4 0,-6-7 0,0 0 0</inkml:trace>
  <inkml:trace contextRef="#ctx0" brushRef="#br0" timeOffset="-178132.73">25642 18157 24575,'0'-5'0,"0"2"0,-1 2 0,-1-1 0,1 1 0,-2-2 0,0 3 0,2-2 0,-3 2 0,3-1 0,-6 32 0,-1 15 0,4-22 0,1 3 0,-2 9 0,-1 10 0,0 1 0,1-6-1059,2-1 1,0-2 1058,0 0 0,-1 2 0,1-1 0,1-4 0,1 0 0,-1-4 0,1-5 0,-1-2 0,0 16 0,1-7 0,1-22 0,6-29 0,3-6 0</inkml:trace>
  <inkml:trace contextRef="#ctx0" brushRef="#br0" timeOffset="-177731.73">25698 18017 24575,'34'12'0,"1"-1"0,-1 1 0,-1 3 0,1 3 0,4 6 0,-18-1 0,-36 9 0,-5-3 0,-5 5 0,1-4 0,2-9 0,-2 0 0,-8 8 0,-3 5 0,5-8 0,0-1 0,5-5 0,9-6 0,18-12 0,7-8 0</inkml:trace>
  <inkml:trace contextRef="#ctx0" brushRef="#br0" timeOffset="-176848.73">25943 18313 24575,'34'4'0,"1"1"0,0-1 0,-7-15 0,2-5 0,9 5 0,10 1 0,-1-2 0,-10-2-1037,-9-10 1,-4-2 1036,15-5 0,-16 3 667,-46 9-667,1 8 342,-25-1-342,16 15 0,3 16 0,1 5 0,-3 6-421,7 8 1,4 1 420,12-2 1018,4 12-1018,11-3 0,0-17 0,11-9 0,3-5 0,6-7 0,2-16 0,6-7 0,-5-2 0,-10-2 0,0-3 0,5-1 0,5-5 0,0 0 0,-7 3 0,-9-1 0,-1 1 0,14-7 0,-3 8 0,-20 22 0,0 33 0,-6-5 0,0 3 0,0 1 0,0-3 887,0 10-887,-8 12 0,0-17 0,1-3 0,-2-3 0,1-9 0,1-25 0,6-15 0,0 0 0,2-4 0,5-6 0,2-4 0,0 4 0,-2 3 0,3 2 0,5-8 0,3-3 0,0 10 0,6 9 0,10 0 0,-17 20 0,-5 0 0,2 0 0,3 0 0,0 0 0,15 1 0,-8-1 0,10 2 0</inkml:trace>
  <inkml:trace contextRef="#ctx0" brushRef="#br0" timeOffset="-175991.73">27050 18066 24575,'-13'40'0,"0"1"0,1-1 0,-1 0 0,0 0 0,-1 7 0,-1 1 0,3-5 0,2-10 0,1-3 0,7-17 0,15-49 0,3-4 0,1 3 0,6-6 0,-3 6 0,-4 12 0,0 2 0,13-16 0,-1 6 0,-13 23 0,2 30 0,-15-2 0,-3 15 0,-3 1 0,-1-7 0,-5 20 0,7-40 0,10-39 0,4 8 0,1-10 0,3 1 0,6 10 0,6-7 0,-12 26 0,-1 2 0,-10 25 0,-2-5 0,-2 26 0,0-16 0,0 0 0,0 10 0,-1-5 0,2-7 0,3-21 0,1 1 0</inkml:trace>
  <inkml:trace contextRef="#ctx0" brushRef="#br0" timeOffset="-175584.73">27536 18135 24575,'-9'24'0,"9"15"0,2 2 0,1-11 0,3 10 0,2-12 0,6-45 0,18-10 0,-9-12 0,-1 9 0,-1 2 0,-6 3 0,2-7 0,-16 48 0,0 2 0,-1 24 0,0-16 0,0 2 0,0-1 0,0-4 0,0 13 0,0-23 0,2-9 0,1-1 0</inkml:trace>
  <inkml:trace contextRef="#ctx0" brushRef="#br0" timeOffset="-175299.73">28204 17817 24575,'-5'42'0,"-1"1"0,0-1 0,1 0 0,2-11 0,0 2 0,-1 8 0,-1 11 0,-1 4 0,1-5 0,3-13 0,2 6 0,0 2 0,-2-8 0,-3-26 0,-2 2 0</inkml:trace>
  <inkml:trace contextRef="#ctx0" brushRef="#br0" timeOffset="-175071.73">27892 18049 24575,'49'3'0,"0"0"0,0-1 0,-13 0 0,1-2 0,3 0 0,7 0 0,0-1 0,-8-1 0,-9-3 0,1 1 0</inkml:trace>
  <inkml:trace contextRef="#ctx0" brushRef="#br0" timeOffset="-174615.73">28671 17968 24575,'-7'-1'0,"-24"23"0,-3 9 0,7-4 0,5-5 0,-4 5 0,5-1 0,8 6 0,6-3 0,-3 3 0,2-3 0,6-8 0,10-23 0,2-8 0,9-17 0,-3-8 0,-1 1 0,-1 17 0,7-16 0,-21 76 0,0-7 0,0 0 0,0 0 0,3-5 0,0 15 0,20-24 0,-15-18 0,13 4 0</inkml:trace>
  <inkml:trace contextRef="#ctx0" brushRef="#br0" timeOffset="-173556.73">29007 17712 24575,'-9'40'0,"-1"1"0,0-1 0,1 1 0,-1-1 0,1 5 0,0 3 0,2-9 0,-2 9 0,0 4 0,0 0 0,3-7 0,2-9 0,3-6 0,3-4 0,1 6 0,5-12 0,10-36 0,5-21 0,-1 3 0,-3 8 0,0-1 0,3-4 0,2-5 0,1 1 0,-6 7 0,7-9 0,-7 11 0,-3 10 0,-10 20 0,-3 7 0,-3 16 0,-1 0 0,0 3 0,0-2 0,1-2 0,28 13 0,-1-47 0,2-6 0,6-7 0,-4 2 0,-9 5 0,-2-1 0,16-16 0,-5 7 0,-22 24 0,-5 34 0,-4-12 0,0 27 0,0-37 0,1 2 0,4-11 0,5-1 0,24-6 0,-13-6 0,12-24 0,-27 12 0,-6-21 0,-3 32 0,-2-1 0,3 9 0,3 0 0,10 0 0,16-3 0,4 1 0,6 2 0,8 3 0,-1 3 0,-12 6 0,8 7 0,-21 0 0,-4-1 0,22 12 0,-17-15 0,15 6 0,-21-18 0,-2 1 0,0-1 0,-6 0 0,-19 0 0,-6 0 0</inkml:trace>
  <inkml:trace contextRef="#ctx0" brushRef="#br0" timeOffset="-173121.73">28638 17954 24575,'47'-2'0,"0"0"0,0 0 0,0-1 0,0 1 0,7 0 0,0 0 0,-5 0 0,-10-1 0,9-4 0,-22 3 0,-1 0 0</inkml:trace>
  <inkml:trace contextRef="#ctx0" brushRef="#br0" timeOffset="-172478.73">30430 17897 24575,'-4'-4'0,"-40"20"0,13 6-656,10 3 1,-5 12-1,-1 5 1,1-1 0,5-7-984,-2 7 1,1 0 982,6-7 1,-2 7-1,0 2 1,2-4 0,6-6 57,4-2 1,4-4 597,0-1 0,6 1 249,12 2 0,9 0 1,0-5-250,2-6 0,2-3 0,6 6 0,4 0 0,-1-11 0,6-24 0,-1-10 0,-13 7 0,0 0 0,1 1 0</inkml:trace>
  <inkml:trace contextRef="#ctx0" brushRef="#br0" timeOffset="-171639.73">30787 18162 24575,'-34'2'0,"-1"0"0,4-2 0,3 5 0,6 10 0,4 3 0,2-1 0,-2 10 0,3 2 0,13-11 0,27-2 0,16 2 0,-9 1 0,-13 27 0,29-25 0,-9 0 0,-52 11 0,-13-2 0,6-14 0,-15 16 0,27-23 0,0-3 0,1-1 0,-1-4 0,2-1 0</inkml:trace>
  <inkml:trace contextRef="#ctx0" brushRef="#br0" timeOffset="-171189.73">30907 18201 24575,'33'-4'0,"0"1"0,-2 1 0,-5-2 0,-4-4 0,-9 2 0,0-1 0</inkml:trace>
  <inkml:trace contextRef="#ctx0" brushRef="#br0" timeOffset="-170820.73">30929 18162 24575,'-3'39'0,"1"0"0,-1 0 0,1-3 0,0-1 0,-2 0 0,-7 14 0,0-5 0,6-16 0,0 0 0,-1 8 0,-2 4 0,3-8 0,4 0 0,2 0 0,6-27 0,5-6 0,24-32 0,-21 8 0,-1-1 0,1 0 0</inkml:trace>
  <inkml:trace contextRef="#ctx0" brushRef="#br0" timeOffset="-168816.73">31210 18424 24575,'1'-3'0,"-1"-3"0,0 4 0,0-6 0,0-9 0,-1 9 0,-9 0 0,2 12 0,-18 31 0,14-11 0,0 12 0,2 2 0,4-5 0,2 3 0,2-3 0,4-18 0,20 16 0,-7-27 0,14-5 0,1-3 0,-4-3 0,9-13 0,-1-3 0,-10 0 0,3-13 0,-4-3 0,-11 6 0,-2 5 0,0-2 0,-7-3 0,-1 3 0,1-3 0,-6-3 0,-2 4 0,1 15 0,-10-3 0,5 15 0,0 4 0,-28 2 0,16 2 0,-26 11 0,30-7 0,-5 9 0,11 9 0,-5-19 0,-2 12 0</inkml:trace>
  <inkml:trace contextRef="#ctx0" brushRef="#br0" timeOffset="-168272.73">31602 18389 24575,'34'2'0,"-5"0"0</inkml:trace>
  <inkml:trace contextRef="#ctx0" brushRef="#br0" timeOffset="-168080.73">31591 18553 24575,'-1'6'0,"7"-1"0,18-6 0,-8-23 0,10-6 0</inkml:trace>
  <inkml:trace contextRef="#ctx0" brushRef="#br0" timeOffset="-167604.74">31820 18487 24575,'34'-17'0,"-1"1"0,1 0 0,0-1 0,-1 1 0,-9 5 0,-15 7 0,5-3 0</inkml:trace>
  <inkml:trace contextRef="#ctx0" brushRef="#br0" timeOffset="-167152.74">32103 18177 24575,'1'45'0,"1"0"0,-1 1 0,1-1 0,0 0 0,-1 0 0,1 1 0,0 1 0,0 4 0,1 0 0,-2-6 0,-1-8 0,-2-13 0,-5-10 0,-1-3 0</inkml:trace>
  <inkml:trace contextRef="#ctx0" brushRef="#br0" timeOffset="-165915.74">32257 18045 24575,'24'0'0,"-2"-2"0,-2 1 0,-10 0 0,1-1 0,-9 7 0,-1 4 0,0 3 0,-1 27 0,0 8 0,0-18 0,0 1 0,0 3 0,0 3 0,0 0 0,0 11 0,0-5 0,-2 7 0,1-7 0,-1-2 0,-2-9 0,-9 10 0,8-30 0,-34 4 0,23-14 0,-30 5 0,28-5 0,-7 7 0,6-7 0,-2 3 0</inkml:trace>
  <inkml:trace contextRef="#ctx0" brushRef="#br0" timeOffset="-164886.74">32440 17815 24575,'15'8'0,"7"10"0,7 6 0,-2-1 0,-5-7 0,1 3 0,1 8 0,4 6 0,-1 1 0,-5-6 0,-6-5 0,-4-2 0,4 15 0,-4 6 0,-9-2 0,-5 3 0,-7-6 0,-8-11 0,-4-1-876,4 18 1,0 7-1,-3-12 876,-7-23 0,-1-3 312,-6 22 0,6-1-312,10-14 0,-10 15 0,25-34 0,0 0 0,-5-1 0,-3-27 0,-5-8 0</inkml:trace>
  <inkml:trace contextRef="#ctx0" brushRef="#br0" timeOffset="-147535.74">4532 17255 24575,'-1'-4'0,"-2"1"0,1 0 0,0 2 0,0-4 0,-1 4 0,2-2 0,-3 2 0,4-1 0,-2 1 0,0 0 0,0 0 0,-1 0 0,2 1 0,-2 0 0,21 0 0,-10 0 0,40-6 0,-30 2 0,24-6 0,-27 4 0,8 2 0,4-3 0,-7 2 0,7 1 0,-4-1 0,-9 3 0,8-3 0,-8 2 0,14-2 0,-8 0 0,9 1 0,-1 0 0,-5 3 0,11-2 0,-4 1 0,4 0 0,2 0 0,7 0 0,-9 1 0,6-1 0,-6 0 0,11-1 0,-5 1 0,6-1 0,-5 0 0,-14 2 0,0-1 0,10 0 0,5-1 0,-7 1 0,7 0 0,-7 0 0,-1 0 0,-4 1 0,1-1 0,0 0 0,1-1 0,10-1 0,0 1 0,-3 0 0,-5 1 0,5 0 0,-5 0 0,13 1 0,-12 0 0,6 0 0,-7 0 0,9 1 0,-4-1 0,-1 2 0,-3-1 0,14 0 0,-16 0 0,-1 0 0,7 0 0,-5 0 0,13-2-330,-14 1 0,5 0 1,-7-1 329,-2-2 0,4-1 0,1-1 0,1 1 0,-4 1 0,7 0 0,-6 0 0,4-2 0,0 2 0,3 0 0,-2-3 0,-1 1 0,-11 1 0,1 1 0,13-2 0,0 1 0,-7 0 0,-3 0 0,17-1 0,-3-1 0,0 0 0,-2-1 0,-1 2 0,-2-1 0,-9 4 494,12-3 1,-1 1-495,-8 3 0,8-2 0,-1 1 0,-14 2 0,7 0 0,2 0 0,2 1 0,-8 0 0,3-2 0,11-3 0,-2-1 0,6-1 0,-11 1 0,-3-1 0,-12 4 0,-12 0 0,-3 2 0,-5-2 0,0 15 0,0 3 0</inkml:trace>
  <inkml:trace contextRef="#ctx0" brushRef="#br0" timeOffset="-135621.74">25251 16485 24575,'-5'0'0,"1"0"0,3 0 0,17 0 0,15 0 0,5-2 0,8-2 0,-1 0 0,5 1 0,1-1-449,-12 0 1,4 1 0,0-2 0,0 1 448,-2-1 0,0-1 0,0 0 0,-1 0-1093,5 1 1,-1 1 0,1-2 979,-3 0 0,2-1 1,0 0-1,-3 1 113,2 1 0,-3 2 0,0-2-65,-2-1 0,0 0 1,3 0 64,7 3 0,5 0 0,0 1 0,-5-1 0,-7 0 0,-3-1 0,3 0-236,5 1 1,3 1 0,0 0 0,-8 0 235,-4-1 0,-1 0 269,0-1 0,3 0 0,-4 0-269,-3 0 0,-1 0 0,8 0 0,3 0 0,-5 0 0,12-2 0,-1 0 0,-1-1 0,-20 3 0,0-1 0,7-2 0,2-1 0,0 0 0,-2 0 0,15-4 0,-1 5 0,0 1 0,-8 1 0,-1 3 0,-2 0 0,-9 2 3276,7-2-2907,-7 0-249,0 0 1,1-1-121,14 0 0,-12 1 0,1-1 0,-4 2 0,-1 0 0,9-2 0,12 2 0,-14-1 0,-5 1 0,-1 0 0,10 0 630,5 0 0,-1 0-630,-10 0 0,10 0 0,0 1 0,-7 0 0,10 0 0,2 0 0,-2 0 0,-1 0 0,-1 0 0,-2 0 0,9-2 703,-7-1-703,-15 1 0,-1-1 0,-18 3 0,-44 0 0,12 0 0,-1 0 0</inkml:trace>
  <inkml:trace contextRef="#ctx0" brushRef="#br0" timeOffset="-115996.73">7786 15205 24575,'0'-7'0,"0"0"0,4 12 0,0 8 0,8 14 0,-1 7 0,1-1 0,-4-6 0,-1-1 0,1 0 0,2 10 0,-7-28 0,-1-14 0,-3-6 0,-4-7 0,1-8 0,-4 1 0,4-6 0,2 3 0,0 1 0,-1-6 0,5-2 0,5 2 0,5 8 0,16-13 0,-6 26 0,14 17 0,-12 11 0,-4 8 0,-1 3 0,-8-5 0,0 3 0,9 22 0,0 0 0,-3 0 0,-3-10 0,-2-6 0,-4-19 0,-4 1 0,-1-9 0,-2-1 0,1-6 0,2-2 0</inkml:trace>
  <inkml:trace contextRef="#ctx0" brushRef="#br0" timeOffset="-112967.73">30552 14710 24575,'-2'-5'0,"0"2"0,-1-4 0,0 5 0,-3-7 0,3 6 0,-1 21 0,-1 13 0,-1 10 0,0-3 0,2-8 0,0 1 0,-2 14 0,-1 6 0,1-12 0,0-17 0,1 5 0,4-23 0,-1-3 0,-1-9 0,-5-15 0,4-18 0,0 16 0,2-3 0,1-18 0,3-1 0,-2 21 0,0 1 0,2-20 0,0 6 0,-1 24 0,2-9 0,-1 22 0,15-10 0,-7 8 0,15-4 0,-6 8 0,-1 0 0,3 0 0,-6 4 0,-3 0 0,-1 23 0,-2 8 0,-1 6 0,-1-3 0,-1 4 0,-4-8 0,-3 2 0,1-6 0,0 7 0,0 10 0,0-7 0,0-31 0,0 6 0,0-11 0</inkml:trace>
  <inkml:trace contextRef="#ctx0" brushRef="#br0" timeOffset="-112632.73">30752 14799 24575,'45'-1'0,"-1"0"0,0 0 0,3 1 0,0 0 0,-13 0 0,-12 2 0,8 2 0,-30-2 0,0 0 0</inkml:trace>
  <inkml:trace contextRef="#ctx0" brushRef="#br0" timeOffset="-112325.73">31129 14616 24575,'1'39'0,"-1"0"0,0-13 0,0 2 0,0 8 0,0 5 0,1-3 0,-1 3 0,0-6 0,0 0 0,0 0 0,-5-38 0,-1-4 0</inkml:trace>
  <inkml:trace contextRef="#ctx0" brushRef="#br0" timeOffset="-104529.73">21641 16584 24575,'-4'-1'0,"1"-2"0,3 1 0,5 0 0,32 3 0,-8-1 0,-3 3 0,3 3 0,18 3 0,-1 1 0,-3 2 0,1-2 0,-5-3 0,-22-7 0,-5 2 0,-6-1 0,-1 1 0,-4-2 0,3 0 0,-2-5 0,1 0 0</inkml:trace>
  <inkml:trace contextRef="#ctx0" brushRef="#br0" timeOffset="-103862.73">21628 16836 24575,'15'0'0,"7"1"0,19 0 0,6-1 0,-17 1 0,0-1-956,4 1 1,4 0 0,-3 0 955,-6 0 0,-3 0 0,0 0 0,3 1-7,8 0 0,6 1 0,-6-1 7,-11-1 0,-1-1 0,27 3 0,-10-1 681,-33-2-681,-4 0 0,-4 2 0,-15 6 0,-4 3 0</inkml:trace>
  <inkml:trace contextRef="#ctx0" brushRef="#br0" timeOffset="-71893.73">11421 17280 24575,'-5'-1'0,"0"0"0,-1-8 0,0-1 0</inkml:trace>
  <inkml:trace contextRef="#ctx0" brushRef="#br0" timeOffset="-68802.73">11442 17310 24575,'0'-3'0,"0"0"0,0 2 0,-4 1 0,-6-1 0,-13 8 0,-2 2 0,-4 3 0,0 3 0,0 0 0,9 2 0,-4 3 0,10 4 0,6-8 0,9 7 0,12-7 0,14 2 0,4 0 0,12 5 0,-8-4 0,6 3 0,-6-3 0,3 3 0,-6-3 0,-5 0 0,-19-4 0,-6 2 0,-19 26 0,-3-14 0,-11-2 0,-3-3 0,4-10 0,1-4 0,6-6 0,20-9 0,10-18 0,15-9 0</inkml:trace>
  <inkml:trace contextRef="#ctx0" brushRef="#br0" timeOffset="-68363.73">11935 17497 24575,'-24'-2'0,"12"-3"0,33-8 0,12-1 0,0-1-708,10 0 1,-1 0 707,-10 6 115,-1 4 0,-16 11 0,-2 7 0</inkml:trace>
  <inkml:trace contextRef="#ctx0" brushRef="#br0" timeOffset="-68155.73">11867 17741 24575,'47'-16'0,"0"0"0,0 0 0,0 0 0,-1 0 0,-7 3 0,0 0 0,0 0 0,0 0 0,0 0 0</inkml:trace>
  <inkml:trace contextRef="#ctx0" brushRef="#br0" timeOffset="-67172.73">12528 17268 24575,'-9'-5'0,"4"6"0,21 27 0,-2-13 0,2 5 0,1-2 0,6-10 0,2 4 0</inkml:trace>
  <inkml:trace contextRef="#ctx0" brushRef="#br0" timeOffset="-66735.73">12978 17162 24575,'-21'34'0,"1"0"0,1 0 0,4-1 0,-2 7 0,3-2 0,2 1 0,3-3 0,0-2 0,1 0 0,-1 9 0,2-4 0,1-9 0,3 4 0,3-31 0,0 0 0</inkml:trace>
  <inkml:trace contextRef="#ctx0" brushRef="#br0" timeOffset="-66340.73">13019 17082 24575,'20'22'0,"-1"-1"0,0-1 0,0 3 0,3 7 0,1 4 0,-1-2 0,-3-4 0,1 1 0,6 11 0,3 6 0,-5-7 0,-2 2 0,-7-14 0,-2-2 0,-6-7 0,-3-3 0,-2 12 0,-5-14 0,-1 7 0</inkml:trace>
  <inkml:trace contextRef="#ctx0" brushRef="#br0" timeOffset="-66063.73">12888 17599 24575,'22'-13'0,"1"-1"0,10-1 0,1 2 0,8 6 0,-12 1 0,0 1 0,5 2 0</inkml:trace>
  <inkml:trace contextRef="#ctx0" brushRef="#br0" timeOffset="-65480.73">13365 17029 24575,'41'26'0,"0"1"0,-2-1 0,-7 1 0,-7 14 0</inkml:trace>
  <inkml:trace contextRef="#ctx0" brushRef="#br0" timeOffset="-59969.73">15314 17566 24575,'-1'-9'0,"-1"2"0,0 7 0,0 0 0,1 2 0,0-2 0,-3 2 0,-8-2 0,-4 0 0,-14 0 0,11 0 0,-11 0 0,18 0 0,-1 0 0,10 0 0,3 0 0,-2 0 0,1-1 0,-2 1 0,-10 1 0,3-1 0,-21 3 0,18-1 0,-7 1 0,15-2 0,3 0 0,3 19 0,4 5 0,2 2 0,1 2 0,4 17 0,-1-3 0,-1 0 0,-1 4 0,-2-14 0,1 5 0,-1-7 0,3 0 0,-2-2 0,1-1 0,-3-11 0,-1 0 0,2 6 0,-4-9 0,1 9 0,-3-17 0,2 11 0,0-16 0,0 4 0,37-19 0,-11-4 0,6 3 0,8-2 0,-4 1 0,-11 0 0,0 0 0,4 2 0,3-1 0,-4 3 0,-8 1 0,0 0 0</inkml:trace>
  <inkml:trace contextRef="#ctx0" brushRef="#br0" timeOffset="-59276.73">15872 17647 24575,'0'-6'0,"-1"4"0,-9 27 0,-2 14 0,-4 8 0,5-5 0,-1 6 0,2-6 0,4-16 0,1-1 0,-1 11 0,3-6 0,3-18 0,10-3 0,2-14 0,10-6 0</inkml:trace>
  <inkml:trace contextRef="#ctx0" brushRef="#br0" timeOffset="-58854.73">15880 17521 24575,'-2'12'0,"6"1"0,11 19 0,5 4 0,3 1-773,-1-1 0,0-1 773,0-8 502,-2 0-502,-5-6 0,-1 1 0,0 2 256,5 11-256,-16-26 0,-1 11 0,-1-10 0,-1 7 0,0-14 0</inkml:trace>
  <inkml:trace contextRef="#ctx0" brushRef="#br0" timeOffset="-58589.73">15763 17872 24575,'46'-11'0,"-1"-1"0,0 0 0,-3 2 0,-1 0 0,-12 1 0,-11 1 0,-6 0 0</inkml:trace>
  <inkml:trace contextRef="#ctx0" brushRef="#br0" timeOffset="-58148.73">15304 17395 24575,'38'18'0,"1"1"0,-8-9 0,-1 5 0,4 5 0,-6-4 0,-3-1 0,-1-7 0,2 1 0,-1-9 0</inkml:trace>
  <inkml:trace contextRef="#ctx0" brushRef="#br0" timeOffset="-57632.73">16098 17409 24575,'33'17'0,"-24"0"0,11-1 0,1 1 0</inkml:trace>
  <inkml:trace contextRef="#ctx0" brushRef="#br0" timeOffset="-56533.73">16304 17340 24575,'44'-14'0,"-1"0"0,1-1 0,-3-1 0,-1 1 0,-15 10 0,-19 14 0,6 25 0,0 7 0,-3-15 0,0 0 0,0 7 0,2 5 0,0 0 0,2 2 0,0 1 0,-1-5 0,-3-10 0,-1 0 0,9 23 0,-3-8 0,-10-30 0,-1-5 0,-10 6 0,-15 0 0,-4 0 0,-6 4 0,1-3 0,1-1 0,0-2 0,3-3 0,-11-2 0,17-1 0,-9-3 0,24-1 0,-1 0 0,5 0 0,-6 0 0,-1 0 0</inkml:trace>
  <inkml:trace contextRef="#ctx0" brushRef="#br0" timeOffset="-51823.73">17131 17749 24575,'-6'0'0,"0"0"0,3 0 0,0 0 0,1 0 0,0 0 0,1 0 0,-1 0 0,1 1 0,0-1 0,5 1 0,18-10 0,13-8 0,-2 0 0,-7 5 0,1-2-762,6-2 0,7-4 0,1 0 0,-6 2 762,-2 0 0,0 2 0,1 0 0,3 1 0,-5 2 0,6-2 0,-18 36 0,-6 9 0,-18 3 0,-5 5 0,-4 8 0,1-7 0,5-14 0,-2-1 0,-4 6 0,-3 3 0,2-6 0,-3 6 0,-10 6 0,20-31 0,-26-2 0,20-19 0,-17-4 0</inkml:trace>
  <inkml:trace contextRef="#ctx0" brushRef="#br0" timeOffset="-51534.73">17379 17470 24575,'-8'39'0,"-1"0"0,1 0 0,1-5 0,-1 0 0,1 2 0,1 1 0,0 2 0,1 0 0,0-5 0,-1 1 0,1 0 0,-2 8 0,0 4 0,1-13 0,2-16 0,-11-3 0,2-14 0</inkml:trace>
  <inkml:trace contextRef="#ctx0" brushRef="#br0" timeOffset="-51147.73">17080 17635 24575,'-4'42'0,"-1"0"0,0 1 0,0-1 0,1 0 0,3 3 0,2 3 0,1-2 0,2-5 0,2-10 0,16 8 0,9-3 0,6-8 0,-14-22 0,4-4 0,11 1 0,6 0 0,-3-3 0,-2-2 0,2-4 0,-1-1 0,9-3 0,2-1 0,-3 0 0,-8 2 0,1-3 0,-1 0 0,-1 0 0,7-2 0,-3 1 0,-11 3 0,-5 0 0,-4 5 0,-12-7 0,-6 2 0</inkml:trace>
  <inkml:trace contextRef="#ctx0" brushRef="#br0" timeOffset="-50807.73">18061 17343 24575,'10'45'0,"0"0"0,0 0 0,0 0 0,-1-5 0,-1 0 0,0-4 0,0-6 0,7 11 0,-9-38 0,0-5 0</inkml:trace>
  <inkml:trace contextRef="#ctx0" brushRef="#br0" timeOffset="-50498.73">18179 17193 24575,'37'-5'0,"1"0"0,0 0 0,-4 1 0,0-1 0,-1 2 0,13-1 0,-3 2 0,-17 3 0,-1 2 0,11 0 0,-6 7 0,-16 21 0,-9 8 0,-2-13 0,-3 3-901,-1 20 0,-2 0 901,-3-21 0,-3-1 0,-8 15 0,-2-2 0,7-16 0,-2-1 0,-8 6 0,-3-3 0,-9-2 0</inkml:trace>
  <inkml:trace contextRef="#ctx0" brushRef="#br0" timeOffset="-50272.73">18308 17279 24575,'7'42'0,"1"1"0,-4-7 0,3 13 0,-4-4 0,-12-30 0,-6-6 0</inkml:trace>
  <inkml:trace contextRef="#ctx0" brushRef="#br0" timeOffset="-49768.73">18246 17437 24575,'4'-10'0,"23"-1"0,1 4 0,16-4 0,-2 0 0,-19 3 0,0 4 0,-37 50 0,-9-10 0,0-3 0,-5 6 0,1-5 0,1-6 0,-1-3 0,0 1 0,-2 0 0,5-4 0,-1-1 0,12-5 0,27-16 0,13-9 0,3-3 0,11-4 0,-5-2 0,-5 4 0,-17 14 0,-26 24 0,-11 9 0,5-8 0,-2-1-178,-4 4 1,-3 3-1,0-3 178,-10 7 0,1-4-977,6-8 0,0-1 977,-8 8 0,-1 1 0,-2-2 0,3-5 0,2-8 0,11-4 0,0-1 0</inkml:trace>
  <inkml:trace contextRef="#ctx0" brushRef="#br0" timeOffset="-49523.73">18327 17694 24575,'23'-6'0,"6"1"0,13 0 0,5-1 0,-1 0 0,-8 1 0,3-2 0,1 0 0,2 1 0,10 0 0,2-1 0,-7 3 0,-16 3 0,-13 3 0,1 9 0</inkml:trace>
  <inkml:trace contextRef="#ctx0" brushRef="#br0" timeOffset="-49296.73">18458 17886 24575,'-18'26'0,"6"7"0,-2 9 0,3-4 0,2-14 0,1 1 0,-3 13 0,0 4 0,4-12 0,7-19 0,0-5 0</inkml:trace>
  <inkml:trace contextRef="#ctx0" brushRef="#br0" timeOffset="-49032.73">18567 17866 24575,'2'35'0,"-1"0"0,0 0 0,2-4 0,-1 2 0,-1 6 0,1 6 0,0 2 0,1-8 0,1 3 0,0 2 0,0-4 0,-1-4 0,-1 5 0,1 1 0,1-4 0,1 8 0,0 0 0,0-4 0,-2-11 0,1 3 0,3 0 0,-7-37 0</inkml:trace>
  <inkml:trace contextRef="#ctx0" brushRef="#br0" timeOffset="-46056.73">21778 15839 24575,'-8'2'0,"12"-6"-547,15-9 1,18-8 0,12-7 0,5-1 0,-2 0 0,-8 5-274,0 0 1,-5 3 0,2 0 0,6-4 454,-11 5 1,5-3 0,2-1 0,2-1 0,1-1 0,0 0 0,-1 1 0,-1 1 0,-4 3-183,5-3 1,-4 3 0,-1 1 0,1 0 0,1-1 0,4-3 432,-10 5 1,3-1 0,1-1-1,1-1 1,1 0 0,1-1-1,0 0 1,-1 1 0,0-1-1,-2 1 1,-1 2 113,1-2 0,-1 1 0,-2 1 0,-1 0 0,1 0 0,1 0 0,1-2 0,3 0 0,2-3-113,-9 6 0,3-2 0,1-1 1,2-1-1,2 0 0,1-1 1,0-1-1,1 0 0,1-1 1,-1 1-1,0 0 0,0-1 1,-1 2-1,-2-1 0,-1 2 1,-1 0-1,-3 1 0,-2 2 113,10-7 0,-4 1 0,-2 2 0,-3 0 0,0 1 0,1-1 0,1 0 0,3-1 0,3-3 0,-7 6 0,2-1 0,3-1 0,2-1 0,1-2 0,1 1 0,1-1 0,1 0 0,-1 0 0,0 0 0,-1 0 0,-1 1 0,-1 1 0,-3 1 0,-2 1 0,-2 1 0,-4 2 0,9-6 0,-4 2 0,-5 1 0,0 2 0,-1-1 0,3-1 0,4-2 14,-3 3 0,4-3 0,2-1 1,2 0-1,0-1 0,1 0 1,-2 0-1,-1 2 0,-2 1 1,-4 2-1,-4 2-14,10-7 0,-7 4 0,-1 1 0,2-2 143,1-2 1,2-2-1,1 0 1,-2 1-1,-4 4-143,0 1 0,-2 4 0,-2-1 1133,9-6 0,1-1-1133,-7 6 0,2 1 0,-3 1 0,-2 2 0,2-2 0,5-3 0,7-6 0,0-1 0,-4 6 0,1 0 0,1 1 0,-8 2 0,5-4 0,2-1 0,0 1 0,-5 3 330,3 0 1,-3 2-1,3-1-330,-1-1 0,2-1 0,2-1 0,2 0 0,-2 0 0,3 0 0,0-1 0,0 1 0,-2 1 0,-1 2 0,-1 1 0,-1 0 0,4-2 0,-4 1 0,3-1 0,2-1 0,-1 0 0,-2 2 0,-5 2 0,5-2 0,-4 4 0,0-1 0,6-3 0,1 1 0,-3 0 669,-8 3 0,-1 1 1,-1 2-670,8-1 0,2 1 0,-1-2 0,5-3 0,1 0 0,-5 1 0,-7 4 0,-2 1 0,2-2 0,1 1 0,5-3 0,0 0 0,-1 1 0,-5 1 0,11-7 0,-3 1 0,-7 5 0,1 1 0,1-3 588,5-3 1,0-2 0,-3 2-589,0 3 0,0 0 0,-3-2 0,4-3 0,0 0 0,-7 4 0,-6 6 0,-2 0 162,14-9 1,-6 3-163,-20 12 3276,-3 0-2667,-8 2 1948,-1-2-2557,-1 4 0,-30 20 0,-8 6 0</inkml:trace>
  <inkml:trace contextRef="#ctx0" brushRef="#br0" timeOffset="-45083.73">30676 10480 24575,'-2'-7'0,"-1"2"0,0-7 0,0 9 0,-1-12 0,2 12 0,-1-3 0,2 3 0,0 5 0,2 13 0,7 9 0,4 13 0,3 3 0,-4-17 0,-1 0 0,9 23 0,-3-2 0,-7-14 0,0 10 0,-19-25 0,-2 0 0</inkml:trace>
  <inkml:trace contextRef="#ctx0" brushRef="#br0" timeOffset="-44850.73">30833 10533 24575,'3'33'0,"0"1"0,-1-1 0,-1 15 0,-4-4 0,-7-16 0,-3-3 0,-4 1 0,0-1 0</inkml:trace>
  <inkml:trace contextRef="#ctx0" brushRef="#br0" timeOffset="-44321.73">30225 11160 24575,'41'-25'0,"0"-1"0,-2 2 0,4 3 0,-9 9 0,4 1 0,0 1 0,-3 1 0,6-2 0,1 1 0,3-3 0,5 0 0,-10 3 0,-5 5 0,2 8 0,-29 5 0,-2 10 0,-17 18 0,-6 4 0,7-17 0,-2 2-627,-3 6 1,-3 3 0,0-3 626,-1-3 0,-3-1-281,-8 0 0,-5 1 0,5-3 281,9-3 0,0-1 0,-17 10 0,16-10 0,60-34 0,17-11 0,-10 5 0,-10 4 0,5-2 0,-10 3 0,-9 2 0,-11 7 0,-4 1 0</inkml:trace>
  <inkml:trace contextRef="#ctx0" brushRef="#br0" timeOffset="-43873.73">30267 11558 24575,'-10'38'0,"1"0"0,0 0 0,0 0 0,3-9 0,1 1 0,-5 5 0,-3 9 0,3-4 0,8-13 0,15-12 0,17-21 0,13-11 0,-3 1 0,-2 2 0,2 0-820,3-2 1,7-3 0,0-1 0,-6 4 4,-4 0 1,-1 3 785,1 3 0,1 1 0,-6 1 29,5 1 0,3 6 0,-44 25 0,-15 0 0,-7 3 0,-7 7 0,3-5 0,6-9 0,-1-2 546,-7 5 0,-4 3 0,6-10 0,9-13 0,-3-5 0</inkml:trace>
  <inkml:trace contextRef="#ctx0" brushRef="#br0" timeOffset="-43518.73">30593 11205 24575,'-3'45'0,"0"0"0,0 0 0,0 0 0,0 0 0,0 0 0,-3 1 0,0-5 0,-1 7 0,3-10 0,-1 6 0,0 5 0,0 1 0,-1 1 0,1-3 0,-1-5 0,0-6 0,-3 8 0,0-7 0,-1-1 0,2 2 0,1 0 0,0-6 0,-2 10 0,8-31 0,-8-10 0,-5-14 0,-11-8 0,-3-12 0</inkml:trace>
  <inkml:trace contextRef="#ctx0" brushRef="#br0" timeOffset="-42868.73">30045 11633 24575,'-1'45'0,"0"0"0,0 1 0,0-1 0,-5-3 0,-2 3 0,-2 2 0,0-1 0,0-4 0,0-4-462,-1 2 0,0-6 0,-2 4 462,1 0 0,-3 5 0,1 1 0,1-3 0,2-7 0,1 0 0,4-3 0,1 7 0,10-4 0,24-13 0,9-8 0,-1-1 0,4-3-509,0-2 0,3-2 1,3-2 508,-7-6 0,1-2 0,1-1 0,-3 0 228,0 2 1,-2 0 0,4-2-229,-2-3 0,5-3 0,1 0 0,-3 0 0,-6 3 0,2 1 0,-2 0 0,4-5 0,2-2 0,-19 9 0,-22 7 0,-9 1 0</inkml:trace>
  <inkml:trace contextRef="#ctx0" brushRef="#br0" timeOffset="-42520.73">31202 11702 24575,'0'43'0,"0"0"0,0 0 0,-1-5 0,0-1 0,-2 0 0,0-1 0,-2-1 0,1-3 0,1-6 0,-1 0 0,-5 20 0,2-16 0,5-34 0,-3-9 0</inkml:trace>
  <inkml:trace contextRef="#ctx0" brushRef="#br0" timeOffset="-42297.73">31268 11736 24575,'0'48'0,"0"1"0,0-1 0,0 1 0,0 0 0,-1 2 0,1-4 0,-2-9 0,0-11 0,-1-2 0,-4 15 0,-1-2 0,1-12 0,-4 5 0,10-29 0</inkml:trace>
  <inkml:trace contextRef="#ctx0" brushRef="#br0" timeOffset="-41783.73">31609 11224 24575,'50'-4'0,"0"1"0,-1-1 0,-19 2 0,0-1 0,7 1 0,8-1 0,0 1 0,-7 0 0,-5 1 0,-6 1 0,1 3 0,15 2 0,-37 7 0,-2 12 0,-2 4 0,0 15 0,-2-6 0,1 6 0,-1-4 0,0 3 0,0-2 0,-1 2 0,-1 5 0,0-10 0,0 8 0,-1 5 0,1 2 0,-1 0 0,0-5 0,1-7-883,0 3 1,0-6-1,-1 5 883,1-1 0,-2 6 0,1 2 0,-1 0 0,1-5 0,1-8 0,2 3 0,0-6 0,-2 4 0,-1-3 0,-2 8 0,-33-12 0,2-32 0,4 1 0,-1 0 0</inkml:trace>
  <inkml:trace contextRef="#ctx0" brushRef="#br0" timeOffset="-41293.73">31547 12004 24575,'40'-1'0,"0"0"0,0 0 0,0 1 0,8-3 0,-1 1 0,-10 6 0,2 24 0,-22-5 0,-11 12 0,-10 6 0,-9-11 0,-9 2-820,-3 4 1,-7 6 0,-1 1 0,4-6-274,7-9 1,2-4 0,-2 2 866,-4 8 0,-4 3 0,2-1 1,9-9 225,6-3 539,38-3 1,11-4-540,-3-12 0,12 1 0,0-3 0,-5-11 0,-1-5 0,3 1 0,-19-4 0,-5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1T13:23:58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10515 7980 24575,'2'-4'0,"0"1"0,-1 2 0,-1 0 0,0 39 0,1-12 0,-1 13 0,0 12 0,0-5 0,-1-11 0,-1 2 0,-1 5 0,0 8 0,-1 1 0,1-10 0,-1-5 0,0-3-360,0 2 0,-1 3 1,1-7 359,2 8 0,2-11 0,0 1 0,0 18-207,0-2 1,-1 0 206,-2 3 0,2-12 0,-1 2 0,-2 0 0,0-2 0,0 8 0,0-10 0,1-1 0,1-1 0,1-10 0,0 13 0,1 13 0,0-14 1056,0 12-1056,0-29 436,0 3-436,0-5 0,0 5 0,0-10 0,0-2 0,0-5 0,0 0 0,0 1 0,0 7 0,0-5 0,0 12 0,0-10 0,0 10 0,0 18 0,0 5 0,0 5 0,0-2 0,0-3 0,0-17 0,0-7 0,0-11 0,0 4 0,0-6 0,0 5 0,0 6 0,0 11 0,0 7 0,0 0 0,0 1 0,0 1 0,0-4 0,0 14 0,0-9 0,0-8 0,0-9 0,0-15 0,0-1 0,0 1 0,-1-20 0,0-5 0</inkml:trace>
  <inkml:trace contextRef="#ctx0" brushRef="#br0" timeOffset="3361">8761 10279 24575,'27'0'0,"1"-3"0,11-2 0,10-5 0,-13 1 0,4 0 0,2-1 0,6-5 0,-1 4 0,-1-1 0,1-2 0,-10 5 0,0 2 0,5 2 0,-11 0 0,0 2 0,7 2 0,7-4 0,-10 5 0,3-2 0,1 1 0,10 1 0,-10 1 0,7-1 0,-8 0 0,9 1 0,1 0 0,-2 0 0,-14 3 0,13-1 0,-18 5 0,1-4 0,17 7 0,-13-5 0,-3-2 0,1 0 0,-2 2 0,21-1 0,-26-2 0,5 2 0,-13-4 0,26 2 0,-11-2 0,3 0 0,1 0 0,-2 0 0,-1-1 0,0 0 0,-2 0 0,16 0 0,-10 0 0,-3 0 0,11 2 0,-11-1 0,0-1 0,2 1 0,8-1 0,-8 0 0,0 0 0,7 0 0,-15 0 0,0 0 0,13 0 0,8 0 0,-15 0 0,-1 0 0,9 0 0,1-1 0,-1 1 0,-2-1 0,5 0 0,2 0 0,-1 0 0,3 0 0,-1-1 0,-5 2 0,-13-1 0,0 1 0,8 0 0,-10 0 0,-1 0 0,16 0 0,-10 0 0,5 0 0,-2 0 0,-2 0 0,0 0 0,1 0 0,4 0 0,-2-1 0,14-2 0,-3 0 0,-8 1 0,1 1 0,0-1 0,2 0 0,-3 0 0,-4 1 0,0 2 0,9-1 0,0 0 0,-13 0 0,3 0 0,4 0 0,7-1 0,1 1 0,-4 0 0,7-1 0,1 0-820,-6 0 1,6-1 0,-1 1 0,-6 0 744,-2 0 0,-1-1-397,-1 2 0,5-1 1,0 0-1,-4 0 472,9 1 0,1 0-337,-6 0 0,6 0 0,0 0 0,-8 0 337,-2 0 0,-2 0 0,11 0 0,6 0 0,-6 0 0,-10 0 0,-1 0 0,-1-1 0,2 1 0,-2 0-430,0 0 0,-2-1 430,-6-1 0,0 0 1042,5 1 1,-1-1-1043,18-2 0,-4 0 0,1 1 0,-16 2 0,0 0 202,2-2 1,4 0 0,-4 1-203,-6 1 0,1 1 0,10-3 0,6-2 0,-3 2 0,-3 0 0,1 0 0,-2 0 0,6-1 0,0-1 0,-6 1 0,0 0 0,0 0 0,6 0 0,8 1 0,1-1 0,-8 0 0,3 0 0,-1-1 0,0 2 0,7-1 0,0 1 0,-8-1 0,-2-1 0,-2 0 0,-6 3 0,3-1 0,-1 0 260,-2-1 0,0-1 0,-2 1-260,3 2 0,2 0 0,-2-2 0,2-2 0,-3 1 0,-7 3 0,-2-1 0,6 0 0,-2 0 1090,7 0-1090,-11 3 0,0 0 0,16-3 302,-15 2 0,3-1-302,3-2 0,-1-1 0,-7 2 0,0-1 237,11 1 0,1 0-237,-10 0 0,-1 0 0,6 2 0,1-1 0,14-1 0,1 0 0,-9-1 0,1 1 0,3-1 0,4 1 0,-4-1 0,0-1 0,-2-2 282,-7 2 0,2 0 0,3 0-282,4 1 0,4-1 0,0 0 0,-6 2 0,8-2 0,0 0-417,-2 2 1,7-1-1,-1 0 1,-9 2 416,-9 1 0,-4 1 0,13-3 0,1-1 0,5 2 0,-3 0 0,-20 0 0,-1 0 0,14 0 0,1 0 0,-7 1 0,-2-1 0,11-1 473,-7 1 0,-2 0-473,0-4 0,13 3 0,-3-2 0,-4 2 0,8-2 0,-4 2 0,-7 1 0,-1 0 0,9-2 0,5-1 0,-8 1 0,7 2 877,-22-1 1,0 0-878,3 1 0,-1 1 0,9-1 0,-12 0 0,-1 0 0,5 2 0,-3-4 0,2 1 0,12 1 0,-11-2 0,-1 1 0,-2 3 0,-8 0 0,-8 0 0,-6-1 0,-30 1 0,3 0 0,-24 0 0</inkml:trace>
  <inkml:trace contextRef="#ctx0" brushRef="#br0" timeOffset="5569">14521 7666 24575,'0'30'0,"2"15"0,-1-3 0,0-12 0,0 3 0,0 16 0,0 1 0,0-13 0,0 2 0,0 9 0,-1 5 0,1-5-1639,-1-12 1,0-1 1601,0-1 0,0 1 0,0-3 37,0-1 0,0 0 0,0 18 0,0 1 0,0-16 0,0 1 0,0 10 0,0 5 0,0-8 0,0 7 126,0-12 0,0 5 0,0-7-126,0 8 354,0-5 0,0 0-354,0-6 0,0 0 0,0 2 0,0 9 0,0-6 0,0-1 0,0 11 0,0-2 0,0 5 0,0-18 0,1-4 0,0-1 0,1 1 1720,0 8-1720,-1-18 582,0 25-582,-1-19 0,2 23 0,0-23 0,0 1 0,0-12 0,-2 1 0,1-11 0,-1 7 0,1-1 0,-1 10 0,1 12 0,-1-7 0,2 5 0,-1-10 0,3 25 0,-1-17 0,3 15 0,-3-27 0,-1-9 0,-2 9 0,1-7 0,-1 19 0,1-11 0,0 13 0,-1-16 0,1-2 0,-1-3 0,0-1 0,0 1 0,0 5 0,0-7 0,0 5 0,0-6 0,0-2 0,0-26 0,0-10 0</inkml:trace>
  <inkml:trace contextRef="#ctx0" brushRef="#br0" timeOffset="7553">17859 7484 24575,'-3'10'0,"1"11"0,2 25 0,0 7 0,0-17 0,0 3 0,0 4 0,1 8 0,-1 0 0,1-8 0,-1-3 0,0 0 0,0 2 0,1 6 0,-1-1 0,0-7 0,0-5 0,0-2-794,0 1 0,0 3 1,0-5 793,0 18 761,0-2-761,0 1 0,0-21 0,0 1 196,0 3 0,0-1-196,0 16 0,-3-2 0,0-2 0,-1-6 0,-3 7 0,-1-2 0,4-17 0,-5 20 0,8-28 1228,-1 11-1228,0-1 0,-1 21 0,3 1 0,-1-19 0,1-1 0,0 6 0,0-5 0,0-9 0,0-1 0,0 14 0,0-2 0,0 12 0,0-14 0,-2-8 0,1-7 0,-2-9 0,3 8 0,0-3 0,0 7 0,0 12 0,0-8 0,0 5 0,0-11 0,0 16 0,0-14 0,0 13 0,0-20 0,0 0 0,0 3 0,0 0 0,-4 6 0,4-6 0,-4 7 0,4-7 0,-2 15 0,1 2 0,0-5 0,-1 6 0,1-3 0,1-15 0,0 5 0,0-13 0,-1 1 0,0-7 0,-1 0 0,-2-9 0,-1-13 0,0-6 0,-2-6 0,1 0 0</inkml:trace>
  <inkml:trace contextRef="#ctx0" brushRef="#br0" timeOffset="9169">10240 10666 24575,'-7'-3'0,"1"2"0,2-2 0,-15 42 0,7-7 0,0 2 0,-1 8 0,3-5 0,1 4 0,0 1 0,1-4 0,-1 9 0,1 1 0,1-5 0,-1 5 0,0 0 0,3-10 0,3-7 0,2-4 0,-1 5 0,2-8 0,-1-21 0,0-27 0,0-2 0,0-1 0</inkml:trace>
  <inkml:trace contextRef="#ctx0" brushRef="#br0" timeOffset="9576">10220 10629 24575,'18'28'0,"-1"1"0,-3-4 0,-1 2 0,4 0 0,1 4 0,0 1-1093,0 9 1,0 3 0,-2-3 933,-3-7 1,-1-2-1,0 2 159,3 8 0,1 3 0,-1-3 0,-4-7 0,0-2 0,-2-2 0,2 5 0,-1-2 584,2-3 0,-1-5-584,-5-2 0,-9-29 0,-7-7 0</inkml:trace>
  <inkml:trace contextRef="#ctx0" brushRef="#br0" timeOffset="9870">10215 11211 24575,'-1'-10'0,"8"1"0,43 3 0,-6-5 0,0 1 0,0-3 0,-17-1 0,-1-1 0,9-4 0,0-1 0</inkml:trace>
  <inkml:trace contextRef="#ctx0" brushRef="#br0" timeOffset="10693">14281 10612 24575,'11'49'0,"1"-1"0,-4-10 0,-1 4 0,-1-5 0,1 6 0,0 3 0,-1-1 0,-1-7-507,-1-2 0,-1-4 0,0 2 507,1 9 0,1 5 0,0-2 0,-2-10 0,-2 4 494,4-2-494,-4-36 50,1-11 0,4-29 1,-2 10-1,-1 1 1</inkml:trace>
  <inkml:trace contextRef="#ctx0" brushRef="#br0" timeOffset="11224">14360 10690 24575,'-1'-8'0,"29"2"0,23 6 0,-10 1 0,-11 3 0,6 11 0,7 9 0,-19 0 0,-31-1 0,-10 2 0,-2 18 0,-5-1 0,-5-13 0,-1-6 0,-5 3 0,5-2 0,53-29 0,12-4 0,11 5 0,-6 5 0,7 2 0,-8 3 0,5 13 0,-12 19 0,-12 5 0,-31 1 0,1-6 0,-6-3 0,-12-11 0,-3-4 0,9-6 0,-1-1 0,-10 2 0,-1-6 0,-4-13 0,-2-7 0</inkml:trace>
  <inkml:trace contextRef="#ctx0" brushRef="#br0" timeOffset="12176">18037 10379 24575,'-25'-2'0,"7"1"0,-28 1 0,26 0 0,-11 0 0,13 3 0,-5 14 0,-1 5 0,2-6 0,-1 4 0,0 8 0,-3 9 0,0 2 0,5-6 0,-1 0 0,8 2 0,11 6 0,5 9 0,5-1 0,5-11 0,8-11 0,6-5-668,5 9 0,5 1 1,-1-9 667,-2-15 0,0-6-19,9 2 0,-2-2 19,6-3 0,-17 1 0,-6-2 0,-16-2 0,-4-1 0,-2-22 0,-1-7 0</inkml:trace>
  <inkml:trace contextRef="#ctx0" brushRef="#br0" timeOffset="13968">9109 12095 24575,'-8'-3'0,"0"-2"0,-2 5 0,0-1 0,-6 1 0,-10 7 0,-2 3 0,-12 9 0,7-3 0,2 2 0,2 4 0,10 2 0,12-12 0,26 16 0,21 11 0,-4-5 0,-11-13 0,0-1-444,3 6 1,5 4 0,-1 0 0,-6-8 443,12 0 0,-19-1 0,-10-2 0,-26 12 0,-3-6 0,-6-8 0,-1-2 0,1-5 0,-8-2 0,31-23 0,1-4 0</inkml:trace>
  <inkml:trace contextRef="#ctx0" brushRef="#br0" timeOffset="14389">9317 12013 24575,'0'37'0,"0"-1"0,0 0 0,1-2 0,0 1 0,1 2 0,2 6 0,0 1 0,0-3 0,3 2 0,1-2 0,-1-4 0,-1-4 0,0-1 0,3 11 0,1-17 0,-3-42 0,2-10 0</inkml:trace>
  <inkml:trace contextRef="#ctx0" brushRef="#br0" timeOffset="14611">9099 12270 24575,'22'-12'0,"0"0"0,9-1 0,10-3 0,4 2 0,-16 9 0,-2 0 0,-1-4 0,0-1 0,-2-1 0,1 0 0</inkml:trace>
  <inkml:trace contextRef="#ctx0" brushRef="#br0" timeOffset="15527">9726 12280 24575,'-15'41'0,"0"1"0,0 0 0,0 0 0,4 5 0,7-8 0,0 11 0,4-5 0,6-22 0,28-45 0,-14-1 0,1-7 0,-4 0 0,-6-1 0,-4-1 0,0-12 0,-1 4 0,-2 9 0,-3 15 0,5 33 0,4 20 0,-2-5 0,2 1 0,0 0 0,2-1 0,6-3 0,1-4 0,10 2 0,-4-33 0,-1-9 0,3-27 0,-13 9 0,-1-6 0,-3 2-607,-2 0 1,-3 1 606,3-7 0,-2 6 0,-3 15 0,20 40 0,-9 3 0,0 4 0,-1 2 0,-1 2 0,-7 10 1213,-1-8-1213,-4-6 0,0 0 0,0 5 0,0 0 0,0-47 0,0-16 0,5-9 0,1-1 0,0 4 0,0 5 0,2 6 0,3 23 0,-2 2 0,7 0 0,-9-6 0,2-4 0</inkml:trace>
  <inkml:trace contextRef="#ctx0" brushRef="#br0" timeOffset="15902">10444 11980 24575,'5'47'0,"-1"0"0,1-1 0,-1 1 0,1 0 0,-1-1 0,1 1 0,0 2 0,0 2 0,0 0 0,0-4 0,1-8 0,0-11 0,9 0 0,0-12 0,-2-41 0,-2-8 0</inkml:trace>
  <inkml:trace contextRef="#ctx0" brushRef="#br0" timeOffset="16124">10192 12226 24575,'39'-5'0,"0"-1"0,0 1 0,-1 0 0,-11 1 0,1-1 0,18-1 0,0 0 0,0-1 0,0 1 0</inkml:trace>
  <inkml:trace contextRef="#ctx0" brushRef="#br0" timeOffset="17456">13982 11954 24575,'-7'0'0,"0"0"0,2 0 0,32 0 0,8 0 0,3-3 0,9-2 0,-2 0 0,-4 0 0,1 0 0,5-1 0,3-1 0,-6-1 0,-15 2 0,-4 0 0,3-1 0,0 1 0</inkml:trace>
  <inkml:trace contextRef="#ctx0" brushRef="#br0" timeOffset="17757">14141 12050 24575,'-2'45'0,"0"1"0,-1-1 0,1 0 0,0 0 0,0 0 0,0 1 0,-1 2 0,0 3 0,0 0 0,1-4 0,2-9 0,1-10 0,7-2 0,5-9 0,-3-21 0</inkml:trace>
  <inkml:trace contextRef="#ctx0" brushRef="#br0" timeOffset="18715">14671 12201 24575,'-23'40'0,"0"0"0,0 0 0,-1 0 0,4 2 0,1-3 0,-4 13 0,4-4 0,16-21 0,30-25 0,10-29 0,-16 7 0,-2-5 0,0-10 0,-2-4 0,0-7 0,-1 3 0,-6 16 0,-1 2 0,1-17 0,-8 45 0,-1 24 0,-1 16 0,1-5 0,4-1 0,-4 2 0,0 5 0,7-17 0,28-35 0,-9-22 0,-1-9 0,-2-6 0,-12 10 0,-3 0 0,3-4 0,-2 4 0,-6 7 0,3 24 0,2 39 0,-5-5 0,1 6 0,-1 2 0,-4 4 0,-1 4 0,0-2 0,-1-14 0,-1 15 0,2-75 0,4-16 0,2-6 0,-1 12 0,1 0 0,5-4 0,3-4 0,-1 9 0,5-4 0,12 3 0,-22 36 0,2-1 0,6 4 0,4-3 0</inkml:trace>
  <inkml:trace contextRef="#ctx0" brushRef="#br0" timeOffset="19255">15157 12332 24575,'26'-30'0,"-1"0"0,-6-7 0,13-1 0,-3-1 0,-19-2 0,-9 25 0,-15 15 0,5 26 0,-1 15 0,2 6 0,4-5 0,2 1-1067,0-2 0,1 2 0,0 0 1067,0-8 0,2 0 0,-1 3 0,0 0 0,0 4 0,0 2 0,-1 0 0,1-5 0,-1 5 0,0-3 0,-2 4 0,-1-4 0,-1 6 0,-1 0 0,0-4 0,-1-8 0,-3-1 0,-3-10 0,-29-3 0,28-44 0,5-17 0,4 1 0,3-7 0,1-3 0,3 3-239,0 8 1,1 1 0,2-1 0,4-4 238,2 6 0,2-5 0,3-2 0,0 0 0,2 1 0,-1 3 0,-2 5 0,8-12 0,0 6 0,2-1 0,-1 8 0,0 0 0,-1 1 0,1-1 0,0 0 0</inkml:trace>
  <inkml:trace contextRef="#ctx0" brushRef="#br0" timeOffset="19703">15542 12277 24575,'25'-25'0,"0"0"0,-1 0 0,10-8 0,-10 3 0,-27-2 0,-5 16 0,-10 1 0,-3 15 0,-8 7 0,10 13 0,2 6 0,5-2 0,3 2 0,-5 15 0,7 4 0,13-10 0,7 1 0,-2-4 0,-4-5 0,3-3 0,18 7 0,2-13 0,3-52 0,-7-5 0,-3-3 0,-9 10 0,-2 1 0,0-12 0,-3 1 0,-4-2 0</inkml:trace>
  <inkml:trace contextRef="#ctx0" brushRef="#br0" timeOffset="20023">15868 11686 24575,'0'50'0,"1"0"0,0 0 0,0-1 0,-1 1 0,1 0 0,0 0 0,-1 0 0,1 0 0,-1-1 0,0 3 0,0 1 0,-1-2 0,2-2 0,0-6 0,1-6 0,2-8 0,14 17 0,4-23 0,6-51 0,-12-1 0,0-6 0,-6 1 0,1 1 0,-1-1 0</inkml:trace>
  <inkml:trace contextRef="#ctx0" brushRef="#br0" timeOffset="20251">15719 11959 24575,'6'0'0,"29"-6"0,10-3 0,-17 5 0,2-1 0,9-2 0,5-1 0,-4-2 0,-3 0 0,-2-2 0,4-2 0,0 0 0</inkml:trace>
  <inkml:trace contextRef="#ctx0" brushRef="#br0" timeOffset="22453">17756 11837 24575,'-8'-3'0,"0"2"0,5-1 0,0 6 0,2 24 0,1-5 0,-2 5 0,0 9 0,-1 5 0,-1 0 0,1-7 0,0 0 0,-1 2-452,-1 10 1,-1 2 0,1-1 451,1-8 0,-1 0 0,2-3 0,-1 6 0,1-2 0,0-1 0,1-4 0,2-6 82,0-23 1,4-25-1,1-19 1</inkml:trace>
  <inkml:trace contextRef="#ctx0" brushRef="#br0" timeOffset="22687">17639 12233 24575,'42'0'0,"0"1"0,-1 0 0,4-9 0,4-4 0,-2-1 0,-8 1 0,-4 2 0,-3-2 0,5-7 0,-1 0 0,1 0 0</inkml:trace>
  <inkml:trace contextRef="#ctx0" brushRef="#br0" timeOffset="22960">18178 11673 24575,'-6'50'0,"1"0"0,0-1 0,0 1 0,0-1 0,0 1 0,0-1 0,-3-5 0,1-7 0,-2 7 0,2 1 0,1 0 0,-1 0 0,0 0 0,0 0 0,0 0 0,1 0 0,-1 0 0</inkml:trace>
  <inkml:trace contextRef="#ctx0" brushRef="#br0" timeOffset="23535">18273 12372 24575,'35'-33'0,"0"0"0,0 0 0,0 0 0,-18 11 0,-1-1 0,14-11 0,9-9 0,-5 2 0,-22 16 0,-41 15 0,0 17 0,-2 9 0,7 1 0,3 5 0,2 15 0,2 8 0,3-4 0,-2-6 0,8 0 0,15 7 0,10 4 0,2-10 0,16-8-967,7-15 1,1-9 966,-20-13 0,-2-7 0,3-12 0,0-7 0,-2 2 0,-2 4 0,0-1 0,0-6 0,0-4 0,-3 4 0,-9 9 0,1 0 0</inkml:trace>
  <inkml:trace contextRef="#ctx0" brushRef="#br0" timeOffset="23815">18867 11658 24575,'-8'41'0,"1"-1"0,0 0 0,-1 1 0,1-1 0,0-6 0,1-4 0,-1 8 0,1 2 0,-1 9 0,0 6 0,1 1 0,-1-1 0,1-6 0,2-9-644,-3 11 0,2-6 644,1 2 0,1 1 0,7-18 0,11-23 0,3-5 0</inkml:trace>
  <inkml:trace contextRef="#ctx0" brushRef="#br0" timeOffset="24519">19085 11994 24575,'-7'46'0,"0"1"0,0-1 0,-1 1 0,1-1 0,0 1 0,0-1 0,0 1 0,0 1 0,1 1 0,-1 0 0,0-2 0,1-2 0,1-4 0,-1-5 0,0 4 0,0-5 0,2-8 0,-1 5 0,-3-39 0,6-29 0,5-14 0,-2 12 0,-1 0 0,1 1 0</inkml:trace>
  <inkml:trace contextRef="#ctx0" brushRef="#br0" timeOffset="24838">19050 12063 24575,'13'-6'0,"13"-11"0,3-4 0,2 0 0,7-3 0,-7 13 0,-5 8 0,-14 21 0,-1 24 0,-7 3 0,-13-15 0,-7 5 0,2-4 0,4-4 0,-3-1 0,-9 6 0,-5 1 0,3-7 0,-6-8 0,-9-2 0,30-47 0,3-16 0</inkml:trace>
  <inkml:trace contextRef="#ctx0" brushRef="#br0" timeOffset="25726">19371 12120 24575,'34'-17'0,"-1"0"0,1 0 0,0 0 0,-2-8 0,7-2 0,7-5 0,-25 9 0,-48 10 0,0 22 0,-7 11 0,6 1 0,6-1 0,3 4 0,-3 13 0,1 8 0,6-4-1447,9-6 1,5-1 1446,3 10 0,5-3 0,4-17 0,4-5 916,23 8-916,-6-25 0,2-9 0,-8-3 0,0-6 0,4-16 0,0-9 0,-4 4 0,-7 10 0,-3-1 158,-1-6 1,1-3-1,-5 10-158,-7 14 0,-3 5 0,-1 20 0,0 26 0,0 7 0,0-18 0,-1 0 500,-1 12 1,-1 4 0,0-8-501,-1-5 0,-6-15 0,9-63 0,5 7 0,2-8 0,1 3 0,-1 10 0,0 2 0,1-2 0,5-13 0,1-2 0,4 7 0,7 6 0,3 6 0,-5 10 0,1 3 0,-1 1 0,1 4 0,15 7 0,-14 5 0,12 8 0,-7-4 0,4 0 0,-2-6 0</inkml:trace>
  <inkml:trace contextRef="#ctx0" brushRef="#br0" timeOffset="31710">9640 8637 24575,'-4'2'0,"1"5"0,3 26 0,0 4 0,0 0 0,0 7 0,0-4 0,1-11 0,-1 0 0,0 26 0,0-14 0,0-38 0,0-29 0,0-3 0,0 1 0</inkml:trace>
  <inkml:trace contextRef="#ctx0" brushRef="#br0" timeOffset="32888">9580 8551 24575,'4'-1'0,"3"0"0,11 1 0,4 0 0,3 1 0,3 0 0,-3 0 0,3-1 0,5 1 0,5-1 0,-3 1 0,0-1 0,-2 0 0,11 0 0,1 0 0,-6 0 0,-1 0 0,-11 0 0,2 1 0,18 1 0,-2 1 0,1 0-379,-15 0 0,-2 1 379,8-2 186,10 0-186,-14 1 0,-3 0 0,-1 0 0,0 4 0,14 2 0,-18-3 0,2 1 0,16-2 0,-9-2 0,-8-2 0,0 0 0,2 0 572,8 1-572,-16 0 0,7 1 0,1 0 0,-3 0 0,1 0 0,-1 0 0,-12-2 0,4 2 0,-9-2 0,6 1 0,-4-2 0,4-2 0,10 0 0,-10-2 0,3 3 0,-13 1 0,-3 0 0,4 0 0,11 0 0,0 0 0,8 0 0,-10 0 0,-4 0 0,-3 0 0,-4 0 0,-1 3 0,-3 21 0,-3 7 0,-1 6 0,-1 4 0,-1 0 0,1-2 0,-7-4 0,1-15 0,-1-10 0,-2-4 0</inkml:trace>
  <inkml:trace contextRef="#ctx0" brushRef="#br0" timeOffset="34076">9598 8950 24575,'1'-10'0,"-1"9"0,5-13 0,-4 14 0,20 0 0,-3 0 0,26 0 0,3 0 0,-3 0 0,3 1 0,-9 0 0,3 0 0,-3 0 0,6-1 0,1 0 0,-6 1 0,5 1 0,0 0 0,2-2 0,5 1 0,-8-1 0,-17 2 0,-1-1 0,9 1 0,-3 1 0,-4 4 0,0-2 0,1-1 0,6 2 0,-7-3 0,4-1 0,16-2 0,0 0 0,-19-1 0,0 1 0,15 0 0,-2 0 0,-1 0 0,-13 0 0,0 0 0,-14 2 0,2-2 0,-2 2 0,9 0 0,7 2 0,-5-2 0,3 1 0,0 1 0,1-3 0,0 2 0,-1 0 0,-4-1 0,7 3 0,-20-1 0,-1-1 0,-25-6 0,14-6 0,-15-5 0</inkml:trace>
  <inkml:trace contextRef="#ctx0" brushRef="#br0" timeOffset="35067">9237 9092 24575,'-5'2'0,"-2"0"0,3-2 0,-3 3 0,4-3 0,-1 3 0,2-1 0,0-1 0,2 4 0,3 18 0,2 7 0,-2-6 0,1 1 0,3 16 0,1 2 0,-2-9 0,0-3 0,3 13 0,-4-15 0,-1-3 0,2-4 0,-1-21 0,-3-33 0</inkml:trace>
  <inkml:trace contextRef="#ctx0" brushRef="#br0" timeOffset="36681">9185 9190 24575,'41'-1'0,"-11"1"0,8-2 0,10 0 0,-4 0 0,-6 0 0,-1 0-1093,2 0 1,3-1 0,-4 0 587,0 0 0,0 1 242,7 0 1,6 2-1,-4-1 263,-3-1 0,2 1 0,-2 0 0,6 0 0,0 1 0,-8-1 0,-5 1 0,-2-1 0,5 0 0,4 0 0,-5 0 0,-12 1 0,0 0 0,7 0 0,3 0 0,-3 0 0,-5 0 0,-1 0 273,14 0 1,-2 0-274,2 0 0,-12 0 0,0 0 0,13-2 0,-15 1 0,1 1 0,6-1 0,-2 0 0,9 1 0,2 0 0,-4 0 0,-16 0 1988,16 0-1988,-34 0 1810,7 0-1810,8 0 730,-1 0-730,4 0 0,-11 0 0,18 1 0,-9 1 0,17-1 0,8 4 0,-25-4 0,13 4 0,-31-4 0,1 1 0,-3-2 0,6 0 0,3 0 0,-4 0 0,7 0 0,7-2 0,-2 1 0,9-4 0,-16 4 0,-5-2 0,-5 3 0,4 0 0,11-3 0,-1 3 0,5-3 0,-12 6 0,-5 9 0,-5 19 0,-4 7 0,3-9 0,-1 1 0,0 3 0,-2 3 0,2-5 0,-4 17 0,2-13 0,1-23 0,4-11 0,-4-28 0,2-10 0</inkml:trace>
  <inkml:trace contextRef="#ctx0" brushRef="#br0" timeOffset="38398">9314 9575 24575,'-18'0'0,"2"0"0,9 0 0,2 0 0,-1-1 0,4 1 0,11 0 0,25 0 0,5 0 0,-11 0 0,4 0 0,3-1 0,4 1 0,-3-1 0,-2-1 0,2-1 0,6-1 0,7-1 0,1 0 0,-10-1 0,-7 1 0,-1 0 0,11-1 0,5-1 0,-8 2 0,5 1 0,-1 1 0,1 0 0,-17 1 0,0 0 0,9-2 0,4-1 0,-4 2 0,-11 2 0,-1 0 0,15-2 0,-3 0 0,-5 3 0,5 0 0,2 0 0,6 0 0,3 0 0,-3 0 0,-10 0 0,3-2 0,0 1 0,-4 0 0,-5-1 0,-1 1 0,-3 1 0,-3 0 0,-1 0 0,7 0 0,-5 0 0,2 0 0,10 0 0,-12 0 0,8 0 0,2 0 0,1 0 0,-6-1 0,-2 1 0,-5-1 0,0 0 0,-14 1 0,0 0 0,-1 0 0,5 0 0,24 0 0,-11 0 0,25 0 0,-26 1 0,11 2 0,-21-1 0,0 1 0,-11-1 0,-1-2 0,7 1 0,-3-1 0,3 0 0,-3 0 0,-2 0 0,0 1 0,-20 0 0,-4 0 0,-17-1 0</inkml:trace>
  <inkml:trace contextRef="#ctx0" brushRef="#br0" timeOffset="39370">8632 9779 24575,'-3'4'0,"4"16"0,8 24 0,-2-19 0,2 5 0,1 11 0,2 6 0,-1-6 0,-2-10 0,-1-2 0,2 6 0,0 3 0,-4-10 0,-4-13 0,-2-4 0,-3-11 0,3-18 0,-3-8 0</inkml:trace>
  <inkml:trace contextRef="#ctx0" brushRef="#br0" timeOffset="41023">8670 9807 24575,'40'5'0,"-1"0"0,7-2 0,4-1 0,-7-1 0,-11-2 0,-1-2 0,12 0 0,6-2 0,-7 1-784,-15 0 1,-3 0 783,8-2 0,-1 1 0,14 2 0,2 1 0,4 0 0,-17 1 0,3 0 0,3-1 0,7 0 0,0-1 0,-6 0 0,2-1 0,-1 0 0,0 1 0,2-1 0,-2 1 0,8-3 0,-5 0 0,-13 4 0,-1 1 0,11-2 0,-1 0 0,6 1 0,-16 1 0,1 0 0,-5 1 0,1-2 0,2 0 0,1-2 254,4 1 0,-2-1-254,4-3 130,-1 3 0,0 2-130,-1-1 0,6 0 0,0-1 0,4 0 0,-13-1 0,-1 1 0,2 3 799,-1 0-799,-10 1 0,13 0 0,-11-1 0,20 1 0,-10 0 0,9 0 0,-4 0 0,-4 0 0,5 2 0,-3-2 0,-6 1 0,0-1-294,5 1 1,3 0 0,-6 0 293,-1-1 0,11 3 0,-20-1 0,19 1 0,-25-2 0,20-1 0,-14 0 880,12 1-880,-11 1 0,5-1 0,-6 0 0,2 1 0,1 0 0,4-1 0,18 7 0,-36-7 0,-4 3 0,-8-2 0,0 0 0,0 0 0,0 3 0,0 3 0,0 18 0,0 12 0,0-8 0,0 1 0,0-5 0,0 1 0,0 16 0,0-1 0,0 0 0,0-9 0,0-3 0,0-13 0,0-4 0,0-8 0,-1-3 0,-2-10 0,-1-6 0</inkml:trace>
  <inkml:trace contextRef="#ctx0" brushRef="#br0" timeOffset="44462">9097 8693 24575,'0'50'0,"0"-16"0,0-6 0,0-1 0,0-3 0,0-4 0,0-10 0,0-11 0,0-12 0,0-9 0,0-8 0</inkml:trace>
  <inkml:trace contextRef="#ctx0" brushRef="#br0" timeOffset="46459">8697 9387 24575,'-6'0'0,"0"0"0,4 0 0,-1-2 0,18 1 0,-1-1 0,35 1 0,-26 1 0,12 0 0,-29 0 0,-1 0 0,-4 8 0,-1 1 0,0 10 0,-15 10 0,-6 2 0,-1 2 0,-2-1 0,-1-3 0,-5-7 0,15-12 0,-1 0 0,13-10 0,4 1 0,9-1 0,7 0 0,10 0 0,0-1 0,1 0 0,5-2 0,-2-1 0,-3-2 0,-14 1 0,5-3 0,-20 7 0,-11 0 0,8-7 0,-8-3 0</inkml:trace>
  <inkml:trace contextRef="#ctx0" brushRef="#br0" timeOffset="47813">8201 9922 24575,'0'-7'0,"1"4"0,41-6 0,-12 8 0,8 0 0,0 2 0,-9 5 0,4 4 0,-29 4 0,-5 26 0,-9-13 0,-9 14 0,-2-1 0,2-17 0,-1 2 0,4-4 0,11-19 0,3-2 0,3-3 0,22-1 0,6 4 0,-7 2 0,9 1 0,-3 3 0,-20 5 0,-2 5 0,-5-3 0,-15 15 0,1-10 0,-6-2 0,-2-1 0,-1-2 0,-15 2 0,25-8 0,0-4 0,10-9 0,1-2 0</inkml:trace>
  <inkml:trace contextRef="#ctx0" brushRef="#br0" timeOffset="85889">6282 13202 24575,'0'33'0,"0"1"0,0 10 0,0-7 0,0-2 0,-2 1 0,-1 7 0,1-23 0,-2 6 0,-1-10 0,-2 12 0,1-3 0,-4-3 0,8-20 0,-3-6 0</inkml:trace>
  <inkml:trace contextRef="#ctx0" brushRef="#br0" timeOffset="87129">6464 13022 24575,'-8'4'0,"2"1"0,13 0 0,9 8 0,14 6 0,3 2 0,5 3-319,-6-3 0,-2-1 319,-8-3 158,-4 9-158,-1-9 0,-3 7 0,-5 11 0,-4-22 0,-2 15 0,-3 2 0,-13 2 0,7-7 0,-2 3 0,-17 12 0,-5 0-628,10-10 1,0-1 627,-7 5 0,-3 0-555,-4 0 1,3-5 554,5-9 0,1 1 0,4-5 0,15-13 0,1 4 0,3-6 1632,1 4-1632,-5-2 1212,4-1-1212,-5 1 0,1-3 0,3-8 0,-2-1 0</inkml:trace>
  <inkml:trace contextRef="#ctx0" brushRef="#br0" timeOffset="97212">7887 12938 24575,'-8'5'0,"-1"1"0,-1 9 0,0 15 0,-2 4 0,5 2 0,0 1 0,2-10 0,1 1 0,-3 20 0,1 1 0,2-18 0,0-1 0,-1 10 0,-2-1 0,2-6 0,-1-2 0,-5 15 0,2-10 0,5-18 0,-3-15 0,7 1 0,-2-3 0,1 1 0,1-2 0,-1 2 0,-1 0 0,1-1 0,-1 1 0,-2-2 0,-2-27 0,-3-6 0</inkml:trace>
  <inkml:trace contextRef="#ctx0" brushRef="#br0" timeOffset="101388">7841 13041 24575,'-3'-1'0,"1"-1"0,2 4 0,24 28 0,-4 6-338,0-6 1,1 2 337,-5 0 0,1 2 0,-1-5 0,0 1 0,0-1 0,-1 10 0,2 0 0,0-6 0,3 1 0,-5-4 0,2 10 167,7-4-167,-15-39 0,4-13 0,0-13 0,1-10 0,-1 2 0,-1 4 0,1-2 0,3-10 0,1-6 0,-3 9 0,-2 2 0,2 4 0,-12 34 508,-1 3-508,7 12 0,3 13 0,3 10 0,-2-2 0,1-1 0,1 1 0,0 1 0,3 6 0,-1 0 0,-3-8 0,-2-6 0,-1-3 0,4 9 0,-1-12 0,-6-26 0,3-44 0,-4 14 0,-1-1 0</inkml:trace>
  <inkml:trace contextRef="#ctx0" brushRef="#br0" timeOffset="102144">8721 13235 24575,'-17'9'0,"8"21"0,5 16 0,1-4 0,2-15 0,2 1 0,1 19 0,2 7 0,5-13 0,13-17 0,12-19 0,2-11 0,-14-12 0,-3-7 0,5-6 0,2-4 0,-5 0 0,-7-1 0,-7-2 0,-4-12 0,-11 8 0,-17 21 0,-2 18 0,-1 7 0,-5 18 0,2 5 0,23-10 0,8-13 0,21-13 0,10-8 0,3-1 0,9-4 0,0 2 0,-5 6 0,-11 6 0,-2 5 0,2 16 0,0 13 0,-1 7 0,-11-7 0,-2 4 0,4 7 0,0 4 0,-2-3 0,-4-6 0,-2-3 0,0 4 0,1-5 0,0-14 0,-3-25 0,6-34 0,-8 16 0,1-3 0,1-3 0,0-3 0,0 2 0,0-7 0,0 1 0,1-4 0,-1 1 0,-2 10 0,-2 3 0,1-13 0,-3 19 0,0 1 0</inkml:trace>
  <inkml:trace contextRef="#ctx0" brushRef="#br0" timeOffset="102780">9474 13415 24575,'30'21'0,"0"1"0,16-14 0,-2-10 0,-8-21 0,-6 0 0,-5-2 0,-15-4 0,-11-17 0,-9 21 0,-6-17 0,-16 30 0,11 1 0,-9 10 0,14 5 0,4 25 0,4 10 0,1-14 0,3 2 0,2 8 0,2 5 0,2-5 0,1-7 0,6-3 0,13 5 0,4-6 0,2-7 0,0-9 0,-1-3 0,-9-9 0,7-11 0,-16 2 0,-1-8 0</inkml:trace>
  <inkml:trace contextRef="#ctx0" brushRef="#br0" timeOffset="103679">10988 13166 24575,'-5'-5'0,"1"2"0,4 2 0,6 35 0,2 21 0,-3-25 0,0 1-978,1 11 1,0 5 0,0-4 977,-1-5 0,0-4 0,-2-5 0,-1 0 345,0 0 1,0-2-346,2 1 0,1-14 0,1-15 0,1-9 0</inkml:trace>
  <inkml:trace contextRef="#ctx0" brushRef="#br0" timeOffset="104758">12517 13048 24575,'-18'0'0,"-4"0"0,-12 16 0,8-2 0,6 22 0,0 16 0,4-4 0,8-10 0,2 1-820,1-1 1,-2 6 0,2 1 0,5-6 309,11 7 0,5-3 510,1-2 0,3 1 0,-1-3 0,4 4 0,0-3 327,-6-9 0,0 0 0,-2-3-327,-3-4 0,-2-3 0,-2 5 0,-8 9 0,-22-24 0,-5-16 0,-13-17 0</inkml:trace>
  <inkml:trace contextRef="#ctx0" brushRef="#br0" timeOffset="104979">12104 13390 24575,'30'6'0,"10"5"0,-10-5 0,5 2 0,-2-1 0,6 2 0,1 0 0,2-3 0,5-1 0,-5 0 0,-4-1 0,-2-1 0,8-2 0,0 0 0</inkml:trace>
  <inkml:trace contextRef="#ctx0" brushRef="#br0" timeOffset="105596">12778 13449 24575,'22'38'0,"0"0"0,0-1 0,-5-17 0,1 0 0,9 15 0,4 5 0,-2-19 0,-6-29 0,-3-10 0,-1-10 0,-12-15 0,-8-3 0,-7 21 0,-3 0 0,-9-17 0,-2 4 0,-1 19 0,-1-1 0,29 13 0,13-2 0,11-2 0,1 5 0,1 3 0,13 13 0,-8 5 0,-5 7 0,-16 1 0,-4 2 0,3 9 0,-3 4 0,-6 9 0,-3-1-428,-1-16 1,0-2 427,1 12 0,-2-9 0,-2-26 0,2-28 0,4-24 0,1 3 0,-1 14 0,1-1-422,1-15 0,1-5 0,3 11 422,13 11 0,21 13 0,-19 12 200,11 10 0,-23-1 0,-3 1 0</inkml:trace>
  <inkml:trace contextRef="#ctx0" brushRef="#br0" timeOffset="106864">12827 13380 24575,'26'22'0,"-12"9"0,-1 11 0,-1-2 0,1 1 0,0 2 0,-2-2 0,2 7 0,0-2 0,-3-6 0,-2-4 0,0-5 0,4 7 0,0-8 0,-6-20 0,-9-45 0,-5-9 0,4 9 0,0-5 0,0 3 0,-1 4 0,0 1 0,1-13 0,2 6 0,1 19 0,-2 2 0,4 16 0,12-4 0,13-3 0,12-5 0,5 4 0,-13 1 0,0 1 0,3 2 0,5-4 0,-32 17 0,-5 0 0</inkml:trace>
  <inkml:trace contextRef="#ctx0" brushRef="#br0" timeOffset="107937">13418 13442 24575,'-41'5'0,"7"3"0,18 20 0,5 8 0,2-10 0,1 2 0,-5 15 0,1 0 0,7-15 0,0-1 0,1 0 0,0-1 0,1 5 0,20 12 0,-2-31 0,12-9 0,4-8 0,-11-11 0,-1-6 0,10-6 0,-3-4-547,-9 0 1,-4-1 546,-2 4 0,-3 0-259,-4-3 1,-2 2 258,-1-7 0,-12-6 0,4 31 0,-12 6 0,14 7 1064,0 7-1064,14 0 546,11 3-546,5-6 0,2-3 0,15 0 0,-14-3 0,0 2 0,14 8 0,-15 4 0,-9 12 0,-4 5 0,-4 13 0,-6-9 0,-2 2 0,-1-5 0,-2-3 0,1 0 0,0-19 0,2-28 0,1-15 0,7-12 0,2-2 0,-4 7 0,2 2 0,8-1 0,2 7 0,-2 15 0,10 47 0,-18 7 0,-5-5 0,1 7 0,-2-6 0,1 7 0,0-5 0,2-12 0,11-55 0,1 5 0,5-5 0,-3 2 0,-3 0 0,1 1 0,1 0 0,3-1 0,-5 11 0,-4 15 0,-2 49 0,-8-11 0,-1 0 0,0 0 0,-3 6 0,0-2 0,0-17 0,6-33 0,2-21 0</inkml:trace>
  <inkml:trace contextRef="#ctx0" brushRef="#br0" timeOffset="108810">15034 13104 24575,'-6'0'0,"1"0"0,3 0 0,0 5 0,-7 17 0,0 9 0,-1 11 0,-1-2 0,-3 5 0,-3 5 0,5-10 0,-2 6 0,-1 3 0,1-2 0,2-8 0,-4 9 0,2-4 0,-2 2 0,0 3 0,4-13 0,6-17 0,3-12 0,14-37 0,3-12 0</inkml:trace>
  <inkml:trace contextRef="#ctx0" brushRef="#br0" timeOffset="109190">15011 13079 24575,'12'22'0,"7"3"0,0 2 0,4 6 0,-2-2 0,0 4 0,1 1-794,2 1 1,2 2 0,-4-1 793,-4 1 0,-2-1 0,-2-4 0,1 0 0,-1-1 0,-1 3 0,0 0 253,-1-2 1,1 1 0,-4-7-254,-5-5 0,0-9 0,-14-38 0</inkml:trace>
  <inkml:trace contextRef="#ctx0" brushRef="#br0" timeOffset="109459">14935 13598 24575,'4'0'0,"15"0"0,9 0 0,4 0 0,-6 0 0,2 0 0,7-1 0,0-1 0,9-2 0,-5-6 0,-2-1 0</inkml:trace>
  <inkml:trace contextRef="#ctx0" brushRef="#br0" timeOffset="110235">16321 13080 24575,'7'40'0,"0"1"0,0 0 0,-3 1 0,-1 5 0,0 2 0,-1-1 0,0-5-1093,1 3 1,-1-3 0,0 3 808,-1-6 1,-1 4-1,0 1 1,0-2-1,1-6 284,2 16 0,0-9 698,-1-15 1,1-4-699,9 13 771,5-34-771,0-33 0,0 7 0,2-3 0,0-14 0,-1 1 0</inkml:trace>
  <inkml:trace contextRef="#ctx0" brushRef="#br0" timeOffset="110592">16672 13527 24575,'6'36'0,"0"0"0,1 0 0,5 1 0,2-1 0,0-8 0,11 0 0,16-43 0,2-15 0,-23 8 0,-3-3 0,4-6 0,0-5 0,-5 4 0,-7 5 0,-5 4 0,-6-11 0,-40 7 0,2 16 0,-4 14 0,-1 7 0,20-1 0,2 3 0,-8 8 0,6 2 0,9 3 0,6-3 0</inkml:trace>
  <inkml:trace contextRef="#ctx0" brushRef="#br0" timeOffset="111127">16040 13335 24575,'42'8'0,"0"-1"0,4-2 0,5 0 0,-6-2 0,-8-4 0,-1-1 0,2 1 0,4 1 0,-6-4 0,-11-2 0,-2-2 0,10-7 0,-2-3 0,-10 4 0,-1-1 0,7-6 0,-1 0 0</inkml:trace>
  <inkml:trace contextRef="#ctx0" brushRef="#br0" timeOffset="113342">17831 13243 24575,'-1'-5'0,"0"16"0,1 19 0,1 13 0,-2 5 0,0-5 0,-1 2 0,0-6 0,0 5 0,0-1 0,0-5 0,0 1 0,-1-3 0,-3 16 0,2-9 0,3-30 0,-2-14 0,3-19 0,-1-15 0</inkml:trace>
  <inkml:trace contextRef="#ctx0" brushRef="#br0" timeOffset="114395">17713 13292 24575,'4'-14'0,"17"1"0,5 2 0,11-6 0,-3 7 0,1 1 0,12-3 0,-9 8 0,0 3 0,10 6 0,-10 5 0,-4 4 0,-12 12 0,-11 0 0,-4 0 0,-3 9 0,-11 9 0,-7-13 0,-4 0 0,1-12 0,-3 1 0,-4 4 0,-4 2 0,2-5 0,0-4 0,-1-3 0,-14 3 0,2-2 0,11-8 0,-4-7 0,34-8 0,17-8 0,8 0 0,13-2 0,-2 3 0,8 0 0,-4 3 0,-6 6 0,-1 3 0,5 1 0,3 3 0,-6 3 0,-11 4 0,-3 2 0,6 6 0,-4 3 0,-10 9 0,-4 2 0,1 15 0,-5-6 0,-4 0 0,-9 9 0,-8-4 0,-6 0 0,5-20 0,-3-1 0,-6 4 0,-5 1 0,1-4 0,1-3 0,0-3 0,-10 3 0,-5-2 0,4-6 0,-2-2 0,2-3 0,2-1 0,0-2 0,-1 1 0,-1-1 0,6-4 0,3-7 0,11 2 0,14-7 0,6-22 0,4-5 0,7-7 0,-6 12 0,0 0 0,1 1 0</inkml:trace>
  <inkml:trace contextRef="#ctx0" brushRef="#br0" timeOffset="116231">6036 14703 24575,'-5'0'0,"1"3"0,3-2 0,34 1 0,-13 3 0,8 7 0,-2 5 0,-8 9 0,-6 8 0,-5 3 0,-16 10 0,-5-18 0,-4 4 0,0-4 0,1-8 0,-1-1 0,-12 11 0,1-6 0,14-14 0,13-3 0,16-8 0,10 0 0,23-1 0,-19-2 0,12-7 0,-27-12 0,-2-9 0</inkml:trace>
  <inkml:trace contextRef="#ctx0" brushRef="#br0" timeOffset="116867">6237 14530 24575,'23'0'0,"3"3"0,2 2 0,21 6 0,-15 3 0,5 4 0,-7 0 0,-9-2 0,-5 5 0,-1 21 0,-5 10 0,-7-4 0,-8-12 0,-8 1-820,-1 3 1,-5 7 0,-1 0 0,1-7-820,-4 0 1,-3-2 1295,3-5 0,-3 5 1,0-2-1,3-6 343,2-4 0,1-2 769,-13 17 0,5-8-769,16-26 0,-1 5 0,8-12 0,2-4 0,0-2 0</inkml:trace>
  <inkml:trace contextRef="#ctx0" brushRef="#br0" timeOffset="155110">7635 14706 24575,'-1'17'0,"1"5"0,-5 15 0,-1 5 0,4-14 0,-1 2 0,-6 17 0,-1 2 0,6-7 0,-1-4 0,0-13 0,-1 0 0,1 16 0,0-6 0,-3-16 0,1 8 0,1-27 0,5-5 0,-1-15 0,2-10 0,0-15 0</inkml:trace>
  <inkml:trace contextRef="#ctx0" brushRef="#br0" timeOffset="155694">7609 14667 24575,'8'20'0,"2"10"0,7 0 0,8 6 0,-2-3 0,-4-3 0,0-2 0,3 2 0,3 1 0,1-8 0,4-11 0,-1-10 0,14-23 0,-18-7 0,2-11 0,1-4 0,-5 6 0,-6 6 0,-2 3 0,0-3 0,5-11 0,1-5 0,-1 2 0,-4 10 0,3-3 0,-3 16 0,-12 21 0,13 45 0,-5 2 0,-1-5 0,0 5 0,-4-10 0,-1 2 0,0-3 0,0 0 0,0 0 0,1 2 0,0 4 0,0-6 0,4 6 0,-5-10 0,-1-1 0,-1 6 0,-3-10 0,-1-4 0,0-17 0,0-3 0,0-2 0</inkml:trace>
  <inkml:trace contextRef="#ctx0" brushRef="#br0" timeOffset="156797">8636 14732 24575,'-18'1'0,"12"29"0,6 19 0,4-9 0,6-9 0,9 0 0,6 4 0,-2-17 0,7-49 0,-10 6 0,1-6 0,-7 1 0,-12 4 0,-5 1 0,2-5 0,-6 4 0,-34 2 0,25 17 0,-17 10 0,51 3 0,14-7 0,11-4 0,-3 0 0,-6 2 0,1-1 0,9-4 0,3-2 0,-7 2 0,2-3 0,-14 4 0,-15 6 0,-6 1 0,-11 0 0,0 0 0,1-3 0,0 6 0,3 2 0,10 35 0,3 9 0,1-3 0,-2-6 0,4 7 0,-2-11 0,2-6 0,9 8 0,-15-35 0,1-1 0,-2-9 0,6-11 0,-3-12 0,1-10 0,-2 2 0,-1 6 0,0-1-371,1-7 1,1-3 0,-4 7 370,-6-2 0,0 12 0,-2 14 0,-1 3 0,1 7 0</inkml:trace>
  <inkml:trace contextRef="#ctx0" brushRef="#br0" timeOffset="157303">9522 14700 24575,'37'16'0,"-1"0"0,-3-2 0,-3-10 0,-9-25 0,-5-7 0,3-6 0,-6 4 0,-7-1 0,-15 7 0,-6 3 0,1 0 0,-12 11 0,-2 8 0,-4 37 0,13-6 0,-2 6 0,3-2 0,4 4 0,2 1 0,1 0 0,1 4 0,4-8 0,8 3 0,21-13 0,6-5 0,13-14 0,-7-6 0,5-1 0,-3-2 0,2-1 0,-2-2 0,-3-1 0,0-1 0,0 1 0</inkml:trace>
  <inkml:trace contextRef="#ctx0" brushRef="#br0" timeOffset="158359">10837 14610 24575,'-11'1'0,"11"-1"0,5 0 0,23 3 0,-3 2 0,1 2 0,22 5 0,-24 9 0,0 8 0,-4-3 0,-6-4 0,-3 1 0,1 14 0,-3 6 0,-6-3 0,-9-9 0,-5 0 0,-2 10 0,-5 1 0,-4-13 0,-5-1 0,2-2 0,2-1 0,-1-1 0,-12 9 0,4-5 0,13-16 0,9-3 0,36 5 0,15-1 0,-16-8 0,2 0 0,16 7 0,6 3 0,-7-4 0,6-4 0,-12-1 0,-8-1 0,-23-4 0,2-4 0,-7-1 0</inkml:trace>
  <inkml:trace contextRef="#ctx0" brushRef="#br0" timeOffset="159050">12884 14207 24575,'-17'43'0,"0"-1"0,0 1 0,0-1 0,0 1 0,0 0 0,0-1 0,1 1 0,-1 0 0,2 5 0,1 3 0,1 2 0,0 0 0,2-1 0,1-1 0,1-3 0,3-5 0,2-4-1093,4 12 1,6-8 0,0 2 272,1 5 1,3 4 0,-2-3 0,-2-13 704,-3-1 599,-16-15 1,-10-33 0,-15-10 0</inkml:trace>
  <inkml:trace contextRef="#ctx0" brushRef="#br0" timeOffset="159310">12297 14807 24575,'49'-1'0,"0"0"0,-3-1 0,7-2 0,0 0 0,-9-1 0,-1-3 0,-2 0 0,-3 3 0,6 0 0,-1-1 0,-8-1 0,-10-2 0,1 0 0</inkml:trace>
  <inkml:trace contextRef="#ctx0" brushRef="#br0" timeOffset="160099">13009 14714 24575,'2'44'0,"1"-1"0,-1 0 0,1 0 0,4 2 0,-3-4 0,1 14 0,2-5 0,4-21 0,13-29 0,0-14 0,-8-11 0,-1-5 0,-2-9 0,-4 8 0,-3 4 0,-6 13 0,0 9 0,-1 5 0,-2 1 0,-2-2 0,0 1 0,-5-4 0,6 4 0,-3-5 0,6 0 0,1-1 0</inkml:trace>
  <inkml:trace contextRef="#ctx0" brushRef="#br0" timeOffset="160797">13449 14749 24575,'0'0'0</inkml:trace>
  <inkml:trace contextRef="#ctx0" brushRef="#br0" timeOffset="162511">13378 14827 24575,'-2'-15'0,"1"-2"0,-2 11 0,1-2 0,-5 20 0,-2 20 0,5 7 0,1 4 0,-1-4 0,2 2 0,3-2 0,2 1 0,0-4 0,0-6 0,4-4 0,4 0 0,3-6 0,9-15 0,6-22 0,-16-4 0,-2-4 0,0-3 0,-3-5 0,-3-8 0,-3-6 0,-1 6 0,0 11 0,-3 1 0,1-20 0,-5 12 0,-5 34 0,2 3 0,5-2 0,1-1 0,10-2 0,31-15 0,-7 12 0,-5-1 0,-1 1 0,4 12 0,-2 14 0,-3 18 0,-15-1 0,-1 7 0,-1-4 0,0-9 0,0-1 0,-1 26 0,-2-19 0,-1-83 0,1 7 0,3 0 0,1 1 0,3 8 0,14 14 0,-11 40 0,-1 5 0,-1 1 0,1 16 0,-6-16 0,-1-4 0,0-12 0,-1-12 0,4-35 0,5-12 0,-5 14 0,0-1 0,1 4 0,-1 2 0,7-7 0,2 18 0,-4 20 0,5 12 0,-2 8 0,-8 7 0,-1 8 0,0-4 0,5 13 0,-3 4 0,-3-7 0,-6-33 0,-1-8 0,1-20 0,0-6 0</inkml:trace>
  <inkml:trace contextRef="#ctx0" brushRef="#br0" timeOffset="163827">14959 14533 24575,'-3'0'0,"-3"1"0,2 3 0,-6 10 0,-2 18 0,3-11 0,-1 5 0,0 6 0,-2 8 0,-1 4 0,1-1 0,2-7 0,-3 7 0,-1 0-333,1 2 0,-2 7 0,1-2 1,3-11 332,2-1 324,0-8-324,4-13 0,2-33 0,12-14 0,-4 4 0,0 0 0</inkml:trace>
  <inkml:trace contextRef="#ctx0" brushRef="#br0" timeOffset="164222">14912 14457 24575,'15'35'0,"0"-1"0,1 1 0,-1-1 0,-1 7 0,2 3 0,-2 1 0,-1-3 0,-3-5 0,-1 8 0,-3-2 0,4 5 0,0 5 0,-2-7 0,-4-13 0,-2-6 0,4-1 0,-4-7 0</inkml:trace>
  <inkml:trace contextRef="#ctx0" brushRef="#br0" timeOffset="164477">14753 14862 24575,'42'-9'0,"0"-1"0,0 1 0,-6 2 0,0 0 0,0 0 0</inkml:trace>
  <inkml:trace contextRef="#ctx0" brushRef="#br0" timeOffset="165026">16394 14457 24575,'-6'49'0,"0"1"0,0-1 0,1 1 0,-1-1 0,0 0 0,3-16 0,1-1 0,-1 10 0,0 1 0,0-1 0,0 0 0,0 0 0,0 0 0</inkml:trace>
  <inkml:trace contextRef="#ctx0" brushRef="#br0" timeOffset="165413">16553 14660 24575,'22'37'0,"1"1"0,0-1 0,-1 0 0,1 1 0,11-5 0,5-1 0,-3-9 0,-8-16 0,0-48 0,-5 3 0,3-8 0,-6 5 0,-9 11 0,-3 1 0,1-14 0,-7 6 0,-19 17 0,-11 8 0,-13 24 0,0 3 0,11 1 0,2 0 0,-4 1 0,0-10 0,27-19 0</inkml:trace>
  <inkml:trace contextRef="#ctx0" brushRef="#br0" timeOffset="165831">15978 14719 24575,'44'-1'0,"1"1"0,-1-1 0,0 0 0,0 1 0,0-1 0,3 0 0,0 0 0,-2 0 0,-4 0 0,-7 0 0,-2 0 0,-5 1 0,18-3 0</inkml:trace>
  <inkml:trace contextRef="#ctx0" brushRef="#br0" timeOffset="166717">18041 14598 24575,'-45'-20'0,"11"16"0,-7 4 0,5 3 0,6 2 0,1 4 0,-12 8 0,-6 5 0,10 1 0,14-2 0,6 5 0,4 6 0,2 9 0,2 0 0,5-5 0,6 0 0,5-1-874,-1 7 1,4 4 0,4-9 873,7-12 0,6-6 0,7-5 0,6-3 0,-2-2 0,-2-1 0,1-5 0,0-3 0,3-3 0,-6-3 311,-9-3 0,-2-4-311,1-8 0,-3-1 0,-2 4 0,0-5 0,-19 20 0</inkml:trace>
  <inkml:trace contextRef="#ctx0" brushRef="#br0" timeOffset="174928">5973 16028 24575,'-1'-4'0,"-5"0"0,3 4 0,-4 0 0,3 0 0,0 0 0,0 0 0,11 0 0,7 1 0,8 8 0,2 2 0,7 3 0,-7 9 0,-4 3 0,-8 7 0,-7 3 0,-4 2 0,-8 6 0,1-13 0,-3-2 0,-17 2 0,-3-3 0,-13-3 0,21-11 0,1-5 0,28-9 0,6 0 0,1 3 0,-1 24 0,-8 7 0,-3-4 0,-2 0 0,-5 19 0,-8-2 0,-3-25 0,-2-1 0,-6 6 0,-6 0 0,15-17 0,9-6 0,-1-2 0,5-29 0,1-9 0</inkml:trace>
  <inkml:trace contextRef="#ctx0" brushRef="#br0" timeOffset="175652">6208 15946 24575,'27'11'0,"0"0"0,13 4 0,-10-3 0,4 3 0,-2-1 0,-1-1 0,-2 0 0,11 10 0,-3 1 0,-16-9 0,-2 4 0,6 22 0,-7 5 0,-15-17 0,-5 2 0,-8 10 0,-6 9 0,-2 1 0,1-7 0,-1-3 0,-1-1-775,0-3 0,-3 5 1,0-2-1,3-9 775,2-10 0,-1-4 364,-4 4 0,-1-2-364,0-1 0,-1-13 0,19-22 0</inkml:trace>
  <inkml:trace contextRef="#ctx0" brushRef="#br0" timeOffset="179398">8146 15819 24575,'-3'2'0,"-2"2"0,4 2 0,-8 9 0,6-3 0,-12 28 0,2 3 0,3-11 0,-3 6 0,1-1 0,-2 5 0,-1 4 0,1-2 0,-1 7 0,-1 0 0,3-8-873,0-4 1,2-1 872,-2 3 0,0 2 0,3-12 0,5-18 0,1-16 0,4-20 0,1-13 0</inkml:trace>
  <inkml:trace contextRef="#ctx0" brushRef="#br0" timeOffset="180256">8189 15740 24575,'4'42'0,"0"0"0,0-1 0,0 1 0,0 0 0,2 0 0,1 1 0,-1-1 0,2 10 0,0 2 0,1-7 0,-1-12 0,8 1 0,12-17 0,-7-31 0,8-28-661,-13 8 0,-1-3 661,2-6 0,-1-6 0,-3 12 0,1-5 0,0 0 0,-1 6 0,2-5 0,0 4 107,-1 0 1,0-1-1,-1 13-107,-5 17 0,1 31 0,-2 15 0,-1-15 0,0 1 0,4 13 0,0 7 0,0-4 0,-1-3 0,0-2 0,3 6 0,-1-4 0,-3 1 0,-3-20 0,-4-12 0,0-11 0,-1-2 0</inkml:trace>
  <inkml:trace contextRef="#ctx0" brushRef="#br0" timeOffset="181433">8939 16009 24575,'-9'36'0,"22"2"0,11 8 0,0-15 0,-2-23 0,16-2 0,-4-12 0,-26-20 0,-9-9 0,1-16 0,-4 12 0,1 34 0,-4 3 0,6-1 0,2-8 0,18-14 0,-10 11 0,14-6 0,-12 26 0,2 20 0,0 8 0,-4-10 0,-1 4 0,2 13 0,1 6 0,-3-4 0,-4-9 0,-1-1 0,2 14 0,0-6 0,-4-18 0,2-14 0,-3-40 0,4-4 0,1-8 0,1 2 0,0-1 0,1-2 0,1 4 0,0-6 0,2 2 0,-2 8 0,0 11 0,0 2 0,2-10 0,-2 11 0,-5 24 0,-2 1 0,-1 2 0,3 21 0,2 13 0,-1-4 0,1 7 0,1-5 0,2 6 0,-2-11 0,-1-15 0,3-6 0,-15-27 0,2-13 0,-6-19 0</inkml:trace>
  <inkml:trace contextRef="#ctx0" brushRef="#br0" timeOffset="182163">9629 16062 24575,'45'15'0,"-26"-24"0,17 1 0,-2-4 0,-17-23 0,-15 9 0,-7 1 0,-14 8 0,-17-2 0,0 19 0,11 10 0,0 5 0,-11 12 0,11-2 0,4 5 0,8 10 0,5 1 0,1-10 0,2 0 0,-1 17 0,11 1 0,15-16 0,10-3 0,-3-3 0,-6 2 0,3-3 0,10-3 0,5-2 0,-5-9 0,11-16 0,-13-9 0,-2-2 0,7-8 0,-14 5 0,-3 1 0,-5 5 0,-5 6 0,-9 6 0,1 0 0</inkml:trace>
  <inkml:trace contextRef="#ctx0" brushRef="#br0" timeOffset="188122">11026 15850 24575,'-5'0'0,"1"17"0,4 6 0,0 26 0,0-5 0,0 9 0,0-6 0,0-11 0,0 1 0,1 14 0,1 6 0,-5-17 0,-9-22 0,18-13 0,-6-34 0</inkml:trace>
  <inkml:trace contextRef="#ctx0" brushRef="#br0" timeOffset="189248">12927 15650 24575,'-6'-3'0,"-14"2"0,6 4 0,-14 11 0,5 17 0,12 0 0,1 7 0,2 0 0,-1 4 0,2 3-820,2-4 1,0 6 0,1 0 0,1-5 530,1-6 1,2-4-1,0 2-351,0 8 1,1 4-1,0-1 1,0-6 639,-1 0 0,1-1-257,0 0 1,0 3 0,0-7 256,-2-4 0,-5 7 0,-14-24 0,0-23 0,-9-11 0</inkml:trace>
  <inkml:trace contextRef="#ctx0" brushRef="#br0" timeOffset="189491">12497 16118 24575,'1'-5'0,"22"2"0,20 2 0,-6 1 0,6 0 0,-3 0 0,0-1 0,-1 0 0,-1 1 0,3 0 0,-6-1 0,11-4 0,-6 1 0</inkml:trace>
  <inkml:trace contextRef="#ctx0" brushRef="#br0" timeOffset="190288">13149 15962 24575,'2'47'0,"-1"0"0,1 1 0,0-1 0,-1 0 0,1 4 0,-1 4 0,0-12 0,0-26 0,-3-56 0,1 7 0,0-2-742,2 4 1,1 1 741,1 1 0,6 1 0,23-10 0,6 4 0,-17 18 0,2 1 0,16-12 0,-1 6 0,-7 17 120,14 3 1,-22 4-1,16 2 1</inkml:trace>
  <inkml:trace contextRef="#ctx0" brushRef="#br0" timeOffset="191389">13569 16077 24575,'5'46'0,"1"-1"0,-1 1 0,0-3 0,1-2 0,0-22 0,5-53 0,0-19 0,-6 27 0,1-1-754,1-10 1,1-4 0,-2 6 753,-5-8 724,0 18-724,1 13 373,5 11-373,30 4 0,-15 5 0,3 1 0,-1 3 0,-7 17 0,-5 14 0,-3 1 0,-3-7 581,-2 1 1,-1-9-582,-1-26 0,4-11 0,5-31 0,0 13 0,3-16 0,-4 33 0,2 12 0,-4 10 0,1 11 0,0 2 0,2 1 0,6 11 0,-4-53 0,1-17 0,1-9 0,2 4 0,-5 20 0,1 18 0,-5 14 0,1 9 0,1 1 0,-1-6 0,7 15 0,-13-37 0,-2 1 0,2-2 0,-1 3 0,1 2 0,-1 1 0,0 1 0,2 2 0,-3-2 0,1 0 0,-2 1 0,2-2 0,1 0 0,-1-2 0,0-1 0</inkml:trace>
  <inkml:trace contextRef="#ctx0" brushRef="#br0" timeOffset="191913">15038 15816 24575,'-2'42'0,"-1"1"0,1 0 0,-2-5 0,0 1 0,1 5 0,2 8 0,-1 1 0,0-5 0,-1-1 0,-1-3 0,1-4 0,1 1 0,-1-4 0,1-3 0,0-14 0,2-45 0,-1-3 0,1-1 0</inkml:trace>
  <inkml:trace contextRef="#ctx0" brushRef="#br0" timeOffset="192364">15009 15698 24575,'39'22'0,"-1"-1"0,1 1 0,-11 16 0,-6 6 0,-13-8 0,-26-4 0,-4 8 0,-2-7 0,10-31 0,9-6 0,12 1 0,17 0 0,20 0 0,-9 11 0,-15 23 0,-6 7 0,-5 9 0,-15-9 0,-5 5 0,-2-6-486,-2-11 1,-2-3 485,-7 8 0,-2-5 0,-5-9 0,3-16 0,19-23 0,0-11 0</inkml:trace>
  <inkml:trace contextRef="#ctx0" brushRef="#br0" timeOffset="192790">16457 15544 24575,'-7'44'0,"0"-1"0,0 1 0,0 0 0,-1-1 0,1 1 0,0-1 0,0 1 0,-1 8 0,-2 3 0,1 0 0,1-6 0,2-9 0,2-15 0,4-12 0,5-39 0,2-12 0</inkml:trace>
  <inkml:trace contextRef="#ctx0" brushRef="#br0" timeOffset="193120">16628 15873 24575,'26'30'0,"-1"-1"0,0 1 0,1 0 0,8-20 0,3-5 0,8-3 0,-12-11 0,-21-25 0,-13-11 0,-2 1 0,-5-4 0,-6 17 0,-15 25 0,0 12 0,-6 8 0,6 2 0,9 4 0,2 2 0,-10 7 0,-1-1 0</inkml:trace>
  <inkml:trace contextRef="#ctx0" brushRef="#br0" timeOffset="193528">16100 15727 24575,'43'-2'0,"0"0"0,0-1 0,-1 1 0,-15 1 0,0 0 0,9 0 0,11-1 0,2-1 0,-3 1 0,-11 1 0,15 0 0</inkml:trace>
  <inkml:trace contextRef="#ctx0" brushRef="#br0" timeOffset="194945">18095 15667 24575,'-6'-10'0,"-1"2"0,-6-3 0,-18-2 0,16 4 0,-22-2 0,25 10 0,-11 0 0,-8 3 0,2 3 0,-10 7 0,12 5 0,9 11 0,0 10 0,3-3 0,2-7 0,2 1 0,0 4 0,0 6 0,1 1 0,3-6-557,4-2 0,2-2 557,2 9 0,2-1 0,1-10 0,2-1 0,13 14 0,1-17 0,4-3 0,17 5 0,-13-15 0,4-6 0,1-12 0,6-10 0,0-1 0,-6 3 0,0 4 0,-2-1 0,16-10 0,5-5 0,-22 7 0,-27 12 0,-10 3 0</inkml:trace>
  <inkml:trace contextRef="#ctx0" brushRef="#br0" timeOffset="206348">19496 15774 24575,'-4'-1'0,"-1"0"0,4-2 0,0 0 0,2 0 0,29 0 0,-5-3 0,5-2 0,8-2 0,-5 0 0,9-5 0,3 0 0,-4 2 0,-21 9 0,4 1 0,0 2 0,0 1 0,9 0 0,-5-1 0,-2-1 0,1 0 0,6 0 0,-1 0 0,0 0 0,-7 2 0,7 0 0,2 0 0,-3 0 0,-4 0 0,-2 0 0,2-2 0,6 1 0,-12-1 0,25 2 0,-27-1 0,17 1 0,-16-1 0,7 1 0,1 0 0,5 0 0,6 0 0,1 0 0,6 0 0,-15 0 0,1 0 0,1 0 0,-1 0 0,17 0 0,-16 0 0,4 0 0,-4-1 0,17-1 0,-13 1 0,7-2 0,-7 2 0,7-2 0,-7 0 0,-1 1 0,0 2 0,9 0 0,3-1 0,-23 1 0,2 0 0,16 0 0,6-1 0,-6 1 0,-17 0 0,-1 0 0,24 0 0,0 0 0,-3 0 0,3-4 0,0-2 0,-20 3 0,-1-1 0,13-2 0,5-2 0,1 0 0,4-1 0,-4 1 0,-5 2 0,2 1-528,-4 0 0,7-2 0,3 1 1,-3 0-1,-6 2 528,4 0 0,-1 1 0,2-1 0,6-2 0,1 1 0,-8 1 0,-4 1 0,-1-1 0,-2-1 0,7 0 0,-2-1 0,-7 1 0,-5 2 0,-2 0-351,16-2 0,-3 0 351,-2 3 0,1-2 0,-1 1 0,3 0 0,3-2 0,-4 1 0,-18 0 0,17 0 0,-25 1 0,-16 2 0,-13 1 0</inkml:trace>
  <inkml:trace contextRef="#ctx0" brushRef="#br0" timeOffset="207573">20164 14562 24575,'0'-4'0,"0"2"0,-3 35 0,2 5 0,-2 0 0,-2 13 0,-1 2 0,1-7 0,1-12 0,0-3 0,-1 4 0,-1 7 0,-2 8 0,-1 1 0,0-4 0,2-9-657,0-3 0,-1-4 657,-5 12 0,2-6 321,5-11-321,0-17 0,1 18 0,1-14 0,0 6 0,2-10 248,2-19 0,8-15 0,2-16 1</inkml:trace>
  <inkml:trace contextRef="#ctx0" brushRef="#br0" timeOffset="208515">21436 14614 24575,'0'32'0,"0"-9"0,-2 5 0,0 11 0,-1 8 0,-1-2 0,1-9 0,-2 0 0,0 4 0,0 3 0,-2 6 0,0 2 0,0-3 0,0-7-1639,-1 6 1,-1-2 1437,0 1 0,0 3 0,3-15 201,2-20 1204,3-7-1204,0-7 158,1 3 1,4-15-1,0-2 1</inkml:trace>
  <inkml:trace contextRef="#ctx0" brushRef="#br0" timeOffset="209254">22566 14627 24575,'-1'46'0,"1"1"0,-1-1 0,0-5 0,-2 6 0,0 2 0,-1 0 0,1-4 0,0-5-1093,0 1 1,0-5 0,-1 4 448,1 0 0,-2 7 1,0 0-1,1-5 0,1-10 644,-2 1 1897,-1-10-1897,4-24 0,-1-10 0,2-16 0</inkml:trace>
  <inkml:trace contextRef="#ctx0" brushRef="#br0" timeOffset="210363">20048 15290 24575,'-7'2'0,"0"36"0,3-10 0,2-1 0,-2 4 0,-1 4 0,-1-2 0,-1 15 0,1-12 0,-1 0 0,4-9 0,0-2 0,-7 14 0,5-6 0,0-20 0,5-13 0,0-32 0,-1-13 0</inkml:trace>
  <inkml:trace contextRef="#ctx0" brushRef="#br0" timeOffset="210816">20016 15999 24575,'-23'41'0,"0"0"0,0 0 0,1 0 0,8-17 0,0 0 0,-8 16 0,-7 13 0,5-8 0,14-25 0,24-43 0,8-20 0</inkml:trace>
  <inkml:trace contextRef="#ctx0" brushRef="#br0" timeOffset="211076">20137 15825 24575,'7'40'0,"1"1"0,-1-1 0,1 1 0,-3-8 0,0 1 0,1 3 0,2 7 0,0-1 0,-4-12 0,-4-3 0,-7-15 0,-2-3 0,-7-10 0</inkml:trace>
  <inkml:trace contextRef="#ctx0" brushRef="#br0" timeOffset="211272">20002 16125 24575,'28'-2'0,"0"-1"0,0-2 0,-1 0 0,16-4 0,5-4 0,-4 3 0</inkml:trace>
  <inkml:trace contextRef="#ctx0" brushRef="#br0" timeOffset="211700">21235 15816 24575,'-6'45'0,"0"1"0,0-1 0,0 0 0,0 1 0,-1-5 0,0 5 0,0 0 0,0 0 0,0 0 0</inkml:trace>
  <inkml:trace contextRef="#ctx0" brushRef="#br0" timeOffset="212105">21309 15830 24575,'31'35'0,"0"0"0,-24 5 0,13 6 0,-10-2 0,-28-25 0,-6-7 0,4-2 0,-1-19 0,34-14 0,12 1 0,4 2 0,7 0 0,-1 12 0,-4 8 0,-16 18 0,-29 23 0,-12 4 0,10-23 0,-1-1-304,-7 6 0,-4 2 0,3-6 304,-8-5 0,7-8 0,15-6 0,5-4 0</inkml:trace>
  <inkml:trace contextRef="#ctx0" brushRef="#br0" timeOffset="212799">22608 15801 24575,'-27'30'0,"1"0"0,-1 0 0,0-1 0,-6 8 0,1-1 0,9 0 0,12 8 0,8-1 0,3-17 0,2-1 0,1 8 0,6-5 0,21-16 0,16-20 0,3-7 0,-4-5 0,-1-2 0,0 0 0</inkml:trace>
  <inkml:trace contextRef="#ctx0" brushRef="#br0" timeOffset="-214737.73">19338 15383 24575,'0'26'0,"1"-1"0,-1 16 0,0-1 0,0 0 0,0-5 0,0-10 0,0-24 0,0-7 0</inkml:trace>
  <inkml:trace contextRef="#ctx0" brushRef="#br0" timeOffset="-213888.73">19313 15378 24575,'44'-6'0,"0"1"0,0-1 0,0 1 0,0 0 0,5-2 0,0 1 0,-2 0 0,-6 0 0,3 0 0,-6 0 0,-9 1 0,-1 2 0,15-1 0,-1 3 0,4 4 0,-2-2 0,0 0 0,3 3 0,-8-2 0,-1-2 0,1 0 0,0-1 0,-11-1 0,-12 0 0,-3 0 0,-6 0 0,1 1 0,0-1 0,13-3 0,-8 1 0,11 1 0,-12 2 0,2-1 0,-6 1 0,5-1 0,-8 2 0,1 2 0,-5 30 0,-1-10 0,0 11 0,0 1 0,0-6 0,0 4 0,0-2 0,0-13 0,0 14 0,-2-29 0,-1-1 0</inkml:trace>
  <inkml:trace contextRef="#ctx0" brushRef="#br0" timeOffset="-212925.73">18887 15401 24575,'0'-7'0,"1"0"0,3 4 0,1 1 0,32 33 0,-15-12 0,1 2 0,-1-1 0,-4 0 0,-4 1 0,-12 1 0,-20 4 0,-5 0 0,6-4 0,-16 14 0,61-39 0,-1 2 0,7-3 0,-24 4 0,-27 42 0,-4-4 0,1-6 0,0-1 0,-3 0 0,5-16 0</inkml:trace>
  <inkml:trace contextRef="#ctx0" brushRef="#br0" timeOffset="-205446.73">21940 15332 24575,'12'-8'0,"-3"1"0,-4 6 0,3 0 0,-2 1 0,9 0 0,-12 0 0,5 7 0,-8 7 0,0 16 0,0 5 0,0 7 0,0-2 0,0-3 0,0-15 0,5-22 0,2-21 0</inkml:trace>
  <inkml:trace contextRef="#ctx0" brushRef="#br0" timeOffset="-204634.73">22042 15255 24575,'12'1'0,"22"1"0,7 0 0,-16-1 0,1 0 0,20 3 0,4-4 0,-3-7 0,-3-3 0,-18 4 0,-1 0 0,9-3 0,4-1 0,-6 1 0,7-4 0,9 6 0,-1 1 0,-4 1 0,-11 2 0,5 0 0,-5 0 0,4-4 0,-8 5 0,-4-1 0,-11-1 0,-6 4 0,-3 0 0,-1-1 0,0 0 0,-1 0 0,-1 3 0,1 4 0,-2 13 0,-2 12 0,0 3 0,-1 1 0,1-1 0,-1-6 0,0-19 0,2 0 0,0-6 0,1-2 0,0-5 0</inkml:trace>
  <inkml:trace contextRef="#ctx0" brushRef="#br0" timeOffset="-203866.73">23181 15206 24575,'-13'0'0,"9"0"0,13 0 0,23 4 0,-16-1 0,10 16 0,-28 0 0,-13 17 0,-8-4 0,-11 4 0,1-7 0,13-11 0,6-6 0,27-11 0,5 1 0,15-2 0,4-5 0,-2-9 0,-5-4 0,-6-9 0</inkml:trace>
  <inkml:trace contextRef="#ctx0" brushRef="#br0" timeOffset="-202882.73">22220 14943 24575,'0'24'0,"-1"0"0,1 2 0,-2-1 0,1 1 0,-1 21 0,-1-1 0,0-8 0,-1 12 0,-4-41 0,0-5 0,-6 1 0</inkml:trace>
  <inkml:trace contextRef="#ctx0" brushRef="#br0" timeOffset="-202107.73">22179 14993 24575,'40'-5'0,"0"0"0,-1 1 0,10-4 0,0 0 0,-9 1 0,0-2 0,-4-1 0,-2 2 0,-12 5 0,2-5 0,-13 7 0,9-3 0,-8 4 0,10 0 0,-9 0 0,8-2 0,-7 2 0,7-2 0,-7-3 0,-4 3 0,-1-4 0,-8 7 0,0 1 0,1 26 0,-2-4 0,2 22 0,-2-15 0,0-10 0,0-5 0,0-13 0,0 0 0</inkml:trace>
  <inkml:trace contextRef="#ctx0" brushRef="#br0" timeOffset="-201254.73">23071 14804 24575,'-5'0'0,"-3"0"0,5 0 0,-4 0 0,3 3 0,-2 0 0,3 0 0,0-1 0,2-1 0,-1 2 0,-1 3 0,0 29 0,0-3 0,2 15 0,1-11 0,0-3 0,-7 1 0,-1 6 0</inkml:trace>
  <inkml:trace contextRef="#ctx0" brushRef="#br0" timeOffset="-197437.73">5825 17888 24575,'-12'23'0,"0"1"0,-10 17 0,9-22 0,-6 2 0,9-11 0,-2 5 0,9-11 0,1 0 0,1-2 0,0-11 0,1-2 0</inkml:trace>
  <inkml:trace contextRef="#ctx0" brushRef="#br0" timeOffset="-196754.73">6027 17519 24575,'-21'16'0,"0"0"0,-2 12 0,2 2 0,-3 7 0,4-4 0,7-9 0,2 1 0,-8 15 0,-2 7 0,3-7 0,6-16 0,0-1 0,-11 21 0,1-3 0,10-17 0,-4-3 0,16-21 0,22-12 0,15-6 0,5-4 0,-7 7 0,11-2 0,0 1 0,-6 2 0,-4 3 0,-1 2 0,10-2 0,5 1 0,-12 3 0,-11 6 0,2 1 0,-28-2 0,-1-6 0,0-11 0,0-7 0</inkml:trace>
  <inkml:trace contextRef="#ctx0" brushRef="#br0" timeOffset="-196404.73">6061 17486 24575,'-3'43'0,"1"-1"0,-1 0 0,1 0 0,-1 0 0,0-1 0,0 1 0,0 3 0,-2 12 0,1 1 0,0-8 0,2-19 0,0-17 0,7 0 0,8-61 0</inkml:trace>
  <inkml:trace contextRef="#ctx0" brushRef="#br0" timeOffset="-195966.73">6259 17471 24575,'30'22'0,"-1"-1"0,1 1 0,1 0 0,3 1 0,0 0 0,-4-2 0,3 0 0,-2 3 0,2 10 0,0 6 0,-9-2 0,-12-10 0,-6 1-888,-1 14 1,-5-2 887,-14 5 0,-14-12 0,-9 4 0,3-3 0,11-7 0,0 0 0,-11 5 0,-4 1 0,9-7 0,9-6 574,8-15-574,4-1 73,6-11 0,10-18 1,2-11-1</inkml:trace>
  <inkml:trace contextRef="#ctx0" brushRef="#br0" timeOffset="-194984.73">8196 17260 24575,'-6'0'0,"3"0"0,0 0 0,2 4 0,-4 7 0,2 14 0,0 6 0,0-3 0,0 1 0,-2 15 0,1 4 0,1-10 0,-1 1 0,1-3 0,-1-3 0,0 0 0,-2 19 0,1-6 0,2-23 0,0-1 0,9-34 0,4-24 0,-3 10 0,1 0 0</inkml:trace>
  <inkml:trace contextRef="#ctx0" brushRef="#br0" timeOffset="-194435.73">8212 17206 24575,'12'36'0,"-1"0"0,0 0 0,1 0 0,3 5 0,2 3 0,1-3 0,-2-6 0,2-4 0,1-4 0,13 15 0,2-12 0,-9-30 0,17-18 0,-14-22 0,-10 1 0,1-9 0,-1 4 0,-2 4 0,-1 0 0,1-2 0,-1-4 0,-2 8 0,-2 0 0,-3 20 0,-5 12 0,-1 31 0,-1 16 0,0-14 0,0 3 0,0 10 0,1 9 0,0 1 0,0-7 0,-2-5 0,1-2 0,1 6 0,1 2 0,-1-15 0,0-20 0,7-5 0,1-17 0,7-4 0</inkml:trace>
  <inkml:trace contextRef="#ctx0" brushRef="#br0" timeOffset="-193795.73">9001 17410 24575,'26'31'0,"1"0"0,0 0 0,2-12 0,20-22 0,-5-16 0,-34-26 0,-6 6 0,-2-6 0,-8 10 0,-34 10 0,14 9 0,-14 3 0,33 10 0,3-4 0,8-9 0,26-5 0,-11 6 0,14 19 0,1 11 0,-4 17 0,-5-4 0,-1 4 0,-8 1 0,-2 3 0,0 1 0,0 3 0,0-4 0,-1 1 0,0-2 0,4 14 0,-1-11 0,-8-31 0,3-54 0,-3 3 0,-1 5 0,3-7 0,-1 5 0,-2 10 0,0 1 0,3-14 0,0 4 0,1 11 0,-9 8 0,3-2 0</inkml:trace>
  <inkml:trace contextRef="#ctx0" brushRef="#br0" timeOffset="-193230.73">9848 17437 24575,'34'-19'0,"1"-1"0,-1 1 0,0 0 0,-17-1 0,-1-2 0,17-2 0,11-4 0,-3 0 0,-17 4 0,-26-13 0,-19 17 0,-6 6 0,-6 1 0,-12 20 0,-1 9 0,23-4 0,5 8 0,4 10 0,3 11 0,2 3 0,3-6 0,2 3 0,7 0 0,9 2 0,6 7 0,4-2 0,-2-11 0,-1-12 0,2-5 0,9 2 0,5-1 0,-5-10 0,3-21 0,-4-7 0,-1-7 0,-9 0 0,-1-2 0,5-12 0,1 0 0</inkml:trace>
  <inkml:trace contextRef="#ctx0" brushRef="#br0" timeOffset="-189474.73">11021 17035 24575,'-16'0'0,"-3"0"0,11 0 0,-3 0 0,23 0 0,7-1 0,20-2 0,3 0 0,8 0 0,-4-1 0,-5 3 0,-17 9 0,0 2 0,-21 19 0,-5 11 0,-9-11 0,-5 4 0,0-2 0,0 1 0,-2 0 0,-7 1 0,-5 2 0,4-8 0,-2-2 0,3-1 0,59-21 0,0 3 0,1 13 0,-3 7 0,-7 8 0,-10 6 0,-7 2 0,-13-17 0,-7 0 0,-6 1 0,-5 2 0,1-4 0,3-5 0,0-3 0,-17 9 0,5-11 0,18-28 0,7-30 0,10 10 0,0 0 0</inkml:trace>
  <inkml:trace contextRef="#ctx0" brushRef="#br0" timeOffset="-188934.73">13204 16824 24575,'-11'45'0,"0"-1"0,0 1 0,0 0 0,-1-1 0,1 1 0,6-10 0,2-5 0,0 7 0,-1 4 0,-3 10 0,0 6 0,1 0 0,0-2 0,4-7 0,2-11-964,8-1 0,1-6 964,-5 14 0,-6-6 0,-14-21 0,-16-15 0,-5-10 0,14-4 0,0-5 0,-3-3 0,-3-4 0,4-1 0,3-17 0,1 0 0</inkml:trace>
  <inkml:trace contextRef="#ctx0" brushRef="#br0" timeOffset="-188742.73">12689 17180 24575,'41'5'0,"0"0"0,0 0 0,-11-4 0,1-1 0,3-1 0,9-2 0,2 0 0,-1-1 0,-8 1 0,6-3 0,-2-1 0,-3-1 0,1 0 0,0 1 0</inkml:trace>
  <inkml:trace contextRef="#ctx0" brushRef="#br0" timeOffset="-187801.73">13772 17185 24575,'-12'42'0,"-1"0"0,3-5 0,9-3 0,3 6 0,5-9 0,13-13 0,3-34 0,4-18 0,-4 4 0,2-6 0,-10-1 0,-2-9 0,-10 13 0,-20 17 0,-9 1 0,4 13 0,12 2 0,59-1 0,-22 4 0,13 3 0,-2 6 0,-15 13 0,-12 4 0,-1 9 0,-3-4 0,0 15-225,-3-1 0,-2-5 225,-3-25 0,0-8 0,1-11 0,-1-26 0,6-6 0,4-9 0,-1 4 0,-2 8 0,1-1 0,3-8 0,3-5 0,0 14 0,2 19 0,13 33 0,-16 0 450,7 23-450,-10-16 0,-3-10 0,-1-11 0,-4-20 0,-1-4 0,0-11 0,0 1 0,0 12 0,-13-21 0,-3 36 0</inkml:trace>
  <inkml:trace contextRef="#ctx0" brushRef="#br0" timeOffset="-187166.73">13474 17150 24575,'-2'28'0,"1"0"0,1 17 0,1-11 0,1 10 0,0 0 0,0-5 0,0-1 0,0 0 0,-1 7 0,-1 4 0,0-10 0,-1-9 0,0 0 0,0-75 0,1-3-693,0 6 0,2-7 0,0 4 693,2 4 0,2 0 0,4 1 0,2-2 0,2 7 0,0 9 0,4 4-69,17-3 1,1 4 68,-4 5 0,11 5 0,-21 21 0,-8-2 0,8 7 0</inkml:trace>
  <inkml:trace contextRef="#ctx0" brushRef="#br0" timeOffset="-186119.73">14165 17236 24575,'0'-7'0,"0"0"0,2-11 0,3 4 0,7-19 0,0 17 0,21-2 0,-11 14 0,10 0 0,1 1 0,-7 2 0,4 11 0,-4 6 0,-13 6 0,-2 1 0,0 2 0,0 15 0,-3-3 0,-1-2 0,2-1 0,-2-3 0,-2-9 0,-3-23 0,0 3 0,-2-3 0</inkml:trace>
  <inkml:trace contextRef="#ctx0" brushRef="#br0" timeOffset="-185440.73">15171 17067 24575,'-12'39'0,"-1"1"0,0 0 0,1 0 0,-1-1 0,1-3 0,0 0 0,0 6 0,-4 12 0,0 2 0,1-6 0,5-15 0,1-6 0,5-18 0,9-38 0,2-15 0</inkml:trace>
  <inkml:trace contextRef="#ctx0" brushRef="#br0" timeOffset="-185106.73">15188 16934 24575,'24'35'0,"-1"1"0,1-1 0,-3 0 0,-1-1 0,-2 1 0,-4-2 0,-1 0 0,-2-1-1639,3 9 1,-1 0 1398,-1-8 0,0 0 0,-1-2 240,-1 1 0,-2-2 443,-1 2 1,-2-2-444,-1 5 0,-3-5 0,-1-26 0</inkml:trace>
  <inkml:trace contextRef="#ctx0" brushRef="#br0" timeOffset="-184891.73">15133 17364 24575,'-4'0'0,"41"-9"0,20-3 0,-12 7 0,-7-2 0,6-2 0,-6 4 0,5 5 0</inkml:trace>
  <inkml:trace contextRef="#ctx0" brushRef="#br0" timeOffset="-184486.73">16185 16847 24575,'-1'48'0,"0"1"0,-1-1 0,1 0 0,0 1 0,0-1 0,0 1 0,0 2 0,-1 5 0,0 0 0,2-7 0,2-12 0,4-18 0,7-17 0</inkml:trace>
  <inkml:trace contextRef="#ctx0" brushRef="#br0" timeOffset="-184182.73">16416 17071 24575,'1'31'0,"13"1"0,7 6 0,0-6 0,-5-11 0,1-2-419,5 12 0,4 4 1,-2-14 418,16-30 0,-5-19 0,-17-1 0,0-9 0,-2 5 0,-3 9 0,-2 0 0,8-24 0,-13 10 409,-19 37-409,-22 17 0,-6 5 0,18-11 0,0 1 0,-20 12 0,2 1 0,10-5 0</inkml:trace>
  <inkml:trace contextRef="#ctx0" brushRef="#br0" timeOffset="-183904.73">15866 17135 24575,'45'-6'0,"1"0"0,0 0 0,0 0 0,-5 1 0,0 1 0,-1 0 0,-5 3 0,7 4 0,-4 3 0,1 0 0,0 0 0</inkml:trace>
  <inkml:trace contextRef="#ctx0" brushRef="#br0" timeOffset="-182703.73">17720 16843 24575,'0'-4'0,"0"10"0,0 9 0,0 8 0,0 5 0,0 2 0,0 3 0,0 12 0,0-7 0,0 1 0,0-6 0,0-3 0,0 12 0,0 6 0,-2-25 0,1-6 0,-5-3 0,5-6 0,-13-4 0,2-2 0</inkml:trace>
  <inkml:trace contextRef="#ctx0" brushRef="#br0" timeOffset="-182109.73">17670 16713 24575,'8'-7'0,"25"11"0,19 9 0,-8-1 0,-1 4 0,-2 10 0,5 10 0,-21-2 0,-30-11 0,-11 2 0,-5 2 0,-6 6 0,-2-2 0,3-6 0,3-4 0,-1-4 0,-23 13 0,14-13 0,39-29 0,18-6 0,7-4 0,-2 11 0,6 1 0,-3 2 0,-5 2 0,0 1-257,21-3 0,-3 6 257,-13 17 0,-20 20 0,-7 6 0,-3-13 0,-5 1 0,-9 7 0,-6 6 0,-2 0 0,0-7 0,-1-3 0,-5-4 0,-4-1 0,-8 3 0,0-3 0,7-7 0,-7-2 0,2-8 0,4-8 0,18-12 0,8-18 0,-4-3 0</inkml:trace>
  <inkml:trace contextRef="#ctx0" brushRef="#br0" timeOffset="-173566.73">24440 11852 24575,'-8'0'0,"-1"0"0,7 0 0,0 5 0,1 12 0,1-3 0,-1 12 0,-2 2 0,-7 6 0,-2 6 0,-3-1 0,-4-6 0,-3 9 0,16-33 0,6 1 0,0-1 0,29 21 0,-6-16 0,2 1 0,1-1 0,8-1 0,2 12 0,-19-1 0,-14 23 0,-18-14 0,0-9 0,-4 0 0,-10 6 0,-3-1 0,10-11 0,-1-1 0,-9 15 0,5-14 0,13-48 0,7-10 0</inkml:trace>
  <inkml:trace contextRef="#ctx0" brushRef="#br0" timeOffset="-173247.73">24365 12100 24575,'34'2'0,"1"1"0,-1 0 0,-3-3 0,10-10 0,-16 4 0,0-2 0,12-15 0,6-1 0</inkml:trace>
  <inkml:trace contextRef="#ctx0" brushRef="#br0" timeOffset="-172414.73">24693 11919 24575,'31'6'0,"2"8"0,2 4 0,-12-6 0,1 2 0,9 9 0,5 5 0,-8-3 0,-12-5 0,-2 0 0,10 11 0,-7 0 0,-23 7 0,-6-12 0,-7 2 0,-5 2 0,-4 2 0,0-2 0,2-5 0,0-2 0,-3 2 0,-8 8 0,-4 3 0,0-1 0,6-6 0,3-6 0,2-2 0,-3 5 0,-1 2 0,14-16 0,17-16 0,17-11 0,12-14 0</inkml:trace>
  <inkml:trace contextRef="#ctx0" brushRef="#br0" timeOffset="-166847.73">25630 11998 24575,'-5'-3'0,"1"1"0,0-1 0,2 3 0,-6-2 0,4 2 0,-14 7 0,0 14 0,-2 10 0,-5 11 0,2-2 0,7-10 0,1-2 0,-1 5 0,-3 4 0,-3 5 0,0 3 0,1-3 0,3-6-790,-2 6 1,2-3 789,2-5 0,-1 2 0,5-10 0,8-11 0,18-22 0,4-6 0</inkml:trace>
  <inkml:trace contextRef="#ctx0" brushRef="#br0" timeOffset="-166319.73">25623 11980 24575,'8'38'0,"-1"0"0,0 0 0,1 0 0,2 9 0,1-1 0,-2-10 0,0-8 0,21-14 0,-1-35 0,-6-6 0,3-10 0,-2 3 0,-2 0 0,0-1 0,-1-3 0,1-3 0,-5 9 0,-3 11 0,-8 58 0,-11 11 0,0 0 0,0 1 0,-2-3 0,4-17 0,1-4 0,1-6 0,1-3 0,-2-9 0,1-4 0,-1-3 0</inkml:trace>
  <inkml:trace contextRef="#ctx0" brushRef="#br0" timeOffset="-165853.73">26055 12159 24575,'-6'12'0,"-2"6"0,5 12 0,3 9 0,1-5 0,5 7 0,-1 11 0,9-14 0,20-60 0,5-19 0,-17 18 0,-1-1-744,4-8 0,1-5 0,-6 3 744,-9 6 0,-5 2 267,0-1 0,-2 3-267,-4 1 0,-5 3 0,-21 20 0,5 9 0,-23 10 0,29-1 0,-2 3 0</inkml:trace>
  <inkml:trace contextRef="#ctx0" brushRef="#br0" timeOffset="-165380.73">26454 12065 24575,'-6'47'0,"0"1"0,0 0 0,-1-5 0,1 7 0,1 8 0,8-21 0,9-31 0,9-27 0,5-18 0,-3 2 0,-2 9 0,0-2-586,2-5 1,2-7 0,0 0 0,-5 7 585,-7 8 0,-1 3 0,3-7 0,-3 10 0,-8 21 0,-4 8 0</inkml:trace>
  <inkml:trace contextRef="#ctx0" brushRef="#br0" timeOffset="-164901.73">26690 12352 24575,'28'0'0,"4"-15"0,11-11 0,2-4 0,-8 5 0,-4 3 0,-1-1 0,-3-1 0,6-5 0,1-1 0,-5 1 0,-12 5 0,-9-8 0,-32-7 0,1 34 0,-7 13 0,1 7 0,-4 17 0,13 3 0,0 10 0,4-4 0,4-8 0,3 2 0,-1 6 0,1 5 0,5-9 0,12-3 0,12 2 0,4-36 0,3-10 0,-2 1 0,1-4 0,-1-3 0,2-5 0,-2 0 0,9-13 0,-1 1 0</inkml:trace>
  <inkml:trace contextRef="#ctx0" brushRef="#br0" timeOffset="-164383.73">27797 11970 24575,'-4'-1'0,"0"22"0,-5 18 0,-2 14 0,1-3 0,4-6 0,1 0 0,-2-4 0,0 6 0,-1-2 0,3-8 0,1-8 0,1-3 0,-3 23 0</inkml:trace>
  <inkml:trace contextRef="#ctx0" brushRef="#br0" timeOffset="-163080.73">28797 11774 24575,'-6'0'0,"-5"0"0,3 0 0,-10 0 0,5 0 0,-7 8 0,-2 13 0,7 6 0,-2 8 0,3-1 0,-2 4 0,0 5-656,3-3 1,-2 9-1,-1 3 1,1-1 0,3-8 578,1-3 0,3-4 0,-1 3 77,-2 6 0,-1 5 0,0-1 0,2-7 0,0 2 0,1-5 0,0-2 0,-1 0 0,-4 5 0,0-3 0,1 2 0,-6-3 0</inkml:trace>
  <inkml:trace contextRef="#ctx0" brushRef="#br0" timeOffset="-162852.73">28139 12193 24575,'47'-8'0,"1"-1"0,-1 1 0,0-1 0,1 1 0,-6 1 0,1-1 0,-2 1 0,-3 1 0,-5 2 0,4 2 0,-4 1 0,-4 1 0,1 0 0</inkml:trace>
  <inkml:trace contextRef="#ctx0" brushRef="#br0" timeOffset="-161987.73">28729 12213 24575,'14'38'0,"0"-1"0,11-34 0,10-5 0,1-8 0,-16-19 0,-5-8 0,-2 5 0,0-2 0,-4 6 0,-2-5 0,-5-2 0,-2 32 0,5 1 0,40-1 0,-11 2 0,10 3 0,0 3 0,-11 8 0,-8 3 0,-6 4 0,-18 17 0,-12 2 0,-5 1 0,5-11 0,-1-2 0,-9 10 0,1-4 0,6-12 0,11-36 0,20-31 0,2 13 0,4-3 0,0 2 0,0 3 0,0 2 0,3 1 0,2-1 0,-3 8 0,0 7 0,-3 5 0,-18 9 0,-1 0 0,-2 0 0,1-1 0,-1 0 0,-1 0 0,0-2 0,-5-4 0,-2-3 0</inkml:trace>
  <inkml:trace contextRef="#ctx0" brushRef="#br0" timeOffset="-161428.73">28887 12077 24575,'-3'-7'0,"-2"1"0,2 5 0,-1 14 0,4 28 0,0-5 0,-4-2 0,-1 5 0,-1-4 0,-1-8 0,-1 0 0,-1 6 0,-3 4 0,2-8 0,-4-1 0,0-6 0,21-54 0,-1 9 0,3-4 0,3-4 0,2-4 0,1 3-239,1-4 0,2 2 239,5-8 0,5 3 0,4 11 0,2 5 0,-14 7 0,2 2 0,20-6 0,0 5 0,-12 10 0,9 2 0,-26 8 0,-5 1 0</inkml:trace>
  <inkml:trace contextRef="#ctx0" brushRef="#br0" timeOffset="-160835.73">29279 12122 24575,'7'-17'0,"25"19"0,-14 9 0,-3 17 0,-6 4 0,-17-1 0,-3 1 0,-6 1 0,-5-7 0,-5-1 0,2-3 0,1-3 0,-1-1 0,-6 5 0,-2 3 0,5-10 0,6-15 0,3-14 0,28-20 0</inkml:trace>
  <inkml:trace contextRef="#ctx0" brushRef="#br0" timeOffset="-160068.73">29518 12057 24575,'-4'46'0,"1"0"0,0 0 0,-1 2 0,0-2 0,0 8 0,0-24 0,1-28 0,10-19 0,9-21 0,1 5 0,1 0 0,-3 10 0,1 2 0,1-4 0,-1 6 0,-3 16 0,-5 29 0,-8 2 0,-1 6 0,2-3 0,8-12 0,13-9 0,-6-25 0,2-8 0,14-14 0,2 0 0,-11 12 0,-1 1 0,11-6 0,-3 8 0,-9 21 0,-9 32 0,-6 11 0,-6-1 0,-1 4 0,-2-2 0,-3-19 0,0-8 0,3-2 0,-2-10 0,4-1 0,-2-5 0</inkml:trace>
  <inkml:trace contextRef="#ctx0" brushRef="#br0" timeOffset="-159315.73">30449 11933 24575,'0'34'0,"0"1"0,-5 11 0,0-6 0,-3 11 0,0 2 0,0-8 0,1-5 0,0-1-820,-2-1 1,-2 5 0,1-1 0,2-9 441,1 7 1518,-2-14-1140,8-19 149,0-8 1,-20-12-1,-6-1 1</inkml:trace>
  <inkml:trace contextRef="#ctx0" brushRef="#br0" timeOffset="-157056.73">30507 11991 24575,'-12'4'0,"-16"30"0,10-17 0,1 9 0,2 0 0,3-11 0,-7 17 0,8-18 0,-6 22 0,6-20 0,-1 21 0,4-18 0,-4 17 0,5-11 0,0 5 0,1 0 0,-3 1 0,4 11 0,2 0 0,-1-19 0,0 21 0,4-39 0,0-2 0,7 5 0,23 3 0,-5-5 0,12 0 0,2-2 0,-3-4 0,-6 0 0,0 0 0,-5-5 0,14-5 0,-15 6 0,4-2 0,-1-1 0,-1 0 0,0 0 0,0 0 0,-2-1 0,13-7 0,-25 11 0,8-8 0,-8 7 0,8-11 0,11-2 0,4-1 0,5-5 0,1 2 0,-3 4 0,-19 10 0,2-12 0,-21 3 0</inkml:trace>
  <inkml:trace contextRef="#ctx0" brushRef="#br0" timeOffset="-153928.73">31595 11805 24575,'-12'36'0,"-1"0"0,0 0 0,2-1 0,-1 1 0,-1 1 0,-2 0 0,-3 1 0,0 0 0,3-3 0,2-2 0,1-2 0,-1 2 0,-2 8 0,-1 5 0,1-3 0,4-8 0,-3 10 0,13 0 0,6-47 0</inkml:trace>
  <inkml:trace contextRef="#ctx0" brushRef="#br0" timeOffset="-153616.73">31582 12202 24575,'0'16'0,"0"24"0,0 4 0,1-7 0,-3 8 0,8-6 0,26-32 0,-8-19 0,3-11 0,-1-4 0,-8-2 0,-8-7 0,-8 3 0,-13 21 0,-22-16 0,-2 25 0,-5 3 0,6 2 0</inkml:trace>
  <inkml:trace contextRef="#ctx0" brushRef="#br0" timeOffset="-153345.73">31248 12172 24575,'44'-11'0,"0"1"0,0 0 0,5 0 0,1 0 0,-10 4 0,4 6 0,-15-1 0,-1 1 0</inkml:trace>
  <inkml:trace contextRef="#ctx0" brushRef="#br0" timeOffset="-152651.73">32750 11868 24575,'-37'27'0,"0"0"0,0 1 0,6 0 0,-3 5 0,1 1 0,2 0 0,3-4 0,-1 3 0,5-2 0,-2 3 0,-2 1 0,-2 4 0,1-1 0,2-1 0,2 1 0,3-2 0,2-8 0,-9-3 0,-2 6 0</inkml:trace>
  <inkml:trace contextRef="#ctx0" brushRef="#br0" timeOffset="-152220.73">32754 11839 24575,'3'27'0,"1"0"0,2 22 0,0-2 0,-4-7 0,1-3 0,1 2 0,-4-10 0,0-3 0,0 9 0,0-8 0,0 3 0,-3 4 0,-1 4 0,0-3 0,1-7 0,0 2-688,-3 13 0,-2 6 0,1-9 688,-2-2 124,0-2 0,6-41 0,3-16 0</inkml:trace>
  <inkml:trace contextRef="#ctx0" brushRef="#br0" timeOffset="-151833.73">32249 12304 24575,'37'-8'0,"0"1"0,1-1 0,-1 0 0,11 3 0,5 1 0,-5 1 0,-12 1 0,-6 1 0,12 5 0,-11 3 0,-30-3 0</inkml:trace>
  <inkml:trace contextRef="#ctx0" brushRef="#br0" timeOffset="-149464.73">24310 13771 24575,'-15'3'0,"-1"10"0,-3 7 0,2 17 0,1 5 0,6-16 0,0 4 0,-3 13 0,-3 8 0,3-4 0,2-9 0,1 2 0,-1-2 0,-2 6 0,1 0 0,1-8 0,3-5 0,0-2 0,-6 20 0,12-14 0,33-49 0,9-15 0,-17 11 0,1-3 0,7-5 0,4-4 0,-11 3 0,-14-7 0,-22 9 0,-34 39 0,12 9 0,0 2 0,12-11 0,2 0 0,-1 9 0,5-5 0,12-14 0</inkml:trace>
  <inkml:trace contextRef="#ctx0" brushRef="#br0" timeOffset="-148847.73">24642 13663 24575,'-33'0'0,"11"3"0,30 6 0,33 14 0,-17-13 0,1 2 0,5 4 0,2 3 0,-4-1 0,-5-5 0,-6 5 0,-6 13 0,-6 9 0,-6-5 0,-12-4 0,-8-2-966,1 6 0,-4 3 0,-2-4 966,-8 1 0,-3-2-447,1-1 0,-2 2 1,3-4 446,4-4 0,0-1 0,4-1 0,-2 3 0,8-10 0,10-11 0,6 0 0,9-10 0,13-15 0,7-5 0</inkml:trace>
  <inkml:trace contextRef="#ctx0" brushRef="#br0" timeOffset="-147112.73">25467 13776 24575,'-1'-10'0,"0"-2"0,1 3 0,-1-6 0,0 8 0,-1-3 0,0 9 0,0-1 0,-17 34 0,7-9 0,-2 7 0,-3 8 0,-4 10 0,0 2 0,2-5 0,2-8 0,0-2 0,1 4 0,-1 3 0,-2 7 0,0 1 0,3-6 0,4-10 0,4 2 0,4-7 0,1-1 0</inkml:trace>
  <inkml:trace contextRef="#ctx0" brushRef="#br0" timeOffset="-146588.73">25393 13791 24575,'3'-10'0,"25"28"0,4 15 0,-19-11 0,-2 3 0,6 8 0,4 9 0,0 0 0,-6-5 0,-5-2 0,-2-2 0,1 19 0,4-11 0,16-29 0,4-27 0,-9-1 0,-1-4 0,0-8 0,-1-4 0,-4-2 0,0-4 0,-2 2 0,0-2 0,-2-1 0,4-8 0,-3 3 0,-8 11 0,-2 15 0,-5 33 0,-2 15 0,-5 4 0,-3 8 0,2-2 0,3-5 0,-1 1 0,-4 3 0,-3 3 0,4-8 0,5-5 0,-3-9 0,11-20 0,5 2 0,6-2 0</inkml:trace>
  <inkml:trace contextRef="#ctx0" brushRef="#br0" timeOffset="-145853.73">26115 13962 24575,'-2'44'0,"-1"0"0,1 0 0,0 0 0,30 6 0,8-24 0,-5-42 0,2-17 0,-5 3 0,2-6 0,-1-1 0,-7 5 0,-4 1 0,-4 2 0,2-9 0,-11 5 0,-29 18 0,6 8 0,-24 9 0,25-1 0,4 3 0,27-10 0,8-8 0,4-1 0,8-2 0,-3 1 0,-2 6 0,-10 16 0,-3 31 0,-4 10 0,-7-14 0,-2 2-700,1 5 0,0 4 1,-1-4 699,-3-3 0,0-4 0,0 14 0,7-29 0,9-38 0,6-24 0,-2 2 0,1 5 0,0-1-246,-2 4 0,2-4 1,-1 0-1,-2 5 246,-2-1 0,-1 6 0,10-4 0,-15 16 0,-3 11 0</inkml:trace>
  <inkml:trace contextRef="#ctx0" brushRef="#br0" timeOffset="-145329.73">27016 13919 24575,'25'18'0,"0"1"0,4-16 0,17-1 0,2-8 0,-26-8 0,-4-7 0,8-21 0,-5-1 0,-11 8 0,-8 7 0,-7 4 0,-18 18 0,-6 15 0,-2 8 0,6-1 0,0 4 0,-11 11 0,3 7 0,14-5 0,3 4 0,2-1-434,0 6 0,4-1 434,-3 10 0,11-4 0,26-16 0,7-7 0,8 1 0,1-16 0,1-5 0,-15-6 0,-2-4 0,2-4 0,-1-2 0,14-6 0,-14 4 0,0 0 0,14-5 0</inkml:trace>
  <inkml:trace contextRef="#ctx0" brushRef="#br0" timeOffset="-141936.73">27722 13767 24575,'-2'-4'0,"0"0"0,2 3 0,11 0 0,9 0 0,11 1 0,1 6 0,0 2 0,3 2 0,-4 12 0,-6 5 0,-14 3 0,-6-1 0,-7 1 0,-19 6 0,-6 0 0,4-3 0,-3 1-341,1-7 1,-3 1 0,1-2 340,-4 5 0,0-3 0,-8-1 0,2-2 0,14-10 0,2-1 0,-11 11 0,52-28 0,21-4 0,-14 2 0,2 0 0,12-4 0,0 1 0,-12 5 0,-1 1 0,7-3 0,-2 0 0,0 5 1021,-16 0-1021,1 0 0,-9 0 0,5 0 0</inkml:trace>
  <inkml:trace contextRef="#ctx0" brushRef="#br0" timeOffset="-141332.73">28777 13298 24575,'-13'47'0,"1"0"0,0 0 0,-1 0 0,1 0 0,-1 0 0,1-1 0,0 1 0,-2-1 0,1-8 0,-1 9 0,4-10 0,-2 8 0,-1 6 0,-1 4 0,0 1 0,0-1 0,0-2 0,1-6 0,2-6 0,1-10 0,-4 8 0,0-8 0,-1 2 0,0 1 0,-1-10 0,-5-14 0,14-25 0,0-10 0</inkml:trace>
  <inkml:trace contextRef="#ctx0" brushRef="#br0" timeOffset="-141118.73">28445 13797 24575,'49'-1'0,"1"0"0,-9-1 0,4-2 0,0 0 0,-5 0 0,9 0 0,-1 0 0,-11 1 0,3-1 0,0 0 0,-5 1 0,2 0 0,0 1 0</inkml:trace>
  <inkml:trace contextRef="#ctx0" brushRef="#br0" timeOffset="-140467.73">29077 13790 24575,'-6'-12'0,"0"8"0,1 35 0,1 14 0,-1-20 0,0 0-1093,-1 12 1,-1 5 0,-1-4 820,-2-5 1,-1-3 492,-3 7 1,1-3-222,-5 4 788,3-13-788,20-52 0,7 0 0,7-10 0,4-5 0,-1 1 0,-2 6 0,5-7 0,1 0-180,-5 8 1,3-7-1,2-1 1,-2 6-1,-3 11 180,12 7 1848,6 13-1848,-16 4 152,5 13 1,-15 0 0,-4 8 0</inkml:trace>
  <inkml:trace contextRef="#ctx0" brushRef="#br0" timeOffset="-139429.73">29517 13761 24575,'-14'0'0,"-1"24"0,-3 19 0,-1 5 0,4-11 0,-5 1 0,33 10 0,12-15 0,-4-47 0,4-14 0,12-1 0,6-4 0,-10 2 0,-16 4 0,-5 3 0,0 0 0,-24 1 0,4 23 0,2-3 0,19-3 0,13-3 0,-5 1 0,-2 4 0,-1 17 0,-7 6 0,-1 18 0,-10 2 0,-3 2 0,0-14 0,0 0 0,-3 14 0,1-6 0,3-25 0,13-25 0,2-8 0,4-4 0,10-3 0,5-1 0,-4 2 0,-7 4 0,0 3 0,16-15 0,-5 17 0,-27 45 0,-6 9 0,-1 5 0,-2 8 0,2-4 0,6-28 0,14-18 0,-2-16 0,2-8 0,7 1 0,1 0-404,-4 3 0,1 3 404,0 2 0,0 4 0,9 0 0,-11 19 0,-11 41 0,-8-13 0,-1-7 0,-2-1 0,1 1 0,-3-3 0,0 1 808,-3-4-808,4-10 0,0-12 0,1-19 0,1-9 0</inkml:trace>
  <inkml:trace contextRef="#ctx0" brushRef="#br0" timeOffset="-137161.73">30913 13797 24575,'2'-3'0,"0"-1"0,-5 0 0,-2 1 0,-25-4 0,9 6 0,-16 1 0,18 7 0,4 12 0,1 5 0,-2 8 0,4 2 0,0 9 0,2-4 0,5-12 0,3 1 0,-2 19 0,1 7 0,4-8 0,12-1 0,6-18 0,7 2 0,1-10 0,-3-15 0,4-6 0,15-6 0,7-4 0,-7 0 0,-14 2 0,-2 0 0,15-10 0,-7 3 0,-21 13 0,-20 6 0,-4-1 0,-10 1 0</inkml:trace>
  <inkml:trace contextRef="#ctx0" brushRef="#br0" timeOffset="-136587.73">31541 13640 24575,'0'-9'0,"-4"36"0,-3 17 0,2-18 0,-1 3 0,-2 3 0,-3 9 0,-2 5 0,0 2 0,0-4 0,2-7 0,1 0 0,0-5 0,0 3 0,-3 3 0,-2 5 0,1 1 0,2-5 0,5-10 0,9 5 0,22-30 0,17-29 0</inkml:trace>
  <inkml:trace contextRef="#ctx0" brushRef="#br0" timeOffset="-136264.73">31659 13985 24575,'0'16'0,"-1"27"0,2 6 0,0-2 0,-2 5 0,8-7 0,20-28 0,-4-20 0,11-20 0,0-7 0,-7-11 0,-5-4 0,-9 2 0,-19 18 0,-17-5 0,-7 31 0,7 11 0,-1 0 0,-9-13 0,-8 14 0</inkml:trace>
  <inkml:trace contextRef="#ctx0" brushRef="#br0" timeOffset="-135940.73">31364 13898 24575,'-11'-4'0,"51"3"0,-9-2 0,5 3 0,5 1 0,7 1 0,-3 1 0,-17-2 0,0 0 0,13 0 0,0 1 0</inkml:trace>
  <inkml:trace contextRef="#ctx0" brushRef="#br0" timeOffset="-134856.73">32273 13601 24575,'0'-8'0,"0"2"0,0 5 0,0 12 0,-4 20 0,-2 14 0,-1-3 0,2-6 0,0 1 0,-1 6 0,-1 9 0,0-1 0,2-9 0,0-8 0,2-2 0,-1 15 0,1-6 0,1-21 0,1-12 0,-1-20 0</inkml:trace>
  <inkml:trace contextRef="#ctx0" brushRef="#br0" timeOffset="-134368.73">32199 13567 24575,'40'2'0,"-1"0"0,-18 8 0,21-1 0,-6 7 0,-38 13 0,-9 3 0,-3 10 0,-1-11 0,2-2 0,4-7 0,6-8 0,23-7 0,1 1 0,0 2 0,-2 6 0,-2 22 0,-7-7 0,-12 14 0,-5 1 0,-8 1 0,0-16 0,-4 6 0,-1 0 0,2-6 0,-1-5 0,0-1 0,-4 6 0,-2 3 0,1-9 0,-15-7 0,-4-4 0</inkml:trace>
  <inkml:trace contextRef="#ctx0" brushRef="#br0" timeOffset="-132133.73">23721 16018 24575,'-12'0'0,"3"1"0,6 0 0,1 0 0,6 0 0,41 0 0,3-3 0,-8-1 0,8-3 0,-5 2 0,-14 2 0,0-1 0,16-7 0,-9 7 0,-31 18 0,-26 20 0,-10 6 0,17-14 0,-1 1-423,-6 2 1,-4 2-1,4-4 423,-6 12 0,16-16 0,9-7 0,10-34 0,7-1 0,4-2 0,0-13 0,1 1 0</inkml:trace>
  <inkml:trace contextRef="#ctx0" brushRef="#br0" timeOffset="-131753.73">24221 15634 24575,'37'33'0,"1"0"0,-1 0 0,0 0 0,1 0 0,-17 4 0,-3 5 0,-2 2 0,-5 0 0,-4-3 0,-6-5 0,-10 2 0,-9-5 0,-4 3-547,2-1 1,-3 4 0,-3 3 0,-1-2 0,2-2 0,3-7-1093,-9 10 1,2-3 1661,1 1 1,-1 3 0,7-9-24,6-11 0,16-14 0,22-32 0</inkml:trace>
  <inkml:trace contextRef="#ctx0" brushRef="#br0" timeOffset="-130716.73">25314 15723 24575,'-13'41'0,"0"1"0,0 0 0,-1 0 0,1 0 0,0 0 0,0 0 0,3-16 0,2-2 0,-3 22 0,-3 13 0,4-6 0,9-30 0,16-54 0,10-27 0,-10 23 0,2-5 0,1-3 0,0 3 0,-3 6 0,5-6 0,-1 3 0,-2 4 0,1-2 0,-3 10 0,2 10 0,-2 17 0,-12 36 0,-6 13 0,4-18 0,-2 2 0,1 1 0,0 6 0,0 0 0,0-8 0,0-5 0,0-2 0,1 15 0,3-10 0,0-24 0,22-37 0,6-17 0,-14 20 0,-1-1-920,8-11 0,4-4 0,-4 3 920,-3 2 0,-2 2 0,1 3 0,0 0 0,-1 4 0,7-10 0,-7 11 0,-4 11 0,-16 43 0,0 7 0,0 9 0,0-4 0,0-1 0,0 0 0,-1 10 0,1 4 0,1-9 0,1-7 0,3-4 0,-2-37 690,1-14 0,2-18 0,2-12 0</inkml:trace>
  <inkml:trace contextRef="#ctx0" brushRef="#br0" timeOffset="-129895.73">26186 15831 24575,'11'39'0,"0"1"0,0-1 0,0 1 0,3 6 0,1-2 0,2-24 0,4-36 0,2-23 0,-1 2 0,-1 3 0,-3-1 0,2-12 0,-9 4 0,-17 13 0,-12 9 0,2 27 0,8 0 0,11 3 0,18-4 0,10-18 0,11-11 0,-4 2 0,-7 9 0,1-2-464,7-8 0,5-4 0,-9 6 464,0 7 0,-10 36 0,-11 11 0,-10 11 0,-2 12 0,-1-6 0,-2-16 0,0 0 0,1 9 0,-1 4 0,1-14 0,-2-21 0,16-27 0,14-24 0,3-8 0,-5 10 0,-6 6 0,0 1-475,6-9 1,6-7 0,-1 2 0,-7 12 474,-2 4 313,-8 15 1,-3 6-1,0 0 1</inkml:trace>
  <inkml:trace contextRef="#ctx0" brushRef="#br0" timeOffset="-129397.73">27002 15877 24575,'41'-18'0,"1"1"0,-1 0 0,1 0 0,0 0 0,2-6 0,1-3 0,-9 1 0,-20 5 0,-41-6 0,1 11 0,-3 8 0,1 15 0,-1 12 0,4 9 0,-1 10 0,0 2 0,3-3 0,2-8 0,1-2 0,5 6 0,3 13 0,5 8 0,6-1 0,7-12 0,11-14 0,8-7-1093,8-3 1,6-3 0,-1-9 907,-6-11 0,-2-7 1,0-3-1,0-2 0,0-2 1,0 0-1,-1 0 1,1 0-1,-1 1 0</inkml:trace>
  <inkml:trace contextRef="#ctx0" brushRef="#br0" timeOffset="-128817.73">28338 15288 24575,'-13'46'0,"1"0"0,-1-1 0,1 1 0,-1 0 0,0-1 0,1 1 0,-1 2 0,-1 2 0,1-2 0,1-1 0,1-5 0,2-7 0,-1 8 0,3-5 0,-1 8 0,5-7 0,7-17 0,10-19 0,0-30 0,-1 0 0</inkml:trace>
  <inkml:trace contextRef="#ctx0" brushRef="#br0" timeOffset="-123717.73">29627 15266 24575,'-14'-11'0,"2"1"0,-5 5 0,9 2 0,-23 32 0,-2 15 0,18-17 0,0 4-399,-2-2 1,-4 5-1,0 3 1,3 0 398,2 3 0,3 2 0,1 0 0,0-2-1093,-1 4 1,0-2 0,0 3 988,1-3 1,-1 3 0,1 0 0,1-3 103,2-6 0,0-1 0,-1 2-416,0 2 1,-1 3 0,0 3 0,0-3 0,1-5 415,1-2 0,0-4 0,0 3-189,-2 6 1,-2 5-1,1-4 1,3-12 188,2-11 775,-7-16-775,9-32 0,-1 5 0,0-4 0,3-11 0,-1-1 0</inkml:trace>
  <inkml:trace contextRef="#ctx0" brushRef="#br0" timeOffset="-123487.73">28931 15734 24575,'43'-9'0,"0"1"0,0-1 0,5 2 0,3 2 0,0 0 0,-5 0 0,-9 2 0,-3 0 0,2 1 0,14 0 0,3 0 0,-7 1 0,-15 1 0,-4-1 0,23 0 0</inkml:trace>
  <inkml:trace contextRef="#ctx0" brushRef="#br0" timeOffset="-122135.73">29594 15660 24575,'-1'45'0,"1"0"0,-1 0 0,0 0 0,1-2 0,-1 2 0,0-4 0,-1-10 0,-1-2 0,0-20 0,5-54 0,6 3 0,5-7 0,0 3 0,-3 5 0,3 1 0,7-6 0,5-3 0,-2 12 0,6 14 0,-1 9 0,0 6 0,-13 9 0,12 1 0,-22 2 0,0-2 0,-2-2 0,-1 0 0,-1 0 0,3-3 0,-2-1 0,1 0 0,-1 0 0,-1 4 0,4 22 0,-1-4 0,1 25 0,-3-12 0,-2 1 0,0 0 0,0 1 0,0-7 0,0 1 0,0 7 0,1-19 0,2 9 0,23-33 0,-6-7 0,15-13 0,-21 0 0,-8 4 0,-2-1 0,-4 0 0,-6-13 0,3 30 0,10-12 0,17 7 0,2-3 0,0 1 0,9 3 0,2 0 0,-30 20 0,-2 4 0,0 29 0,2-10 0,0 9 0,6-25 0,12-17 0,4-6 0,4 1 0,5-7 0,-3 1 0,-14 7 0,10-5 0,-25 12 0,15 6 0,-9 0 0,24 11 0,-17-10 0,9 5 0,-24-41 0,-4-5 0</inkml:trace>
  <inkml:trace contextRef="#ctx0" brushRef="#br0" timeOffset="-121033.73">31257 15316 24575,'-14'27'0,"1"0"0,-4 5 0,-3 7 0,-2 3 0,0-1 0,2-4 0,-1 1 0,1-3 0,-2 3-656,0 2 1,-2 5-1,-1 1 1,1-2 0,4-7-984,-5 7 1,3-5 2193,2 2 0,3-4-555,4-8 0,17-30 0,7-22 0,0 1 0</inkml:trace>
  <inkml:trace contextRef="#ctx0" brushRef="#br0" timeOffset="-120713.73">31243 15350 24575,'34'14'0,"-21"8"0,0 9 0,2 10 0,-4-2 0,-6-1 0,-4 4 0,0-4 0,0 7 0,0 3 0,0-3 0,-1-8 0,0 3 0,0-3-559,0 7 0,0 3 1,-2-12 558,0-14 135,-7-5 1,-2-7 0,-5-3 0</inkml:trace>
  <inkml:trace contextRef="#ctx0" brushRef="#br0" timeOffset="-120486.73">30965 15888 24575,'44'-10'0,"0"1"0,-1-1 0,1 0 0,-4-1 0,0-1 0,-4 0 0,-8 2 0,5-7 0</inkml:trace>
  <inkml:trace contextRef="#ctx0" brushRef="#br0" timeOffset="-118242.73">32014 15464 24575,'0'0'0</inkml:trace>
  <inkml:trace contextRef="#ctx0" brushRef="#br0" timeOffset="-116368.73">31951 15284 24575,'-3'46'0,"0"0"0,-1 3 0,-1-2 0,-3-13 0,-2 3 0,-1 3 0,-2 9 0,-1 3 0,0-2 0,2-7 0,3-9 0,1-4 0,-2 3 0,-1 7 0,-3 7 0,1 1 0,1-8 0,4-16 0,3-15 0,7-21 0,8-29 0,-1 13 0,-1 0 0</inkml:trace>
  <inkml:trace contextRef="#ctx0" brushRef="#br0" timeOffset="-116027.73">31938 15648 24575,'2'39'0,"1"0"0,0 0 0,0 1 0,0 7 0,0-1 0,1-11 0,2-14 0,25-18 0,-7-22 0,-3 0 0,0-3 0,-3-12 0,-4-3 0,-4 9 0,-1 0 0,0 1 0,-2 2 0,-3-1 0,-7 19 0,-40 11 0,17 10 0,-1-4 0,0 0 0,7 2 0,3-7 0</inkml:trace>
  <inkml:trace contextRef="#ctx0" brushRef="#br0" timeOffset="-115653.73">31787 15623 24575,'38'-7'0,"1"1"0,0 5 0,0 2 0,5-1 0,-9-6 0,-4-4 0,-8-11 0</inkml:trace>
  <inkml:trace contextRef="#ctx0" brushRef="#br0" timeOffset="-115038.73">32458 15443 24575,'-2'42'0,"0"0"0,0 0 0,0 0 0,0 8 0,0-1 0,-2 1 0,-2-9 0,-2 1 0,0-2 0,1-5-1519,1 4 0,-1-3 1519,-1 7 0,0 3 0,1-14 239,0-18 1,6-27 0,-2-9 0</inkml:trace>
  <inkml:trace contextRef="#ctx0" brushRef="#br0" timeOffset="-114543.73">32498 15414 24575,'35'12'0,"-1"1"0,1 0 0,-3 2 0,-11 11 0,0 9 0,-14-6 0,-39 1-700,-1-2 1,0-2 699,4-6 456,9-13-456,17 1 0,37-6 0,11-2 0,-14 5 0,4 17 0,8 10 0,-13-2 0,-18 13-277,-5-11 1,-1 6 0,-4-7 276,-15 7 0,-13-18 0,-8 0 0,5 3 0,-3 3 0,1-3 0,-7-3 0,-1 0 0,8 0 0,0 3 0,3-7 0,-10-4 0,-6-3 0</inkml:trace>
  <inkml:trace contextRef="#ctx0" brushRef="#br0" timeOffset="-109577.73">23323 9704 24575,'-7'5'0,"1"2"0,4 0 0,3-1 0,25-3 0,18-3-354,-8-2 0,6 0 354,-8-2 0,5 0 0,0-2 0,-1 1-482,4-2 1,-2-1 0,6 1 481,-9 1 0,5 1 0,3-1 0,-1 0 0,0 0 0,-4 2 0,2-2 0,-4 1 0,2 1 0,8 0 0,-11 2 0,5 0 0,5 1 0,2-1 0,1 1 0,1 0 0,-1 0 0,-2 0 0,-3 1 0,-4-1-656,9 1 1,-5 0-1,-3 0 1,4 0 0,5 0 625,-10-1 1,3 1-1,4 0 1,2 0 0,2 0-1,0-1 1,0 1-1,-2 0 1,-2-1 0,-4 0-1,-3 1 30,10-2 0,-6 1 0,-2-1 0,2 0 0,6 0 0,-11 0 0,4-1 0,3 0 0,2 0 0,1 0 0,1 0 0,0-1 0,-2 1 0,-1 0 0,-3 0 0,-3 0 0,7 0 0,-4 0 0,-2 0 0,0 1 0,1-1 0,5 0 0,-5 0 0,4 0 0,2 0 0,2 0 0,0 0 0,1 0 0,-2 0 0,-3 1 0,-3 0 0,-4 0 0,7 1 0,-6 0 0,-2 1 0,-1 0 0,3 0 0,-1 0 0,1 0 0,0 0 0,1 0 0,0 0 0,-1 0 0,7 0 0,0 0 0,-1 0 0,0 0 0,-1 0 0,1 0 0,-2 0 0,1 0 0,6 0 0,-9 0 0,4 1 0,4 0 0,2 0 0,-1-1 0,-1 1 0,-2 0 0,-5-1 0,1 1 0,-5-1 0,-1 0 0,2 0 0,4 1 0,-3-1 0,4 1 0,3 1 0,2-1 0,-1 1 0,-2-1 0,-3 1 0,-5-1-820,7 0 1,-6 1 0,-1-1 0,3 1 664,-1 0 0,2 0 1,0 1-1,-1 0 1,-2 0 154,10 2 0,-3 1 0,-1-1-79,-2 0 1,0-1 0,5 2 78,-12-2 0,4 1 0,2 1 0,0-1 0,-2 0 0,-3 0-164,2-1 0,-4-1 0,0 1 1,5 0 163,-4 1 0,5 0 0,2 1 0,1 0 0,-2 0 0,-2-1 0,-6 0 0,9 1 0,-5 0 0,4 1 0,-5 0 0,6 1 0,3 2 0,-1-1 0,-3 0 0,-6-1 0,1-1 0,-6 0 0,4 0 0,1 1 0,6 1 0,0 1 0,-4-1 0,-8-2 0,-4-2 0,-4-1 1196,6 2 0,2 0-1196,5-1 0,0 0 0,10 2 0,-12-4 0,5-1 0,-3 0 0,-6 0 0,-1 0 1638,7-2 0,1 0-966,-7 3 0,-3-1-672,2-2 209,-2 3 1,-34-11-1,-5-2 1</inkml:trace>
  <inkml:trace contextRef="#ctx0" brushRef="#br0" timeOffset="-108097.73">24899 7580 24575,'-20'0'0,"6"0"0,3 0 0,7 0 0,2 0 0,-1 0 0,2 1 0,-2-1 0,-3 16 0,-1 1 0,-6 30 0,5-20 0,1 2-665,-2 8 0,-1 6 665,1-6 0,-3 3 0,0 3 0,1-3 0,0 4 0,2 0 0,-2 5 0,1-7 0,-2 6 0,0 3 0,0 1 0,1-4 0,2-4 0,0 6 0,1-4 0,1 4 0,1-10 0,0 5 0,0 2 0,0-1 0,1-4 0,2-5 0,-1 13 0,2-3 0,1-4 0,0 2 0,1-7 0,0 3 0,-2-12 0,2-35 0,3-16 0,4-10 0</inkml:trace>
  <inkml:trace contextRef="#ctx0" brushRef="#br0" timeOffset="-106799.73">27250 7858 24575,'-1'-7'0,"0"1"0,0 3 0,-1-2 0,1 5 0,-1-2 0,-2 23 0,-3 15 0,1 3 0,1 9 0,-1-2 0,1-12 0,0-1 0,1 1-117,-1 3 0,1 2 0,-1 1 0,1-2 117,-1 4 0,0-1 0,1-2-1012,-1 6 1,1-1 1011,-1 6 0,0-2 0,2-15 0,0-2-189,0 9 0,0 0 189,1-10 0,-1 0 0,0 10 0,0 4 0,-1-10 0,-1 2 0,1-4 0,1-4 0,0 1 0,-2 13 0,-2 5 0,2-7 0,2 1 0,-2-6 0,0-1 0,2-6 0,-6 9 412,7-20-412,-2 9 2027,4-21-2027,3 3 0,14-22 0,5-5 0</inkml:trace>
  <inkml:trace contextRef="#ctx0" brushRef="#br0" timeOffset="-105525.73">29931 7666 24575,'0'39'0,"0"1"0,0 8 0,0-12 0,0 10 0,0 0 0,0-5-1366,0 2 0,-1 1 1366,-1 1 0,0 7 0,0 0 0,-1-5-1041,0-10 1,-1-4-1,0 3 1041,-1 12 0,-1 2 0,0-1 0,0-1 0,-1-2 0,0-2 0,-1 1 0,1 2 0,1-8 0,-1 4 0,1 1 0,0-5 0,0 11 0,1-3 0,0-9 0,-1 2 0,1 0-13,3-5 1,0 0 0,0-3 12,0-3 0,0 0 0,0 3 0,0-3 0,2-7 1083,-2-8-1083,1-8 3107,1 0-3107,-1 6 1701,1 23-1701,-1-9 0,1 12 0,-1-24 0,1-1 0,-1-11 0,0-14 0,0-8 0</inkml:trace>
  <inkml:trace contextRef="#ctx0" brushRef="#br0" timeOffset="-104240.73">24529 9146 24575,'-5'0'0,"0"0"0,3 0 0,1 5 0,0 14 0,0 20 0,-1-3 0,0 7 0,0-3 0,-1-3 0,0 1 0,1 2 0,-1 4 0,0-5 0,1-9 0,0-5 0,-2 9 0,3-6 0,-1-27 0,2-25 0,0-8 0</inkml:trace>
  <inkml:trace contextRef="#ctx0" brushRef="#br0" timeOffset="-103738.73">24563 10023 24575,'0'-14'0,"-12"27"0,-10 21 0,-6 11 0,1 0 0,5-11 0,4-5 0,0 0 0,-4 6 0,-5 10 0,-1 3 0,4-7 0,8-12 0,7-7 0,19-23 0,18-39 0,-6 9 0,0 0 0</inkml:trace>
  <inkml:trace contextRef="#ctx0" brushRef="#br0" timeOffset="-103465.73">24594 9875 24575,'13'25'0,"-1"0"0,7 21 0,-9-8 0,3 9 0,-1 3 0,-3-7 0,1 3 0,-2-1 0,-1-5 0,-1 5 0,0-1 0,-2-10 0,0 8 0,-5 6 0,-8-42 0,-7-1 0</inkml:trace>
  <inkml:trace contextRef="#ctx0" brushRef="#br0" timeOffset="-103256.73">24427 10294 24575,'-13'-4'0,"3"2"0,30 0 0,24 0 0,-3 1 0,-11 1 0,1 0 0,3-1 0,7 0 0,0 0 0,-5 1 0,5 1 0,-1-1 0</inkml:trace>
  <inkml:trace contextRef="#ctx0" brushRef="#br0" timeOffset="-102754.73">26636 9910 24575,'0'-16'0,"-1"36"0,-1 28 0,-1 14 0,1 0 0,0-16 0,1-8 0,2-1 0,-1 9 0,1 15 0,2 2 0,2-13 0,3-26 0,9-30 0,21-25 0</inkml:trace>
  <inkml:trace contextRef="#ctx0" brushRef="#br0" timeOffset="-102306.73">26757 9987 24575,'8'-3'0,"21"9"0,16 8 0,-5-2 0,-16-5 0,1 1 0,18 3 0,5 3 0,-20 5 0,-32 11 0,-13 0 0,-8 4 0,-5 0 0,-3-3 0,-6-6 0,6-11 0,20-5 0,27-6 0,14-3 0,6-2 0,-5 1 0,3 2 0,6 2 0,3 3 0,-5 0 0,5 6 0,-16 14 0,-12 4 0,-42 8 0,4-11 0,-7 3 0,1-5 0,-3-4 0,-3-4 0,-7 3 0,-5-1 0,9-10 0,-3-28 0,15 14 0,7-2 0,36-36 0</inkml:trace>
  <inkml:trace contextRef="#ctx0" brushRef="#br0" timeOffset="-101501.73">30243 10179 24575,'-2'-26'0,"0"0"0,-6 2 0,-7 0 0,-5 4 0,-12 14 0,2 7 0,-4 6 0,-6 12 0,0 5 0,8-4 0,2 5 0,8 4 0,1 6 0,1 2 0,4-3 0,1 3 0,8 2 0,9-4 0,5 6 0,3-1 0,2-8 0,2-4 0,7-6 0,16 1 0,9-3 0,-3-5-1121,-9-10 1,-1-4 1120,0-1 0,2-1 0,-3-4 125,-3-6 0,-4-2-125,6-6 0,-9-5 0,-24 14 0,-25 0 0,-11-1 0</inkml:trace>
  <inkml:trace contextRef="#ctx0" brushRef="#br0" timeOffset="-100357.73">25424 9241 24575,'-4'-9'0,"0"0"0,0 3 0,1 2 0,2 3 0,-1 4 0,2 20 0,0 2 0,0 13 0,0 5 0,0-15 0,0 2 0,2 5 0,0 3 0,1-2 0,-2-5 0,3-2 0,7 5 0,4-6 0,1-15 0,13-16 0</inkml:trace>
  <inkml:trace contextRef="#ctx0" brushRef="#br0" timeOffset="-99554.73">25367 9221 24575,'14'-13'0,"23"5"0,-2 1 0,10-1-547,-9 2 1,7 0 0,5 0 0,1 0 0,-1 0 0,-5 0-274,1 0 1,-5 0 0,2 0 0,7 0 454,-8 2 1,6-1 0,4-1 0,3 1 0,0 0 0,0 0 0,-3 0 0,-3 1 0,-5 1 12,10 0 0,-7 1 1,-1 1-1,6 0 352,-10 1 0,4-1 0,2 1 0,1-1 0,1 1 0,-2 0 0,-3 0 0,-5 0 0,9-1 0,-6 1 0,-1 0 0,4 0 0,-2-1 0,5 1 0,1-1 0,0 1 0,-3-1 0,-3-1 0,-2 0 0,-5 0 0,1 0 0,4-1 0,1 1 0,4 0 0,3 0 0,-1 1 0,-3 0 0,-5 0 565,1 3 1,-6-1 0,3 2-566,4-2 0,4 1 0,-3 0 0,-9 2 0,2 6 0,-4 0 0,-24-7 3276,-4 0-1133,-3-1 1133,0 1-3042,1 0 378,-1 13-612,-1 8 0,0 3 0,-1-1 0,-1 1 0,2 14 0,-2 1 0,-3-11 0,0-1 0,0 7 0,0-2 0,-6 0 0,2 1 0,7-36 0,2 0 0</inkml:trace>
  <inkml:trace contextRef="#ctx0" brushRef="#br0" timeOffset="-97049.73">28437 9165 24575,'0'-4'0,"0"-2"0,-2 21 0,-4 6 0,3 5 0,-5 5 0,7-22 0,-2 2 0,2-9 0,0-2 0,0-14 0,1 3 0,0-15 0,0 0 0,0 6 0,0 2 0,0 14 0,5 4 0,17 9 0,-5-1 0,16 26 0,-24-19 0,2 19 0,-11-23 0,-28 15 0,13-16 0,-23 5 0,40-13 0,8-2 0,25 5 0,-9 3 0,0 0 0,0 4 0,7 8 0,-33-8 0,-28 25 0,2-4 0,2-10 0,-4 1 0,1 0 0,0-2 0,-7 3 0,14-8 0,0-3 0,-2-9 0,-2-1 0</inkml:trace>
  <inkml:trace contextRef="#ctx0" brushRef="#br0" timeOffset="-96066.73">25971 8736 24575,'-13'1'0,"-12"2"0,9-2 0,-14 0 0,17-1 0,-1 0 0,10 1 0,0-1 0,2 1 0,-1 2 0,-3 7 0,3 14 0,-2 16 0,0 6 0,4-10 0,1 2 0,-1 9 0,-1 5 0,1-6 0,3-14 0,0-1 0,-1 12 0,0-7 0,3-23 0,-4-1 0</inkml:trace>
  <inkml:trace contextRef="#ctx0" brushRef="#br0" timeOffset="-95354.73">25896 8852 24575,'49'-10'0,"0"-1"0,-1 0 0,1 0 0,0 1 0,-14 3 0,-6 1 0,9 0 0,-2 2 0,9-2 0,6 0 0,3 1 0,2-1 0,-2 1 0,-2 0 0,-7 2 0,-7 0 0,4 2 0,-8 2 0,6 0 0,2-1 0,8 1 0,3-1 0,-1 1 0,-5-1 0,-9 1 0,2-1 0,-4 0 0,6 1 0,3-1 0,-10 0 0,-9 0 0,-5 0 0,-17 0 0,5 0 0,3 0 0,10 0 0,-6 0 0,21 0 0,-22 0 0,10 1 0,-20 1 0,-3 6 0,-2 6 0,0 21 0,0-16 0,0 18 0,-4 12 0,3-15 0,-2-1 0,1-4 0,2-12 0,0 0 0</inkml:trace>
  <inkml:trace contextRef="#ctx0" brushRef="#br0" timeOffset="-94793.73">28004 8723 24575,'28'3'0,"-1"-1"0,-7 0 0,15 7 0,-4 4 0,-22 0 0,-15 10 0,-19 13 0,8-14 0,-6 7 0,22-23 0,23 4 0,9-2 0,16-2 0,-10-6 0,5-1 0,-4-2 0,-4-4 0,-2-3 0,7-7 0,0 0 0</inkml:trace>
  <inkml:trace contextRef="#ctx0" brushRef="#br0" timeOffset="-94062.73">26638 8401 24575,'-10'39'0,"0"0"0,0-1 0,0 8 0,1-1 0,1-6 0,-1 9 0,4-14 0,1-9 0,3-23 0,-1-5 0</inkml:trace>
  <inkml:trace contextRef="#ctx0" brushRef="#br0" timeOffset="-93558.73">26554 8490 24575,'39'-7'0,"-1"0"0,-12 4 0,1 0 0,13-2 0,5-1 0,2 1 0,-9 3 0,2 2 0,-1-1 0,-3 1 0,11-2 0,1 1 0,-6 1 0,6 0 0,-1 0 0,-11 0 0,10 0 0,-12 2 0,-8 3 0,-23 8 0,-3 11 0,0 18 0,0-14 0,-1 16 0,-2-22 0,-10 17 0,7-14 0,-7 7 0</inkml:trace>
  <inkml:trace contextRef="#ctx0" brushRef="#br0" timeOffset="-92634.73">27952 8381 24575,'-6'-4'0,"2"2"0,0-8 0,3 8 0,1-10 0,-1 7 0,1-1 0,-2 2 0,2 16 0,-1 13 0,1 4 0,-6 6 0,2-3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2020/2/24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8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传销利用了递归算法，引导学生比较这两者之间的异同。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346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7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81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627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12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0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把学生的答案一一写下来！引导学生参与讨论，但所有方法首先必须合法。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3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92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第二点就是让朋友愿意帮你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7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0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传销利用了递归算法，引导学生比较这两者之间的异同。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56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/>
              <a:t>Click to edit Master text styles</a:t>
            </a:r>
          </a:p>
          <a:p>
            <a:pPr lvl="1" rtl="0"/>
            <a:r>
              <a:rPr lang="en-US" altLang="zh-CN" noProof="0" dirty="0"/>
              <a:t>Second level</a:t>
            </a:r>
          </a:p>
          <a:p>
            <a:pPr lvl="2" rtl="0"/>
            <a:r>
              <a:rPr lang="en-US" altLang="zh-CN" noProof="0" dirty="0"/>
              <a:t>Third level</a:t>
            </a:r>
          </a:p>
          <a:p>
            <a:pPr lvl="3" rtl="0"/>
            <a:r>
              <a:rPr lang="en-US" altLang="zh-CN" noProof="0" dirty="0"/>
              <a:t>Fourth level</a:t>
            </a:r>
          </a:p>
          <a:p>
            <a:pPr lvl="4" rtl="0"/>
            <a:r>
              <a:rPr lang="en-US" altLang="zh-CN" noProof="0" dirty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2020/2/24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2020/2/24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2020/2/24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1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算法的奥秘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27" y="1905000"/>
            <a:ext cx="7682929" cy="426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需要找朋友，但并不要求朋友捐钱</a:t>
            </a:r>
            <a:endParaRPr lang="en-US" altLang="zh-CN" dirty="0"/>
          </a:p>
          <a:p>
            <a:r>
              <a:rPr lang="zh-CN" altLang="en-US" dirty="0"/>
              <a:t>朋友为了筹到款，需要采用与你相同的策略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从前有座山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山里有座庙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庙里有个老和尚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老和尚在给小和尚讲故事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故事说：从前有座山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山里有座庙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庙里有个老和尚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老和尚在给小和尚讲故事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56" y="2957066"/>
            <a:ext cx="2115060" cy="32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分解问题（找朋友）</a:t>
            </a:r>
            <a:endParaRPr lang="en-US" altLang="zh-CN" dirty="0"/>
          </a:p>
          <a:p>
            <a:r>
              <a:rPr lang="zh-CN" altLang="en-US" dirty="0"/>
              <a:t>递归求解（相同的策略）</a:t>
            </a:r>
            <a:endParaRPr lang="en-US" altLang="zh-CN" dirty="0"/>
          </a:p>
          <a:p>
            <a:r>
              <a:rPr lang="zh-CN" altLang="en-US" dirty="0"/>
              <a:t>边界条件（求解</a:t>
            </a:r>
            <a:r>
              <a:rPr lang="en-US" altLang="zh-CN" dirty="0"/>
              <a:t>/</a:t>
            </a:r>
            <a:r>
              <a:rPr lang="zh-CN" altLang="en-US" dirty="0"/>
              <a:t>计算）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905000"/>
            <a:ext cx="6776081" cy="32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递归算法与传销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1905000"/>
            <a:ext cx="4732565" cy="3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递归算法的两个要素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3347862" cy="4267200"/>
          </a:xfrm>
        </p:spPr>
        <p:txBody>
          <a:bodyPr/>
          <a:lstStyle/>
          <a:p>
            <a:r>
              <a:rPr lang="zh-CN" altLang="en-US" dirty="0"/>
              <a:t>必须有最终停⽌发展下线的边界条件</a:t>
            </a:r>
            <a:endParaRPr lang="en-US" altLang="zh-CN" dirty="0"/>
          </a:p>
          <a:p>
            <a:pPr lvl="1"/>
            <a:r>
              <a:rPr lang="zh-CN" altLang="en-US" dirty="0"/>
              <a:t>否则无穷循环</a:t>
            </a:r>
          </a:p>
          <a:p>
            <a:r>
              <a:rPr lang="zh-CN" altLang="en-US" dirty="0"/>
              <a:t>必须有与原始问题结构⼀致，但输⼊规模⼩于原始问题规模的递归结构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1905023"/>
            <a:ext cx="6492128" cy="30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递归算法的执行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4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FDA3-8112-4444-83C2-04946B6D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递归</a:t>
            </a:r>
            <a:r>
              <a:rPr lang="zh-CN" altLang="en-US" dirty="0"/>
              <a:t>算法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9058-99BA-114A-8BBC-5A0060C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递归</a:t>
            </a:r>
            <a:endParaRPr lang="en-US" altLang="zh-CN" dirty="0"/>
          </a:p>
          <a:p>
            <a:pPr lvl="1"/>
            <a:r>
              <a:rPr lang="zh-CN" altLang="en-US" dirty="0"/>
              <a:t>问题分解</a:t>
            </a:r>
            <a:endParaRPr lang="en-US" altLang="zh-CN" dirty="0"/>
          </a:p>
          <a:p>
            <a:pPr lvl="1"/>
            <a:r>
              <a:rPr lang="zh-CN" altLang="en-US" dirty="0"/>
              <a:t>循环计算</a:t>
            </a:r>
            <a:endParaRPr lang="en-US" altLang="zh-CN" dirty="0"/>
          </a:p>
          <a:p>
            <a:r>
              <a:rPr lang="zh-CN" altLang="en-US" dirty="0"/>
              <a:t>边界</a:t>
            </a:r>
            <a:endParaRPr lang="en-US" altLang="zh-CN" dirty="0"/>
          </a:p>
          <a:p>
            <a:pPr lvl="1"/>
            <a:r>
              <a:rPr lang="zh-CN" altLang="en-CN" dirty="0"/>
              <a:t>终止</a:t>
            </a:r>
            <a:r>
              <a:rPr lang="zh-CN" altLang="en-US" dirty="0"/>
              <a:t>循环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621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</a:t>
            </a:r>
            <a:r>
              <a:rPr lang="en-US" altLang="zh-CN" dirty="0"/>
              <a:t>《</a:t>
            </a:r>
            <a:r>
              <a:rPr lang="zh-CN" altLang="en-US" dirty="0"/>
              <a:t>算盘书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⼀对兔⼦饲养在围墙中，如果它们每个⽉⽣⼀对兔⼦，且新⽣的兔⼦在第⼆个⽉后也是每个⽉⽣⼀对兔⼦，问⼀年后围墙中共有多少对兔⼦。斐波那契的分析如下：第⼀个⽉是最初的⼀对兔⼦⽣下⼀对兔⼦，围墙内共有两对兔⼦；第⼆个⽉仍是最初的⼀对兔⼦⽣下⼀对兔⼦，共有</a:t>
            </a:r>
            <a:r>
              <a:rPr lang="en-US" altLang="zh-CN" sz="2000" dirty="0"/>
              <a:t>3</a:t>
            </a:r>
            <a:r>
              <a:rPr lang="zh-CN" altLang="en-US" sz="2000" dirty="0"/>
              <a:t>对兔⼦；到第三个⽉除最初的兔⼦新⽣⼀对兔⼦外，第⼀个⽉⽣的兔⼦也开始⽣兔⼦，因此共有</a:t>
            </a:r>
            <a:r>
              <a:rPr lang="en-US" altLang="zh-CN" sz="2000" dirty="0"/>
              <a:t>5 </a:t>
            </a:r>
            <a:r>
              <a:rPr lang="zh-CN" altLang="en-US" sz="2000" dirty="0"/>
              <a:t>对兔⼦。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24 </a:t>
            </a:r>
            <a:r>
              <a:rPr lang="zh-CN" altLang="en-US" sz="2000" dirty="0">
                <a:solidFill>
                  <a:srgbClr val="FF0000"/>
                </a:solidFill>
              </a:rPr>
              <a:t>个⽉共有⼏对兔⼦？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斐波那契序列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60848"/>
            <a:ext cx="99568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13" y="3869895"/>
            <a:ext cx="4343400" cy="685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E760CC-1F97-2641-81E1-97FCC4B4CC8C}"/>
                  </a:ext>
                </a:extLst>
              </p14:cNvPr>
              <p14:cNvContentPartPr/>
              <p14:nvPr/>
            </p14:nvContentPartPr>
            <p14:xfrm>
              <a:off x="4354560" y="4654800"/>
              <a:ext cx="6071400" cy="218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E760CC-1F97-2641-81E1-97FCC4B4CC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5200" y="4645440"/>
                <a:ext cx="609012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4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斐波那契序列的递归实现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05000"/>
            <a:ext cx="9478789" cy="26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3" y="2051050"/>
            <a:ext cx="5753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递归的组成结构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63" y="1822450"/>
            <a:ext cx="58801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3" y="1895643"/>
            <a:ext cx="5791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3" y="1905000"/>
            <a:ext cx="590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63" y="2063750"/>
            <a:ext cx="5575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跟踪递归函数的执行过程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1993900"/>
            <a:ext cx="5689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斐波那契序列算法实现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905000"/>
            <a:ext cx="9478789" cy="268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58" y="4707202"/>
            <a:ext cx="40259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758" y="5519447"/>
            <a:ext cx="9436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利用递归算法求解问题</a:t>
            </a:r>
            <a:r>
              <a:rPr lang="en-US" altLang="zh-CN" dirty="0"/>
              <a:t>-</a:t>
            </a:r>
            <a:r>
              <a:rPr lang="zh-CN" altLang="en-US" dirty="0"/>
              <a:t>判断回文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递归算法求解问题的步骤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不妨设问题有解，且求解该问题的函数为</a:t>
            </a:r>
            <a:r>
              <a:rPr lang="en-US" altLang="zh-CN" dirty="0" err="1"/>
              <a:t>Fnc</a:t>
            </a:r>
            <a:r>
              <a:rPr lang="en-US" altLang="zh-CN" dirty="0"/>
              <a:t>(P)</a:t>
            </a:r>
            <a:r>
              <a:rPr lang="zh-CN" altLang="en-US" dirty="0"/>
              <a:t>，其中</a:t>
            </a:r>
            <a:r>
              <a:rPr lang="en-US" altLang="zh-CN" dirty="0"/>
              <a:t>P </a:t>
            </a:r>
            <a:r>
              <a:rPr lang="zh-CN" altLang="en-US" dirty="0"/>
              <a:t>为函数</a:t>
            </a:r>
            <a:r>
              <a:rPr lang="en-US" altLang="zh-CN" dirty="0" err="1"/>
              <a:t>Fnc</a:t>
            </a:r>
            <a:r>
              <a:rPr lang="en-US" altLang="zh-CN" dirty="0"/>
              <a:t> </a:t>
            </a:r>
            <a:r>
              <a:rPr lang="zh-CN" altLang="en-US" dirty="0"/>
              <a:t>的输⼊</a:t>
            </a:r>
            <a:endParaRPr lang="en-US" altLang="zh-CN" dirty="0"/>
          </a:p>
          <a:p>
            <a:r>
              <a:rPr lang="zh-CN" altLang="en-US" dirty="0"/>
              <a:t>将原问题</a:t>
            </a:r>
            <a:r>
              <a:rPr lang="en-US" altLang="zh-CN" dirty="0"/>
              <a:t>P </a:t>
            </a:r>
            <a:r>
              <a:rPr lang="zh-CN" altLang="en-US" dirty="0"/>
              <a:t>分解成</a:t>
            </a:r>
            <a:r>
              <a:rPr lang="en-US" altLang="zh-CN" dirty="0"/>
              <a:t>k </a:t>
            </a:r>
            <a:r>
              <a:rPr lang="zh-CN" altLang="en-US" dirty="0"/>
              <a:t>个⼦问题，即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; P</a:t>
            </a:r>
            <a:r>
              <a:rPr lang="en-US" altLang="zh-CN" baseline="-25000" dirty="0"/>
              <a:t>2</a:t>
            </a:r>
            <a:r>
              <a:rPr lang="en-US" altLang="zh-CN" dirty="0"/>
              <a:t>; </a:t>
            </a:r>
            <a:r>
              <a:rPr lang="mr-IN" altLang="zh-CN" dirty="0"/>
              <a:t>…</a:t>
            </a:r>
            <a:r>
              <a:rPr lang="en-US" altLang="zh-CN" dirty="0"/>
              <a:t> ;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endParaRPr lang="en-US" altLang="zh-CN" baseline="-25000" dirty="0"/>
          </a:p>
          <a:p>
            <a:pPr lvl="1"/>
            <a:r>
              <a:rPr lang="zh-CN" altLang="en-US" dirty="0"/>
              <a:t>由于求解原问题的函数为</a:t>
            </a:r>
            <a:r>
              <a:rPr lang="en-US" altLang="zh-CN" dirty="0" err="1"/>
              <a:t>Fnc</a:t>
            </a:r>
            <a:r>
              <a:rPr lang="zh-CN" altLang="en-US" dirty="0"/>
              <a:t>，因此求解各⼦问题的函数依然是</a:t>
            </a:r>
            <a:r>
              <a:rPr lang="en-US" altLang="zh-CN" dirty="0" err="1"/>
              <a:t>Fnc</a:t>
            </a:r>
            <a:endParaRPr lang="en-US" altLang="zh-CN" dirty="0"/>
          </a:p>
          <a:p>
            <a:pPr lvl="1"/>
            <a:r>
              <a:rPr lang="zh-CN" altLang="en-US" dirty="0"/>
              <a:t>⼦问题对应的输⼊元素个数要⼩于原问题的输⼊元素数</a:t>
            </a:r>
            <a:endParaRPr lang="en-US" altLang="zh-CN" baseline="-25000" dirty="0"/>
          </a:p>
          <a:p>
            <a:r>
              <a:rPr lang="en-US" dirty="0" err="1"/>
              <a:t>建⽴字问题的解与原问题解的关系</a:t>
            </a:r>
            <a:endParaRPr lang="en-US" dirty="0"/>
          </a:p>
          <a:p>
            <a:pPr lvl="1"/>
            <a:r>
              <a:rPr lang="zh-CN" altLang="en-US" dirty="0"/>
              <a:t>根据解的关系得到递归结构，其中 </a:t>
            </a:r>
            <a:r>
              <a:rPr lang="en-US" altLang="zh-CN" dirty="0"/>
              <a:t>     </a:t>
            </a:r>
            <a:r>
              <a:rPr lang="zh-CN" altLang="en-US" dirty="0"/>
              <a:t>表⽰函数间的关系</a:t>
            </a:r>
            <a:endParaRPr lang="en-US" altLang="zh-CN" dirty="0"/>
          </a:p>
          <a:p>
            <a:pPr lvl="1"/>
            <a:r>
              <a:rPr lang="zh-CN" altLang="en-US" dirty="0"/>
              <a:t>⼦问题的最简形式存在解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80" y="4653136"/>
            <a:ext cx="52197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14" y="5229200"/>
            <a:ext cx="29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回文判断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回文定义： ⼀个正向和反向读是相同的字符串</a:t>
            </a:r>
            <a:endParaRPr lang="en-US" altLang="zh-CN" dirty="0"/>
          </a:p>
          <a:p>
            <a:pPr lvl="1"/>
            <a:r>
              <a:rPr lang="en-US" dirty="0" err="1"/>
              <a:t>level，noon</a:t>
            </a:r>
            <a:endParaRPr lang="en-US" dirty="0"/>
          </a:p>
          <a:p>
            <a:pPr lvl="1"/>
            <a:r>
              <a:rPr lang="zh-CN" altLang="en-US" dirty="0"/>
              <a:t>蜜蜂酿蜂蜜，静泉⼭上⼭泉静，上海⾃来⽔来⾃海上</a:t>
            </a:r>
            <a:endParaRPr lang="en-US" altLang="zh-CN" dirty="0"/>
          </a:p>
          <a:p>
            <a:r>
              <a:rPr lang="zh-CN" altLang="en-US" dirty="0"/>
              <a:t>当给定⼀个字符串</a:t>
            </a:r>
            <a:r>
              <a:rPr lang="en-US" altLang="zh-CN" dirty="0" err="1"/>
              <a:t>str</a:t>
            </a:r>
            <a:r>
              <a:rPr lang="zh-CN" altLang="en-US" dirty="0"/>
              <a:t>，需要判断该字符串是否为回⽂</a:t>
            </a:r>
            <a:endParaRPr lang="en-US" altLang="zh-CN" dirty="0"/>
          </a:p>
          <a:p>
            <a:pPr lvl="1"/>
            <a:r>
              <a:rPr lang="zh-CN" altLang="en-US" dirty="0"/>
              <a:t>如果是回⽂返回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4797152"/>
            <a:ext cx="9144000" cy="1375048"/>
          </a:xfrm>
        </p:spPr>
        <p:txBody>
          <a:bodyPr/>
          <a:lstStyle/>
          <a:p>
            <a:r>
              <a:rPr lang="zh-CN" altLang="en-US" dirty="0"/>
              <a:t>时间复杂度为</a:t>
            </a:r>
            <a:r>
              <a:rPr lang="en-US" altLang="zh-CN" dirty="0"/>
              <a:t>O(n)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81" y="1905000"/>
            <a:ext cx="7823200" cy="275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9A51E4-F9B1-4C4C-A8CD-8A8865400E62}"/>
                  </a:ext>
                </a:extLst>
              </p14:cNvPr>
              <p14:cNvContentPartPr/>
              <p14:nvPr/>
            </p14:nvContentPartPr>
            <p14:xfrm>
              <a:off x="3709080" y="2644920"/>
              <a:ext cx="6766920" cy="321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9A51E4-F9B1-4C4C-A8CD-8A8865400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9720" y="2635560"/>
                <a:ext cx="6785640" cy="32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冰桶游戏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868142" cy="4267200"/>
          </a:xfrm>
        </p:spPr>
        <p:txBody>
          <a:bodyPr/>
          <a:lstStyle/>
          <a:p>
            <a:r>
              <a:rPr lang="zh-CN" altLang="en-US" dirty="0"/>
              <a:t>参与者在网 络上发布自己被冰水浇遍全身的视频内容，然后邀请</a:t>
            </a:r>
            <a:r>
              <a:rPr lang="en-US" altLang="zh-CN" dirty="0"/>
              <a:t>3</a:t>
            </a:r>
            <a:r>
              <a:rPr lang="zh-CN" altLang="en-US" dirty="0"/>
              <a:t>位朋友参加该活动</a:t>
            </a:r>
            <a:endParaRPr lang="en-US" altLang="zh-CN" dirty="0"/>
          </a:p>
          <a:p>
            <a:pPr lvl="1"/>
            <a:r>
              <a:rPr lang="zh-CN" altLang="en-US" dirty="0"/>
              <a:t>朋友要么</a:t>
            </a:r>
            <a:r>
              <a:rPr lang="en-US" altLang="zh-CN" dirty="0"/>
              <a:t>24</a:t>
            </a:r>
            <a:r>
              <a:rPr lang="zh-CN" altLang="en-US" dirty="0"/>
              <a:t>小时内接受挑战</a:t>
            </a:r>
            <a:endParaRPr lang="en-US" altLang="zh-CN" dirty="0"/>
          </a:p>
          <a:p>
            <a:pPr lvl="1"/>
            <a:r>
              <a:rPr lang="zh-CN" altLang="en-US" dirty="0"/>
              <a:t>要么选择向对抗“渐冻症”组织捐款</a:t>
            </a:r>
            <a:r>
              <a:rPr lang="en-US" altLang="zh-CN" dirty="0"/>
              <a:t>100</a:t>
            </a:r>
            <a:r>
              <a:rPr lang="zh-CN" altLang="en-US" dirty="0"/>
              <a:t>美元</a:t>
            </a:r>
          </a:p>
          <a:p>
            <a:r>
              <a:rPr lang="zh-CN" altLang="en-US" dirty="0"/>
              <a:t>仅在美国就有</a:t>
            </a:r>
            <a:r>
              <a:rPr lang="en-US" altLang="zh-CN" dirty="0"/>
              <a:t>170 </a:t>
            </a:r>
            <a:r>
              <a:rPr lang="zh-CN" altLang="en-US" dirty="0"/>
              <a:t>万⼈参与挑战，</a:t>
            </a:r>
            <a:r>
              <a:rPr lang="en-US" altLang="zh-CN" dirty="0"/>
              <a:t>250 </a:t>
            </a:r>
            <a:r>
              <a:rPr lang="zh-CN" altLang="en-US" dirty="0"/>
              <a:t>万⼈捐款，总⾦额达</a:t>
            </a:r>
            <a:r>
              <a:rPr lang="en-US" altLang="zh-CN" dirty="0"/>
              <a:t>1.15 </a:t>
            </a:r>
            <a:r>
              <a:rPr lang="zh-CN" altLang="en-US" dirty="0"/>
              <a:t>亿美元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1905000"/>
            <a:ext cx="4238354" cy="2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不妨设已经有⼀个函数 </a:t>
            </a:r>
            <a:r>
              <a:rPr lang="en-US" dirty="0" err="1"/>
              <a:t>is_palindrome</a:t>
            </a:r>
            <a:r>
              <a:rPr lang="en-US" dirty="0"/>
              <a:t>(s)</a:t>
            </a:r>
            <a:r>
              <a:rPr lang="zh-CN" altLang="en-US" dirty="0"/>
              <a:t>可以⽤来求解该问题</a:t>
            </a:r>
            <a:endParaRPr lang="en-US" altLang="zh-CN" dirty="0"/>
          </a:p>
          <a:p>
            <a:r>
              <a:rPr lang="zh-CN" altLang="en-US" dirty="0"/>
              <a:t>不妨设</a:t>
            </a:r>
            <a:r>
              <a:rPr lang="en-US" altLang="zh-CN" dirty="0"/>
              <a:t> s=’level’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4A2E9-B10A-6D47-8481-819B10EFDFA6}"/>
                  </a:ext>
                </a:extLst>
              </p14:cNvPr>
              <p14:cNvContentPartPr/>
              <p14:nvPr/>
            </p14:nvContentPartPr>
            <p14:xfrm>
              <a:off x="2016000" y="1910880"/>
              <a:ext cx="9183600" cy="183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4A2E9-B10A-6D47-8481-819B10EFD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6640" y="1901520"/>
                <a:ext cx="920232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7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如何将</a:t>
            </a:r>
            <a:r>
              <a:rPr lang="en-US" dirty="0" err="1"/>
              <a:t>is_palindrome</a:t>
            </a:r>
            <a:r>
              <a:rPr lang="en-US" dirty="0"/>
              <a:t>(s)</a:t>
            </a:r>
            <a:r>
              <a:rPr lang="zh-CN" altLang="en-US" dirty="0"/>
              <a:t>进行分解？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8BD3A-7097-D64E-A9CA-4C2191B5520A}"/>
                  </a:ext>
                </a:extLst>
              </p14:cNvPr>
              <p14:cNvContentPartPr/>
              <p14:nvPr/>
            </p14:nvContentPartPr>
            <p14:xfrm>
              <a:off x="3924000" y="3427560"/>
              <a:ext cx="2557440" cy="12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8BD3A-7097-D64E-A9CA-4C2191B552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4640" y="3418200"/>
                <a:ext cx="2576160" cy="12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8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16832"/>
            <a:ext cx="9144000" cy="4267200"/>
          </a:xfrm>
        </p:spPr>
        <p:txBody>
          <a:bodyPr/>
          <a:lstStyle/>
          <a:p>
            <a:r>
              <a:rPr lang="zh-CN" altLang="en-US" dirty="0"/>
              <a:t>如何将</a:t>
            </a:r>
            <a:r>
              <a:rPr lang="en-US" dirty="0" err="1"/>
              <a:t>is_palindrome</a:t>
            </a:r>
            <a:r>
              <a:rPr lang="en-US" dirty="0"/>
              <a:t>(s)</a:t>
            </a:r>
            <a:r>
              <a:rPr lang="zh-CN" altLang="en-US" dirty="0"/>
              <a:t>进行分解？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532" y="2996952"/>
            <a:ext cx="7601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¿&lt;ã^ˇ" charset="0"/>
              </a:rPr>
              <a:t>is_palindrome</a:t>
            </a:r>
            <a:r>
              <a:rPr lang="en-US" sz="2400" dirty="0">
                <a:latin typeface="¿&lt;ã^ˇ" charset="0"/>
              </a:rPr>
              <a:t>(‘level’) = </a:t>
            </a:r>
            <a:r>
              <a:rPr lang="en-US" sz="2400" dirty="0" err="1">
                <a:latin typeface="¿&lt;ã^ˇ" charset="0"/>
              </a:rPr>
              <a:t>is_palindrome</a:t>
            </a:r>
            <a:r>
              <a:rPr lang="en-US" sz="2400" dirty="0">
                <a:latin typeface="¿&lt;ã^ˇ" charset="0"/>
              </a:rPr>
              <a:t>(‘eve’) and (‘l’==‘l’)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981F4C-5721-F348-AC18-914F92693403}"/>
                  </a:ext>
                </a:extLst>
              </p14:cNvPr>
              <p14:cNvContentPartPr/>
              <p14:nvPr/>
            </p14:nvContentPartPr>
            <p14:xfrm>
              <a:off x="1691280" y="3286800"/>
              <a:ext cx="8081640" cy="281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981F4C-5721-F348-AC18-914F92693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920" y="3277440"/>
                <a:ext cx="8100360" cy="28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2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回文判断的递归算法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3861048"/>
            <a:ext cx="9144000" cy="231115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行边界条件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行递归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01" y="2060848"/>
            <a:ext cx="9121111" cy="16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回文判断的递归算法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01" y="2060848"/>
            <a:ext cx="9121111" cy="16040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91" y="4274546"/>
            <a:ext cx="9105900" cy="825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02BF4A-7D4B-634C-B204-6F47C9080B2E}"/>
                  </a:ext>
                </a:extLst>
              </p14:cNvPr>
              <p14:cNvContentPartPr/>
              <p14:nvPr/>
            </p14:nvContentPartPr>
            <p14:xfrm>
              <a:off x="471600" y="2252880"/>
              <a:ext cx="9925200" cy="365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02BF4A-7D4B-634C-B204-6F47C9080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240" y="2243520"/>
                <a:ext cx="9943920" cy="36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利用递归算法求解问题</a:t>
            </a:r>
            <a:r>
              <a:rPr lang="en-US" altLang="zh-CN" dirty="0"/>
              <a:t>-</a:t>
            </a:r>
            <a:r>
              <a:rPr lang="zh-CN" altLang="en-US" dirty="0"/>
              <a:t>全排列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输⼊的字符s</a:t>
            </a:r>
            <a:r>
              <a:rPr lang="mr-IN" dirty="0"/>
              <a:t>=“ABC”</a:t>
            </a:r>
            <a:r>
              <a:rPr lang="zh-CN" altLang="en-US" dirty="0"/>
              <a:t>，由字符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和</a:t>
            </a:r>
            <a:r>
              <a:rPr lang="en-US" altLang="zh-CN" dirty="0"/>
              <a:t>C </a:t>
            </a:r>
            <a:r>
              <a:rPr lang="zh-CN" altLang="en-US" dirty="0"/>
              <a:t>组成的全排列</a:t>
            </a:r>
            <a:r>
              <a:rPr lang="mr-IN" dirty="0" err="1"/>
              <a:t>为</a:t>
            </a:r>
            <a:endParaRPr lang="en-US" dirty="0"/>
          </a:p>
          <a:p>
            <a:pPr lvl="1"/>
            <a:r>
              <a:rPr lang="mr-IN" dirty="0"/>
              <a:t>[“ABC”, “ACB”, “BAC”, “BCA”, “CAB”, “CBA”]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不妨设求解原问题的函数为</a:t>
            </a:r>
            <a:r>
              <a:rPr lang="en-US" altLang="zh-CN" dirty="0"/>
              <a:t>permutation(s)</a:t>
            </a:r>
          </a:p>
          <a:p>
            <a:r>
              <a:rPr lang="zh-CN" altLang="en-US" dirty="0"/>
              <a:t>如何将问题进行分解形成子问题，从而可以寻求朋友的帮助？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E30EC-26ED-5B4D-B3C4-8E87C24673EB}"/>
                  </a:ext>
                </a:extLst>
              </p14:cNvPr>
              <p14:cNvContentPartPr/>
              <p14:nvPr/>
            </p14:nvContentPartPr>
            <p14:xfrm>
              <a:off x="5597280" y="2149560"/>
              <a:ext cx="2030400" cy="36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E30EC-26ED-5B4D-B3C4-8E87C2467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920" y="2140200"/>
                <a:ext cx="204912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3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不妨设求解原问题的函数为</a:t>
            </a:r>
            <a:r>
              <a:rPr lang="en-US" altLang="zh-CN" dirty="0"/>
              <a:t>permutation(s)</a:t>
            </a:r>
          </a:p>
          <a:p>
            <a:r>
              <a:rPr lang="zh-CN" altLang="en-US" dirty="0"/>
              <a:t>如何将问题进行分解形成子问题，从而可以寻求朋友的帮助？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3717032"/>
            <a:ext cx="3886200" cy="1536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95F25A-3749-C347-A9B9-59F45F51F2A7}"/>
              </a:ext>
            </a:extLst>
          </p:cNvPr>
          <p:cNvSpPr/>
          <p:nvPr/>
        </p:nvSpPr>
        <p:spPr>
          <a:xfrm>
            <a:off x="2998068" y="5678666"/>
            <a:ext cx="487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mr-IN" dirty="0"/>
              <a:t>[“ABC”, “ACB”, “BAC”, “BCA”, “CAB”, “CBA”]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E0566D-FCBD-9646-AA4A-ACCCC4935753}"/>
                  </a:ext>
                </a:extLst>
              </p14:cNvPr>
              <p14:cNvContentPartPr/>
              <p14:nvPr/>
            </p14:nvContentPartPr>
            <p14:xfrm>
              <a:off x="1575360" y="3750840"/>
              <a:ext cx="10210680" cy="310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E0566D-FCBD-9646-AA4A-ACCCC4935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000" y="3741480"/>
                <a:ext cx="10229400" cy="31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4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全排列的递归实现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282772"/>
            <a:ext cx="9144000" cy="88942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对于长度为</a:t>
            </a:r>
            <a:r>
              <a:rPr lang="en-US" altLang="zh-CN" dirty="0"/>
              <a:t>n </a:t>
            </a:r>
            <a:r>
              <a:rPr lang="zh-CN" altLang="en-US" dirty="0"/>
              <a:t>的输⼊字符串，共有</a:t>
            </a:r>
            <a:r>
              <a:rPr lang="en-US" altLang="zh-CN" dirty="0"/>
              <a:t>n! </a:t>
            </a:r>
            <a:r>
              <a:rPr lang="zh-CN" altLang="en-US" dirty="0"/>
              <a:t>个全排列，因此代码的时间复杂度</a:t>
            </a:r>
            <a:r>
              <a:rPr lang="mr-IN" dirty="0" err="1"/>
              <a:t>为O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1761"/>
            <a:ext cx="9143998" cy="33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/>
          <a:lstStyle/>
          <a:p>
            <a:r>
              <a:rPr lang="zh-CN" altLang="en-US" dirty="0"/>
              <a:t>如何凑集一笔巨款用于公益事业？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1905000"/>
            <a:ext cx="3151882" cy="24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利用递归算法求解问题</a:t>
            </a:r>
            <a:r>
              <a:rPr lang="en-US" altLang="zh-CN" dirty="0"/>
              <a:t>-</a:t>
            </a:r>
            <a:r>
              <a:rPr lang="zh-CN" altLang="en-US" dirty="0"/>
              <a:t>汉诺塔问题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8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8" y="1921971"/>
            <a:ext cx="8568177" cy="2515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169912"/>
            <a:ext cx="3657135" cy="17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7B2E-46C7-7246-93FA-5BC93702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示例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8871-BE78-1C46-B7B6-548D6E4F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FDB51-52C0-8A40-B1C8-09FD0962E751}"/>
                  </a:ext>
                </a:extLst>
              </p14:cNvPr>
              <p14:cNvContentPartPr/>
              <p14:nvPr/>
            </p14:nvContentPartPr>
            <p14:xfrm>
              <a:off x="2058480" y="2694240"/>
              <a:ext cx="9743400" cy="387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FDB51-52C0-8A40-B1C8-09FD0962E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120" y="2684880"/>
                <a:ext cx="976212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2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移动过程必须符合以下规则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每次只能移动⼀个盘⼦</a:t>
            </a:r>
          </a:p>
          <a:p>
            <a:r>
              <a:rPr lang="zh-CN" altLang="en-US" dirty="0"/>
              <a:t>移动过程中，⼩的盘⼦不能处于⽐它⼤的盘⼦下⾯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3" y="3573016"/>
            <a:ext cx="5943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2564904"/>
            <a:ext cx="677657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51" y="1988840"/>
            <a:ext cx="4761920" cy="187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24" y="1988840"/>
            <a:ext cx="4787942" cy="1872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E987E7-DBCA-A744-AA61-4B5943308332}"/>
                  </a:ext>
                </a:extLst>
              </p14:cNvPr>
              <p14:cNvContentPartPr/>
              <p14:nvPr/>
            </p14:nvContentPartPr>
            <p14:xfrm>
              <a:off x="1599480" y="2122200"/>
              <a:ext cx="8939520" cy="466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E987E7-DBCA-A744-AA61-4B59433083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120" y="2112840"/>
                <a:ext cx="8958240" cy="46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3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51" y="1988840"/>
            <a:ext cx="4761920" cy="187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24" y="1988840"/>
            <a:ext cx="4787942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51" y="4221088"/>
            <a:ext cx="4675514" cy="1872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AEE83A-B0F5-9240-8EE4-50859CEC529E}"/>
                  </a:ext>
                </a:extLst>
              </p14:cNvPr>
              <p14:cNvContentPartPr/>
              <p14:nvPr/>
            </p14:nvContentPartPr>
            <p14:xfrm>
              <a:off x="1263600" y="2280960"/>
              <a:ext cx="5565960" cy="348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AEE83A-B0F5-9240-8EE4-50859CEC52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4240" y="2271600"/>
                <a:ext cx="5584680" cy="35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4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51" y="1988840"/>
            <a:ext cx="4761920" cy="187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24" y="1988840"/>
            <a:ext cx="4787942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51" y="4221088"/>
            <a:ext cx="4675514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421" y="4221088"/>
            <a:ext cx="4788245" cy="1950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E9F3F0-FEAD-5D45-B201-595BB51C3594}"/>
                  </a:ext>
                </a:extLst>
              </p14:cNvPr>
              <p14:cNvContentPartPr/>
              <p14:nvPr/>
            </p14:nvContentPartPr>
            <p14:xfrm>
              <a:off x="489960" y="1616760"/>
              <a:ext cx="8028360" cy="415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E9F3F0-FEAD-5D45-B201-595BB51C35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600" y="1607400"/>
                <a:ext cx="8047080" cy="41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课堂讨论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</a:t>
            </a:r>
            <a:r>
              <a:rPr lang="mr-IN" dirty="0" err="1"/>
              <a:t>有函数hanoi</a:t>
            </a:r>
            <a:r>
              <a:rPr lang="en-US" dirty="0"/>
              <a:t>( )</a:t>
            </a:r>
            <a:r>
              <a:rPr lang="zh-CN" altLang="en-US" dirty="0"/>
              <a:t>可以求解该问题，函数参数如何设计？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</a:t>
            </a:r>
            <a:r>
              <a:rPr lang="mr-IN" dirty="0" err="1"/>
              <a:t>有函数hanoi</a:t>
            </a:r>
            <a:r>
              <a:rPr lang="en-US" dirty="0"/>
              <a:t>( )</a:t>
            </a:r>
            <a:r>
              <a:rPr lang="zh-CN" altLang="en-US" dirty="0"/>
              <a:t>可以求解该问题，函数参数如何设计？</a:t>
            </a:r>
            <a:endParaRPr lang="en-US" dirty="0"/>
          </a:p>
          <a:p>
            <a:pPr lvl="1"/>
            <a:r>
              <a:rPr lang="mr-IN" dirty="0" err="1"/>
              <a:t>函数hanoi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, </a:t>
            </a:r>
            <a:r>
              <a:rPr lang="mr-IN" dirty="0" err="1"/>
              <a:t>S</a:t>
            </a:r>
            <a:r>
              <a:rPr lang="mr-IN" dirty="0"/>
              <a:t>=‘</a:t>
            </a:r>
            <a:r>
              <a:rPr lang="mr-IN" dirty="0" err="1"/>
              <a:t>A</a:t>
            </a:r>
            <a:r>
              <a:rPr lang="mr-IN" dirty="0"/>
              <a:t>’, </a:t>
            </a:r>
            <a:r>
              <a:rPr lang="mr-IN" dirty="0" err="1"/>
              <a:t>T</a:t>
            </a:r>
            <a:r>
              <a:rPr lang="mr-IN" dirty="0"/>
              <a:t>=‘</a:t>
            </a:r>
            <a:r>
              <a:rPr lang="mr-IN" dirty="0" err="1"/>
              <a:t>B</a:t>
            </a:r>
            <a:r>
              <a:rPr lang="mr-IN" dirty="0"/>
              <a:t>’,</a:t>
            </a:r>
            <a:r>
              <a:rPr lang="en-US" altLang="zh-CN" dirty="0"/>
              <a:t>H=‘C’) </a:t>
            </a:r>
            <a:r>
              <a:rPr lang="zh-CN" altLang="en-US" dirty="0"/>
              <a:t>可以求解该问题，其中</a:t>
            </a:r>
            <a:r>
              <a:rPr lang="en-US" altLang="zh-CN" dirty="0"/>
              <a:t>n </a:t>
            </a:r>
            <a:r>
              <a:rPr lang="zh-CN" altLang="en-US" dirty="0"/>
              <a:t>为盘⽚数，</a:t>
            </a:r>
            <a:r>
              <a:rPr lang="en-US" altLang="zh-CN" dirty="0"/>
              <a:t>A, B </a:t>
            </a:r>
            <a:r>
              <a:rPr lang="zh-CN" altLang="en-US" dirty="0"/>
              <a:t>和</a:t>
            </a:r>
            <a:r>
              <a:rPr lang="en-US" altLang="zh-CN" dirty="0"/>
              <a:t>C </a:t>
            </a:r>
            <a:r>
              <a:rPr lang="zh-CN" altLang="en-US" dirty="0"/>
              <a:t>分别为三个柱⼦，</a:t>
            </a:r>
            <a:r>
              <a:rPr lang="en-US" altLang="zh-CN" dirty="0"/>
              <a:t>S </a:t>
            </a:r>
            <a:r>
              <a:rPr lang="zh-CN" altLang="en-US" dirty="0"/>
              <a:t>表⽰出发的柱⼦，</a:t>
            </a:r>
            <a:r>
              <a:rPr lang="en-US" altLang="zh-CN" dirty="0"/>
              <a:t>T </a:t>
            </a:r>
            <a:r>
              <a:rPr lang="zh-CN" altLang="en-US" dirty="0"/>
              <a:t>为⽬的柱，</a:t>
            </a:r>
            <a:r>
              <a:rPr lang="en-US" altLang="zh-CN" dirty="0"/>
              <a:t>H </a:t>
            </a:r>
            <a:r>
              <a:rPr lang="zh-CN" altLang="en-US" dirty="0"/>
              <a:t>为过渡⽤柱⼦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/>
          <a:lstStyle/>
          <a:p>
            <a:r>
              <a:rPr lang="zh-CN" altLang="en-US" dirty="0"/>
              <a:t>如何凑集一笔巨款用于公益事业？</a:t>
            </a:r>
            <a:endParaRPr lang="en-US" altLang="zh-CN" dirty="0"/>
          </a:p>
          <a:p>
            <a:pPr lvl="1"/>
            <a:r>
              <a:rPr lang="zh-CN" altLang="en-US" dirty="0"/>
              <a:t>找朋友（众人拾材火焰高）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1905000"/>
            <a:ext cx="3151882" cy="24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汉诺塔问题的递归算法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05203"/>
            <a:ext cx="10128678" cy="33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</a:t>
            </a:r>
            <a:r>
              <a:rPr lang="en-US" altLang="zh-CN" dirty="0"/>
              <a:t>4</a:t>
            </a:r>
            <a:r>
              <a:rPr lang="zh-CN" altLang="en-US" dirty="0"/>
              <a:t>个盘片，写出代码的输出结果。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汉诺塔问题的递归算法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229200"/>
            <a:ext cx="9144000" cy="9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05203"/>
            <a:ext cx="10128678" cy="3323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53" y="5367683"/>
            <a:ext cx="7874000" cy="774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0CD3D7-D977-A147-9D66-876FEBAC796E}"/>
                  </a:ext>
                </a:extLst>
              </p14:cNvPr>
              <p14:cNvContentPartPr/>
              <p14:nvPr/>
            </p14:nvContentPartPr>
            <p14:xfrm>
              <a:off x="757800" y="2024280"/>
              <a:ext cx="8465400" cy="442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0CD3D7-D977-A147-9D66-876FEBAC7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440" y="2014920"/>
                <a:ext cx="8484120" cy="44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21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利用递归算法求解问题</a:t>
            </a:r>
            <a:r>
              <a:rPr lang="en-US" altLang="zh-CN" dirty="0"/>
              <a:t>-</a:t>
            </a:r>
            <a:r>
              <a:rPr lang="zh-CN" altLang="en-US" dirty="0"/>
              <a:t>雪花曲线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8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雪花曲线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瑞典⼈科赫于</a:t>
            </a:r>
            <a:r>
              <a:rPr lang="en-US" altLang="zh-CN" dirty="0"/>
              <a:t>1904</a:t>
            </a:r>
            <a:r>
              <a:rPr lang="zh-CN" altLang="en-US" dirty="0"/>
              <a:t>年提出了著名的“雪花”曲线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3" y="2780928"/>
            <a:ext cx="7327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n=0</a:t>
            </a:r>
            <a:r>
              <a:rPr lang="zh-CN" altLang="en-US" dirty="0"/>
              <a:t>，直接画出</a:t>
            </a:r>
            <a:r>
              <a:rPr lang="en-US" altLang="zh-CN" dirty="0"/>
              <a:t>L </a:t>
            </a:r>
            <a:r>
              <a:rPr lang="zh-CN" altLang="en-US" dirty="0"/>
              <a:t>长的直线即可。如果</a:t>
            </a:r>
            <a:r>
              <a:rPr lang="en-US" altLang="zh-CN" dirty="0"/>
              <a:t>n=1</a:t>
            </a:r>
            <a:r>
              <a:rPr lang="zh-CN" altLang="en-US" dirty="0"/>
              <a:t>（第⼀次迭代），画出长度为</a:t>
            </a:r>
            <a:r>
              <a:rPr lang="en-US" altLang="zh-CN" dirty="0"/>
              <a:t>L/3 </a:t>
            </a:r>
            <a:r>
              <a:rPr lang="zh-CN" altLang="en-US" dirty="0"/>
              <a:t>的线段；画笔向左转</a:t>
            </a:r>
            <a:r>
              <a:rPr lang="en-US" altLang="zh-CN" dirty="0"/>
              <a:t>60 </a:t>
            </a:r>
            <a:r>
              <a:rPr lang="zh-CN" altLang="en-US" dirty="0"/>
              <a:t>度再画长度为</a:t>
            </a:r>
            <a:r>
              <a:rPr lang="en-US" altLang="zh-CN" dirty="0"/>
              <a:t>L/3 </a:t>
            </a:r>
            <a:r>
              <a:rPr lang="zh-CN" altLang="en-US" dirty="0"/>
              <a:t>长的线段；画笔向右转</a:t>
            </a:r>
            <a:r>
              <a:rPr lang="en-US" altLang="zh-CN" dirty="0"/>
              <a:t>120 </a:t>
            </a:r>
            <a:r>
              <a:rPr lang="zh-CN" altLang="en-US" dirty="0"/>
              <a:t>度画长度为</a:t>
            </a:r>
            <a:r>
              <a:rPr lang="en-US" altLang="zh-CN" dirty="0"/>
              <a:t>L/3 </a:t>
            </a:r>
            <a:r>
              <a:rPr lang="zh-CN" altLang="en-US" dirty="0"/>
              <a:t>长的线段；画笔再向左转</a:t>
            </a:r>
            <a:r>
              <a:rPr lang="en-US" altLang="zh-CN" dirty="0"/>
              <a:t>60 </a:t>
            </a:r>
            <a:r>
              <a:rPr lang="zh-CN" altLang="en-US" dirty="0"/>
              <a:t>度画出长度为</a:t>
            </a:r>
            <a:r>
              <a:rPr lang="en-US" altLang="zh-CN" dirty="0"/>
              <a:t>L/3 </a:t>
            </a:r>
            <a:r>
              <a:rPr lang="zh-CN" altLang="en-US" dirty="0"/>
              <a:t>的线段。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n&gt;1</a:t>
            </a:r>
            <a:r>
              <a:rPr lang="zh-CN" altLang="en-US" dirty="0"/>
              <a:t>，第</a:t>
            </a:r>
            <a:r>
              <a:rPr lang="en-US" altLang="zh-CN" dirty="0"/>
              <a:t>n </a:t>
            </a:r>
            <a:r>
              <a:rPr lang="zh-CN" altLang="en-US" dirty="0"/>
              <a:t>次迭代相当于：第</a:t>
            </a:r>
            <a:r>
              <a:rPr lang="en-US" altLang="zh-CN" dirty="0"/>
              <a:t>n-1 </a:t>
            </a:r>
            <a:r>
              <a:rPr lang="zh-CN" altLang="en-US" dirty="0"/>
              <a:t>次迭代；画笔左转</a:t>
            </a:r>
            <a:r>
              <a:rPr lang="en-US" altLang="zh-CN" dirty="0"/>
              <a:t>60 </a:t>
            </a:r>
            <a:r>
              <a:rPr lang="zh-CN" altLang="en-US" dirty="0"/>
              <a:t>度；</a:t>
            </a:r>
            <a:r>
              <a:rPr lang="en-US" altLang="zh-CN" dirty="0"/>
              <a:t>n-1 </a:t>
            </a:r>
            <a:r>
              <a:rPr lang="zh-CN" altLang="en-US" dirty="0"/>
              <a:t>次迭代；画笔右转</a:t>
            </a:r>
            <a:r>
              <a:rPr lang="en-US" altLang="zh-CN" dirty="0"/>
              <a:t>120 </a:t>
            </a:r>
            <a:r>
              <a:rPr lang="zh-CN" altLang="en-US" dirty="0"/>
              <a:t>度；第</a:t>
            </a:r>
            <a:r>
              <a:rPr lang="en-US" altLang="zh-CN" dirty="0"/>
              <a:t>n-1 </a:t>
            </a:r>
            <a:r>
              <a:rPr lang="zh-CN" altLang="en-US" dirty="0"/>
              <a:t>次迭代；画笔左转</a:t>
            </a:r>
            <a:r>
              <a:rPr lang="en-US" altLang="zh-CN" dirty="0"/>
              <a:t>60 </a:t>
            </a:r>
            <a:r>
              <a:rPr lang="zh-CN" altLang="en-US" dirty="0"/>
              <a:t>度；第</a:t>
            </a:r>
            <a:r>
              <a:rPr lang="en-US" altLang="zh-CN" dirty="0"/>
              <a:t>n-1 </a:t>
            </a:r>
            <a:r>
              <a:rPr lang="zh-CN" altLang="en-US" dirty="0"/>
              <a:t>次迭代。</a:t>
            </a:r>
          </a:p>
          <a:p>
            <a:r>
              <a:rPr lang="zh-CN" altLang="en-US" dirty="0"/>
              <a:t>其中，第</a:t>
            </a:r>
            <a:r>
              <a:rPr lang="en-US" altLang="zh-CN" dirty="0"/>
              <a:t>n &gt;1 </a:t>
            </a:r>
            <a:r>
              <a:rPr lang="zh-CN" altLang="en-US" dirty="0"/>
              <a:t>次迭代线段长度为</a:t>
            </a:r>
            <a:r>
              <a:rPr lang="en-US" altLang="zh-CN" dirty="0"/>
              <a:t>L</a:t>
            </a:r>
            <a:r>
              <a:rPr lang="zh-CN" altLang="en-US" dirty="0"/>
              <a:t>，第</a:t>
            </a:r>
            <a:r>
              <a:rPr lang="en-US" altLang="zh-CN" dirty="0"/>
              <a:t>n </a:t>
            </a:r>
            <a:r>
              <a:rPr lang="zh-CN" altLang="en-US" dirty="0"/>
              <a:t>次迭代时线段长度则为</a:t>
            </a:r>
            <a:r>
              <a:rPr lang="en-US" altLang="zh-CN" dirty="0"/>
              <a:t>L/3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20070" cy="48363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n=0</a:t>
            </a:r>
            <a:r>
              <a:rPr lang="zh-CN" altLang="en-US" dirty="0"/>
              <a:t>，直接画出</a:t>
            </a:r>
            <a:r>
              <a:rPr lang="en-US" altLang="zh-CN" dirty="0"/>
              <a:t>L </a:t>
            </a:r>
            <a:r>
              <a:rPr lang="zh-CN" altLang="en-US" dirty="0"/>
              <a:t>长的直线即可。如果</a:t>
            </a:r>
            <a:r>
              <a:rPr lang="en-US" altLang="zh-CN" dirty="0"/>
              <a:t>n=1</a:t>
            </a:r>
            <a:r>
              <a:rPr lang="zh-CN" altLang="en-US" dirty="0"/>
              <a:t>（第⼀次迭代），画出长度为</a:t>
            </a:r>
            <a:r>
              <a:rPr lang="en-US" altLang="zh-CN" dirty="0"/>
              <a:t>L/3 </a:t>
            </a:r>
            <a:r>
              <a:rPr lang="zh-CN" altLang="en-US" dirty="0"/>
              <a:t>的线段；画笔向左转</a:t>
            </a:r>
            <a:r>
              <a:rPr lang="en-US" altLang="zh-CN" dirty="0"/>
              <a:t>60 </a:t>
            </a:r>
            <a:r>
              <a:rPr lang="zh-CN" altLang="en-US" dirty="0"/>
              <a:t>度再画长度为</a:t>
            </a:r>
            <a:r>
              <a:rPr lang="en-US" altLang="zh-CN" dirty="0"/>
              <a:t>L/3 </a:t>
            </a:r>
            <a:r>
              <a:rPr lang="zh-CN" altLang="en-US" dirty="0"/>
              <a:t>长的线段；画笔向右转</a:t>
            </a:r>
            <a:r>
              <a:rPr lang="en-US" altLang="zh-CN" dirty="0"/>
              <a:t>120 </a:t>
            </a:r>
            <a:r>
              <a:rPr lang="zh-CN" altLang="en-US" dirty="0"/>
              <a:t>度画长度为</a:t>
            </a:r>
            <a:r>
              <a:rPr lang="en-US" altLang="zh-CN" dirty="0"/>
              <a:t>L/3 </a:t>
            </a:r>
            <a:r>
              <a:rPr lang="zh-CN" altLang="en-US" dirty="0"/>
              <a:t>长的线段；画笔再向左转</a:t>
            </a:r>
            <a:r>
              <a:rPr lang="en-US" altLang="zh-CN" dirty="0"/>
              <a:t>60 </a:t>
            </a:r>
            <a:r>
              <a:rPr lang="zh-CN" altLang="en-US" dirty="0"/>
              <a:t>度画出长度为</a:t>
            </a:r>
            <a:r>
              <a:rPr lang="en-US" altLang="zh-CN" dirty="0"/>
              <a:t>L/3 </a:t>
            </a:r>
            <a:r>
              <a:rPr lang="zh-CN" altLang="en-US" dirty="0"/>
              <a:t>的线段。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n&gt;1</a:t>
            </a:r>
            <a:r>
              <a:rPr lang="zh-CN" altLang="en-US" dirty="0"/>
              <a:t>，第</a:t>
            </a:r>
            <a:r>
              <a:rPr lang="en-US" altLang="zh-CN" dirty="0"/>
              <a:t>n </a:t>
            </a:r>
            <a:r>
              <a:rPr lang="zh-CN" altLang="en-US" dirty="0"/>
              <a:t>次迭代相当于：第</a:t>
            </a:r>
            <a:r>
              <a:rPr lang="en-US" altLang="zh-CN" dirty="0"/>
              <a:t>n-1 </a:t>
            </a:r>
            <a:r>
              <a:rPr lang="zh-CN" altLang="en-US" dirty="0"/>
              <a:t>次迭代；画笔左转</a:t>
            </a:r>
            <a:r>
              <a:rPr lang="en-US" altLang="zh-CN" dirty="0"/>
              <a:t>60 </a:t>
            </a:r>
            <a:r>
              <a:rPr lang="zh-CN" altLang="en-US" dirty="0"/>
              <a:t>度；</a:t>
            </a:r>
            <a:r>
              <a:rPr lang="en-US" altLang="zh-CN" dirty="0"/>
              <a:t>n-1 </a:t>
            </a:r>
            <a:r>
              <a:rPr lang="zh-CN" altLang="en-US" dirty="0"/>
              <a:t>次迭代；画笔右转</a:t>
            </a:r>
            <a:r>
              <a:rPr lang="en-US" altLang="zh-CN" dirty="0"/>
              <a:t>120 </a:t>
            </a:r>
            <a:r>
              <a:rPr lang="zh-CN" altLang="en-US" dirty="0"/>
              <a:t>度；第</a:t>
            </a:r>
            <a:r>
              <a:rPr lang="en-US" altLang="zh-CN" dirty="0"/>
              <a:t>n-1 </a:t>
            </a:r>
            <a:r>
              <a:rPr lang="zh-CN" altLang="en-US" dirty="0"/>
              <a:t>次迭代；画笔左转</a:t>
            </a:r>
            <a:r>
              <a:rPr lang="en-US" altLang="zh-CN" dirty="0"/>
              <a:t>60 </a:t>
            </a:r>
            <a:r>
              <a:rPr lang="zh-CN" altLang="en-US" dirty="0"/>
              <a:t>度；第</a:t>
            </a:r>
            <a:r>
              <a:rPr lang="en-US" altLang="zh-CN" dirty="0"/>
              <a:t>n-1 </a:t>
            </a:r>
            <a:r>
              <a:rPr lang="zh-CN" altLang="en-US" dirty="0"/>
              <a:t>次迭代。</a:t>
            </a:r>
          </a:p>
          <a:p>
            <a:r>
              <a:rPr lang="zh-CN" altLang="en-US" dirty="0"/>
              <a:t>其中，第</a:t>
            </a:r>
            <a:r>
              <a:rPr lang="en-US" altLang="zh-CN" dirty="0"/>
              <a:t>n &gt;1 </a:t>
            </a:r>
            <a:r>
              <a:rPr lang="zh-CN" altLang="en-US" dirty="0"/>
              <a:t>次迭代线段长度为</a:t>
            </a:r>
            <a:r>
              <a:rPr lang="en-US" altLang="zh-CN" dirty="0"/>
              <a:t>L</a:t>
            </a:r>
            <a:r>
              <a:rPr lang="zh-CN" altLang="en-US" dirty="0"/>
              <a:t>，第</a:t>
            </a:r>
            <a:r>
              <a:rPr lang="en-US" altLang="zh-CN" dirty="0"/>
              <a:t>n </a:t>
            </a:r>
            <a:r>
              <a:rPr lang="zh-CN" altLang="en-US" dirty="0"/>
              <a:t>次迭代时线段长度则为</a:t>
            </a:r>
            <a:r>
              <a:rPr lang="en-US" altLang="zh-CN" dirty="0"/>
              <a:t>L/3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1905000"/>
            <a:ext cx="3908161" cy="41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882688"/>
            <a:ext cx="8420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递归函数的求解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递归算法与递归函数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1905000"/>
            <a:ext cx="4824536" cy="42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/>
          <a:lstStyle/>
          <a:p>
            <a:r>
              <a:rPr lang="zh-CN" altLang="en-US" dirty="0"/>
              <a:t>如何凑集一笔巨款用于公益事业？</a:t>
            </a:r>
            <a:endParaRPr lang="en-US" altLang="zh-CN" dirty="0"/>
          </a:p>
          <a:p>
            <a:pPr lvl="1"/>
            <a:r>
              <a:rPr lang="zh-CN" altLang="en-US" dirty="0"/>
              <a:t>找朋友（众人拾材火焰高）</a:t>
            </a:r>
            <a:endParaRPr lang="en-US" altLang="zh-CN" dirty="0"/>
          </a:p>
          <a:p>
            <a:pPr lvl="1"/>
            <a:r>
              <a:rPr lang="zh-CN" altLang="en-US" dirty="0"/>
              <a:t>确定策略（朋友愿意帮你）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1905000"/>
            <a:ext cx="3151882" cy="24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905000"/>
            <a:ext cx="7560840" cy="45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T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= 2T(</a:t>
            </a:r>
            <a:r>
              <a:rPr lang="mr-IN" dirty="0" err="1"/>
              <a:t>n</a:t>
            </a:r>
            <a:r>
              <a:rPr lang="mr-IN" dirty="0"/>
              <a:t>/2) + 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的解为T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= </a:t>
            </a:r>
            <a:r>
              <a:rPr lang="mr-IN" dirty="0" err="1"/>
              <a:t>O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r>
              <a:rPr lang="zh-CN" altLang="en-US" dirty="0"/>
              <a:t>不妨设当</a:t>
            </a:r>
            <a:r>
              <a:rPr lang="en-US" altLang="zh-CN" dirty="0"/>
              <a:t>n &lt; k </a:t>
            </a:r>
            <a:r>
              <a:rPr lang="zh-CN" altLang="en-US" dirty="0"/>
              <a:t>时，均有</a:t>
            </a:r>
            <a:r>
              <a:rPr lang="mr-IN" dirty="0" err="1"/>
              <a:t>T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⩽ </a:t>
            </a:r>
            <a:r>
              <a:rPr lang="mr-IN" dirty="0" err="1"/>
              <a:t>cn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 </a:t>
            </a:r>
            <a:r>
              <a:rPr lang="mr-IN" dirty="0" err="1"/>
              <a:t>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3356992"/>
            <a:ext cx="6464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主分析法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918928"/>
            <a:ext cx="8496944" cy="45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主分析法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01" y="1908854"/>
            <a:ext cx="7416824" cy="43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主分析法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T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=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 + </a:t>
            </a:r>
            <a:r>
              <a:rPr lang="mr-IN" dirty="0" err="1"/>
              <a:t>af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/</a:t>
            </a:r>
            <a:r>
              <a:rPr lang="mr-IN" dirty="0" err="1"/>
              <a:t>b</a:t>
            </a:r>
            <a:r>
              <a:rPr lang="mr-IN" dirty="0"/>
              <a:t>) + a</a:t>
            </a:r>
            <a:r>
              <a:rPr lang="mr-IN" baseline="30000" dirty="0"/>
              <a:t>2</a:t>
            </a:r>
            <a:r>
              <a:rPr lang="mr-IN" dirty="0"/>
              <a:t>f(</a:t>
            </a:r>
            <a:r>
              <a:rPr lang="mr-IN" dirty="0" err="1"/>
              <a:t>n</a:t>
            </a:r>
            <a:r>
              <a:rPr lang="mr-IN" dirty="0"/>
              <a:t>/b</a:t>
            </a:r>
            <a:r>
              <a:rPr lang="mr-IN" baseline="30000" dirty="0"/>
              <a:t>2</a:t>
            </a:r>
            <a:r>
              <a:rPr lang="mr-IN" dirty="0"/>
              <a:t>) +…  + </a:t>
            </a:r>
            <a:r>
              <a:rPr lang="mr-IN" dirty="0" err="1"/>
              <a:t>n</a:t>
            </a:r>
            <a:r>
              <a:rPr lang="mr-IN" baseline="30000" dirty="0" err="1"/>
              <a:t>logb</a:t>
            </a:r>
            <a:r>
              <a:rPr lang="mr-IN" baseline="30000" dirty="0"/>
              <a:t> </a:t>
            </a:r>
            <a:r>
              <a:rPr lang="mr-IN" baseline="30000" dirty="0" err="1"/>
              <a:t>a</a:t>
            </a:r>
            <a:r>
              <a:rPr lang="mr-IN" dirty="0" err="1"/>
              <a:t>T</a:t>
            </a:r>
            <a:r>
              <a:rPr lang="mr-IN" dirty="0"/>
              <a:t>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636912"/>
            <a:ext cx="8388422" cy="36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如何说服朋友愿意帮你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募捐到你额度的⼗分之⼀</a:t>
            </a:r>
            <a:endParaRPr lang="en-US" altLang="zh-CN" dirty="0"/>
          </a:p>
          <a:p>
            <a:pPr lvl="1"/>
            <a:r>
              <a:rPr lang="zh-CN" altLang="en-US" dirty="0"/>
              <a:t>如果你需要募集</a:t>
            </a:r>
            <a:r>
              <a:rPr lang="en-US" altLang="zh-CN" dirty="0"/>
              <a:t>100 </a:t>
            </a:r>
            <a:r>
              <a:rPr lang="zh-CN" altLang="en-US" dirty="0"/>
              <a:t>万，那么他们各⾃需</a:t>
            </a:r>
            <a:r>
              <a:rPr lang="ja-JP" altLang="en-US" dirty="0"/>
              <a:t>要募集</a:t>
            </a:r>
            <a:r>
              <a:rPr lang="en-US" altLang="ja-JP" dirty="0"/>
              <a:t>10 </a:t>
            </a:r>
            <a:r>
              <a:rPr lang="ja-JP" altLang="en-US" dirty="0"/>
              <a:t>万</a:t>
            </a:r>
            <a:endParaRPr lang="en-US" altLang="zh-CN" dirty="0"/>
          </a:p>
          <a:p>
            <a:r>
              <a:rPr lang="zh-CN" altLang="en-US" dirty="0"/>
              <a:t>他们不需要真的捐钱，而是按照你给的策略去募集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把你的方法传递下去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筹款的算法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12" y="2132856"/>
            <a:ext cx="8445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算法的奥秘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827" y="1905000"/>
            <a:ext cx="9144000" cy="4267200"/>
          </a:xfrm>
        </p:spPr>
        <p:txBody>
          <a:bodyPr/>
          <a:lstStyle/>
          <a:p>
            <a:r>
              <a:rPr lang="zh-CN" altLang="en-US" dirty="0"/>
              <a:t>需要找朋友，但并不要求朋友捐钱</a:t>
            </a:r>
            <a:endParaRPr lang="en-US" altLang="zh-CN" dirty="0"/>
          </a:p>
          <a:p>
            <a:r>
              <a:rPr lang="zh-CN" altLang="en-US" dirty="0"/>
              <a:t>朋友为了筹到款，需要采用与你相同的策略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1074</TotalTime>
  <Words>1807</Words>
  <Application>Microsoft Macintosh PowerPoint</Application>
  <PresentationFormat>Custom</PresentationFormat>
  <Paragraphs>174</Paragraphs>
  <Slides>64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¿&lt;ã^ˇ</vt:lpstr>
      <vt:lpstr>Microsoft YaHei UI</vt:lpstr>
      <vt:lpstr>Arial</vt:lpstr>
      <vt:lpstr>Consolas</vt:lpstr>
      <vt:lpstr>Corbel</vt:lpstr>
      <vt:lpstr>黑板 16 x 9</vt:lpstr>
      <vt:lpstr>算法设计与分析Python</vt:lpstr>
      <vt:lpstr>递归的组成结构</vt:lpstr>
      <vt:lpstr>冰桶游戏</vt:lpstr>
      <vt:lpstr>课堂讨论</vt:lpstr>
      <vt:lpstr>课堂讨论</vt:lpstr>
      <vt:lpstr>课堂讨论</vt:lpstr>
      <vt:lpstr>如何说服朋友愿意帮你</vt:lpstr>
      <vt:lpstr>筹款的算法</vt:lpstr>
      <vt:lpstr>算法的奥秘</vt:lpstr>
      <vt:lpstr>算法的奥秘</vt:lpstr>
      <vt:lpstr>递归算法</vt:lpstr>
      <vt:lpstr>课堂讨论</vt:lpstr>
      <vt:lpstr>递归算法的两个要素</vt:lpstr>
      <vt:lpstr>递归算法的执行</vt:lpstr>
      <vt:lpstr>递归算法</vt:lpstr>
      <vt:lpstr>斐波那契《算盘书》</vt:lpstr>
      <vt:lpstr>斐波那契序列</vt:lpstr>
      <vt:lpstr>斐波那契序列的递归实现</vt:lpstr>
      <vt:lpstr>跟踪递归函数的执行过程</vt:lpstr>
      <vt:lpstr>跟踪递归函数的执行过程</vt:lpstr>
      <vt:lpstr>跟踪递归函数的执行过程</vt:lpstr>
      <vt:lpstr>跟踪递归函数的执行过程</vt:lpstr>
      <vt:lpstr>跟踪递归函数的执行过程</vt:lpstr>
      <vt:lpstr>跟踪递归函数的执行过程</vt:lpstr>
      <vt:lpstr>斐波那契序列算法实现</vt:lpstr>
      <vt:lpstr>利用递归算法求解问题-判断回文</vt:lpstr>
      <vt:lpstr>递归算法求解问题的步骤</vt:lpstr>
      <vt:lpstr>回文判断</vt:lpstr>
      <vt:lpstr>简单实现</vt:lpstr>
      <vt:lpstr>递归实现</vt:lpstr>
      <vt:lpstr>课堂讨论</vt:lpstr>
      <vt:lpstr>课堂讨论</vt:lpstr>
      <vt:lpstr>回文判断的递归算法</vt:lpstr>
      <vt:lpstr>回文判断的递归算法</vt:lpstr>
      <vt:lpstr>利用递归算法求解问题-全排列</vt:lpstr>
      <vt:lpstr>全排列问题</vt:lpstr>
      <vt:lpstr>课堂讨论</vt:lpstr>
      <vt:lpstr>课堂讨论</vt:lpstr>
      <vt:lpstr>全排列的递归实现</vt:lpstr>
      <vt:lpstr>利用递归算法求解问题-汉诺塔问题</vt:lpstr>
      <vt:lpstr>汉诺塔</vt:lpstr>
      <vt:lpstr>示例 </vt:lpstr>
      <vt:lpstr>移动过程必须符合以下规则</vt:lpstr>
      <vt:lpstr>问题分析</vt:lpstr>
      <vt:lpstr>问题分析</vt:lpstr>
      <vt:lpstr>问题分析</vt:lpstr>
      <vt:lpstr>问题分析</vt:lpstr>
      <vt:lpstr>课堂讨论</vt:lpstr>
      <vt:lpstr>课堂讨论</vt:lpstr>
      <vt:lpstr>汉诺塔问题的递归算法</vt:lpstr>
      <vt:lpstr>课堂讨论</vt:lpstr>
      <vt:lpstr>汉诺塔问题的递归算法</vt:lpstr>
      <vt:lpstr>利用递归算法求解问题-雪花曲线</vt:lpstr>
      <vt:lpstr>雪花曲线</vt:lpstr>
      <vt:lpstr>算法设计</vt:lpstr>
      <vt:lpstr>算法设计</vt:lpstr>
      <vt:lpstr>算法实现</vt:lpstr>
      <vt:lpstr>递归函数的求解</vt:lpstr>
      <vt:lpstr>替换法</vt:lpstr>
      <vt:lpstr>数学归纳法证明</vt:lpstr>
      <vt:lpstr>举例</vt:lpstr>
      <vt:lpstr>主分析法</vt:lpstr>
      <vt:lpstr>主分析法</vt:lpstr>
      <vt:lpstr>主分析法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czb@zjut.edu.cn</cp:lastModifiedBy>
  <cp:revision>183</cp:revision>
  <dcterms:created xsi:type="dcterms:W3CDTF">2018-02-14T04:48:25Z</dcterms:created>
  <dcterms:modified xsi:type="dcterms:W3CDTF">2020-02-24T07:57:07Z</dcterms:modified>
</cp:coreProperties>
</file>