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62" r:id="rId4"/>
    <p:sldId id="275" r:id="rId5"/>
    <p:sldId id="259" r:id="rId6"/>
    <p:sldId id="258" r:id="rId8"/>
    <p:sldId id="290" r:id="rId9"/>
    <p:sldId id="294" r:id="rId10"/>
    <p:sldId id="272" r:id="rId11"/>
    <p:sldId id="315" r:id="rId12"/>
    <p:sldId id="314" r:id="rId13"/>
    <p:sldId id="291" r:id="rId14"/>
    <p:sldId id="268" r:id="rId15"/>
    <p:sldId id="287" r:id="rId16"/>
    <p:sldId id="292" r:id="rId17"/>
    <p:sldId id="25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4352C"/>
    <a:srgbClr val="595959"/>
    <a:srgbClr val="C9CABB"/>
    <a:srgbClr val="F5F6EB"/>
    <a:srgbClr val="F0F0F0"/>
    <a:srgbClr val="EEEEEE"/>
    <a:srgbClr val="EFF0DC"/>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9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19C79-B8CF-4E56-8B1B-80227ABB7F1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FCFBF9"/>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 image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932565"/>
            <a:ext cx="12192000" cy="2496012"/>
          </a:xfrm>
          <a:solidFill>
            <a:schemeClr val="accent5">
              <a:lumMod val="40000"/>
              <a:lumOff val="60000"/>
            </a:schemeClr>
          </a:solidFill>
        </p:spPr>
        <p:txBody>
          <a:bodyPr/>
          <a:lstStyle>
            <a:lvl1pPr marL="0" marR="0" indent="0" algn="l" defTabSz="1370965" rtl="0" eaLnBrk="1" fontAlgn="auto" latinLnBrk="0" hangingPunct="1">
              <a:lnSpc>
                <a:spcPct val="160000"/>
              </a:lnSpc>
              <a:spcBef>
                <a:spcPct val="0"/>
              </a:spcBef>
              <a:spcAft>
                <a:spcPts val="0"/>
              </a:spcAft>
              <a:buClrTx/>
              <a:buSzTx/>
              <a:buFont typeface="Arial" panose="020B0604020202020204" pitchFamily="34" charset="0"/>
              <a:buNone/>
              <a:defRPr/>
            </a:lvl1pPr>
          </a:lstStyle>
          <a:p>
            <a:pPr marL="0" marR="0" lvl="0" indent="0" algn="l" defTabSz="1370965" rtl="0" eaLnBrk="1" fontAlgn="auto" latinLnBrk="0" hangingPunct="1">
              <a:lnSpc>
                <a:spcPct val="160000"/>
              </a:lnSpc>
              <a:spcBef>
                <a:spcPts val="0"/>
              </a:spcBef>
              <a:spcAft>
                <a:spcPts val="0"/>
              </a:spcAft>
              <a:buClrTx/>
              <a:buSzTx/>
              <a:buFont typeface="Arial" panose="020B0604020202020204" pitchFamily="34" charset="0"/>
              <a:buNone/>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fld>
            <a:endParaRPr kumimoji="1" lang="ja-JP" altLang="en-US" dirty="0"/>
          </a:p>
        </p:txBody>
      </p:sp>
      <p:sp>
        <p:nvSpPr>
          <p:cNvPr id="6" name="Text Placeholder 5"/>
          <p:cNvSpPr>
            <a:spLocks noGrp="1"/>
          </p:cNvSpPr>
          <p:nvPr>
            <p:ph type="body" sz="quarter" idx="12" hasCustomPrompt="1"/>
          </p:nvPr>
        </p:nvSpPr>
        <p:spPr>
          <a:xfrm>
            <a:off x="2891367" y="4447133"/>
            <a:ext cx="6409267" cy="1288127"/>
          </a:xfrm>
        </p:spPr>
        <p:txBody>
          <a:bodyPr anchor="t"/>
          <a:lstStyle>
            <a:lvl1pPr marL="0" indent="0" algn="ctr">
              <a:buFontTx/>
              <a:buNone/>
              <a:defRPr/>
            </a:lvl1pPr>
            <a:lvl2pPr marL="457200" indent="0">
              <a:buNone/>
              <a:defRPr sz="1200"/>
            </a:lvl2pPr>
            <a:lvl3pPr marL="914400" indent="0">
              <a:buNone/>
              <a:defRPr sz="1200"/>
            </a:lvl3pPr>
            <a:lvl4pPr marL="1371600" indent="0">
              <a:buNone/>
              <a:defRPr sz="1200"/>
            </a:lvl4pPr>
            <a:lvl5pPr marL="1828165" indent="0">
              <a:buNone/>
              <a:defRPr sz="1200"/>
            </a:lvl5pPr>
          </a:lstStyle>
          <a:p>
            <a:pPr lvl="0"/>
            <a:r>
              <a:rPr kumimoji="1" lang="en-US" altLang="ja-JP" dirty="0"/>
              <a:t>Text goes here</a:t>
            </a:r>
            <a:endParaRPr kumimoji="1" lang="ja-JP" altLang="en-US" dirty="0"/>
          </a:p>
        </p:txBody>
      </p:sp>
      <p:sp>
        <p:nvSpPr>
          <p:cNvPr id="7" name="Title 1"/>
          <p:cNvSpPr>
            <a:spLocks noGrp="1"/>
          </p:cNvSpPr>
          <p:nvPr>
            <p:ph type="title" hasCustomPrompt="1"/>
          </p:nvPr>
        </p:nvSpPr>
        <p:spPr>
          <a:xfrm>
            <a:off x="2015067" y="3589169"/>
            <a:ext cx="8161867" cy="761186"/>
          </a:xfrm>
        </p:spPr>
        <p:txBody>
          <a:bodyPr anchor="b"/>
          <a:lstStyle>
            <a:lvl1pPr algn="ctr">
              <a:defRPr/>
            </a:lvl1pPr>
          </a:lstStyle>
          <a:p>
            <a:r>
              <a:rPr kumimoji="1" lang="en-US" altLang="ja-JP" dirty="0"/>
              <a:t>Slide title goes here</a:t>
            </a:r>
            <a:endParaRPr kumimoji="1" lang="ja-JP" altLang="en-US" dirty="0"/>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tmplLst>
          <p:tmpl lvl="0">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mple proces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fld>
            <a:endParaRPr kumimoji="1" lang="ja-JP" altLang="en-US" dirty="0"/>
          </a:p>
        </p:txBody>
      </p:sp>
      <p:sp>
        <p:nvSpPr>
          <p:cNvPr id="6" name="Diamond 5"/>
          <p:cNvSpPr/>
          <p:nvPr userDrawn="1"/>
        </p:nvSpPr>
        <p:spPr>
          <a:xfrm>
            <a:off x="1403384" y="2881414"/>
            <a:ext cx="1567543" cy="1567834"/>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kumimoji="1" lang="ja-JP" altLang="en-US" sz="1200"/>
          </a:p>
        </p:txBody>
      </p:sp>
      <p:sp>
        <p:nvSpPr>
          <p:cNvPr id="5" name="Diamond 4"/>
          <p:cNvSpPr/>
          <p:nvPr userDrawn="1"/>
        </p:nvSpPr>
        <p:spPr>
          <a:xfrm>
            <a:off x="1403384" y="3045939"/>
            <a:ext cx="1567543" cy="1567834"/>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kumimoji="1" lang="ja-JP" altLang="en-US" sz="1200"/>
          </a:p>
        </p:txBody>
      </p:sp>
      <p:sp>
        <p:nvSpPr>
          <p:cNvPr id="7" name="Text Placeholder 5"/>
          <p:cNvSpPr>
            <a:spLocks noGrp="1"/>
          </p:cNvSpPr>
          <p:nvPr userDrawn="1">
            <p:ph type="body" sz="quarter" idx="17" hasCustomPrompt="1"/>
          </p:nvPr>
        </p:nvSpPr>
        <p:spPr>
          <a:xfrm>
            <a:off x="1521935" y="3625977"/>
            <a:ext cx="1330439" cy="407758"/>
          </a:xfrm>
        </p:spPr>
        <p:txBody>
          <a:bodyPr numCol="1" anchor="ctr">
            <a:normAutofit/>
          </a:bodyPr>
          <a:lstStyle>
            <a:lvl1pPr marL="0" indent="0" algn="ctr">
              <a:lnSpc>
                <a:spcPct val="100000"/>
              </a:lnSpc>
              <a:spcBef>
                <a:spcPct val="0"/>
              </a:spcBef>
              <a:buFontTx/>
              <a:buNone/>
              <a:defRPr sz="1865">
                <a:solidFill>
                  <a:schemeClr val="tx1"/>
                </a:solidFill>
                <a:latin typeface="+mj-lt"/>
              </a:defRPr>
            </a:lvl1pPr>
            <a:lvl2pPr marL="457200" indent="0">
              <a:buNone/>
              <a:defRPr sz="1200"/>
            </a:lvl2pPr>
            <a:lvl3pPr marL="914400" indent="0">
              <a:buNone/>
              <a:defRPr sz="1200"/>
            </a:lvl3pPr>
            <a:lvl4pPr marL="1371600" indent="0">
              <a:buNone/>
              <a:defRPr sz="1200"/>
            </a:lvl4pPr>
            <a:lvl5pPr marL="1828165" indent="0">
              <a:buNone/>
              <a:defRPr sz="1200"/>
            </a:lvl5pPr>
          </a:lstStyle>
          <a:p>
            <a:pPr lvl="0"/>
            <a:r>
              <a:rPr kumimoji="1" lang="en-US" altLang="ja-JP" dirty="0"/>
              <a:t>Word</a:t>
            </a:r>
            <a:endParaRPr kumimoji="1" lang="ja-JP" altLang="en-US" dirty="0"/>
          </a:p>
        </p:txBody>
      </p:sp>
      <p:sp>
        <p:nvSpPr>
          <p:cNvPr id="10" name="Diamond 9"/>
          <p:cNvSpPr/>
          <p:nvPr userDrawn="1"/>
        </p:nvSpPr>
        <p:spPr>
          <a:xfrm rot="10800000">
            <a:off x="3363881" y="3210464"/>
            <a:ext cx="1567543" cy="1567834"/>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kumimoji="1" lang="ja-JP" altLang="en-US" sz="1200"/>
          </a:p>
        </p:txBody>
      </p:sp>
      <p:sp>
        <p:nvSpPr>
          <p:cNvPr id="11" name="Diamond 10"/>
          <p:cNvSpPr/>
          <p:nvPr userDrawn="1"/>
        </p:nvSpPr>
        <p:spPr>
          <a:xfrm rot="10800000">
            <a:off x="3363881" y="3045939"/>
            <a:ext cx="1567543" cy="1567834"/>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kumimoji="1" lang="ja-JP" altLang="en-US" sz="1200"/>
          </a:p>
        </p:txBody>
      </p:sp>
      <p:sp>
        <p:nvSpPr>
          <p:cNvPr id="12" name="Text Placeholder 5"/>
          <p:cNvSpPr>
            <a:spLocks noGrp="1"/>
          </p:cNvSpPr>
          <p:nvPr userDrawn="1">
            <p:ph type="body" sz="quarter" idx="18" hasCustomPrompt="1"/>
          </p:nvPr>
        </p:nvSpPr>
        <p:spPr>
          <a:xfrm>
            <a:off x="3482433" y="3625977"/>
            <a:ext cx="1330439" cy="407758"/>
          </a:xfrm>
        </p:spPr>
        <p:txBody>
          <a:bodyPr numCol="1" anchor="ctr">
            <a:normAutofit/>
          </a:bodyPr>
          <a:lstStyle>
            <a:lvl1pPr marL="0" indent="0" algn="ctr">
              <a:lnSpc>
                <a:spcPct val="100000"/>
              </a:lnSpc>
              <a:spcBef>
                <a:spcPct val="0"/>
              </a:spcBef>
              <a:buFontTx/>
              <a:buNone/>
              <a:defRPr sz="1865">
                <a:solidFill>
                  <a:schemeClr val="tx1"/>
                </a:solidFill>
                <a:latin typeface="+mj-lt"/>
              </a:defRPr>
            </a:lvl1pPr>
            <a:lvl2pPr marL="457200" indent="0">
              <a:buNone/>
              <a:defRPr sz="1200"/>
            </a:lvl2pPr>
            <a:lvl3pPr marL="914400" indent="0">
              <a:buNone/>
              <a:defRPr sz="1200"/>
            </a:lvl3pPr>
            <a:lvl4pPr marL="1371600" indent="0">
              <a:buNone/>
              <a:defRPr sz="1200"/>
            </a:lvl4pPr>
            <a:lvl5pPr marL="1828165" indent="0">
              <a:buNone/>
              <a:defRPr sz="12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935567" y="1734063"/>
            <a:ext cx="2478877" cy="1016656"/>
          </a:xfrm>
        </p:spPr>
        <p:txBody>
          <a:bodyPr anchor="b"/>
          <a:lstStyle>
            <a:lvl1pPr marL="0" indent="0" algn="l">
              <a:spcBef>
                <a:spcPct val="0"/>
              </a:spcBef>
              <a:buFontTx/>
              <a:buNone/>
              <a:defRPr/>
            </a:lvl1pPr>
            <a:lvl2pPr marL="457200" indent="0">
              <a:buNone/>
              <a:defRPr sz="1200"/>
            </a:lvl2pPr>
            <a:lvl3pPr marL="914400" indent="0">
              <a:buNone/>
              <a:defRPr sz="1200"/>
            </a:lvl3pPr>
            <a:lvl4pPr marL="1371600" indent="0">
              <a:buNone/>
              <a:defRPr sz="1200"/>
            </a:lvl4pPr>
            <a:lvl5pPr marL="1828165" indent="0">
              <a:buNone/>
              <a:defRPr sz="12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9" hasCustomPrompt="1"/>
          </p:nvPr>
        </p:nvSpPr>
        <p:spPr>
          <a:xfrm>
            <a:off x="2920363" y="4908992"/>
            <a:ext cx="2478877" cy="1016656"/>
          </a:xfrm>
        </p:spPr>
        <p:txBody>
          <a:bodyPr anchor="t"/>
          <a:lstStyle>
            <a:lvl1pPr marL="0" indent="0" algn="l">
              <a:spcBef>
                <a:spcPct val="0"/>
              </a:spcBef>
              <a:buFontTx/>
              <a:buNone/>
              <a:defRPr/>
            </a:lvl1pPr>
            <a:lvl2pPr marL="457200" indent="0">
              <a:buNone/>
              <a:defRPr sz="1200"/>
            </a:lvl2pPr>
            <a:lvl3pPr marL="914400" indent="0">
              <a:buNone/>
              <a:defRPr sz="1200"/>
            </a:lvl3pPr>
            <a:lvl4pPr marL="1371600" indent="0">
              <a:buNone/>
              <a:defRPr sz="1200"/>
            </a:lvl4pPr>
            <a:lvl5pPr marL="1828165" indent="0">
              <a:buNone/>
              <a:defRPr sz="1200"/>
            </a:lvl5pPr>
          </a:lstStyle>
          <a:p>
            <a:pPr lvl="0"/>
            <a:r>
              <a:rPr kumimoji="1" lang="en-US" altLang="ja-JP" dirty="0"/>
              <a:t>Text goes here</a:t>
            </a:r>
            <a:endParaRPr kumimoji="1" lang="ja-JP" altLang="en-US" dirty="0"/>
          </a:p>
        </p:txBody>
      </p:sp>
      <p:sp>
        <p:nvSpPr>
          <p:cNvPr id="15" name="Diamond 14"/>
          <p:cNvSpPr/>
          <p:nvPr userDrawn="1"/>
        </p:nvSpPr>
        <p:spPr>
          <a:xfrm>
            <a:off x="5324379" y="2881414"/>
            <a:ext cx="1567543" cy="1567834"/>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kumimoji="1" lang="ja-JP" altLang="en-US" sz="1200"/>
          </a:p>
        </p:txBody>
      </p:sp>
      <p:sp>
        <p:nvSpPr>
          <p:cNvPr id="16" name="Diamond 15"/>
          <p:cNvSpPr/>
          <p:nvPr userDrawn="1"/>
        </p:nvSpPr>
        <p:spPr>
          <a:xfrm>
            <a:off x="5324379" y="3045939"/>
            <a:ext cx="1567543" cy="1567834"/>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kumimoji="1" lang="ja-JP" altLang="en-US" sz="1200"/>
          </a:p>
        </p:txBody>
      </p:sp>
      <p:sp>
        <p:nvSpPr>
          <p:cNvPr id="17" name="Text Placeholder 5"/>
          <p:cNvSpPr>
            <a:spLocks noGrp="1"/>
          </p:cNvSpPr>
          <p:nvPr>
            <p:ph type="body" sz="quarter" idx="20" hasCustomPrompt="1"/>
          </p:nvPr>
        </p:nvSpPr>
        <p:spPr>
          <a:xfrm>
            <a:off x="5442930" y="3625977"/>
            <a:ext cx="1330439" cy="407758"/>
          </a:xfrm>
        </p:spPr>
        <p:txBody>
          <a:bodyPr numCol="1" anchor="ctr">
            <a:normAutofit/>
          </a:bodyPr>
          <a:lstStyle>
            <a:lvl1pPr marL="0" indent="0" algn="ctr">
              <a:lnSpc>
                <a:spcPct val="100000"/>
              </a:lnSpc>
              <a:spcBef>
                <a:spcPct val="0"/>
              </a:spcBef>
              <a:buFontTx/>
              <a:buNone/>
              <a:defRPr sz="1865">
                <a:solidFill>
                  <a:schemeClr val="tx1"/>
                </a:solidFill>
                <a:latin typeface="+mj-lt"/>
              </a:defRPr>
            </a:lvl1pPr>
            <a:lvl2pPr marL="457200" indent="0">
              <a:buNone/>
              <a:defRPr sz="1200"/>
            </a:lvl2pPr>
            <a:lvl3pPr marL="914400" indent="0">
              <a:buNone/>
              <a:defRPr sz="1200"/>
            </a:lvl3pPr>
            <a:lvl4pPr marL="1371600" indent="0">
              <a:buNone/>
              <a:defRPr sz="1200"/>
            </a:lvl4pPr>
            <a:lvl5pPr marL="1828165" indent="0">
              <a:buNone/>
              <a:defRPr sz="1200"/>
            </a:lvl5pPr>
          </a:lstStyle>
          <a:p>
            <a:pPr lvl="0"/>
            <a:r>
              <a:rPr kumimoji="1" lang="en-US" altLang="ja-JP" dirty="0"/>
              <a:t>Word</a:t>
            </a:r>
            <a:endParaRPr kumimoji="1" lang="ja-JP" altLang="en-US" dirty="0"/>
          </a:p>
        </p:txBody>
      </p:sp>
      <p:sp>
        <p:nvSpPr>
          <p:cNvPr id="18" name="Text Placeholder 5"/>
          <p:cNvSpPr>
            <a:spLocks noGrp="1"/>
          </p:cNvSpPr>
          <p:nvPr>
            <p:ph type="body" sz="quarter" idx="21" hasCustomPrompt="1"/>
          </p:nvPr>
        </p:nvSpPr>
        <p:spPr>
          <a:xfrm>
            <a:off x="4844411" y="1734063"/>
            <a:ext cx="2478877" cy="1016656"/>
          </a:xfrm>
        </p:spPr>
        <p:txBody>
          <a:bodyPr anchor="b"/>
          <a:lstStyle>
            <a:lvl1pPr marL="0" indent="0" algn="l">
              <a:spcBef>
                <a:spcPct val="0"/>
              </a:spcBef>
              <a:buFontTx/>
              <a:buNone/>
              <a:defRPr/>
            </a:lvl1pPr>
            <a:lvl2pPr marL="457200" indent="0">
              <a:buNone/>
              <a:defRPr sz="1200"/>
            </a:lvl2pPr>
            <a:lvl3pPr marL="914400" indent="0">
              <a:buNone/>
              <a:defRPr sz="1200"/>
            </a:lvl3pPr>
            <a:lvl4pPr marL="1371600" indent="0">
              <a:buNone/>
              <a:defRPr sz="1200"/>
            </a:lvl4pPr>
            <a:lvl5pPr marL="1828165" indent="0">
              <a:buNone/>
              <a:defRPr sz="1200"/>
            </a:lvl5pPr>
          </a:lstStyle>
          <a:p>
            <a:pPr lvl="0"/>
            <a:r>
              <a:rPr kumimoji="1" lang="en-US" altLang="ja-JP" dirty="0"/>
              <a:t>Text goes here</a:t>
            </a:r>
            <a:endParaRPr kumimoji="1" lang="ja-JP" altLang="en-US" dirty="0"/>
          </a:p>
        </p:txBody>
      </p:sp>
      <p:sp>
        <p:nvSpPr>
          <p:cNvPr id="19" name="Diamond 18"/>
          <p:cNvSpPr/>
          <p:nvPr userDrawn="1"/>
        </p:nvSpPr>
        <p:spPr>
          <a:xfrm rot="10800000">
            <a:off x="7284876" y="3210464"/>
            <a:ext cx="1567543" cy="1567834"/>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kumimoji="1" lang="ja-JP" altLang="en-US" sz="1200"/>
          </a:p>
        </p:txBody>
      </p:sp>
      <p:sp>
        <p:nvSpPr>
          <p:cNvPr id="20" name="Diamond 19"/>
          <p:cNvSpPr/>
          <p:nvPr userDrawn="1"/>
        </p:nvSpPr>
        <p:spPr>
          <a:xfrm rot="10800000">
            <a:off x="7284876" y="3045939"/>
            <a:ext cx="1567543" cy="1567834"/>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kumimoji="1" lang="ja-JP" altLang="en-US" sz="1200"/>
          </a:p>
        </p:txBody>
      </p:sp>
      <p:sp>
        <p:nvSpPr>
          <p:cNvPr id="21" name="Text Placeholder 5"/>
          <p:cNvSpPr>
            <a:spLocks noGrp="1"/>
          </p:cNvSpPr>
          <p:nvPr>
            <p:ph type="body" sz="quarter" idx="22" hasCustomPrompt="1"/>
          </p:nvPr>
        </p:nvSpPr>
        <p:spPr>
          <a:xfrm>
            <a:off x="7403427" y="3625977"/>
            <a:ext cx="1330439" cy="407758"/>
          </a:xfrm>
        </p:spPr>
        <p:txBody>
          <a:bodyPr numCol="1" anchor="ctr">
            <a:normAutofit/>
          </a:bodyPr>
          <a:lstStyle>
            <a:lvl1pPr marL="0" indent="0" algn="ctr">
              <a:lnSpc>
                <a:spcPct val="100000"/>
              </a:lnSpc>
              <a:spcBef>
                <a:spcPct val="0"/>
              </a:spcBef>
              <a:buFontTx/>
              <a:buNone/>
              <a:defRPr sz="1865">
                <a:solidFill>
                  <a:schemeClr val="tx1"/>
                </a:solidFill>
                <a:latin typeface="+mj-lt"/>
              </a:defRPr>
            </a:lvl1pPr>
            <a:lvl2pPr marL="457200" indent="0">
              <a:buNone/>
              <a:defRPr sz="1200"/>
            </a:lvl2pPr>
            <a:lvl3pPr marL="914400" indent="0">
              <a:buNone/>
              <a:defRPr sz="1200"/>
            </a:lvl3pPr>
            <a:lvl4pPr marL="1371600" indent="0">
              <a:buNone/>
              <a:defRPr sz="1200"/>
            </a:lvl4pPr>
            <a:lvl5pPr marL="1828165" indent="0">
              <a:buNone/>
              <a:defRPr sz="1200"/>
            </a:lvl5pPr>
          </a:lstStyle>
          <a:p>
            <a:pPr lvl="0"/>
            <a:r>
              <a:rPr kumimoji="1" lang="en-US" altLang="ja-JP" dirty="0"/>
              <a:t>Word</a:t>
            </a:r>
            <a:endParaRPr kumimoji="1" lang="ja-JP" altLang="en-US" dirty="0"/>
          </a:p>
        </p:txBody>
      </p:sp>
      <p:sp>
        <p:nvSpPr>
          <p:cNvPr id="22" name="Text Placeholder 5"/>
          <p:cNvSpPr>
            <a:spLocks noGrp="1"/>
          </p:cNvSpPr>
          <p:nvPr>
            <p:ph type="body" sz="quarter" idx="23" hasCustomPrompt="1"/>
          </p:nvPr>
        </p:nvSpPr>
        <p:spPr>
          <a:xfrm>
            <a:off x="6829295" y="4908992"/>
            <a:ext cx="2478877" cy="1016656"/>
          </a:xfrm>
        </p:spPr>
        <p:txBody>
          <a:bodyPr anchor="t"/>
          <a:lstStyle>
            <a:lvl1pPr marL="0" indent="0" algn="l">
              <a:spcBef>
                <a:spcPct val="0"/>
              </a:spcBef>
              <a:buFontTx/>
              <a:buNone/>
              <a:defRPr/>
            </a:lvl1pPr>
            <a:lvl2pPr marL="457200" indent="0">
              <a:buNone/>
              <a:defRPr sz="1200"/>
            </a:lvl2pPr>
            <a:lvl3pPr marL="914400" indent="0">
              <a:buNone/>
              <a:defRPr sz="1200"/>
            </a:lvl3pPr>
            <a:lvl4pPr marL="1371600" indent="0">
              <a:buNone/>
              <a:defRPr sz="1200"/>
            </a:lvl4pPr>
            <a:lvl5pPr marL="1828165" indent="0">
              <a:buNone/>
              <a:defRPr sz="1200"/>
            </a:lvl5pPr>
          </a:lstStyle>
          <a:p>
            <a:pPr lvl="0"/>
            <a:r>
              <a:rPr kumimoji="1" lang="en-US" altLang="ja-JP" dirty="0"/>
              <a:t>Text goes here</a:t>
            </a:r>
            <a:endParaRPr kumimoji="1" lang="ja-JP" altLang="en-US" dirty="0"/>
          </a:p>
        </p:txBody>
      </p:sp>
      <p:sp>
        <p:nvSpPr>
          <p:cNvPr id="23" name="Diamond 22"/>
          <p:cNvSpPr/>
          <p:nvPr userDrawn="1"/>
        </p:nvSpPr>
        <p:spPr>
          <a:xfrm>
            <a:off x="9245373" y="2881414"/>
            <a:ext cx="1567543" cy="1567834"/>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kumimoji="1" lang="ja-JP" altLang="en-US" sz="1200"/>
          </a:p>
        </p:txBody>
      </p:sp>
      <p:sp>
        <p:nvSpPr>
          <p:cNvPr id="24" name="Diamond 23"/>
          <p:cNvSpPr/>
          <p:nvPr userDrawn="1"/>
        </p:nvSpPr>
        <p:spPr>
          <a:xfrm>
            <a:off x="9245373" y="3045939"/>
            <a:ext cx="1567543" cy="1567834"/>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kumimoji="1" lang="ja-JP" altLang="en-US" sz="1200"/>
          </a:p>
        </p:txBody>
      </p:sp>
      <p:sp>
        <p:nvSpPr>
          <p:cNvPr id="25" name="Text Placeholder 5"/>
          <p:cNvSpPr>
            <a:spLocks noGrp="1"/>
          </p:cNvSpPr>
          <p:nvPr>
            <p:ph type="body" sz="quarter" idx="24" hasCustomPrompt="1"/>
          </p:nvPr>
        </p:nvSpPr>
        <p:spPr>
          <a:xfrm>
            <a:off x="9363925" y="3625977"/>
            <a:ext cx="1330439" cy="407758"/>
          </a:xfrm>
        </p:spPr>
        <p:txBody>
          <a:bodyPr numCol="1" anchor="ctr">
            <a:normAutofit/>
          </a:bodyPr>
          <a:lstStyle>
            <a:lvl1pPr marL="0" indent="0" algn="ctr">
              <a:lnSpc>
                <a:spcPct val="100000"/>
              </a:lnSpc>
              <a:spcBef>
                <a:spcPct val="0"/>
              </a:spcBef>
              <a:buFontTx/>
              <a:buNone/>
              <a:defRPr sz="1865">
                <a:solidFill>
                  <a:schemeClr val="tx1"/>
                </a:solidFill>
                <a:latin typeface="+mj-lt"/>
              </a:defRPr>
            </a:lvl1pPr>
            <a:lvl2pPr marL="457200" indent="0">
              <a:buNone/>
              <a:defRPr sz="1200"/>
            </a:lvl2pPr>
            <a:lvl3pPr marL="914400" indent="0">
              <a:buNone/>
              <a:defRPr sz="1200"/>
            </a:lvl3pPr>
            <a:lvl4pPr marL="1371600" indent="0">
              <a:buNone/>
              <a:defRPr sz="1200"/>
            </a:lvl4pPr>
            <a:lvl5pPr marL="1828165" indent="0">
              <a:buNone/>
              <a:defRPr sz="1200"/>
            </a:lvl5pPr>
          </a:lstStyle>
          <a:p>
            <a:pPr lvl="0"/>
            <a:r>
              <a:rPr kumimoji="1" lang="en-US" altLang="ja-JP" dirty="0"/>
              <a:t>Word</a:t>
            </a:r>
            <a:endParaRPr kumimoji="1" lang="ja-JP" altLang="en-US" dirty="0"/>
          </a:p>
        </p:txBody>
      </p:sp>
      <p:sp>
        <p:nvSpPr>
          <p:cNvPr id="26" name="Text Placeholder 5"/>
          <p:cNvSpPr>
            <a:spLocks noGrp="1"/>
          </p:cNvSpPr>
          <p:nvPr>
            <p:ph type="body" sz="quarter" idx="25" hasCustomPrompt="1"/>
          </p:nvPr>
        </p:nvSpPr>
        <p:spPr>
          <a:xfrm>
            <a:off x="8789705" y="1734063"/>
            <a:ext cx="2478877" cy="1016656"/>
          </a:xfrm>
        </p:spPr>
        <p:txBody>
          <a:bodyPr anchor="b"/>
          <a:lstStyle>
            <a:lvl1pPr marL="0" indent="0" algn="l">
              <a:spcBef>
                <a:spcPct val="0"/>
              </a:spcBef>
              <a:buFontTx/>
              <a:buNone/>
              <a:defRPr/>
            </a:lvl1pPr>
            <a:lvl2pPr marL="457200" indent="0">
              <a:buNone/>
              <a:defRPr sz="1200"/>
            </a:lvl2pPr>
            <a:lvl3pPr marL="914400" indent="0">
              <a:buNone/>
              <a:defRPr sz="1200"/>
            </a:lvl3pPr>
            <a:lvl4pPr marL="1371600" indent="0">
              <a:buNone/>
              <a:defRPr sz="1200"/>
            </a:lvl4pPr>
            <a:lvl5pPr marL="1828165" indent="0">
              <a:buNone/>
              <a:defRPr sz="1200"/>
            </a:lvl5pPr>
          </a:lstStyle>
          <a:p>
            <a:pPr lvl="0"/>
            <a:r>
              <a:rPr kumimoji="1" lang="en-US" altLang="ja-JP" dirty="0"/>
              <a:t>Text goes here</a:t>
            </a:r>
            <a:endParaRPr kumimoji="1" lang="ja-JP" altLang="en-US" dirty="0"/>
          </a:p>
        </p:txBody>
      </p:sp>
      <p:sp>
        <p:nvSpPr>
          <p:cNvPr id="27" name="Title 1"/>
          <p:cNvSpPr>
            <a:spLocks noGrp="1"/>
          </p:cNvSpPr>
          <p:nvPr>
            <p:ph type="title" hasCustomPrompt="1"/>
          </p:nvPr>
        </p:nvSpPr>
        <p:spPr>
          <a:xfrm>
            <a:off x="2015067" y="833569"/>
            <a:ext cx="8161867" cy="695401"/>
          </a:xfrm>
        </p:spPr>
        <p:txBody>
          <a:bodyPr anchor="b"/>
          <a:lstStyle>
            <a:lvl1pPr algn="ctr">
              <a:defRPr/>
            </a:lvl1pPr>
          </a:lstStyle>
          <a:p>
            <a:r>
              <a:rPr kumimoji="1" lang="en-US" altLang="ja-JP" dirty="0"/>
              <a:t>Slide title goes here</a:t>
            </a:r>
            <a:endParaRPr kumimoji="1" lang="ja-JP" altLang="en-US" dirty="0"/>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1000" fill="hold"/>
                                        <p:tgtEl>
                                          <p:spTgt spid="6"/>
                                        </p:tgtEl>
                                        <p:attrNameLst>
                                          <p:attrName>ppt_x</p:attrName>
                                        </p:attrNameLst>
                                      </p:cBhvr>
                                      <p:tavLst>
                                        <p:tav tm="0">
                                          <p:val>
                                            <p:strVal val="#ppt_x"/>
                                          </p:val>
                                        </p:tav>
                                        <p:tav tm="100000">
                                          <p:val>
                                            <p:strVal val="#ppt_x"/>
                                          </p:val>
                                        </p:tav>
                                      </p:tavLst>
                                    </p:anim>
                                    <p:anim calcmode="lin" valueType="num">
                                      <p:cBhvr additive="base">
                                        <p:cTn id="19" dur="1000" fill="hold"/>
                                        <p:tgtEl>
                                          <p:spTgt spid="6"/>
                                        </p:tgtEl>
                                        <p:attrNameLst>
                                          <p:attrName>ppt_y</p:attrName>
                                        </p:attrNameLst>
                                      </p:cBhvr>
                                      <p:tavLst>
                                        <p:tav tm="0">
                                          <p:val>
                                            <p:strVal val="1+#ppt_h/2"/>
                                          </p:val>
                                        </p:tav>
                                        <p:tav tm="100000">
                                          <p:val>
                                            <p:strVal val="#ppt_y"/>
                                          </p:val>
                                        </p:tav>
                                      </p:tavLst>
                                    </p:anim>
                                  </p:childTnLst>
                                </p:cTn>
                              </p:par>
                              <p:par>
                                <p:cTn id="20" presetID="53" presetClass="entr" presetSubtype="16"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750" fill="hold"/>
                                        <p:tgtEl>
                                          <p:spTgt spid="6"/>
                                        </p:tgtEl>
                                        <p:attrNameLst>
                                          <p:attrName>ppt_w</p:attrName>
                                        </p:attrNameLst>
                                      </p:cBhvr>
                                      <p:tavLst>
                                        <p:tav tm="0">
                                          <p:val>
                                            <p:fltVal val="0"/>
                                          </p:val>
                                        </p:tav>
                                        <p:tav tm="100000">
                                          <p:val>
                                            <p:strVal val="#ppt_w"/>
                                          </p:val>
                                        </p:tav>
                                      </p:tavLst>
                                    </p:anim>
                                    <p:anim calcmode="lin" valueType="num">
                                      <p:cBhvr>
                                        <p:cTn id="23" dur="750" fill="hold"/>
                                        <p:tgtEl>
                                          <p:spTgt spid="6"/>
                                        </p:tgtEl>
                                        <p:attrNameLst>
                                          <p:attrName>ppt_h</p:attrName>
                                        </p:attrNameLst>
                                      </p:cBhvr>
                                      <p:tavLst>
                                        <p:tav tm="0">
                                          <p:val>
                                            <p:fltVal val="0"/>
                                          </p:val>
                                        </p:tav>
                                        <p:tav tm="100000">
                                          <p:val>
                                            <p:strVal val="#ppt_h"/>
                                          </p:val>
                                        </p:tav>
                                      </p:tavLst>
                                    </p:anim>
                                    <p:animEffect transition="in" filter="fade">
                                      <p:cBhvr>
                                        <p:cTn id="24" dur="750"/>
                                        <p:tgtEl>
                                          <p:spTgt spid="6"/>
                                        </p:tgtEl>
                                      </p:cBhvr>
                                    </p:animEffect>
                                  </p:childTnLst>
                                </p:cTn>
                              </p:par>
                            </p:childTnLst>
                          </p:cTn>
                        </p:par>
                        <p:par>
                          <p:cTn id="25" fill="hold">
                            <p:stCondLst>
                              <p:cond delay="500"/>
                            </p:stCondLst>
                            <p:childTnLst>
                              <p:par>
                                <p:cTn id="26" presetID="10" presetClass="entr" presetSubtype="0" fill="hold" grpId="0"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125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fade">
                                      <p:cBhvr>
                                        <p:cTn id="35" dur="500"/>
                                        <p:tgtEl>
                                          <p:spTgt spid="12">
                                            <p:txEl>
                                              <p:pRg st="0" end="0"/>
                                            </p:txEl>
                                          </p:spTgt>
                                        </p:tgtEl>
                                      </p:cBhvr>
                                    </p:animEffect>
                                  </p:childTnLst>
                                </p:cTn>
                              </p:par>
                              <p:par>
                                <p:cTn id="36" presetID="2" presetClass="entr" presetSubtype="1" decel="10000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1000" fill="hold"/>
                                        <p:tgtEl>
                                          <p:spTgt spid="10"/>
                                        </p:tgtEl>
                                        <p:attrNameLst>
                                          <p:attrName>ppt_x</p:attrName>
                                        </p:attrNameLst>
                                      </p:cBhvr>
                                      <p:tavLst>
                                        <p:tav tm="0">
                                          <p:val>
                                            <p:strVal val="#ppt_x"/>
                                          </p:val>
                                        </p:tav>
                                        <p:tav tm="100000">
                                          <p:val>
                                            <p:strVal val="#ppt_x"/>
                                          </p:val>
                                        </p:tav>
                                      </p:tavLst>
                                    </p:anim>
                                    <p:anim calcmode="lin" valueType="num">
                                      <p:cBhvr additive="base">
                                        <p:cTn id="39" dur="1000" fill="hold"/>
                                        <p:tgtEl>
                                          <p:spTgt spid="10"/>
                                        </p:tgtEl>
                                        <p:attrNameLst>
                                          <p:attrName>ppt_y</p:attrName>
                                        </p:attrNameLst>
                                      </p:cBhvr>
                                      <p:tavLst>
                                        <p:tav tm="0">
                                          <p:val>
                                            <p:strVal val="0-#ppt_h/2"/>
                                          </p:val>
                                        </p:tav>
                                        <p:tav tm="100000">
                                          <p:val>
                                            <p:strVal val="#ppt_y"/>
                                          </p:val>
                                        </p:tav>
                                      </p:tavLst>
                                    </p:anim>
                                  </p:childTnLst>
                                </p:cTn>
                              </p:par>
                              <p:par>
                                <p:cTn id="40" presetID="53" presetClass="entr" presetSubtype="16" fill="hold" grpId="1"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750" fill="hold"/>
                                        <p:tgtEl>
                                          <p:spTgt spid="10"/>
                                        </p:tgtEl>
                                        <p:attrNameLst>
                                          <p:attrName>ppt_w</p:attrName>
                                        </p:attrNameLst>
                                      </p:cBhvr>
                                      <p:tavLst>
                                        <p:tav tm="0">
                                          <p:val>
                                            <p:fltVal val="0"/>
                                          </p:val>
                                        </p:tav>
                                        <p:tav tm="100000">
                                          <p:val>
                                            <p:strVal val="#ppt_w"/>
                                          </p:val>
                                        </p:tav>
                                      </p:tavLst>
                                    </p:anim>
                                    <p:anim calcmode="lin" valueType="num">
                                      <p:cBhvr>
                                        <p:cTn id="43" dur="750" fill="hold"/>
                                        <p:tgtEl>
                                          <p:spTgt spid="10"/>
                                        </p:tgtEl>
                                        <p:attrNameLst>
                                          <p:attrName>ppt_h</p:attrName>
                                        </p:attrNameLst>
                                      </p:cBhvr>
                                      <p:tavLst>
                                        <p:tav tm="0">
                                          <p:val>
                                            <p:fltVal val="0"/>
                                          </p:val>
                                        </p:tav>
                                        <p:tav tm="100000">
                                          <p:val>
                                            <p:strVal val="#ppt_h"/>
                                          </p:val>
                                        </p:tav>
                                      </p:tavLst>
                                    </p:anim>
                                    <p:animEffect transition="in" filter="fade">
                                      <p:cBhvr>
                                        <p:cTn id="44" dur="750"/>
                                        <p:tgtEl>
                                          <p:spTgt spid="10"/>
                                        </p:tgtEl>
                                      </p:cBhvr>
                                    </p:animEffect>
                                  </p:childTnLst>
                                </p:cTn>
                              </p:par>
                            </p:childTnLst>
                          </p:cTn>
                        </p:par>
                        <p:par>
                          <p:cTn id="45" fill="hold">
                            <p:stCondLst>
                              <p:cond delay="1750"/>
                            </p:stCondLst>
                            <p:childTnLst>
                              <p:par>
                                <p:cTn id="46" presetID="10" presetClass="entr" presetSubtype="0" fill="hold" grpId="0" nodeType="afterEffect">
                                  <p:stCondLst>
                                    <p:cond delay="25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par>
                          <p:cTn id="49" fill="hold">
                            <p:stCondLst>
                              <p:cond delay="2500"/>
                            </p:stCondLst>
                            <p:childTnLst>
                              <p:par>
                                <p:cTn id="50" presetID="10" presetClass="entr" presetSubtype="0" fill="hold" grpId="0" nodeType="afterEffect">
                                  <p:stCondLst>
                                    <p:cond delay="0"/>
                                  </p:stCondLst>
                                  <p:childTnLst>
                                    <p:set>
                                      <p:cBhvr>
                                        <p:cTn id="51" dur="1" fill="hold">
                                          <p:stCondLst>
                                            <p:cond delay="0"/>
                                          </p:stCondLst>
                                        </p:cTn>
                                        <p:tgtEl>
                                          <p:spTgt spid="17">
                                            <p:txEl>
                                              <p:pRg st="0" end="0"/>
                                            </p:txEl>
                                          </p:spTgt>
                                        </p:tgtEl>
                                        <p:attrNameLst>
                                          <p:attrName>style.visibility</p:attrName>
                                        </p:attrNameLst>
                                      </p:cBhvr>
                                      <p:to>
                                        <p:strVal val="visible"/>
                                      </p:to>
                                    </p:set>
                                    <p:animEffect transition="in" filter="fade">
                                      <p:cBhvr>
                                        <p:cTn id="52" dur="500"/>
                                        <p:tgtEl>
                                          <p:spTgt spid="17">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2" presetClass="entr" presetSubtype="4" decel="10000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1000" fill="hold"/>
                                        <p:tgtEl>
                                          <p:spTgt spid="15"/>
                                        </p:tgtEl>
                                        <p:attrNameLst>
                                          <p:attrName>ppt_x</p:attrName>
                                        </p:attrNameLst>
                                      </p:cBhvr>
                                      <p:tavLst>
                                        <p:tav tm="0">
                                          <p:val>
                                            <p:strVal val="#ppt_x"/>
                                          </p:val>
                                        </p:tav>
                                        <p:tav tm="100000">
                                          <p:val>
                                            <p:strVal val="#ppt_x"/>
                                          </p:val>
                                        </p:tav>
                                      </p:tavLst>
                                    </p:anim>
                                    <p:anim calcmode="lin" valueType="num">
                                      <p:cBhvr additive="base">
                                        <p:cTn id="59" dur="1000" fill="hold"/>
                                        <p:tgtEl>
                                          <p:spTgt spid="15"/>
                                        </p:tgtEl>
                                        <p:attrNameLst>
                                          <p:attrName>ppt_y</p:attrName>
                                        </p:attrNameLst>
                                      </p:cBhvr>
                                      <p:tavLst>
                                        <p:tav tm="0">
                                          <p:val>
                                            <p:strVal val="1+#ppt_h/2"/>
                                          </p:val>
                                        </p:tav>
                                        <p:tav tm="100000">
                                          <p:val>
                                            <p:strVal val="#ppt_y"/>
                                          </p:val>
                                        </p:tav>
                                      </p:tavLst>
                                    </p:anim>
                                  </p:childTnLst>
                                </p:cTn>
                              </p:par>
                              <p:par>
                                <p:cTn id="60" presetID="53" presetClass="entr" presetSubtype="16" fill="hold" grpId="1"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750" fill="hold"/>
                                        <p:tgtEl>
                                          <p:spTgt spid="15"/>
                                        </p:tgtEl>
                                        <p:attrNameLst>
                                          <p:attrName>ppt_w</p:attrName>
                                        </p:attrNameLst>
                                      </p:cBhvr>
                                      <p:tavLst>
                                        <p:tav tm="0">
                                          <p:val>
                                            <p:fltVal val="0"/>
                                          </p:val>
                                        </p:tav>
                                        <p:tav tm="100000">
                                          <p:val>
                                            <p:strVal val="#ppt_w"/>
                                          </p:val>
                                        </p:tav>
                                      </p:tavLst>
                                    </p:anim>
                                    <p:anim calcmode="lin" valueType="num">
                                      <p:cBhvr>
                                        <p:cTn id="63" dur="750" fill="hold"/>
                                        <p:tgtEl>
                                          <p:spTgt spid="15"/>
                                        </p:tgtEl>
                                        <p:attrNameLst>
                                          <p:attrName>ppt_h</p:attrName>
                                        </p:attrNameLst>
                                      </p:cBhvr>
                                      <p:tavLst>
                                        <p:tav tm="0">
                                          <p:val>
                                            <p:fltVal val="0"/>
                                          </p:val>
                                        </p:tav>
                                        <p:tav tm="100000">
                                          <p:val>
                                            <p:strVal val="#ppt_h"/>
                                          </p:val>
                                        </p:tav>
                                      </p:tavLst>
                                    </p:anim>
                                    <p:animEffect transition="in" filter="fade">
                                      <p:cBhvr>
                                        <p:cTn id="64" dur="750"/>
                                        <p:tgtEl>
                                          <p:spTgt spid="15"/>
                                        </p:tgtEl>
                                      </p:cBhvr>
                                    </p:animEffect>
                                  </p:childTnLst>
                                </p:cTn>
                              </p:par>
                            </p:childTnLst>
                          </p:cTn>
                        </p:par>
                        <p:par>
                          <p:cTn id="65" fill="hold">
                            <p:stCondLst>
                              <p:cond delay="3000"/>
                            </p:stCondLst>
                            <p:childTnLst>
                              <p:par>
                                <p:cTn id="66" presetID="10" presetClass="entr" presetSubtype="0" fill="hold" grpId="0" nodeType="afterEffect">
                                  <p:stCondLst>
                                    <p:cond delay="25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par>
                          <p:cTn id="69" fill="hold">
                            <p:stCondLst>
                              <p:cond delay="3750"/>
                            </p:stCondLst>
                            <p:childTnLst>
                              <p:par>
                                <p:cTn id="70" presetID="10" presetClass="entr" presetSubtype="0"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xEl>
                                              <p:pRg st="0" end="0"/>
                                            </p:txEl>
                                          </p:spTgt>
                                        </p:tgtEl>
                                        <p:attrNameLst>
                                          <p:attrName>style.visibility</p:attrName>
                                        </p:attrNameLst>
                                      </p:cBhvr>
                                      <p:to>
                                        <p:strVal val="visible"/>
                                      </p:to>
                                    </p:set>
                                    <p:animEffect transition="in" filter="fade">
                                      <p:cBhvr>
                                        <p:cTn id="75" dur="500"/>
                                        <p:tgtEl>
                                          <p:spTgt spid="21">
                                            <p:txEl>
                                              <p:pRg st="0" end="0"/>
                                            </p:txEl>
                                          </p:spTgt>
                                        </p:tgtEl>
                                      </p:cBhvr>
                                    </p:animEffect>
                                  </p:childTnLst>
                                </p:cTn>
                              </p:par>
                              <p:par>
                                <p:cTn id="76" presetID="2" presetClass="entr" presetSubtype="1" decel="10000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 calcmode="lin" valueType="num">
                                      <p:cBhvr additive="base">
                                        <p:cTn id="78" dur="1000" fill="hold"/>
                                        <p:tgtEl>
                                          <p:spTgt spid="19"/>
                                        </p:tgtEl>
                                        <p:attrNameLst>
                                          <p:attrName>ppt_x</p:attrName>
                                        </p:attrNameLst>
                                      </p:cBhvr>
                                      <p:tavLst>
                                        <p:tav tm="0">
                                          <p:val>
                                            <p:strVal val="#ppt_x"/>
                                          </p:val>
                                        </p:tav>
                                        <p:tav tm="100000">
                                          <p:val>
                                            <p:strVal val="#ppt_x"/>
                                          </p:val>
                                        </p:tav>
                                      </p:tavLst>
                                    </p:anim>
                                    <p:anim calcmode="lin" valueType="num">
                                      <p:cBhvr additive="base">
                                        <p:cTn id="79" dur="1000" fill="hold"/>
                                        <p:tgtEl>
                                          <p:spTgt spid="19"/>
                                        </p:tgtEl>
                                        <p:attrNameLst>
                                          <p:attrName>ppt_y</p:attrName>
                                        </p:attrNameLst>
                                      </p:cBhvr>
                                      <p:tavLst>
                                        <p:tav tm="0">
                                          <p:val>
                                            <p:strVal val="0-#ppt_h/2"/>
                                          </p:val>
                                        </p:tav>
                                        <p:tav tm="100000">
                                          <p:val>
                                            <p:strVal val="#ppt_y"/>
                                          </p:val>
                                        </p:tav>
                                      </p:tavLst>
                                    </p:anim>
                                  </p:childTnLst>
                                </p:cTn>
                              </p:par>
                              <p:par>
                                <p:cTn id="80" presetID="53" presetClass="entr" presetSubtype="16" fill="hold" grpId="1"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750" fill="hold"/>
                                        <p:tgtEl>
                                          <p:spTgt spid="19"/>
                                        </p:tgtEl>
                                        <p:attrNameLst>
                                          <p:attrName>ppt_w</p:attrName>
                                        </p:attrNameLst>
                                      </p:cBhvr>
                                      <p:tavLst>
                                        <p:tav tm="0">
                                          <p:val>
                                            <p:fltVal val="0"/>
                                          </p:val>
                                        </p:tav>
                                        <p:tav tm="100000">
                                          <p:val>
                                            <p:strVal val="#ppt_w"/>
                                          </p:val>
                                        </p:tav>
                                      </p:tavLst>
                                    </p:anim>
                                    <p:anim calcmode="lin" valueType="num">
                                      <p:cBhvr>
                                        <p:cTn id="83" dur="750" fill="hold"/>
                                        <p:tgtEl>
                                          <p:spTgt spid="19"/>
                                        </p:tgtEl>
                                        <p:attrNameLst>
                                          <p:attrName>ppt_h</p:attrName>
                                        </p:attrNameLst>
                                      </p:cBhvr>
                                      <p:tavLst>
                                        <p:tav tm="0">
                                          <p:val>
                                            <p:fltVal val="0"/>
                                          </p:val>
                                        </p:tav>
                                        <p:tav tm="100000">
                                          <p:val>
                                            <p:strVal val="#ppt_h"/>
                                          </p:val>
                                        </p:tav>
                                      </p:tavLst>
                                    </p:anim>
                                    <p:animEffect transition="in" filter="fade">
                                      <p:cBhvr>
                                        <p:cTn id="84" dur="750"/>
                                        <p:tgtEl>
                                          <p:spTgt spid="19"/>
                                        </p:tgtEl>
                                      </p:cBhvr>
                                    </p:animEffect>
                                  </p:childTnLst>
                                </p:cTn>
                              </p:par>
                            </p:childTnLst>
                          </p:cTn>
                        </p:par>
                        <p:par>
                          <p:cTn id="85" fill="hold">
                            <p:stCondLst>
                              <p:cond delay="4250"/>
                            </p:stCondLst>
                            <p:childTnLst>
                              <p:par>
                                <p:cTn id="86" presetID="10" presetClass="entr" presetSubtype="0" fill="hold" grpId="0" nodeType="afterEffect">
                                  <p:stCondLst>
                                    <p:cond delay="25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par>
                          <p:cTn id="89" fill="hold">
                            <p:stCondLst>
                              <p:cond delay="5000"/>
                            </p:stCondLst>
                            <p:childTnLst>
                              <p:par>
                                <p:cTn id="90" presetID="10" presetClass="entr" presetSubtype="0" fill="hold" grpId="0" nodeType="afterEffect">
                                  <p:stCondLst>
                                    <p:cond delay="0"/>
                                  </p:stCondLst>
                                  <p:childTnLst>
                                    <p:set>
                                      <p:cBhvr>
                                        <p:cTn id="91" dur="1" fill="hold">
                                          <p:stCondLst>
                                            <p:cond delay="0"/>
                                          </p:stCondLst>
                                        </p:cTn>
                                        <p:tgtEl>
                                          <p:spTgt spid="25">
                                            <p:txEl>
                                              <p:pRg st="0" end="0"/>
                                            </p:txEl>
                                          </p:spTgt>
                                        </p:tgtEl>
                                        <p:attrNameLst>
                                          <p:attrName>style.visibility</p:attrName>
                                        </p:attrNameLst>
                                      </p:cBhvr>
                                      <p:to>
                                        <p:strVal val="visible"/>
                                      </p:to>
                                    </p:set>
                                    <p:animEffect transition="in" filter="fade">
                                      <p:cBhvr>
                                        <p:cTn id="92" dur="500"/>
                                        <p:tgtEl>
                                          <p:spTgt spid="25">
                                            <p:txEl>
                                              <p:pRg st="0" end="0"/>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par>
                                <p:cTn id="96" presetID="2" presetClass="entr" presetSubtype="4" decel="100000"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 calcmode="lin" valueType="num">
                                      <p:cBhvr additive="base">
                                        <p:cTn id="98" dur="1000" fill="hold"/>
                                        <p:tgtEl>
                                          <p:spTgt spid="23"/>
                                        </p:tgtEl>
                                        <p:attrNameLst>
                                          <p:attrName>ppt_x</p:attrName>
                                        </p:attrNameLst>
                                      </p:cBhvr>
                                      <p:tavLst>
                                        <p:tav tm="0">
                                          <p:val>
                                            <p:strVal val="#ppt_x"/>
                                          </p:val>
                                        </p:tav>
                                        <p:tav tm="100000">
                                          <p:val>
                                            <p:strVal val="#ppt_x"/>
                                          </p:val>
                                        </p:tav>
                                      </p:tavLst>
                                    </p:anim>
                                    <p:anim calcmode="lin" valueType="num">
                                      <p:cBhvr additive="base">
                                        <p:cTn id="99" dur="1000" fill="hold"/>
                                        <p:tgtEl>
                                          <p:spTgt spid="23"/>
                                        </p:tgtEl>
                                        <p:attrNameLst>
                                          <p:attrName>ppt_y</p:attrName>
                                        </p:attrNameLst>
                                      </p:cBhvr>
                                      <p:tavLst>
                                        <p:tav tm="0">
                                          <p:val>
                                            <p:strVal val="1+#ppt_h/2"/>
                                          </p:val>
                                        </p:tav>
                                        <p:tav tm="100000">
                                          <p:val>
                                            <p:strVal val="#ppt_y"/>
                                          </p:val>
                                        </p:tav>
                                      </p:tavLst>
                                    </p:anim>
                                  </p:childTnLst>
                                </p:cTn>
                              </p:par>
                              <p:par>
                                <p:cTn id="100" presetID="53" presetClass="entr" presetSubtype="16" fill="hold" grpId="1" nodeType="withEffect">
                                  <p:stCondLst>
                                    <p:cond delay="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750" fill="hold"/>
                                        <p:tgtEl>
                                          <p:spTgt spid="23"/>
                                        </p:tgtEl>
                                        <p:attrNameLst>
                                          <p:attrName>ppt_w</p:attrName>
                                        </p:attrNameLst>
                                      </p:cBhvr>
                                      <p:tavLst>
                                        <p:tav tm="0">
                                          <p:val>
                                            <p:fltVal val="0"/>
                                          </p:val>
                                        </p:tav>
                                        <p:tav tm="100000">
                                          <p:val>
                                            <p:strVal val="#ppt_w"/>
                                          </p:val>
                                        </p:tav>
                                      </p:tavLst>
                                    </p:anim>
                                    <p:anim calcmode="lin" valueType="num">
                                      <p:cBhvr>
                                        <p:cTn id="103" dur="750" fill="hold"/>
                                        <p:tgtEl>
                                          <p:spTgt spid="23"/>
                                        </p:tgtEl>
                                        <p:attrNameLst>
                                          <p:attrName>ppt_h</p:attrName>
                                        </p:attrNameLst>
                                      </p:cBhvr>
                                      <p:tavLst>
                                        <p:tav tm="0">
                                          <p:val>
                                            <p:fltVal val="0"/>
                                          </p:val>
                                        </p:tav>
                                        <p:tav tm="100000">
                                          <p:val>
                                            <p:strVal val="#ppt_h"/>
                                          </p:val>
                                        </p:tav>
                                      </p:tavLst>
                                    </p:anim>
                                    <p:animEffect transition="in" filter="fade">
                                      <p:cBhvr>
                                        <p:cTn id="104" dur="750"/>
                                        <p:tgtEl>
                                          <p:spTgt spid="23"/>
                                        </p:tgtEl>
                                      </p:cBhvr>
                                    </p:animEffect>
                                  </p:childTnLst>
                                </p:cTn>
                              </p:par>
                            </p:childTnLst>
                          </p:cTn>
                        </p:par>
                        <p:par>
                          <p:cTn id="105" fill="hold">
                            <p:stCondLst>
                              <p:cond delay="5500"/>
                            </p:stCondLst>
                            <p:childTnLst>
                              <p:par>
                                <p:cTn id="106" presetID="10" presetClass="entr" presetSubtype="0" fill="hold" grpId="0" nodeType="afterEffect">
                                  <p:stCondLst>
                                    <p:cond delay="25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bldLvl="0" animBg="1"/>
      <p:bldP spid="5" grpId="0" bldLvl="0" animBg="1"/>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10" grpId="0" bldLvl="0" animBg="1"/>
      <p:bldP spid="10" grpId="1" bldLvl="0" animBg="1"/>
      <p:bldP spid="11" grpId="0" bldLvl="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lvl="0">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lvl="0">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ldLvl="0" animBg="1"/>
      <p:bldP spid="15" grpId="1" bldLvl="0" animBg="1"/>
      <p:bldP spid="16" grpId="0" bldLvl="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lvl="0">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ldLvl="0" animBg="1"/>
      <p:bldP spid="19" grpId="1" bldLvl="0" animBg="1"/>
      <p:bldP spid="20" grpId="0" bldLvl="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lvl="0">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ldLvl="0" animBg="1"/>
      <p:bldP spid="23" grpId="1" bldLvl="0" animBg="1"/>
      <p:bldP spid="24" grpId="0" bldLvl="0" animBg="1"/>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lvl="0">
            <p:tnLst>
              <p:par>
                <p:cTn presetID="10" presetClass="entr" presetSubtype="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fld>
            <a:endParaRPr kumimoji="1" lang="ja-JP" altLang="en-US" dirty="0"/>
          </a:p>
        </p:txBody>
      </p:sp>
      <p:grpSp>
        <p:nvGrpSpPr>
          <p:cNvPr id="5" name="Group 4"/>
          <p:cNvGrpSpPr/>
          <p:nvPr userDrawn="1"/>
        </p:nvGrpSpPr>
        <p:grpSpPr>
          <a:xfrm>
            <a:off x="1295400" y="1451696"/>
            <a:ext cx="5107649" cy="4146955"/>
            <a:chOff x="2198478" y="1402730"/>
            <a:chExt cx="8912404" cy="7234736"/>
          </a:xfrm>
        </p:grpSpPr>
        <p:grpSp>
          <p:nvGrpSpPr>
            <p:cNvPr id="6" name="Group 5"/>
            <p:cNvGrpSpPr/>
            <p:nvPr userDrawn="1"/>
          </p:nvGrpSpPr>
          <p:grpSpPr>
            <a:xfrm>
              <a:off x="5152347" y="7666807"/>
              <a:ext cx="3002317" cy="970659"/>
              <a:chOff x="5152347" y="7666807"/>
              <a:chExt cx="3002317" cy="970659"/>
            </a:xfrm>
          </p:grpSpPr>
          <p:sp>
            <p:nvSpPr>
              <p:cNvPr id="12" name="Freeform: Shape 11"/>
              <p:cNvSpPr/>
              <p:nvPr userDrawn="1"/>
            </p:nvSpPr>
            <p:spPr>
              <a:xfrm>
                <a:off x="5152347" y="7666807"/>
                <a:ext cx="3002317" cy="970659"/>
              </a:xfrm>
              <a:custGeom>
                <a:avLst/>
                <a:gdLst>
                  <a:gd name="connsiteX0" fmla="*/ 566240 w 3002317"/>
                  <a:gd name="connsiteY0" fmla="*/ 0 h 970659"/>
                  <a:gd name="connsiteX1" fmla="*/ 2432360 w 3002317"/>
                  <a:gd name="connsiteY1" fmla="*/ 0 h 970659"/>
                  <a:gd name="connsiteX2" fmla="*/ 2444712 w 3002317"/>
                  <a:gd name="connsiteY2" fmla="*/ 153415 h 970659"/>
                  <a:gd name="connsiteX3" fmla="*/ 2558119 w 3002317"/>
                  <a:gd name="connsiteY3" fmla="*/ 661012 h 970659"/>
                  <a:gd name="connsiteX4" fmla="*/ 2962931 w 3002317"/>
                  <a:gd name="connsiteY4" fmla="*/ 837224 h 970659"/>
                  <a:gd name="connsiteX5" fmla="*/ 2956436 w 3002317"/>
                  <a:gd name="connsiteY5" fmla="*/ 837224 h 970659"/>
                  <a:gd name="connsiteX6" fmla="*/ 2960140 w 3002317"/>
                  <a:gd name="connsiteY6" fmla="*/ 837972 h 970659"/>
                  <a:gd name="connsiteX7" fmla="*/ 3002317 w 3002317"/>
                  <a:gd name="connsiteY7" fmla="*/ 901602 h 970659"/>
                  <a:gd name="connsiteX8" fmla="*/ 3002316 w 3002317"/>
                  <a:gd name="connsiteY8" fmla="*/ 901602 h 970659"/>
                  <a:gd name="connsiteX9" fmla="*/ 2933259 w 3002317"/>
                  <a:gd name="connsiteY9" fmla="*/ 970659 h 970659"/>
                  <a:gd name="connsiteX10" fmla="*/ 69057 w 3002317"/>
                  <a:gd name="connsiteY10" fmla="*/ 970658 h 970659"/>
                  <a:gd name="connsiteX11" fmla="*/ 20226 w 3002317"/>
                  <a:gd name="connsiteY11" fmla="*/ 950432 h 970659"/>
                  <a:gd name="connsiteX12" fmla="*/ 0 w 3002317"/>
                  <a:gd name="connsiteY12" fmla="*/ 901601 h 970659"/>
                  <a:gd name="connsiteX13" fmla="*/ 20226 w 3002317"/>
                  <a:gd name="connsiteY13" fmla="*/ 852771 h 970659"/>
                  <a:gd name="connsiteX14" fmla="*/ 36097 w 3002317"/>
                  <a:gd name="connsiteY14" fmla="*/ 842071 h 970659"/>
                  <a:gd name="connsiteX15" fmla="*/ 35278 w 3002317"/>
                  <a:gd name="connsiteY15" fmla="*/ 842071 h 970659"/>
                  <a:gd name="connsiteX16" fmla="*/ 37319 w 3002317"/>
                  <a:gd name="connsiteY16" fmla="*/ 841247 h 970659"/>
                  <a:gd name="connsiteX17" fmla="*/ 42177 w 3002317"/>
                  <a:gd name="connsiteY17" fmla="*/ 837972 h 970659"/>
                  <a:gd name="connsiteX18" fmla="*/ 48684 w 3002317"/>
                  <a:gd name="connsiteY18" fmla="*/ 836658 h 970659"/>
                  <a:gd name="connsiteX19" fmla="*/ 130007 w 3002317"/>
                  <a:gd name="connsiteY19" fmla="*/ 803822 h 970659"/>
                  <a:gd name="connsiteX20" fmla="*/ 440090 w 3002317"/>
                  <a:gd name="connsiteY20" fmla="*/ 665859 h 970659"/>
                  <a:gd name="connsiteX21" fmla="*/ 553498 w 3002317"/>
                  <a:gd name="connsiteY21" fmla="*/ 158262 h 97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02317" h="970659">
                    <a:moveTo>
                      <a:pt x="566240" y="0"/>
                    </a:moveTo>
                    <a:lnTo>
                      <a:pt x="2432360" y="0"/>
                    </a:lnTo>
                    <a:lnTo>
                      <a:pt x="2444712" y="153415"/>
                    </a:lnTo>
                    <a:cubicBezTo>
                      <a:pt x="2455725" y="340027"/>
                      <a:pt x="2464059" y="517933"/>
                      <a:pt x="2558119" y="661012"/>
                    </a:cubicBezTo>
                    <a:cubicBezTo>
                      <a:pt x="2648607" y="770549"/>
                      <a:pt x="2858156" y="775312"/>
                      <a:pt x="2962931" y="837224"/>
                    </a:cubicBezTo>
                    <a:lnTo>
                      <a:pt x="2956436" y="837224"/>
                    </a:lnTo>
                    <a:lnTo>
                      <a:pt x="2960140" y="837972"/>
                    </a:lnTo>
                    <a:cubicBezTo>
                      <a:pt x="2984926" y="848455"/>
                      <a:pt x="3002317" y="872998"/>
                      <a:pt x="3002317" y="901602"/>
                    </a:cubicBezTo>
                    <a:lnTo>
                      <a:pt x="3002316" y="901602"/>
                    </a:lnTo>
                    <a:cubicBezTo>
                      <a:pt x="3002316" y="939741"/>
                      <a:pt x="2971398" y="970659"/>
                      <a:pt x="2933259" y="970659"/>
                    </a:cubicBezTo>
                    <a:lnTo>
                      <a:pt x="69057" y="970658"/>
                    </a:lnTo>
                    <a:cubicBezTo>
                      <a:pt x="49987" y="970658"/>
                      <a:pt x="32723" y="962928"/>
                      <a:pt x="20226" y="950432"/>
                    </a:cubicBezTo>
                    <a:lnTo>
                      <a:pt x="0" y="901601"/>
                    </a:lnTo>
                    <a:lnTo>
                      <a:pt x="20226" y="852771"/>
                    </a:lnTo>
                    <a:lnTo>
                      <a:pt x="36097" y="842071"/>
                    </a:lnTo>
                    <a:lnTo>
                      <a:pt x="35278" y="842071"/>
                    </a:lnTo>
                    <a:lnTo>
                      <a:pt x="37319" y="841247"/>
                    </a:lnTo>
                    <a:lnTo>
                      <a:pt x="42177" y="837972"/>
                    </a:lnTo>
                    <a:lnTo>
                      <a:pt x="48684" y="836658"/>
                    </a:lnTo>
                    <a:lnTo>
                      <a:pt x="130007" y="803822"/>
                    </a:lnTo>
                    <a:cubicBezTo>
                      <a:pt x="237386" y="771229"/>
                      <a:pt x="372224" y="748012"/>
                      <a:pt x="440090" y="665859"/>
                    </a:cubicBezTo>
                    <a:cubicBezTo>
                      <a:pt x="534150" y="522780"/>
                      <a:pt x="542484" y="344874"/>
                      <a:pt x="553498" y="158262"/>
                    </a:cubicBezTo>
                    <a:close/>
                  </a:path>
                </a:pathLst>
              </a:cu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Freeform: Shape 12"/>
              <p:cNvSpPr/>
              <p:nvPr userDrawn="1"/>
            </p:nvSpPr>
            <p:spPr>
              <a:xfrm>
                <a:off x="5713861" y="7666807"/>
                <a:ext cx="1879289" cy="81781"/>
              </a:xfrm>
              <a:custGeom>
                <a:avLst/>
                <a:gdLst>
                  <a:gd name="connsiteX0" fmla="*/ 6584 w 1879289"/>
                  <a:gd name="connsiteY0" fmla="*/ 0 h 81781"/>
                  <a:gd name="connsiteX1" fmla="*/ 1872704 w 1879289"/>
                  <a:gd name="connsiteY1" fmla="*/ 0 h 81781"/>
                  <a:gd name="connsiteX2" fmla="*/ 1879289 w 1879289"/>
                  <a:gd name="connsiteY2" fmla="*/ 81781 h 81781"/>
                  <a:gd name="connsiteX3" fmla="*/ 0 w 1879289"/>
                  <a:gd name="connsiteY3" fmla="*/ 81781 h 81781"/>
                </a:gdLst>
                <a:ahLst/>
                <a:cxnLst>
                  <a:cxn ang="0">
                    <a:pos x="connsiteX0" y="connsiteY0"/>
                  </a:cxn>
                  <a:cxn ang="0">
                    <a:pos x="connsiteX1" y="connsiteY1"/>
                  </a:cxn>
                  <a:cxn ang="0">
                    <a:pos x="connsiteX2" y="connsiteY2"/>
                  </a:cxn>
                  <a:cxn ang="0">
                    <a:pos x="connsiteX3" y="connsiteY3"/>
                  </a:cxn>
                </a:cxnLst>
                <a:rect l="l" t="t" r="r" b="b"/>
                <a:pathLst>
                  <a:path w="1879289" h="81781">
                    <a:moveTo>
                      <a:pt x="6584" y="0"/>
                    </a:moveTo>
                    <a:lnTo>
                      <a:pt x="1872704" y="0"/>
                    </a:lnTo>
                    <a:lnTo>
                      <a:pt x="1879289" y="81781"/>
                    </a:lnTo>
                    <a:lnTo>
                      <a:pt x="0" y="81781"/>
                    </a:lnTo>
                    <a:close/>
                  </a:path>
                </a:pathLst>
              </a:custGeom>
              <a:solidFill>
                <a:schemeClr val="accent3">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7" name="Rectangle: Rounded Corners 6"/>
            <p:cNvSpPr/>
            <p:nvPr userDrawn="1"/>
          </p:nvSpPr>
          <p:spPr>
            <a:xfrm>
              <a:off x="2200826" y="1402814"/>
              <a:ext cx="8910056" cy="6264077"/>
            </a:xfrm>
            <a:prstGeom prst="roundRect">
              <a:avLst>
                <a:gd name="adj" fmla="val 4479"/>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Rectangle: Rounded Corners 7"/>
            <p:cNvSpPr/>
            <p:nvPr userDrawn="1"/>
          </p:nvSpPr>
          <p:spPr>
            <a:xfrm>
              <a:off x="2520212" y="1784336"/>
              <a:ext cx="8271284" cy="4652597"/>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grpSp>
          <p:nvGrpSpPr>
            <p:cNvPr id="9" name="Group 8"/>
            <p:cNvGrpSpPr/>
            <p:nvPr userDrawn="1"/>
          </p:nvGrpSpPr>
          <p:grpSpPr>
            <a:xfrm>
              <a:off x="2198478" y="1402730"/>
              <a:ext cx="8910056" cy="6264077"/>
              <a:chOff x="2198478" y="1402730"/>
              <a:chExt cx="8910056" cy="6264077"/>
            </a:xfrm>
          </p:grpSpPr>
          <p:sp>
            <p:nvSpPr>
              <p:cNvPr id="10" name="Freeform: Shape 9"/>
              <p:cNvSpPr/>
              <p:nvPr userDrawn="1"/>
            </p:nvSpPr>
            <p:spPr>
              <a:xfrm>
                <a:off x="2198478" y="6797053"/>
                <a:ext cx="8910056" cy="869754"/>
              </a:xfrm>
              <a:custGeom>
                <a:avLst/>
                <a:gdLst>
                  <a:gd name="connsiteX0" fmla="*/ 0 w 8910056"/>
                  <a:gd name="connsiteY0" fmla="*/ 0 h 869754"/>
                  <a:gd name="connsiteX1" fmla="*/ 8910056 w 8910056"/>
                  <a:gd name="connsiteY1" fmla="*/ 0 h 869754"/>
                  <a:gd name="connsiteX2" fmla="*/ 8910056 w 8910056"/>
                  <a:gd name="connsiteY2" fmla="*/ 589186 h 869754"/>
                  <a:gd name="connsiteX3" fmla="*/ 8629488 w 8910056"/>
                  <a:gd name="connsiteY3" fmla="*/ 869754 h 869754"/>
                  <a:gd name="connsiteX4" fmla="*/ 280568 w 8910056"/>
                  <a:gd name="connsiteY4" fmla="*/ 869754 h 869754"/>
                  <a:gd name="connsiteX5" fmla="*/ 0 w 8910056"/>
                  <a:gd name="connsiteY5" fmla="*/ 589186 h 86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10056" h="869754">
                    <a:moveTo>
                      <a:pt x="0" y="0"/>
                    </a:moveTo>
                    <a:lnTo>
                      <a:pt x="8910056" y="0"/>
                    </a:lnTo>
                    <a:lnTo>
                      <a:pt x="8910056" y="589186"/>
                    </a:lnTo>
                    <a:cubicBezTo>
                      <a:pt x="8910056" y="744139"/>
                      <a:pt x="8784441" y="869754"/>
                      <a:pt x="8629488" y="869754"/>
                    </a:cubicBezTo>
                    <a:lnTo>
                      <a:pt x="280568" y="869754"/>
                    </a:lnTo>
                    <a:cubicBezTo>
                      <a:pt x="125615" y="869754"/>
                      <a:pt x="0" y="744139"/>
                      <a:pt x="0" y="589186"/>
                    </a:cubicBezTo>
                    <a:close/>
                  </a:path>
                </a:pathLst>
              </a:custGeom>
              <a:solidFill>
                <a:srgbClr val="DDDDDD"/>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11" name="Rectangle: Rounded Corners 10"/>
              <p:cNvSpPr/>
              <p:nvPr userDrawn="1"/>
            </p:nvSpPr>
            <p:spPr>
              <a:xfrm>
                <a:off x="2198478" y="1402730"/>
                <a:ext cx="8910056" cy="6264077"/>
              </a:xfrm>
              <a:prstGeom prst="roundRect">
                <a:avLst>
                  <a:gd name="adj" fmla="val 4479"/>
                </a:avLst>
              </a:prstGeom>
              <a:no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sp>
        <p:nvSpPr>
          <p:cNvPr id="17" name="Title 1"/>
          <p:cNvSpPr>
            <a:spLocks noGrp="1"/>
          </p:cNvSpPr>
          <p:nvPr>
            <p:ph type="title" hasCustomPrompt="1"/>
          </p:nvPr>
        </p:nvSpPr>
        <p:spPr>
          <a:xfrm>
            <a:off x="7440083" y="1451696"/>
            <a:ext cx="3443817" cy="1913599"/>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8" name="Straight Connector 17"/>
          <p:cNvCxnSpPr/>
          <p:nvPr userDrawn="1"/>
        </p:nvCxnSpPr>
        <p:spPr>
          <a:xfrm>
            <a:off x="7511334" y="3428577"/>
            <a:ext cx="4680666"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5"/>
          <p:cNvSpPr>
            <a:spLocks noGrp="1"/>
          </p:cNvSpPr>
          <p:nvPr>
            <p:ph type="body" sz="quarter" idx="12" hasCustomPrompt="1"/>
          </p:nvPr>
        </p:nvSpPr>
        <p:spPr>
          <a:xfrm>
            <a:off x="7452783" y="3574654"/>
            <a:ext cx="3443817" cy="2015440"/>
          </a:xfrm>
        </p:spPr>
        <p:txBody>
          <a:bodyPr anchor="t"/>
          <a:lstStyle>
            <a:lvl1pPr marL="0" indent="0" algn="just">
              <a:spcBef>
                <a:spcPct val="0"/>
              </a:spcBef>
              <a:buFontTx/>
              <a:buNone/>
              <a:defRPr/>
            </a:lvl1pPr>
            <a:lvl2pPr marL="457200" indent="0">
              <a:buNone/>
              <a:defRPr sz="1200"/>
            </a:lvl2pPr>
            <a:lvl3pPr marL="914400" indent="0">
              <a:buNone/>
              <a:defRPr sz="1200"/>
            </a:lvl3pPr>
            <a:lvl4pPr marL="1371600" indent="0">
              <a:buNone/>
              <a:defRPr sz="1200"/>
            </a:lvl4pPr>
            <a:lvl5pPr marL="1828165" indent="0">
              <a:buNone/>
              <a:defRPr sz="1200"/>
            </a:lvl5pPr>
          </a:lstStyle>
          <a:p>
            <a:pPr lvl="0"/>
            <a:r>
              <a:rPr kumimoji="1" lang="en-US" altLang="ja-JP" dirty="0"/>
              <a:t>Text goes here</a:t>
            </a:r>
            <a:endParaRPr kumimoji="1" lang="ja-JP" altLang="en-US" dirty="0"/>
          </a:p>
        </p:txBody>
      </p:sp>
      <p:sp>
        <p:nvSpPr>
          <p:cNvPr id="20" name="Picture Placeholder 6"/>
          <p:cNvSpPr>
            <a:spLocks noGrp="1"/>
          </p:cNvSpPr>
          <p:nvPr>
            <p:ph type="pic" sz="quarter" idx="15"/>
          </p:nvPr>
        </p:nvSpPr>
        <p:spPr>
          <a:xfrm>
            <a:off x="1497225" y="1695945"/>
            <a:ext cx="4704000" cy="2641359"/>
          </a:xfrm>
          <a:solidFill>
            <a:schemeClr val="accent5">
              <a:lumMod val="40000"/>
              <a:lumOff val="60000"/>
            </a:schemeClr>
          </a:solidFill>
        </p:spPr>
        <p:txBody>
          <a:bodyPr/>
          <a:lstStyle>
            <a:lvl1pPr marL="0" marR="0" indent="0" algn="l" defTabSz="1370965" rtl="0" eaLnBrk="1" fontAlgn="auto" latinLnBrk="0" hangingPunct="1">
              <a:lnSpc>
                <a:spcPct val="160000"/>
              </a:lnSpc>
              <a:spcBef>
                <a:spcPct val="0"/>
              </a:spcBef>
              <a:spcAft>
                <a:spcPts val="0"/>
              </a:spcAft>
              <a:buClrTx/>
              <a:buSzTx/>
              <a:buFont typeface="Arial" panose="020B0604020202020204" pitchFamily="34" charset="0"/>
              <a:buNone/>
              <a:defRPr/>
            </a:lvl1pPr>
          </a:lstStyle>
          <a:p>
            <a:pPr marL="0" marR="0" lvl="0" indent="0" algn="l" defTabSz="1370965" rtl="0" eaLnBrk="1" fontAlgn="auto" latinLnBrk="0" hangingPunct="1">
              <a:lnSpc>
                <a:spcPct val="160000"/>
              </a:lnSpc>
              <a:spcBef>
                <a:spcPts val="0"/>
              </a:spcBef>
              <a:spcAft>
                <a:spcPts val="0"/>
              </a:spcAft>
              <a:buClrTx/>
              <a:buSzTx/>
              <a:buFont typeface="Arial" panose="020B0604020202020204" pitchFamily="34" charset="0"/>
              <a:buNone/>
              <a:defRPr/>
            </a:pPr>
            <a:r>
              <a:rPr kumimoji="1" lang="en-US" altLang="ja-JP" dirty="0"/>
              <a:t>Click icon to add picture</a:t>
            </a:r>
            <a:endParaRPr kumimoji="1" lang="ja-JP" altLang="en-US" dirty="0"/>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right)">
                                      <p:cBhvr>
                                        <p:cTn id="14" dur="500"/>
                                        <p:tgtEl>
                                          <p:spTgt spid="18"/>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1000" fill="hold"/>
                                        <p:tgtEl>
                                          <p:spTgt spid="17"/>
                                        </p:tgtEl>
                                        <p:attrNameLst>
                                          <p:attrName>ppt_x</p:attrName>
                                        </p:attrNameLst>
                                      </p:cBhvr>
                                      <p:tavLst>
                                        <p:tav tm="0">
                                          <p:val>
                                            <p:strVal val="#ppt_x"/>
                                          </p:val>
                                        </p:tav>
                                        <p:tav tm="100000">
                                          <p:val>
                                            <p:strVal val="#ppt_x"/>
                                          </p:val>
                                        </p:tav>
                                      </p:tavLst>
                                    </p:anim>
                                    <p:anim calcmode="lin" valueType="num">
                                      <p:cBhvr additive="base">
                                        <p:cTn id="18" dur="1000" fill="hold"/>
                                        <p:tgtEl>
                                          <p:spTgt spid="17"/>
                                        </p:tgtEl>
                                        <p:attrNameLst>
                                          <p:attrName>ppt_y</p:attrName>
                                        </p:attrNameLst>
                                      </p:cBhvr>
                                      <p:tavLst>
                                        <p:tav tm="0">
                                          <p:val>
                                            <p:strVal val="0-#ppt_h/2"/>
                                          </p:val>
                                        </p:tav>
                                        <p:tav tm="100000">
                                          <p:val>
                                            <p:strVal val="#ppt_y"/>
                                          </p:val>
                                        </p:tav>
                                      </p:tavLst>
                                    </p:anim>
                                  </p:childTnLst>
                                </p:cTn>
                              </p:par>
                            </p:childTnLst>
                          </p:cTn>
                        </p:par>
                        <p:par>
                          <p:cTn id="19" fill="hold">
                            <p:stCondLst>
                              <p:cond delay="3150"/>
                            </p:stCondLst>
                            <p:childTnLst>
                              <p:par>
                                <p:cTn id="20" presetID="10" presetClass="entr" presetSubtype="0" fill="hold" grpId="0" nodeType="after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tmplLst>
          <p:tmpl lvl="0">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ldLvl="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keyword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fld>
            <a:endParaRPr kumimoji="1" lang="ja-JP" altLang="en-US" dirty="0"/>
          </a:p>
        </p:txBody>
      </p:sp>
      <p:sp>
        <p:nvSpPr>
          <p:cNvPr id="6" name="Rectangle 5"/>
          <p:cNvSpPr/>
          <p:nvPr userDrawn="1"/>
        </p:nvSpPr>
        <p:spPr>
          <a:xfrm>
            <a:off x="2015067" y="1283997"/>
            <a:ext cx="1887008" cy="18873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kumimoji="1" lang="ja-JP" altLang="en-US" sz="1200"/>
          </a:p>
        </p:txBody>
      </p:sp>
      <p:sp>
        <p:nvSpPr>
          <p:cNvPr id="7" name="Rectangle 6"/>
          <p:cNvSpPr/>
          <p:nvPr userDrawn="1"/>
        </p:nvSpPr>
        <p:spPr>
          <a:xfrm>
            <a:off x="3977217" y="1760335"/>
            <a:ext cx="1887008" cy="188735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kumimoji="1" lang="ja-JP" altLang="en-US" sz="1200"/>
          </a:p>
        </p:txBody>
      </p:sp>
      <p:sp>
        <p:nvSpPr>
          <p:cNvPr id="8" name="Rectangle 7"/>
          <p:cNvSpPr/>
          <p:nvPr userDrawn="1"/>
        </p:nvSpPr>
        <p:spPr>
          <a:xfrm>
            <a:off x="2015067" y="3247571"/>
            <a:ext cx="1887008" cy="188735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kumimoji="1" lang="ja-JP" altLang="en-US" sz="1200"/>
          </a:p>
        </p:txBody>
      </p:sp>
      <p:sp>
        <p:nvSpPr>
          <p:cNvPr id="9" name="Rectangle 8"/>
          <p:cNvSpPr/>
          <p:nvPr userDrawn="1"/>
        </p:nvSpPr>
        <p:spPr>
          <a:xfrm>
            <a:off x="3977217" y="3723910"/>
            <a:ext cx="1887008" cy="18873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noAutofit/>
          </a:bodyPr>
          <a:lstStyle/>
          <a:p>
            <a:pPr algn="ctr"/>
            <a:endParaRPr kumimoji="1" lang="ja-JP" altLang="en-US" sz="1200"/>
          </a:p>
        </p:txBody>
      </p:sp>
      <p:sp>
        <p:nvSpPr>
          <p:cNvPr id="10" name="Title 1"/>
          <p:cNvSpPr>
            <a:spLocks noGrp="1"/>
          </p:cNvSpPr>
          <p:nvPr>
            <p:ph type="title" hasCustomPrompt="1"/>
          </p:nvPr>
        </p:nvSpPr>
        <p:spPr>
          <a:xfrm>
            <a:off x="7440083" y="1451696"/>
            <a:ext cx="3443817" cy="1913599"/>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7452783" y="3574654"/>
            <a:ext cx="3443817" cy="2015440"/>
          </a:xfrm>
        </p:spPr>
        <p:txBody>
          <a:bodyPr anchor="t"/>
          <a:lstStyle>
            <a:lvl1pPr marL="0" indent="0" algn="just">
              <a:spcBef>
                <a:spcPct val="0"/>
              </a:spcBef>
              <a:buFontTx/>
              <a:buNone/>
              <a:defRPr/>
            </a:lvl1pPr>
            <a:lvl2pPr marL="457200" indent="0">
              <a:buNone/>
              <a:defRPr sz="1200"/>
            </a:lvl2pPr>
            <a:lvl3pPr marL="914400" indent="0">
              <a:buNone/>
              <a:defRPr sz="1200"/>
            </a:lvl3pPr>
            <a:lvl4pPr marL="1371600" indent="0">
              <a:buNone/>
              <a:defRPr sz="1200"/>
            </a:lvl4pPr>
            <a:lvl5pPr marL="1828165" indent="0">
              <a:buNone/>
              <a:defRPr sz="12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5" hasCustomPrompt="1"/>
          </p:nvPr>
        </p:nvSpPr>
        <p:spPr>
          <a:xfrm>
            <a:off x="2015067" y="2023797"/>
            <a:ext cx="1887008" cy="407758"/>
          </a:xfrm>
        </p:spPr>
        <p:txBody>
          <a:bodyPr numCol="1" anchor="ctr">
            <a:normAutofit/>
          </a:bodyPr>
          <a:lstStyle>
            <a:lvl1pPr marL="0" indent="0" algn="ctr">
              <a:lnSpc>
                <a:spcPct val="100000"/>
              </a:lnSpc>
              <a:spcBef>
                <a:spcPct val="0"/>
              </a:spcBef>
              <a:buFontTx/>
              <a:buNone/>
              <a:defRPr sz="1865">
                <a:solidFill>
                  <a:schemeClr val="bg1"/>
                </a:solidFill>
                <a:latin typeface="+mj-lt"/>
              </a:defRPr>
            </a:lvl1pPr>
            <a:lvl2pPr marL="457200" indent="0">
              <a:buNone/>
              <a:defRPr sz="1200"/>
            </a:lvl2pPr>
            <a:lvl3pPr marL="914400" indent="0">
              <a:buNone/>
              <a:defRPr sz="1200"/>
            </a:lvl3pPr>
            <a:lvl4pPr marL="1371600" indent="0">
              <a:buNone/>
              <a:defRPr sz="1200"/>
            </a:lvl4pPr>
            <a:lvl5pPr marL="1828165" indent="0">
              <a:buNone/>
              <a:defRPr sz="1200"/>
            </a:lvl5pPr>
          </a:lstStyle>
          <a:p>
            <a:pPr lvl="0"/>
            <a:r>
              <a:rPr kumimoji="1" lang="en-US" altLang="ja-JP" dirty="0"/>
              <a:t>Word</a:t>
            </a:r>
            <a:endParaRPr kumimoji="1" lang="ja-JP" altLang="en-US" dirty="0"/>
          </a:p>
        </p:txBody>
      </p:sp>
      <p:sp>
        <p:nvSpPr>
          <p:cNvPr id="13" name="Text Placeholder 5"/>
          <p:cNvSpPr>
            <a:spLocks noGrp="1"/>
          </p:cNvSpPr>
          <p:nvPr>
            <p:ph type="body" sz="quarter" idx="16" hasCustomPrompt="1"/>
          </p:nvPr>
        </p:nvSpPr>
        <p:spPr>
          <a:xfrm>
            <a:off x="2015067" y="3987371"/>
            <a:ext cx="1887008" cy="407758"/>
          </a:xfrm>
        </p:spPr>
        <p:txBody>
          <a:bodyPr numCol="1" anchor="ctr">
            <a:normAutofit/>
          </a:bodyPr>
          <a:lstStyle>
            <a:lvl1pPr marL="0" indent="0" algn="ctr">
              <a:lnSpc>
                <a:spcPct val="100000"/>
              </a:lnSpc>
              <a:spcBef>
                <a:spcPct val="0"/>
              </a:spcBef>
              <a:buFontTx/>
              <a:buNone/>
              <a:defRPr sz="1865">
                <a:solidFill>
                  <a:schemeClr val="tx1"/>
                </a:solidFill>
                <a:latin typeface="+mj-lt"/>
              </a:defRPr>
            </a:lvl1pPr>
            <a:lvl2pPr marL="457200" indent="0">
              <a:buNone/>
              <a:defRPr sz="1200"/>
            </a:lvl2pPr>
            <a:lvl3pPr marL="914400" indent="0">
              <a:buNone/>
              <a:defRPr sz="1200"/>
            </a:lvl3pPr>
            <a:lvl4pPr marL="1371600" indent="0">
              <a:buNone/>
              <a:defRPr sz="1200"/>
            </a:lvl4pPr>
            <a:lvl5pPr marL="1828165" indent="0">
              <a:buNone/>
              <a:defRPr sz="12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a:off x="3977217" y="2500135"/>
            <a:ext cx="1887008" cy="407758"/>
          </a:xfrm>
        </p:spPr>
        <p:txBody>
          <a:bodyPr numCol="1" anchor="ctr">
            <a:normAutofit/>
          </a:bodyPr>
          <a:lstStyle>
            <a:lvl1pPr marL="0" indent="0" algn="ctr">
              <a:lnSpc>
                <a:spcPct val="100000"/>
              </a:lnSpc>
              <a:spcBef>
                <a:spcPct val="0"/>
              </a:spcBef>
              <a:buFontTx/>
              <a:buNone/>
              <a:defRPr sz="1865">
                <a:solidFill>
                  <a:schemeClr val="tx1"/>
                </a:solidFill>
                <a:latin typeface="+mj-lt"/>
              </a:defRPr>
            </a:lvl1pPr>
            <a:lvl2pPr marL="457200" indent="0">
              <a:buNone/>
              <a:defRPr sz="1200"/>
            </a:lvl2pPr>
            <a:lvl3pPr marL="914400" indent="0">
              <a:buNone/>
              <a:defRPr sz="1200"/>
            </a:lvl3pPr>
            <a:lvl4pPr marL="1371600" indent="0">
              <a:buNone/>
              <a:defRPr sz="1200"/>
            </a:lvl4pPr>
            <a:lvl5pPr marL="1828165" indent="0">
              <a:buNone/>
              <a:defRPr sz="12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a:off x="3977217" y="4463709"/>
            <a:ext cx="1887008" cy="407758"/>
          </a:xfrm>
        </p:spPr>
        <p:txBody>
          <a:bodyPr numCol="1" anchor="ctr">
            <a:normAutofit/>
          </a:bodyPr>
          <a:lstStyle>
            <a:lvl1pPr marL="0" indent="0" algn="ctr">
              <a:lnSpc>
                <a:spcPct val="100000"/>
              </a:lnSpc>
              <a:spcBef>
                <a:spcPct val="0"/>
              </a:spcBef>
              <a:buFontTx/>
              <a:buNone/>
              <a:defRPr sz="1865">
                <a:solidFill>
                  <a:schemeClr val="bg1"/>
                </a:solidFill>
                <a:latin typeface="+mj-lt"/>
              </a:defRPr>
            </a:lvl1pPr>
            <a:lvl2pPr marL="457200" indent="0">
              <a:buNone/>
              <a:defRPr sz="1200"/>
            </a:lvl2pPr>
            <a:lvl3pPr marL="914400" indent="0">
              <a:buNone/>
              <a:defRPr sz="1200"/>
            </a:lvl3pPr>
            <a:lvl4pPr marL="1371600" indent="0">
              <a:buNone/>
              <a:defRPr sz="1200"/>
            </a:lvl4pPr>
            <a:lvl5pPr marL="1828165" indent="0">
              <a:buNone/>
              <a:defRPr sz="1200"/>
            </a:lvl5pPr>
          </a:lstStyle>
          <a:p>
            <a:pPr lvl="0"/>
            <a:r>
              <a:rPr kumimoji="1" lang="en-US" altLang="ja-JP" dirty="0"/>
              <a:t>Word</a:t>
            </a:r>
            <a:endParaRPr kumimoji="1" lang="ja-JP" altLang="en-US" dirty="0"/>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fade">
                                      <p:cBhvr>
                                        <p:cTn id="24" dur="500"/>
                                        <p:tgtEl>
                                          <p:spTgt spid="13">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25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6">
                                            <p:txEl>
                                              <p:pRg st="0" end="0"/>
                                            </p:txEl>
                                          </p:spTgt>
                                        </p:tgtEl>
                                        <p:attrNameLst>
                                          <p:attrName>style.visibility</p:attrName>
                                        </p:attrNameLst>
                                      </p:cBhvr>
                                      <p:to>
                                        <p:strVal val="visible"/>
                                      </p:to>
                                    </p:set>
                                    <p:animEffect transition="in" filter="fade">
                                      <p:cBhvr>
                                        <p:cTn id="31" dur="500"/>
                                        <p:tgtEl>
                                          <p:spTgt spid="16">
                                            <p:txEl>
                                              <p:pRg st="0" end="0"/>
                                            </p:txEl>
                                          </p:spTgt>
                                        </p:tgtEl>
                                      </p:cBhvr>
                                    </p:animEffect>
                                  </p:childTnLst>
                                </p:cTn>
                              </p:par>
                            </p:childTnLst>
                          </p:cTn>
                        </p:par>
                        <p:par>
                          <p:cTn id="32" fill="hold">
                            <p:stCondLst>
                              <p:cond delay="2750"/>
                            </p:stCondLst>
                            <p:childTnLst>
                              <p:par>
                                <p:cTn id="33" presetID="2" presetClass="entr" presetSubtype="1" decel="100000" fill="hold" grpId="0" nodeType="afterEffect">
                                  <p:stCondLst>
                                    <p:cond delay="250"/>
                                  </p:stCondLst>
                                  <p:iterate type="wd">
                                    <p:tmPct val="10000"/>
                                  </p:iterate>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000" fill="hold"/>
                                        <p:tgtEl>
                                          <p:spTgt spid="10"/>
                                        </p:tgtEl>
                                        <p:attrNameLst>
                                          <p:attrName>ppt_x</p:attrName>
                                        </p:attrNameLst>
                                      </p:cBhvr>
                                      <p:tavLst>
                                        <p:tav tm="0">
                                          <p:val>
                                            <p:strVal val="#ppt_x"/>
                                          </p:val>
                                        </p:tav>
                                        <p:tav tm="100000">
                                          <p:val>
                                            <p:strVal val="#ppt_x"/>
                                          </p:val>
                                        </p:tav>
                                      </p:tavLst>
                                    </p:anim>
                                    <p:anim calcmode="lin" valueType="num">
                                      <p:cBhvr additive="base">
                                        <p:cTn id="36" dur="1000" fill="hold"/>
                                        <p:tgtEl>
                                          <p:spTgt spid="10"/>
                                        </p:tgtEl>
                                        <p:attrNameLst>
                                          <p:attrName>ppt_y</p:attrName>
                                        </p:attrNameLst>
                                      </p:cBhvr>
                                      <p:tavLst>
                                        <p:tav tm="0">
                                          <p:val>
                                            <p:strVal val="0-#ppt_h/2"/>
                                          </p:val>
                                        </p:tav>
                                        <p:tav tm="100000">
                                          <p:val>
                                            <p:strVal val="#ppt_y"/>
                                          </p:val>
                                        </p:tav>
                                      </p:tavLst>
                                    </p:anim>
                                  </p:childTnLst>
                                </p:cTn>
                              </p:par>
                            </p:childTnLst>
                          </p:cTn>
                        </p:par>
                        <p:par>
                          <p:cTn id="37" fill="hold">
                            <p:stCondLst>
                              <p:cond delay="5900"/>
                            </p:stCondLst>
                            <p:childTnLst>
                              <p:par>
                                <p:cTn id="38" presetID="10" presetClass="entr" presetSubtype="0" fill="hold" grpId="0" nodeType="afterEffect">
                                  <p:stCondLst>
                                    <p:cond delay="25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p:bldP spid="11" grpId="0">
        <p:tmplLst>
          <p:tmpl lvl="0">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mc:Choice xmlns:p14="http://schemas.microsoft.com/office/powerpoint/2010/main" Requires="p14">
      <p:transition spd="slow" p14:dur="8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0">
              <a:schemeClr val="bg1"/>
            </a:gs>
            <a:gs pos="100000">
              <a:schemeClr val="bg1">
                <a:lumMod val="75000"/>
              </a:schemeClr>
            </a:gs>
          </a:gsLst>
          <a:lin ang="16200000" scaled="0"/>
        </a:gradFill>
        <a:effectLst/>
      </p:bgPr>
    </p:bg>
    <p:spTree>
      <p:nvGrpSpPr>
        <p:cNvPr id="1" name=""/>
        <p:cNvGrpSpPr/>
        <p:nvPr/>
      </p:nvGrpSpPr>
      <p:grpSpPr>
        <a:xfrm>
          <a:off x="0" y="0"/>
          <a:ext cx="0" cy="0"/>
          <a:chOff x="0" y="0"/>
          <a:chExt cx="0" cy="0"/>
        </a:xfrm>
      </p:grpSpPr>
      <p:sp>
        <p:nvSpPr>
          <p:cNvPr id="9" name="矩形 8"/>
          <p:cNvSpPr/>
          <p:nvPr/>
        </p:nvSpPr>
        <p:spPr>
          <a:xfrm>
            <a:off x="-5715" y="6771640"/>
            <a:ext cx="12201525" cy="14414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p:cNvSpPr>
            <a:spLocks noGrp="1"/>
          </p:cNvSpPr>
          <p:nvPr>
            <p:ph type="title"/>
          </p:nvPr>
        </p:nvSpPr>
        <p:spPr>
          <a:xfrm>
            <a:off x="1445260" y="2637155"/>
            <a:ext cx="9144000" cy="2258695"/>
          </a:xfrm>
        </p:spPr>
        <p:txBody>
          <a:bodyPr/>
          <a:lstStyle/>
          <a:p>
            <a:pPr>
              <a:lnSpc>
                <a:spcPct val="100000"/>
              </a:lnSpc>
            </a:pPr>
            <a:r>
              <a:rPr lang="zh-CN" sz="5400" dirty="0"/>
              <a:t>解问</a:t>
            </a:r>
            <a:br>
              <a:rPr lang="zh-CN" sz="5400" dirty="0"/>
            </a:br>
            <a:endParaRPr lang="zh-CN" sz="5400" dirty="0"/>
          </a:p>
        </p:txBody>
      </p:sp>
      <p:pic>
        <p:nvPicPr>
          <p:cNvPr id="2" name="图片 1" descr="e9168abf055ca52998f2c396d8e24f18"/>
          <p:cNvPicPr>
            <a:picLocks noChangeAspect="1"/>
          </p:cNvPicPr>
          <p:nvPr/>
        </p:nvPicPr>
        <p:blipFill>
          <a:blip r:embed="rId1"/>
          <a:stretch>
            <a:fillRect/>
          </a:stretch>
        </p:blipFill>
        <p:spPr>
          <a:xfrm>
            <a:off x="-5715" y="45720"/>
            <a:ext cx="4575810" cy="5974080"/>
          </a:xfrm>
          <a:prstGeom prst="rect">
            <a:avLst/>
          </a:prstGeom>
        </p:spPr>
      </p:pic>
      <p:pic>
        <p:nvPicPr>
          <p:cNvPr id="3" name="图片 2" descr="e9168abf055ca52998f2c396d8e24f18"/>
          <p:cNvPicPr>
            <a:picLocks noChangeAspect="1"/>
          </p:cNvPicPr>
          <p:nvPr/>
        </p:nvPicPr>
        <p:blipFill>
          <a:blip r:embed="rId1"/>
          <a:stretch>
            <a:fillRect/>
          </a:stretch>
        </p:blipFill>
        <p:spPr>
          <a:xfrm flipH="1">
            <a:off x="7620000" y="98425"/>
            <a:ext cx="4575810" cy="5974080"/>
          </a:xfrm>
          <a:prstGeom prst="rect">
            <a:avLst/>
          </a:prstGeom>
        </p:spPr>
      </p:pic>
      <p:sp>
        <p:nvSpPr>
          <p:cNvPr id="4" name="文本框 3"/>
          <p:cNvSpPr txBox="1"/>
          <p:nvPr/>
        </p:nvSpPr>
        <p:spPr>
          <a:xfrm>
            <a:off x="4058285" y="5800725"/>
            <a:ext cx="4075430" cy="475615"/>
          </a:xfrm>
          <a:prstGeom prst="rect">
            <a:avLst/>
          </a:prstGeom>
          <a:solidFill>
            <a:schemeClr val="bg1"/>
          </a:solidFill>
        </p:spPr>
        <p:txBody>
          <a:bodyPr wrap="square" rtlCol="0">
            <a:spAutoFit/>
          </a:bodyPr>
          <a:p>
            <a:pPr algn="l"/>
            <a:r>
              <a:rPr lang="zh-CN" altLang="en-US" sz="2500">
                <a:solidFill>
                  <a:schemeClr val="accent1"/>
                </a:solidFill>
              </a:rPr>
              <a:t>“互联网+”信息技术服务</a:t>
            </a:r>
            <a:endParaRPr lang="zh-CN" altLang="en-US" sz="2500">
              <a:solidFill>
                <a:schemeClr val="accent1"/>
              </a:solidFill>
            </a:endParaRPr>
          </a:p>
        </p:txBody>
      </p:sp>
      <p:sp>
        <p:nvSpPr>
          <p:cNvPr id="5" name="文本框 4"/>
          <p:cNvSpPr txBox="1"/>
          <p:nvPr/>
        </p:nvSpPr>
        <p:spPr>
          <a:xfrm>
            <a:off x="5393055" y="5325110"/>
            <a:ext cx="1249045" cy="475615"/>
          </a:xfrm>
          <a:prstGeom prst="rect">
            <a:avLst/>
          </a:prstGeom>
          <a:noFill/>
        </p:spPr>
        <p:txBody>
          <a:bodyPr wrap="square" rtlCol="0">
            <a:spAutoFit/>
          </a:bodyPr>
          <a:p>
            <a:r>
              <a:rPr lang="zh-CN" altLang="en-US" sz="25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创意组</a:t>
            </a:r>
            <a:endParaRPr lang="zh-CN" altLang="en-US" sz="25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0">
              <a:schemeClr val="bg1"/>
            </a:gs>
            <a:gs pos="100000">
              <a:schemeClr val="bg1">
                <a:lumMod val="75000"/>
              </a:schemeClr>
            </a:gs>
          </a:gsLst>
          <a:lin ang="16200000" scaled="0"/>
        </a:gradFill>
        <a:effectLst/>
      </p:bgPr>
    </p:bg>
    <p:spTree>
      <p:nvGrpSpPr>
        <p:cNvPr id="1" name=""/>
        <p:cNvGrpSpPr/>
        <p:nvPr/>
      </p:nvGrpSpPr>
      <p:grpSpPr/>
      <p:sp>
        <p:nvSpPr>
          <p:cNvPr id="65" name="矩形 64"/>
          <p:cNvSpPr/>
          <p:nvPr/>
        </p:nvSpPr>
        <p:spPr>
          <a:xfrm>
            <a:off x="8168005" y="-7620"/>
            <a:ext cx="3642360" cy="687324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8366760" y="205105"/>
            <a:ext cx="3329940" cy="655066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8472170" y="1309370"/>
            <a:ext cx="2318385" cy="645160"/>
          </a:xfrm>
          <a:prstGeom prst="rect">
            <a:avLst/>
          </a:prstGeom>
          <a:noFill/>
        </p:spPr>
        <p:txBody>
          <a:bodyPr wrap="square" rtlCol="0">
            <a:spAutoFit/>
          </a:bodyPr>
          <a:lstStyle/>
          <a:p>
            <a:pPr algn="l"/>
            <a:r>
              <a:rPr lang="zh-CN" altLang="en-US" sz="3600">
                <a:solidFill>
                  <a:schemeClr val="bg1"/>
                </a:solidFill>
                <a:latin typeface="华文细黑" panose="02010600040101010101" charset="-122"/>
                <a:ea typeface="华文细黑" panose="02010600040101010101" charset="-122"/>
              </a:rPr>
              <a:t>技能答题</a:t>
            </a:r>
            <a:endParaRPr lang="zh-CN" altLang="en-US" sz="3600">
              <a:solidFill>
                <a:schemeClr val="bg1"/>
              </a:solidFill>
              <a:latin typeface="华文细黑" panose="02010600040101010101" charset="-122"/>
              <a:ea typeface="华文细黑" panose="02010600040101010101" charset="-122"/>
            </a:endParaRPr>
          </a:p>
        </p:txBody>
      </p:sp>
      <p:sp>
        <p:nvSpPr>
          <p:cNvPr id="69" name="文本框 68"/>
          <p:cNvSpPr txBox="1"/>
          <p:nvPr/>
        </p:nvSpPr>
        <p:spPr>
          <a:xfrm>
            <a:off x="8550275" y="2609850"/>
            <a:ext cx="2969895" cy="26765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200000"/>
              </a:lnSpc>
            </a:pPr>
            <a:r>
              <a:rPr lang="en-US" altLang="zh-CN" sz="1200">
                <a:solidFill>
                  <a:schemeClr val="bg1"/>
                </a:solidFill>
                <a:latin typeface="华文细黑" panose="02010600040101010101" charset="-122"/>
                <a:ea typeface="华文细黑" panose="02010600040101010101" charset="-122"/>
                <a:sym typeface="+mn-ea"/>
              </a:rPr>
              <a:t>    </a:t>
            </a:r>
            <a:r>
              <a:rPr lang="zh-CN" altLang="en-US" sz="1200">
                <a:solidFill>
                  <a:schemeClr val="bg1"/>
                </a:solidFill>
                <a:latin typeface="华文细黑" panose="02010600040101010101" charset="-122"/>
                <a:ea typeface="华文细黑" panose="02010600040101010101" charset="-122"/>
                <a:sym typeface="+mn-ea"/>
              </a:rPr>
              <a:t>比如</a:t>
            </a:r>
            <a:r>
              <a:rPr lang="en-US" altLang="zh-CN" sz="1200">
                <a:solidFill>
                  <a:schemeClr val="bg1"/>
                </a:solidFill>
                <a:latin typeface="华文细黑" panose="02010600040101010101" charset="-122"/>
                <a:ea typeface="华文细黑" panose="02010600040101010101" charset="-122"/>
                <a:sym typeface="+mn-ea"/>
              </a:rPr>
              <a:t>A</a:t>
            </a:r>
            <a:r>
              <a:rPr lang="zh-CN" altLang="en-US" sz="1200">
                <a:solidFill>
                  <a:schemeClr val="bg1"/>
                </a:solidFill>
                <a:latin typeface="华文细黑" panose="02010600040101010101" charset="-122"/>
                <a:ea typeface="华文细黑" panose="02010600040101010101" charset="-122"/>
                <a:sym typeface="+mn-ea"/>
              </a:rPr>
              <a:t>在学习或工作中遇到了某个不懂的问题，平台而不是直接给你答案，平台做的是学习成绩靠前的同学解答你不懂的问题一步一步的解决同时回答你解题中遇到不懂的步骤随时解答。</a:t>
            </a:r>
            <a:r>
              <a:rPr lang="zh-CN" altLang="en-US" sz="1200" dirty="0">
                <a:solidFill>
                  <a:schemeClr val="bg1"/>
                </a:solidFill>
                <a:latin typeface="华文细黑" panose="02010600040101010101" charset="-122"/>
                <a:ea typeface="华文细黑" panose="02010600040101010101" charset="-122"/>
                <a:sym typeface="+mn-ea"/>
              </a:rPr>
              <a:t>同时你的解题的聊天记录本平台保留可供其他同学参考甚至可以参与其中。</a:t>
            </a:r>
            <a:endParaRPr lang="zh-CN" altLang="en-US" sz="1200" dirty="0">
              <a:solidFill>
                <a:schemeClr val="bg1"/>
              </a:solidFill>
              <a:latin typeface="华文细黑" panose="02010600040101010101" charset="-122"/>
              <a:ea typeface="华文细黑" panose="02010600040101010101" charset="-122"/>
              <a:sym typeface="+mn-ea"/>
            </a:endParaRPr>
          </a:p>
        </p:txBody>
      </p:sp>
      <p:pic>
        <p:nvPicPr>
          <p:cNvPr id="4" name="图片 3" descr="20834ad7857ca0c4946afca95fec8a32"/>
          <p:cNvPicPr>
            <a:picLocks noChangeAspect="1"/>
          </p:cNvPicPr>
          <p:nvPr/>
        </p:nvPicPr>
        <p:blipFill>
          <a:blip r:embed="rId1"/>
          <a:stretch>
            <a:fillRect/>
          </a:stretch>
        </p:blipFill>
        <p:spPr>
          <a:xfrm>
            <a:off x="456565" y="-7620"/>
            <a:ext cx="6745605" cy="6346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0" presetClass="entr" presetSubtype="0" fill="hold" grpId="0" nodeType="after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wedge">
                                      <p:cBhvr>
                                        <p:cTn id="13" dur="1000"/>
                                        <p:tgtEl>
                                          <p:spTgt spid="66"/>
                                        </p:tgtEl>
                                      </p:cBhvr>
                                    </p:animEffect>
                                  </p:childTnLst>
                                </p:cTn>
                              </p:par>
                            </p:childTnLst>
                          </p:cTn>
                        </p:par>
                        <p:par>
                          <p:cTn id="14" fill="hold">
                            <p:stCondLst>
                              <p:cond delay="2000"/>
                            </p:stCondLst>
                            <p:childTnLst>
                              <p:par>
                                <p:cTn id="15" presetID="53" presetClass="entr" presetSubtype="16" fill="hold" grpId="0" nodeType="after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p:cTn id="17" dur="500" fill="hold"/>
                                        <p:tgtEl>
                                          <p:spTgt spid="67"/>
                                        </p:tgtEl>
                                        <p:attrNameLst>
                                          <p:attrName>ppt_w</p:attrName>
                                        </p:attrNameLst>
                                      </p:cBhvr>
                                      <p:tavLst>
                                        <p:tav tm="0">
                                          <p:val>
                                            <p:fltVal val="0"/>
                                          </p:val>
                                        </p:tav>
                                        <p:tav tm="100000">
                                          <p:val>
                                            <p:strVal val="#ppt_w"/>
                                          </p:val>
                                        </p:tav>
                                      </p:tavLst>
                                    </p:anim>
                                    <p:anim calcmode="lin" valueType="num">
                                      <p:cBhvr>
                                        <p:cTn id="18" dur="500" fill="hold"/>
                                        <p:tgtEl>
                                          <p:spTgt spid="67"/>
                                        </p:tgtEl>
                                        <p:attrNameLst>
                                          <p:attrName>ppt_h</p:attrName>
                                        </p:attrNameLst>
                                      </p:cBhvr>
                                      <p:tavLst>
                                        <p:tav tm="0">
                                          <p:val>
                                            <p:fltVal val="0"/>
                                          </p:val>
                                        </p:tav>
                                        <p:tav tm="100000">
                                          <p:val>
                                            <p:strVal val="#ppt_h"/>
                                          </p:val>
                                        </p:tav>
                                      </p:tavLst>
                                    </p:anim>
                                    <p:animEffect transition="in" filter="fade">
                                      <p:cBhvr>
                                        <p:cTn id="19" dur="500"/>
                                        <p:tgtEl>
                                          <p:spTgt spid="67"/>
                                        </p:tgtEl>
                                      </p:cBhvr>
                                    </p:animEffect>
                                  </p:childTnLst>
                                </p:cTn>
                              </p:par>
                            </p:childTnLst>
                          </p:cTn>
                        </p:par>
                        <p:par>
                          <p:cTn id="20" fill="hold">
                            <p:stCondLst>
                              <p:cond delay="2500"/>
                            </p:stCondLst>
                            <p:childTnLst>
                              <p:par>
                                <p:cTn id="21" presetID="14" presetClass="entr" presetSubtype="5" fill="hold" grpId="1"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randombar(vertical)">
                                      <p:cBhvr>
                                        <p:cTn id="23"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P spid="66" grpId="0" bldLvl="0" animBg="1"/>
      <p:bldP spid="67" grpId="0"/>
      <p:bldP spid="69" grpId="0"/>
      <p:bldP spid="69"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FBF9"/>
        </a:solidFill>
        <a:effectLst/>
      </p:bgPr>
    </p:bg>
    <p:spTree>
      <p:nvGrpSpPr>
        <p:cNvPr id="1" name=""/>
        <p:cNvGrpSpPr/>
        <p:nvPr/>
      </p:nvGrpSpPr>
      <p:grpSpPr>
        <a:xfrm>
          <a:off x="0" y="0"/>
          <a:ext cx="0" cy="0"/>
          <a:chOff x="0" y="0"/>
          <a:chExt cx="0" cy="0"/>
        </a:xfrm>
      </p:grpSpPr>
      <p:pic>
        <p:nvPicPr>
          <p:cNvPr id="34818" name="图片 15"/>
          <p:cNvPicPr>
            <a:picLocks noChangeAspect="1"/>
          </p:cNvPicPr>
          <p:nvPr/>
        </p:nvPicPr>
        <p:blipFill>
          <a:blip r:embed="rId1">
            <a:duotone>
              <a:prstClr val="black"/>
              <a:schemeClr val="accent3">
                <a:tint val="45000"/>
                <a:satMod val="400000"/>
              </a:schemeClr>
            </a:duotone>
          </a:blip>
          <a:srcRect/>
          <a:stretch>
            <a:fillRect/>
          </a:stretch>
        </p:blipFill>
        <p:spPr bwMode="auto">
          <a:xfrm>
            <a:off x="-28575" y="-99060"/>
            <a:ext cx="12232005" cy="697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92075" y="-87630"/>
            <a:ext cx="12221210" cy="6979920"/>
          </a:xfrm>
          <a:prstGeom prst="rect">
            <a:avLst/>
          </a:prstGeom>
          <a:solidFill>
            <a:srgbClr val="1A1E21">
              <a:alpha val="5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2CBD94"/>
              </a:solidFill>
            </a:endParaRPr>
          </a:p>
        </p:txBody>
      </p:sp>
      <p:grpSp>
        <p:nvGrpSpPr>
          <p:cNvPr id="8" name="组合 7"/>
          <p:cNvGrpSpPr/>
          <p:nvPr/>
        </p:nvGrpSpPr>
        <p:grpSpPr>
          <a:xfrm>
            <a:off x="3874135" y="2603183"/>
            <a:ext cx="6095365" cy="1568450"/>
            <a:chOff x="4921" y="3816"/>
            <a:chExt cx="9599" cy="2470"/>
          </a:xfrm>
        </p:grpSpPr>
        <p:sp>
          <p:nvSpPr>
            <p:cNvPr id="2" name="文本框 1"/>
            <p:cNvSpPr txBox="1"/>
            <p:nvPr/>
          </p:nvSpPr>
          <p:spPr>
            <a:xfrm>
              <a:off x="5056" y="3816"/>
              <a:ext cx="2234" cy="2470"/>
            </a:xfrm>
            <a:prstGeom prst="rect">
              <a:avLst/>
            </a:prstGeom>
            <a:noFill/>
          </p:spPr>
          <p:txBody>
            <a:bodyPr wrap="none" rtlCol="0">
              <a:spAutoFit/>
            </a:bodyPr>
            <a:lstStyle/>
            <a:p>
              <a:r>
                <a:rPr lang="en-US" altLang="zh-CN" sz="9600">
                  <a:solidFill>
                    <a:schemeClr val="bg1"/>
                  </a:solidFill>
                </a:rPr>
                <a:t>03</a:t>
              </a:r>
              <a:endParaRPr lang="en-US" altLang="zh-CN" sz="9600">
                <a:solidFill>
                  <a:schemeClr val="bg1"/>
                </a:solidFill>
              </a:endParaRPr>
            </a:p>
          </p:txBody>
        </p:sp>
        <p:sp>
          <p:nvSpPr>
            <p:cNvPr id="6" name="矩形 5"/>
            <p:cNvSpPr/>
            <p:nvPr/>
          </p:nvSpPr>
          <p:spPr>
            <a:xfrm>
              <a:off x="4921" y="4489"/>
              <a:ext cx="9599" cy="1307"/>
            </a:xfrm>
            <a:prstGeom prst="rect">
              <a:avLst/>
            </a:prstGeom>
          </p:spPr>
          <p:txBody>
            <a:bodyPr>
              <a:spAutoFit/>
            </a:bodyPr>
            <a:lstStyle/>
            <a:p>
              <a:pPr algn="ctr"/>
              <a:r>
                <a:rPr kumimoji="1" lang="zh-CN" altLang="en-US" sz="4800" dirty="0">
                  <a:solidFill>
                    <a:schemeClr val="bg1"/>
                  </a:solidFill>
                </a:rPr>
                <a:t>未来的前景</a:t>
              </a:r>
              <a:endParaRPr kumimoji="1" lang="zh-CN" altLang="en-US" sz="48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0">
              <a:schemeClr val="bg1"/>
            </a:gs>
            <a:gs pos="100000">
              <a:schemeClr val="bg1">
                <a:lumMod val="75000"/>
              </a:schemeClr>
            </a:gs>
          </a:gsLst>
          <a:lin ang="16200000" scaled="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B54AD89C-DF1E-4948-B597-5DD47B34A9CA}" type="slidenum">
              <a:rPr kumimoji="1" lang="ja-JP" altLang="en-US" sz="800" smtClean="0"/>
            </a:fld>
            <a:endParaRPr kumimoji="1" lang="ja-JP" altLang="en-US" sz="800" dirty="0"/>
          </a:p>
        </p:txBody>
      </p:sp>
      <p:grpSp>
        <p:nvGrpSpPr>
          <p:cNvPr id="15" name="Group 9"/>
          <p:cNvGrpSpPr/>
          <p:nvPr/>
        </p:nvGrpSpPr>
        <p:grpSpPr>
          <a:xfrm>
            <a:off x="1050290" y="2155190"/>
            <a:ext cx="2812415" cy="3235960"/>
            <a:chOff x="2688281" y="3339936"/>
            <a:chExt cx="1980437" cy="1982728"/>
          </a:xfrm>
        </p:grpSpPr>
        <p:sp>
          <p:nvSpPr>
            <p:cNvPr id="16" name="Rectangle 3"/>
            <p:cNvSpPr/>
            <p:nvPr/>
          </p:nvSpPr>
          <p:spPr>
            <a:xfrm>
              <a:off x="2688281" y="3339936"/>
              <a:ext cx="1980437" cy="1982728"/>
            </a:xfrm>
            <a:prstGeom prst="rect">
              <a:avLst/>
            </a:prstGeom>
            <a:solidFill>
              <a:schemeClr val="bg1"/>
            </a:solidFill>
            <a:ln w="28575" cmpd="sng">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p>
              <a:pPr algn="ctr"/>
              <a:endParaRPr lang="en-US" sz="1100">
                <a:cs typeface="+mn-ea"/>
                <a:sym typeface="+mn-lt"/>
              </a:endParaRPr>
            </a:p>
          </p:txBody>
        </p:sp>
        <p:sp>
          <p:nvSpPr>
            <p:cNvPr id="27" name="Rectangle 26"/>
            <p:cNvSpPr/>
            <p:nvPr/>
          </p:nvSpPr>
          <p:spPr>
            <a:xfrm>
              <a:off x="2744012" y="4495376"/>
              <a:ext cx="1924422" cy="479341"/>
            </a:xfrm>
            <a:prstGeom prst="rect">
              <a:avLst/>
            </a:prstGeom>
            <a:ln>
              <a:noFill/>
            </a:ln>
          </p:spPr>
          <p:txBody>
            <a:bodyPr wrap="square" lIns="91422" tIns="45711" rIns="91422" bIns="45711">
              <a:spAutoFit/>
            </a:bodyPr>
            <a:p>
              <a:pPr lvl="0" algn="ctr"/>
              <a:r>
                <a:rPr lang="zh-CN" altLang="en-US" sz="1500" dirty="0">
                  <a:solidFill>
                    <a:schemeClr val="tx1">
                      <a:lumMod val="65000"/>
                      <a:lumOff val="35000"/>
                    </a:schemeClr>
                  </a:solidFill>
                  <a:latin typeface="微软雅黑" panose="020B0503020204020204" charset="-122"/>
                  <a:ea typeface="微软雅黑" panose="020B0503020204020204" charset="-122"/>
                  <a:cs typeface="+mn-ea"/>
                  <a:sym typeface="+mn-lt"/>
                </a:rPr>
                <a:t>超级课程表做的是为大学生提供社交平台、吐槽、蹭课，后续可能会与网红公司合作</a:t>
              </a:r>
              <a:endParaRPr lang="zh-CN" altLang="en-US" sz="15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grpSp>
      <p:pic>
        <p:nvPicPr>
          <p:cNvPr id="18" name="图片 17" descr="201722817244511"/>
          <p:cNvPicPr>
            <a:picLocks noChangeAspect="1"/>
          </p:cNvPicPr>
          <p:nvPr/>
        </p:nvPicPr>
        <p:blipFill>
          <a:blip r:embed="rId1"/>
          <a:stretch>
            <a:fillRect/>
          </a:stretch>
        </p:blipFill>
        <p:spPr>
          <a:xfrm>
            <a:off x="1874520" y="2355850"/>
            <a:ext cx="1243330" cy="1243330"/>
          </a:xfrm>
          <a:prstGeom prst="rect">
            <a:avLst/>
          </a:prstGeom>
        </p:spPr>
      </p:pic>
      <p:grpSp>
        <p:nvGrpSpPr>
          <p:cNvPr id="19" name="Group 9"/>
          <p:cNvGrpSpPr/>
          <p:nvPr/>
        </p:nvGrpSpPr>
        <p:grpSpPr>
          <a:xfrm>
            <a:off x="4629785" y="2155190"/>
            <a:ext cx="2812415" cy="3235960"/>
            <a:chOff x="2688281" y="3339936"/>
            <a:chExt cx="1980437" cy="1982728"/>
          </a:xfrm>
          <a:solidFill>
            <a:schemeClr val="bg1"/>
          </a:solidFill>
        </p:grpSpPr>
        <p:sp>
          <p:nvSpPr>
            <p:cNvPr id="20" name="Rectangle 3"/>
            <p:cNvSpPr/>
            <p:nvPr/>
          </p:nvSpPr>
          <p:spPr>
            <a:xfrm>
              <a:off x="2688281" y="3339936"/>
              <a:ext cx="1980437" cy="1982728"/>
            </a:xfrm>
            <a:prstGeom prst="rect">
              <a:avLst/>
            </a:prstGeom>
            <a:grpFill/>
            <a:ln w="28575" cmpd="sng">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p>
              <a:pPr algn="ctr"/>
              <a:endParaRPr lang="en-US" sz="1100">
                <a:cs typeface="+mn-ea"/>
                <a:sym typeface="+mn-lt"/>
              </a:endParaRPr>
            </a:p>
          </p:txBody>
        </p:sp>
        <p:sp>
          <p:nvSpPr>
            <p:cNvPr id="21" name="Rectangle 26"/>
            <p:cNvSpPr/>
            <p:nvPr/>
          </p:nvSpPr>
          <p:spPr>
            <a:xfrm>
              <a:off x="2744012" y="4495376"/>
              <a:ext cx="1924422" cy="338106"/>
            </a:xfrm>
            <a:prstGeom prst="rect">
              <a:avLst/>
            </a:prstGeom>
            <a:grpFill/>
            <a:ln>
              <a:noFill/>
            </a:ln>
          </p:spPr>
          <p:txBody>
            <a:bodyPr wrap="square" lIns="91422" tIns="45711" rIns="91422" bIns="45711">
              <a:spAutoFit/>
            </a:bodyPr>
            <a:p>
              <a:pPr lvl="0" algn="ctr"/>
              <a:r>
                <a:rPr lang="zh-CN" altLang="en-US" sz="1500" dirty="0">
                  <a:solidFill>
                    <a:schemeClr val="tx1">
                      <a:lumMod val="65000"/>
                      <a:lumOff val="35000"/>
                    </a:schemeClr>
                  </a:solidFill>
                  <a:latin typeface="微软雅黑" panose="020B0503020204020204" charset="-122"/>
                  <a:ea typeface="微软雅黑" panose="020B0503020204020204" charset="-122"/>
                  <a:cs typeface="+mn-ea"/>
                  <a:sym typeface="+mn-lt"/>
                </a:rPr>
                <a:t>百度主要做的就是知识的存储拥有海量的知识库。</a:t>
              </a:r>
              <a:endParaRPr lang="zh-CN" altLang="en-US" sz="15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grpSp>
      <p:pic>
        <p:nvPicPr>
          <p:cNvPr id="22" name="图片 21" descr="20229e31e807ffa378c6201fbb4df549"/>
          <p:cNvPicPr>
            <a:picLocks noChangeAspect="1"/>
          </p:cNvPicPr>
          <p:nvPr/>
        </p:nvPicPr>
        <p:blipFill>
          <a:blip r:embed="rId2"/>
          <a:stretch>
            <a:fillRect/>
          </a:stretch>
        </p:blipFill>
        <p:spPr>
          <a:xfrm>
            <a:off x="5325110" y="2289810"/>
            <a:ext cx="1421130" cy="1374775"/>
          </a:xfrm>
          <a:prstGeom prst="rect">
            <a:avLst/>
          </a:prstGeom>
        </p:spPr>
      </p:pic>
      <p:grpSp>
        <p:nvGrpSpPr>
          <p:cNvPr id="24" name="Group 9"/>
          <p:cNvGrpSpPr/>
          <p:nvPr/>
        </p:nvGrpSpPr>
        <p:grpSpPr>
          <a:xfrm>
            <a:off x="8209915" y="2155190"/>
            <a:ext cx="2812415" cy="3235960"/>
            <a:chOff x="2688281" y="3339936"/>
            <a:chExt cx="1980437" cy="1982728"/>
          </a:xfrm>
          <a:solidFill>
            <a:schemeClr val="bg1"/>
          </a:solidFill>
        </p:grpSpPr>
        <p:sp>
          <p:nvSpPr>
            <p:cNvPr id="26" name="Rectangle 3"/>
            <p:cNvSpPr/>
            <p:nvPr/>
          </p:nvSpPr>
          <p:spPr>
            <a:xfrm>
              <a:off x="2688281" y="3339936"/>
              <a:ext cx="1980437" cy="1982728"/>
            </a:xfrm>
            <a:prstGeom prst="rect">
              <a:avLst/>
            </a:prstGeom>
            <a:grpFill/>
            <a:ln w="28575" cmpd="sng">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p>
              <a:pPr algn="ctr"/>
              <a:endParaRPr lang="en-US" sz="1100">
                <a:cs typeface="+mn-ea"/>
                <a:sym typeface="+mn-lt"/>
              </a:endParaRPr>
            </a:p>
          </p:txBody>
        </p:sp>
        <p:sp>
          <p:nvSpPr>
            <p:cNvPr id="43" name="Rectangle 26"/>
            <p:cNvSpPr/>
            <p:nvPr/>
          </p:nvSpPr>
          <p:spPr>
            <a:xfrm>
              <a:off x="2744012" y="4495376"/>
              <a:ext cx="1924422" cy="479341"/>
            </a:xfrm>
            <a:prstGeom prst="rect">
              <a:avLst/>
            </a:prstGeom>
            <a:grpFill/>
            <a:ln>
              <a:noFill/>
            </a:ln>
          </p:spPr>
          <p:txBody>
            <a:bodyPr wrap="square" lIns="91422" tIns="45711" rIns="91422" bIns="45711">
              <a:spAutoFit/>
            </a:bodyPr>
            <a:p>
              <a:pPr lvl="0" algn="ctr"/>
              <a:r>
                <a:rPr lang="zh-CN" altLang="en-US" sz="1500" dirty="0">
                  <a:solidFill>
                    <a:schemeClr val="tx1">
                      <a:lumMod val="65000"/>
                      <a:lumOff val="35000"/>
                    </a:schemeClr>
                  </a:solidFill>
                  <a:latin typeface="微软雅黑" panose="020B0503020204020204" charset="-122"/>
                  <a:ea typeface="微软雅黑" panose="020B0503020204020204" charset="-122"/>
                  <a:cs typeface="+mn-ea"/>
                  <a:sym typeface="+mn-lt"/>
                </a:rPr>
                <a:t>解问做到的却是针对大学生的知识领域。做到共同协作，共同交流、共同进步</a:t>
              </a:r>
              <a:endParaRPr lang="zh-CN" altLang="en-US" sz="15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grpSp>
      <p:pic>
        <p:nvPicPr>
          <p:cNvPr id="44" name="图片 43" descr="e9168abf055ca52998f2c396d8e24f18"/>
          <p:cNvPicPr>
            <a:picLocks noChangeAspect="1"/>
          </p:cNvPicPr>
          <p:nvPr/>
        </p:nvPicPr>
        <p:blipFill>
          <a:blip r:embed="rId3"/>
          <a:stretch>
            <a:fillRect/>
          </a:stretch>
        </p:blipFill>
        <p:spPr>
          <a:xfrm>
            <a:off x="9181465" y="2220595"/>
            <a:ext cx="1055370" cy="1378585"/>
          </a:xfrm>
          <a:prstGeom prst="rect">
            <a:avLst/>
          </a:prstGeom>
        </p:spPr>
      </p:pic>
      <p:sp>
        <p:nvSpPr>
          <p:cNvPr id="2" name="文本框 1"/>
          <p:cNvSpPr txBox="1"/>
          <p:nvPr/>
        </p:nvSpPr>
        <p:spPr>
          <a:xfrm>
            <a:off x="5496560" y="406400"/>
            <a:ext cx="1198880" cy="706755"/>
          </a:xfrm>
          <a:prstGeom prst="rect">
            <a:avLst/>
          </a:prstGeom>
          <a:noFill/>
        </p:spPr>
        <p:txBody>
          <a:bodyPr wrap="none" rtlCol="0">
            <a:spAutoFit/>
          </a:bodyPr>
          <a:p>
            <a:r>
              <a:rPr lang="zh-CN" altLang="en-US" sz="4000">
                <a:latin typeface="微软雅黑" panose="020B0503020204020204" charset="-122"/>
                <a:ea typeface="微软雅黑" panose="020B0503020204020204" charset="-122"/>
              </a:rPr>
              <a:t>比较</a:t>
            </a:r>
            <a:endParaRPr lang="zh-CN" altLang="en-US" sz="4000">
              <a:latin typeface="微软雅黑" panose="020B0503020204020204" charset="-122"/>
              <a:ea typeface="微软雅黑" panose="020B0503020204020204"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a:gsLst>
            <a:gs pos="29000">
              <a:schemeClr val="bg1"/>
            </a:gs>
            <a:gs pos="0">
              <a:schemeClr val="bg1"/>
            </a:gs>
            <a:gs pos="100000">
              <a:schemeClr val="bg1">
                <a:lumMod val="75000"/>
              </a:schemeClr>
            </a:gs>
          </a:gsLst>
          <a:lin ang="16200000" scaled="0"/>
        </a:gradFill>
        <a:effectLst/>
      </p:bgPr>
    </p:bg>
    <p:spTree>
      <p:nvGrpSpPr>
        <p:cNvPr id="1" name=""/>
        <p:cNvGrpSpPr/>
        <p:nvPr/>
      </p:nvGrpSpPr>
      <p:grpSpPr>
        <a:xfrm>
          <a:off x="0" y="0"/>
          <a:ext cx="0" cy="0"/>
          <a:chOff x="0" y="0"/>
          <a:chExt cx="0" cy="0"/>
        </a:xfrm>
      </p:grpSpPr>
      <p:cxnSp>
        <p:nvCxnSpPr>
          <p:cNvPr id="26" name="直接连接符 25"/>
          <p:cNvCxnSpPr/>
          <p:nvPr/>
        </p:nvCxnSpPr>
        <p:spPr>
          <a:xfrm flipV="1">
            <a:off x="35560" y="6055995"/>
            <a:ext cx="12120880" cy="50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896870" y="2637790"/>
            <a:ext cx="5956300" cy="119888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未来是属于年轻人的，大学生迅速增长，学习状态日益下降。本平台提倡大学生知识开源来促进同学们的学习状态的调整。</a:t>
            </a:r>
            <a:r>
              <a:rPr lang="zh-CN" altLang="en-US">
                <a:latin typeface="微软雅黑" panose="020B0503020204020204" charset="-122"/>
                <a:ea typeface="微软雅黑" panose="020B0503020204020204" charset="-122"/>
                <a:sym typeface="+mn-ea"/>
              </a:rPr>
              <a:t>做到的是一个全面为知识服务平台。打破现在常规的看脸时代，做到得知者得天下。</a:t>
            </a:r>
            <a:endParaRPr lang="zh-CN" altLang="en-US">
              <a:latin typeface="微软雅黑" panose="020B0503020204020204" charset="-122"/>
              <a:ea typeface="微软雅黑" panose="020B0503020204020204" charset="-122"/>
            </a:endParaRPr>
          </a:p>
        </p:txBody>
      </p:sp>
      <p:pic>
        <p:nvPicPr>
          <p:cNvPr id="35" name="图片 34"/>
          <p:cNvPicPr>
            <a:picLocks noChangeAspect="1"/>
          </p:cNvPicPr>
          <p:nvPr/>
        </p:nvPicPr>
        <p:blipFill>
          <a:blip r:embed="rId1"/>
          <a:stretch>
            <a:fillRect/>
          </a:stretch>
        </p:blipFill>
        <p:spPr>
          <a:xfrm>
            <a:off x="1693545" y="5217160"/>
            <a:ext cx="8804910" cy="1487170"/>
          </a:xfrm>
          <a:prstGeom prst="rect">
            <a:avLst/>
          </a:prstGeom>
        </p:spPr>
      </p:pic>
      <p:sp>
        <p:nvSpPr>
          <p:cNvPr id="2" name="文本框 1"/>
          <p:cNvSpPr txBox="1"/>
          <p:nvPr/>
        </p:nvSpPr>
        <p:spPr>
          <a:xfrm>
            <a:off x="4364990" y="550545"/>
            <a:ext cx="3462655" cy="706755"/>
          </a:xfrm>
          <a:prstGeom prst="rect">
            <a:avLst/>
          </a:prstGeom>
          <a:noFill/>
        </p:spPr>
        <p:txBody>
          <a:bodyPr wrap="square" rtlCol="0">
            <a:spAutoFit/>
          </a:bodyPr>
          <a:p>
            <a:r>
              <a:rPr lang="zh-CN" altLang="en-US" sz="4000">
                <a:latin typeface="微软雅黑" panose="020B0503020204020204" charset="-122"/>
                <a:ea typeface="微软雅黑" panose="020B0503020204020204" charset="-122"/>
                <a:sym typeface="+mn-ea"/>
              </a:rPr>
              <a:t>得知者得天下</a:t>
            </a:r>
            <a:endParaRPr lang="zh-CN" altLang="en-US" sz="4000">
              <a:latin typeface="微软雅黑" panose="020B0503020204020204" charset="-122"/>
              <a:ea typeface="微软雅黑" panose="020B0503020204020204" charset="-122"/>
            </a:endParaRPr>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0">
              <a:schemeClr val="bg1"/>
            </a:gs>
            <a:gs pos="100000">
              <a:schemeClr val="bg1">
                <a:lumMod val="75000"/>
              </a:schemeClr>
            </a:gs>
          </a:gsLst>
          <a:lin ang="16200000" scaled="0"/>
        </a:gradFill>
        <a:effectLst/>
      </p:bgPr>
    </p:bg>
    <p:spTree>
      <p:nvGrpSpPr>
        <p:cNvPr id="1" name=""/>
        <p:cNvGrpSpPr/>
        <p:nvPr/>
      </p:nvGrpSpPr>
      <p:grpSpPr>
        <a:xfrm>
          <a:off x="0" y="0"/>
          <a:ext cx="0" cy="0"/>
          <a:chOff x="0" y="0"/>
          <a:chExt cx="0" cy="0"/>
        </a:xfrm>
      </p:grpSpPr>
      <p:cxnSp>
        <p:nvCxnSpPr>
          <p:cNvPr id="3" name="直接连接符 2"/>
          <p:cNvCxnSpPr/>
          <p:nvPr/>
        </p:nvCxnSpPr>
        <p:spPr>
          <a:xfrm>
            <a:off x="1730375" y="6210935"/>
            <a:ext cx="9133205" cy="57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9"/>
          <p:cNvSpPr>
            <a:spLocks noGrp="1"/>
          </p:cNvSpPr>
          <p:nvPr/>
        </p:nvSpPr>
        <p:spPr>
          <a:xfrm>
            <a:off x="7299748" y="4080749"/>
            <a:ext cx="3443817" cy="2015440"/>
          </a:xfrm>
          <a:prstGeom prst="rect">
            <a:avLst/>
          </a:prstGeom>
        </p:spPr>
        <p:txBody>
          <a:bodyPr vert="horz" lIns="91440" tIns="45720" rIns="91440" bIns="45720" rtlCol="0" anchor="t">
            <a:normAutofit/>
          </a:bodyPr>
          <a:lstStyle>
            <a:lvl1pPr marL="0" indent="0" algn="just" defTabSz="914400" rtl="0" eaLnBrk="1" latinLnBrk="0" hangingPunct="1">
              <a:lnSpc>
                <a:spcPct val="90000"/>
              </a:lnSpc>
              <a:spcBef>
                <a:spcPct val="0"/>
              </a:spcBef>
              <a:buFontTx/>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165"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ja-JP" altLang="en-US" dirty="0"/>
          </a:p>
        </p:txBody>
      </p:sp>
      <p:sp>
        <p:nvSpPr>
          <p:cNvPr id="4" name="矩形 3"/>
          <p:cNvSpPr/>
          <p:nvPr/>
        </p:nvSpPr>
        <p:spPr>
          <a:xfrm>
            <a:off x="6483350" y="2590800"/>
            <a:ext cx="4380230" cy="2399665"/>
          </a:xfrm>
          <a:prstGeom prst="rect">
            <a:avLst/>
          </a:prstGeom>
        </p:spPr>
        <p:txBody>
          <a:bodyPr wrap="square">
            <a:spAutoFit/>
          </a:bodyPr>
          <a:lstStyle/>
          <a:p>
            <a:pPr lvl="0" algn="ctr">
              <a:lnSpc>
                <a:spcPct val="150000"/>
              </a:lnSpc>
            </a:pPr>
            <a:r>
              <a:rPr lang="en-US" altLang="zh-CN" sz="1600">
                <a:solidFill>
                  <a:schemeClr val="tx1">
                    <a:lumMod val="95000"/>
                    <a:lumOff val="5000"/>
                  </a:schemeClr>
                </a:solidFill>
                <a:latin typeface="微软雅黑" panose="020B0503020204020204" charset="-122"/>
                <a:ea typeface="微软雅黑" panose="020B0503020204020204" charset="-122"/>
                <a:sym typeface="+mn-ea"/>
              </a:rPr>
              <a:t>       </a:t>
            </a:r>
            <a:r>
              <a:rPr lang="zh-CN" sz="2000">
                <a:solidFill>
                  <a:schemeClr val="tx1">
                    <a:lumMod val="95000"/>
                    <a:lumOff val="5000"/>
                  </a:schemeClr>
                </a:solidFill>
                <a:latin typeface="微软雅黑" panose="020B0503020204020204" charset="-122"/>
                <a:ea typeface="微软雅黑" panose="020B0503020204020204" charset="-122"/>
                <a:sym typeface="+mn-ea"/>
              </a:rPr>
              <a:t>本平台后续将</a:t>
            </a:r>
            <a:r>
              <a:rPr sz="2000">
                <a:solidFill>
                  <a:schemeClr val="tx1">
                    <a:lumMod val="95000"/>
                    <a:lumOff val="5000"/>
                  </a:schemeClr>
                </a:solidFill>
                <a:latin typeface="微软雅黑" panose="020B0503020204020204" charset="-122"/>
                <a:ea typeface="微软雅黑" panose="020B0503020204020204" charset="-122"/>
                <a:sym typeface="+mn-ea"/>
              </a:rPr>
              <a:t>哲学、经济学、法学、教育学、文学、历史学、理学、工学、农学、医学、军事学、管理学</a:t>
            </a:r>
            <a:r>
              <a:rPr lang="zh-CN" sz="2000">
                <a:solidFill>
                  <a:schemeClr val="tx1">
                    <a:lumMod val="95000"/>
                    <a:lumOff val="5000"/>
                  </a:schemeClr>
                </a:solidFill>
                <a:latin typeface="微软雅黑" panose="020B0503020204020204" charset="-122"/>
                <a:ea typeface="微软雅黑" panose="020B0503020204020204" charset="-122"/>
                <a:sym typeface="+mn-ea"/>
              </a:rPr>
              <a:t>、</a:t>
            </a:r>
            <a:r>
              <a:rPr sz="2000">
                <a:solidFill>
                  <a:schemeClr val="tx1">
                    <a:lumMod val="95000"/>
                    <a:lumOff val="5000"/>
                  </a:schemeClr>
                </a:solidFill>
                <a:latin typeface="微软雅黑" panose="020B0503020204020204" charset="-122"/>
                <a:ea typeface="微软雅黑" panose="020B0503020204020204" charset="-122"/>
                <a:sym typeface="+mn-ea"/>
              </a:rPr>
              <a:t>艺术学等等专业</a:t>
            </a:r>
            <a:r>
              <a:rPr lang="zh-CN" sz="2000">
                <a:solidFill>
                  <a:schemeClr val="tx1">
                    <a:lumMod val="95000"/>
                    <a:lumOff val="5000"/>
                  </a:schemeClr>
                </a:solidFill>
                <a:latin typeface="微软雅黑" panose="020B0503020204020204" charset="-122"/>
                <a:ea typeface="微软雅黑" panose="020B0503020204020204" charset="-122"/>
                <a:sym typeface="+mn-ea"/>
              </a:rPr>
              <a:t>进行划分。后续还会加入区块链技术</a:t>
            </a:r>
            <a:endParaRPr lang="en-US" altLang="zh-CN" sz="2000">
              <a:solidFill>
                <a:schemeClr val="tx1">
                  <a:lumMod val="95000"/>
                  <a:lumOff val="5000"/>
                </a:schemeClr>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81" y="1595699"/>
            <a:ext cx="4867359" cy="4356102"/>
            <a:chOff x="0" y="1196774"/>
            <a:chExt cx="3651646" cy="3267076"/>
          </a:xfrm>
          <a:solidFill>
            <a:schemeClr val="tx1"/>
          </a:solidFill>
        </p:grpSpPr>
        <p:sp>
          <p:nvSpPr>
            <p:cNvPr id="160" name="Freeform 6"/>
            <p:cNvSpPr/>
            <p:nvPr/>
          </p:nvSpPr>
          <p:spPr bwMode="auto">
            <a:xfrm>
              <a:off x="1090613" y="2813644"/>
              <a:ext cx="659606" cy="288131"/>
            </a:xfrm>
            <a:custGeom>
              <a:avLst/>
              <a:gdLst>
                <a:gd name="T0" fmla="*/ 54 w 256"/>
                <a:gd name="T1" fmla="*/ 107 h 112"/>
                <a:gd name="T2" fmla="*/ 70 w 256"/>
                <a:gd name="T3" fmla="*/ 108 h 112"/>
                <a:gd name="T4" fmla="*/ 143 w 256"/>
                <a:gd name="T5" fmla="*/ 80 h 112"/>
                <a:gd name="T6" fmla="*/ 239 w 256"/>
                <a:gd name="T7" fmla="*/ 65 h 112"/>
                <a:gd name="T8" fmla="*/ 239 w 256"/>
                <a:gd name="T9" fmla="*/ 63 h 112"/>
                <a:gd name="T10" fmla="*/ 256 w 256"/>
                <a:gd name="T11" fmla="*/ 52 h 112"/>
                <a:gd name="T12" fmla="*/ 252 w 256"/>
                <a:gd name="T13" fmla="*/ 0 h 112"/>
                <a:gd name="T14" fmla="*/ 0 w 256"/>
                <a:gd name="T15" fmla="*/ 22 h 112"/>
                <a:gd name="T16" fmla="*/ 37 w 256"/>
                <a:gd name="T17" fmla="*/ 112 h 112"/>
                <a:gd name="T18" fmla="*/ 54 w 256"/>
                <a:gd name="T19" fmla="*/ 10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112">
                  <a:moveTo>
                    <a:pt x="54" y="107"/>
                  </a:moveTo>
                  <a:cubicBezTo>
                    <a:pt x="60" y="105"/>
                    <a:pt x="65" y="106"/>
                    <a:pt x="70" y="108"/>
                  </a:cubicBezTo>
                  <a:cubicBezTo>
                    <a:pt x="143" y="80"/>
                    <a:pt x="143" y="80"/>
                    <a:pt x="143" y="80"/>
                  </a:cubicBezTo>
                  <a:cubicBezTo>
                    <a:pt x="239" y="65"/>
                    <a:pt x="239" y="65"/>
                    <a:pt x="239" y="65"/>
                  </a:cubicBezTo>
                  <a:cubicBezTo>
                    <a:pt x="239" y="64"/>
                    <a:pt x="239" y="64"/>
                    <a:pt x="239" y="63"/>
                  </a:cubicBezTo>
                  <a:cubicBezTo>
                    <a:pt x="256" y="52"/>
                    <a:pt x="256" y="52"/>
                    <a:pt x="256" y="52"/>
                  </a:cubicBezTo>
                  <a:cubicBezTo>
                    <a:pt x="252" y="0"/>
                    <a:pt x="252" y="0"/>
                    <a:pt x="252" y="0"/>
                  </a:cubicBezTo>
                  <a:cubicBezTo>
                    <a:pt x="0" y="22"/>
                    <a:pt x="0" y="22"/>
                    <a:pt x="0" y="22"/>
                  </a:cubicBezTo>
                  <a:cubicBezTo>
                    <a:pt x="37" y="112"/>
                    <a:pt x="37" y="112"/>
                    <a:pt x="37" y="112"/>
                  </a:cubicBezTo>
                  <a:lnTo>
                    <a:pt x="54" y="107"/>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61" name="Freeform 7"/>
            <p:cNvSpPr/>
            <p:nvPr/>
          </p:nvSpPr>
          <p:spPr bwMode="auto">
            <a:xfrm>
              <a:off x="1668066" y="3879253"/>
              <a:ext cx="392906" cy="285750"/>
            </a:xfrm>
            <a:custGeom>
              <a:avLst/>
              <a:gdLst>
                <a:gd name="T0" fmla="*/ 135 w 153"/>
                <a:gd name="T1" fmla="*/ 0 h 111"/>
                <a:gd name="T2" fmla="*/ 72 w 153"/>
                <a:gd name="T3" fmla="*/ 46 h 111"/>
                <a:gd name="T4" fmla="*/ 71 w 153"/>
                <a:gd name="T5" fmla="*/ 47 h 111"/>
                <a:gd name="T6" fmla="*/ 39 w 153"/>
                <a:gd name="T7" fmla="*/ 57 h 111"/>
                <a:gd name="T8" fmla="*/ 33 w 153"/>
                <a:gd name="T9" fmla="*/ 57 h 111"/>
                <a:gd name="T10" fmla="*/ 0 w 153"/>
                <a:gd name="T11" fmla="*/ 58 h 111"/>
                <a:gd name="T12" fmla="*/ 8 w 153"/>
                <a:gd name="T13" fmla="*/ 79 h 111"/>
                <a:gd name="T14" fmla="*/ 60 w 153"/>
                <a:gd name="T15" fmla="*/ 104 h 111"/>
                <a:gd name="T16" fmla="*/ 105 w 153"/>
                <a:gd name="T17" fmla="*/ 90 h 111"/>
                <a:gd name="T18" fmla="*/ 141 w 153"/>
                <a:gd name="T19" fmla="*/ 15 h 111"/>
                <a:gd name="T20" fmla="*/ 135 w 153"/>
                <a:gd name="T2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11">
                  <a:moveTo>
                    <a:pt x="135" y="0"/>
                  </a:moveTo>
                  <a:cubicBezTo>
                    <a:pt x="72" y="46"/>
                    <a:pt x="72" y="46"/>
                    <a:pt x="72" y="46"/>
                  </a:cubicBezTo>
                  <a:cubicBezTo>
                    <a:pt x="71" y="47"/>
                    <a:pt x="71" y="47"/>
                    <a:pt x="71" y="47"/>
                  </a:cubicBezTo>
                  <a:cubicBezTo>
                    <a:pt x="61" y="52"/>
                    <a:pt x="50" y="55"/>
                    <a:pt x="39" y="57"/>
                  </a:cubicBezTo>
                  <a:cubicBezTo>
                    <a:pt x="37" y="57"/>
                    <a:pt x="35" y="57"/>
                    <a:pt x="33" y="57"/>
                  </a:cubicBezTo>
                  <a:cubicBezTo>
                    <a:pt x="0" y="58"/>
                    <a:pt x="0" y="58"/>
                    <a:pt x="0" y="58"/>
                  </a:cubicBezTo>
                  <a:cubicBezTo>
                    <a:pt x="8" y="79"/>
                    <a:pt x="8" y="79"/>
                    <a:pt x="8" y="79"/>
                  </a:cubicBezTo>
                  <a:cubicBezTo>
                    <a:pt x="16" y="100"/>
                    <a:pt x="39" y="111"/>
                    <a:pt x="60" y="104"/>
                  </a:cubicBezTo>
                  <a:cubicBezTo>
                    <a:pt x="105" y="90"/>
                    <a:pt x="105" y="90"/>
                    <a:pt x="105" y="90"/>
                  </a:cubicBezTo>
                  <a:cubicBezTo>
                    <a:pt x="136" y="80"/>
                    <a:pt x="153" y="46"/>
                    <a:pt x="141" y="15"/>
                  </a:cubicBezTo>
                  <a:cubicBezTo>
                    <a:pt x="139" y="10"/>
                    <a:pt x="137" y="5"/>
                    <a:pt x="135"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62" name="Freeform 8"/>
            <p:cNvSpPr/>
            <p:nvPr/>
          </p:nvSpPr>
          <p:spPr bwMode="auto">
            <a:xfrm>
              <a:off x="594122" y="2962472"/>
              <a:ext cx="1488281" cy="1069181"/>
            </a:xfrm>
            <a:custGeom>
              <a:avLst/>
              <a:gdLst>
                <a:gd name="T0" fmla="*/ 338 w 578"/>
                <a:gd name="T1" fmla="*/ 30 h 415"/>
                <a:gd name="T2" fmla="*/ 229 w 578"/>
                <a:gd name="T3" fmla="*/ 72 h 415"/>
                <a:gd name="T4" fmla="*/ 195 w 578"/>
                <a:gd name="T5" fmla="*/ 94 h 415"/>
                <a:gd name="T6" fmla="*/ 156 w 578"/>
                <a:gd name="T7" fmla="*/ 131 h 415"/>
                <a:gd name="T8" fmla="*/ 0 w 578"/>
                <a:gd name="T9" fmla="*/ 173 h 415"/>
                <a:gd name="T10" fmla="*/ 76 w 578"/>
                <a:gd name="T11" fmla="*/ 415 h 415"/>
                <a:gd name="T12" fmla="*/ 234 w 578"/>
                <a:gd name="T13" fmla="*/ 388 h 415"/>
                <a:gd name="T14" fmla="*/ 317 w 578"/>
                <a:gd name="T15" fmla="*/ 406 h 415"/>
                <a:gd name="T16" fmla="*/ 350 w 578"/>
                <a:gd name="T17" fmla="*/ 409 h 415"/>
                <a:gd name="T18" fmla="*/ 450 w 578"/>
                <a:gd name="T19" fmla="*/ 405 h 415"/>
                <a:gd name="T20" fmla="*/ 484 w 578"/>
                <a:gd name="T21" fmla="*/ 396 h 415"/>
                <a:gd name="T22" fmla="*/ 558 w 578"/>
                <a:gd name="T23" fmla="*/ 341 h 415"/>
                <a:gd name="T24" fmla="*/ 574 w 578"/>
                <a:gd name="T25" fmla="*/ 314 h 415"/>
                <a:gd name="T26" fmla="*/ 574 w 578"/>
                <a:gd name="T27" fmla="*/ 295 h 415"/>
                <a:gd name="T28" fmla="*/ 552 w 578"/>
                <a:gd name="T29" fmla="*/ 268 h 415"/>
                <a:gd name="T30" fmla="*/ 552 w 578"/>
                <a:gd name="T31" fmla="*/ 268 h 415"/>
                <a:gd name="T32" fmla="*/ 552 w 578"/>
                <a:gd name="T33" fmla="*/ 266 h 415"/>
                <a:gd name="T34" fmla="*/ 560 w 578"/>
                <a:gd name="T35" fmla="*/ 263 h 415"/>
                <a:gd name="T36" fmla="*/ 578 w 578"/>
                <a:gd name="T37" fmla="*/ 236 h 415"/>
                <a:gd name="T38" fmla="*/ 575 w 578"/>
                <a:gd name="T39" fmla="*/ 210 h 415"/>
                <a:gd name="T40" fmla="*/ 554 w 578"/>
                <a:gd name="T41" fmla="*/ 180 h 415"/>
                <a:gd name="T42" fmla="*/ 544 w 578"/>
                <a:gd name="T43" fmla="*/ 178 h 415"/>
                <a:gd name="T44" fmla="*/ 544 w 578"/>
                <a:gd name="T45" fmla="*/ 175 h 415"/>
                <a:gd name="T46" fmla="*/ 555 w 578"/>
                <a:gd name="T47" fmla="*/ 173 h 415"/>
                <a:gd name="T48" fmla="*/ 568 w 578"/>
                <a:gd name="T49" fmla="*/ 143 h 415"/>
                <a:gd name="T50" fmla="*/ 566 w 578"/>
                <a:gd name="T51" fmla="*/ 122 h 415"/>
                <a:gd name="T52" fmla="*/ 527 w 578"/>
                <a:gd name="T53" fmla="*/ 100 h 415"/>
                <a:gd name="T54" fmla="*/ 520 w 578"/>
                <a:gd name="T55" fmla="*/ 99 h 415"/>
                <a:gd name="T56" fmla="*/ 520 w 578"/>
                <a:gd name="T57" fmla="*/ 97 h 415"/>
                <a:gd name="T58" fmla="*/ 538 w 578"/>
                <a:gd name="T59" fmla="*/ 89 h 415"/>
                <a:gd name="T60" fmla="*/ 554 w 578"/>
                <a:gd name="T61" fmla="*/ 57 h 415"/>
                <a:gd name="T62" fmla="*/ 549 w 578"/>
                <a:gd name="T63" fmla="*/ 26 h 415"/>
                <a:gd name="T64" fmla="*/ 516 w 578"/>
                <a:gd name="T65" fmla="*/ 2 h 415"/>
                <a:gd name="T66" fmla="*/ 338 w 578"/>
                <a:gd name="T67" fmla="*/ 3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8" h="415">
                  <a:moveTo>
                    <a:pt x="338" y="30"/>
                  </a:moveTo>
                  <a:cubicBezTo>
                    <a:pt x="229" y="72"/>
                    <a:pt x="229" y="72"/>
                    <a:pt x="229" y="72"/>
                  </a:cubicBezTo>
                  <a:cubicBezTo>
                    <a:pt x="216" y="77"/>
                    <a:pt x="204" y="84"/>
                    <a:pt x="195" y="94"/>
                  </a:cubicBezTo>
                  <a:cubicBezTo>
                    <a:pt x="156" y="131"/>
                    <a:pt x="156" y="131"/>
                    <a:pt x="156" y="131"/>
                  </a:cubicBezTo>
                  <a:cubicBezTo>
                    <a:pt x="0" y="173"/>
                    <a:pt x="0" y="173"/>
                    <a:pt x="0" y="173"/>
                  </a:cubicBezTo>
                  <a:cubicBezTo>
                    <a:pt x="76" y="415"/>
                    <a:pt x="76" y="415"/>
                    <a:pt x="76" y="415"/>
                  </a:cubicBezTo>
                  <a:cubicBezTo>
                    <a:pt x="234" y="388"/>
                    <a:pt x="234" y="388"/>
                    <a:pt x="234" y="388"/>
                  </a:cubicBezTo>
                  <a:cubicBezTo>
                    <a:pt x="317" y="406"/>
                    <a:pt x="317" y="406"/>
                    <a:pt x="317" y="406"/>
                  </a:cubicBezTo>
                  <a:cubicBezTo>
                    <a:pt x="328" y="409"/>
                    <a:pt x="339" y="409"/>
                    <a:pt x="350" y="409"/>
                  </a:cubicBezTo>
                  <a:cubicBezTo>
                    <a:pt x="450" y="405"/>
                    <a:pt x="450" y="405"/>
                    <a:pt x="450" y="405"/>
                  </a:cubicBezTo>
                  <a:cubicBezTo>
                    <a:pt x="462" y="404"/>
                    <a:pt x="474" y="401"/>
                    <a:pt x="484" y="396"/>
                  </a:cubicBezTo>
                  <a:cubicBezTo>
                    <a:pt x="558" y="341"/>
                    <a:pt x="558" y="341"/>
                    <a:pt x="558" y="341"/>
                  </a:cubicBezTo>
                  <a:cubicBezTo>
                    <a:pt x="569" y="336"/>
                    <a:pt x="575" y="325"/>
                    <a:pt x="574" y="314"/>
                  </a:cubicBezTo>
                  <a:cubicBezTo>
                    <a:pt x="574" y="295"/>
                    <a:pt x="574" y="295"/>
                    <a:pt x="574" y="295"/>
                  </a:cubicBezTo>
                  <a:cubicBezTo>
                    <a:pt x="573" y="283"/>
                    <a:pt x="564" y="272"/>
                    <a:pt x="552" y="268"/>
                  </a:cubicBezTo>
                  <a:cubicBezTo>
                    <a:pt x="552" y="268"/>
                    <a:pt x="552" y="268"/>
                    <a:pt x="552" y="268"/>
                  </a:cubicBezTo>
                  <a:cubicBezTo>
                    <a:pt x="551" y="268"/>
                    <a:pt x="551" y="266"/>
                    <a:pt x="552" y="266"/>
                  </a:cubicBezTo>
                  <a:cubicBezTo>
                    <a:pt x="560" y="263"/>
                    <a:pt x="560" y="263"/>
                    <a:pt x="560" y="263"/>
                  </a:cubicBezTo>
                  <a:cubicBezTo>
                    <a:pt x="572" y="259"/>
                    <a:pt x="578" y="249"/>
                    <a:pt x="578" y="236"/>
                  </a:cubicBezTo>
                  <a:cubicBezTo>
                    <a:pt x="575" y="210"/>
                    <a:pt x="575" y="210"/>
                    <a:pt x="575" y="210"/>
                  </a:cubicBezTo>
                  <a:cubicBezTo>
                    <a:pt x="574" y="197"/>
                    <a:pt x="566" y="184"/>
                    <a:pt x="554" y="180"/>
                  </a:cubicBezTo>
                  <a:cubicBezTo>
                    <a:pt x="544" y="178"/>
                    <a:pt x="544" y="178"/>
                    <a:pt x="544" y="178"/>
                  </a:cubicBezTo>
                  <a:cubicBezTo>
                    <a:pt x="542" y="177"/>
                    <a:pt x="542" y="175"/>
                    <a:pt x="544" y="175"/>
                  </a:cubicBezTo>
                  <a:cubicBezTo>
                    <a:pt x="555" y="173"/>
                    <a:pt x="555" y="173"/>
                    <a:pt x="555" y="173"/>
                  </a:cubicBezTo>
                  <a:cubicBezTo>
                    <a:pt x="570" y="170"/>
                    <a:pt x="570" y="158"/>
                    <a:pt x="568" y="143"/>
                  </a:cubicBezTo>
                  <a:cubicBezTo>
                    <a:pt x="566" y="122"/>
                    <a:pt x="566" y="122"/>
                    <a:pt x="566" y="122"/>
                  </a:cubicBezTo>
                  <a:cubicBezTo>
                    <a:pt x="560" y="99"/>
                    <a:pt x="541" y="100"/>
                    <a:pt x="527" y="100"/>
                  </a:cubicBezTo>
                  <a:cubicBezTo>
                    <a:pt x="520" y="99"/>
                    <a:pt x="520" y="99"/>
                    <a:pt x="520" y="99"/>
                  </a:cubicBezTo>
                  <a:cubicBezTo>
                    <a:pt x="519" y="99"/>
                    <a:pt x="519" y="97"/>
                    <a:pt x="520" y="97"/>
                  </a:cubicBezTo>
                  <a:cubicBezTo>
                    <a:pt x="538" y="89"/>
                    <a:pt x="538" y="89"/>
                    <a:pt x="538" y="89"/>
                  </a:cubicBezTo>
                  <a:cubicBezTo>
                    <a:pt x="550" y="83"/>
                    <a:pt x="557" y="70"/>
                    <a:pt x="554" y="57"/>
                  </a:cubicBezTo>
                  <a:cubicBezTo>
                    <a:pt x="549" y="26"/>
                    <a:pt x="549" y="26"/>
                    <a:pt x="549" y="26"/>
                  </a:cubicBezTo>
                  <a:cubicBezTo>
                    <a:pt x="546" y="10"/>
                    <a:pt x="531" y="0"/>
                    <a:pt x="516" y="2"/>
                  </a:cubicBezTo>
                  <a:lnTo>
                    <a:pt x="338" y="30"/>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63" name="Freeform 9"/>
            <p:cNvSpPr/>
            <p:nvPr/>
          </p:nvSpPr>
          <p:spPr bwMode="auto">
            <a:xfrm>
              <a:off x="0" y="3251794"/>
              <a:ext cx="1014413" cy="1212056"/>
            </a:xfrm>
            <a:custGeom>
              <a:avLst/>
              <a:gdLst>
                <a:gd name="T0" fmla="*/ 0 w 394"/>
                <a:gd name="T1" fmla="*/ 85 h 471"/>
                <a:gd name="T2" fmla="*/ 0 w 394"/>
                <a:gd name="T3" fmla="*/ 471 h 471"/>
                <a:gd name="T4" fmla="*/ 377 w 394"/>
                <a:gd name="T5" fmla="*/ 346 h 471"/>
                <a:gd name="T6" fmla="*/ 391 w 394"/>
                <a:gd name="T7" fmla="*/ 322 h 471"/>
                <a:gd name="T8" fmla="*/ 310 w 394"/>
                <a:gd name="T9" fmla="*/ 0 h 471"/>
                <a:gd name="T10" fmla="*/ 0 w 394"/>
                <a:gd name="T11" fmla="*/ 85 h 471"/>
              </a:gdLst>
              <a:ahLst/>
              <a:cxnLst>
                <a:cxn ang="0">
                  <a:pos x="T0" y="T1"/>
                </a:cxn>
                <a:cxn ang="0">
                  <a:pos x="T2" y="T3"/>
                </a:cxn>
                <a:cxn ang="0">
                  <a:pos x="T4" y="T5"/>
                </a:cxn>
                <a:cxn ang="0">
                  <a:pos x="T6" y="T7"/>
                </a:cxn>
                <a:cxn ang="0">
                  <a:pos x="T8" y="T9"/>
                </a:cxn>
                <a:cxn ang="0">
                  <a:pos x="T10" y="T11"/>
                </a:cxn>
              </a:cxnLst>
              <a:rect l="0" t="0" r="r" b="b"/>
              <a:pathLst>
                <a:path w="394" h="471">
                  <a:moveTo>
                    <a:pt x="0" y="85"/>
                  </a:moveTo>
                  <a:cubicBezTo>
                    <a:pt x="0" y="471"/>
                    <a:pt x="0" y="471"/>
                    <a:pt x="0" y="471"/>
                  </a:cubicBezTo>
                  <a:cubicBezTo>
                    <a:pt x="377" y="346"/>
                    <a:pt x="377" y="346"/>
                    <a:pt x="377" y="346"/>
                  </a:cubicBezTo>
                  <a:cubicBezTo>
                    <a:pt x="388" y="343"/>
                    <a:pt x="394" y="332"/>
                    <a:pt x="391" y="322"/>
                  </a:cubicBezTo>
                  <a:cubicBezTo>
                    <a:pt x="310" y="0"/>
                    <a:pt x="310" y="0"/>
                    <a:pt x="310" y="0"/>
                  </a:cubicBezTo>
                  <a:lnTo>
                    <a:pt x="0" y="85"/>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64" name="Freeform 10"/>
            <p:cNvSpPr/>
            <p:nvPr/>
          </p:nvSpPr>
          <p:spPr bwMode="auto">
            <a:xfrm>
              <a:off x="802482" y="3241078"/>
              <a:ext cx="334565" cy="841772"/>
            </a:xfrm>
            <a:custGeom>
              <a:avLst/>
              <a:gdLst>
                <a:gd name="T0" fmla="*/ 80 w 130"/>
                <a:gd name="T1" fmla="*/ 327 h 327"/>
                <a:gd name="T2" fmla="*/ 107 w 130"/>
                <a:gd name="T3" fmla="*/ 322 h 327"/>
                <a:gd name="T4" fmla="*/ 127 w 130"/>
                <a:gd name="T5" fmla="*/ 292 h 327"/>
                <a:gd name="T6" fmla="*/ 58 w 130"/>
                <a:gd name="T7" fmla="*/ 18 h 327"/>
                <a:gd name="T8" fmla="*/ 33 w 130"/>
                <a:gd name="T9" fmla="*/ 3 h 327"/>
                <a:gd name="T10" fmla="*/ 0 w 130"/>
                <a:gd name="T11" fmla="*/ 10 h 327"/>
                <a:gd name="T12" fmla="*/ 80 w 130"/>
                <a:gd name="T13" fmla="*/ 327 h 327"/>
              </a:gdLst>
              <a:ahLst/>
              <a:cxnLst>
                <a:cxn ang="0">
                  <a:pos x="T0" y="T1"/>
                </a:cxn>
                <a:cxn ang="0">
                  <a:pos x="T2" y="T3"/>
                </a:cxn>
                <a:cxn ang="0">
                  <a:pos x="T4" y="T5"/>
                </a:cxn>
                <a:cxn ang="0">
                  <a:pos x="T6" y="T7"/>
                </a:cxn>
                <a:cxn ang="0">
                  <a:pos x="T8" y="T9"/>
                </a:cxn>
                <a:cxn ang="0">
                  <a:pos x="T10" y="T11"/>
                </a:cxn>
                <a:cxn ang="0">
                  <a:pos x="T12" y="T13"/>
                </a:cxn>
              </a:cxnLst>
              <a:rect l="0" t="0" r="r" b="b"/>
              <a:pathLst>
                <a:path w="130" h="327">
                  <a:moveTo>
                    <a:pt x="80" y="327"/>
                  </a:moveTo>
                  <a:cubicBezTo>
                    <a:pt x="107" y="322"/>
                    <a:pt x="107" y="322"/>
                    <a:pt x="107" y="322"/>
                  </a:cubicBezTo>
                  <a:cubicBezTo>
                    <a:pt x="121" y="320"/>
                    <a:pt x="130" y="306"/>
                    <a:pt x="127" y="292"/>
                  </a:cubicBezTo>
                  <a:cubicBezTo>
                    <a:pt x="58" y="18"/>
                    <a:pt x="58" y="18"/>
                    <a:pt x="58" y="18"/>
                  </a:cubicBezTo>
                  <a:cubicBezTo>
                    <a:pt x="56" y="7"/>
                    <a:pt x="44" y="0"/>
                    <a:pt x="33" y="3"/>
                  </a:cubicBezTo>
                  <a:cubicBezTo>
                    <a:pt x="0" y="10"/>
                    <a:pt x="0" y="10"/>
                    <a:pt x="0" y="10"/>
                  </a:cubicBezTo>
                  <a:lnTo>
                    <a:pt x="80" y="327"/>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65" name="Freeform 11"/>
            <p:cNvSpPr/>
            <p:nvPr/>
          </p:nvSpPr>
          <p:spPr bwMode="auto">
            <a:xfrm>
              <a:off x="851297" y="3287512"/>
              <a:ext cx="239315" cy="748904"/>
            </a:xfrm>
            <a:custGeom>
              <a:avLst/>
              <a:gdLst>
                <a:gd name="T0" fmla="*/ 0 w 93"/>
                <a:gd name="T1" fmla="*/ 4 h 291"/>
                <a:gd name="T2" fmla="*/ 18 w 93"/>
                <a:gd name="T3" fmla="*/ 0 h 291"/>
                <a:gd name="T4" fmla="*/ 18 w 93"/>
                <a:gd name="T5" fmla="*/ 0 h 291"/>
                <a:gd name="T6" fmla="*/ 24 w 93"/>
                <a:gd name="T7" fmla="*/ 4 h 291"/>
                <a:gd name="T8" fmla="*/ 92 w 93"/>
                <a:gd name="T9" fmla="*/ 277 h 291"/>
                <a:gd name="T10" fmla="*/ 91 w 93"/>
                <a:gd name="T11" fmla="*/ 284 h 291"/>
                <a:gd name="T12" fmla="*/ 85 w 93"/>
                <a:gd name="T13" fmla="*/ 288 h 291"/>
                <a:gd name="T14" fmla="*/ 73 w 93"/>
                <a:gd name="T15" fmla="*/ 291 h 291"/>
                <a:gd name="T16" fmla="*/ 0 w 93"/>
                <a:gd name="T17" fmla="*/ 4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291">
                  <a:moveTo>
                    <a:pt x="0" y="4"/>
                  </a:moveTo>
                  <a:cubicBezTo>
                    <a:pt x="18" y="0"/>
                    <a:pt x="18" y="0"/>
                    <a:pt x="18" y="0"/>
                  </a:cubicBezTo>
                  <a:cubicBezTo>
                    <a:pt x="18" y="0"/>
                    <a:pt x="18" y="0"/>
                    <a:pt x="18" y="0"/>
                  </a:cubicBezTo>
                  <a:cubicBezTo>
                    <a:pt x="21" y="0"/>
                    <a:pt x="23" y="2"/>
                    <a:pt x="24" y="4"/>
                  </a:cubicBezTo>
                  <a:cubicBezTo>
                    <a:pt x="92" y="277"/>
                    <a:pt x="92" y="277"/>
                    <a:pt x="92" y="277"/>
                  </a:cubicBezTo>
                  <a:cubicBezTo>
                    <a:pt x="93" y="281"/>
                    <a:pt x="92" y="283"/>
                    <a:pt x="91" y="284"/>
                  </a:cubicBezTo>
                  <a:cubicBezTo>
                    <a:pt x="90" y="286"/>
                    <a:pt x="88" y="288"/>
                    <a:pt x="85" y="288"/>
                  </a:cubicBezTo>
                  <a:cubicBezTo>
                    <a:pt x="73" y="291"/>
                    <a:pt x="73" y="291"/>
                    <a:pt x="73" y="291"/>
                  </a:cubicBezTo>
                  <a:lnTo>
                    <a:pt x="0" y="4"/>
                  </a:lnTo>
                  <a:close/>
                </a:path>
              </a:pathLst>
            </a:custGeom>
            <a:grpFill/>
            <a:ln w="9525">
              <a:solidFill>
                <a:schemeClr val="tx1">
                  <a:lumMod val="50000"/>
                  <a:lumOff val="50000"/>
                </a:schemeClr>
              </a:solidFill>
              <a:round/>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66" name="Freeform 12"/>
            <p:cNvSpPr/>
            <p:nvPr/>
          </p:nvSpPr>
          <p:spPr bwMode="auto">
            <a:xfrm>
              <a:off x="1566863" y="1904006"/>
              <a:ext cx="113109" cy="209550"/>
            </a:xfrm>
            <a:custGeom>
              <a:avLst/>
              <a:gdLst>
                <a:gd name="T0" fmla="*/ 0 w 44"/>
                <a:gd name="T1" fmla="*/ 1 h 81"/>
                <a:gd name="T2" fmla="*/ 9 w 44"/>
                <a:gd name="T3" fmla="*/ 81 h 81"/>
                <a:gd name="T4" fmla="*/ 41 w 44"/>
                <a:gd name="T5" fmla="*/ 37 h 81"/>
                <a:gd name="T6" fmla="*/ 0 w 44"/>
                <a:gd name="T7" fmla="*/ 1 h 81"/>
              </a:gdLst>
              <a:ahLst/>
              <a:cxnLst>
                <a:cxn ang="0">
                  <a:pos x="T0" y="T1"/>
                </a:cxn>
                <a:cxn ang="0">
                  <a:pos x="T2" y="T3"/>
                </a:cxn>
                <a:cxn ang="0">
                  <a:pos x="T4" y="T5"/>
                </a:cxn>
                <a:cxn ang="0">
                  <a:pos x="T6" y="T7"/>
                </a:cxn>
              </a:cxnLst>
              <a:rect l="0" t="0" r="r" b="b"/>
              <a:pathLst>
                <a:path w="44" h="81">
                  <a:moveTo>
                    <a:pt x="0" y="1"/>
                  </a:moveTo>
                  <a:cubicBezTo>
                    <a:pt x="9" y="81"/>
                    <a:pt x="9" y="81"/>
                    <a:pt x="9" y="81"/>
                  </a:cubicBezTo>
                  <a:cubicBezTo>
                    <a:pt x="30" y="77"/>
                    <a:pt x="44" y="58"/>
                    <a:pt x="41" y="37"/>
                  </a:cubicBezTo>
                  <a:cubicBezTo>
                    <a:pt x="39" y="16"/>
                    <a:pt x="20" y="0"/>
                    <a:pt x="0" y="1"/>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67" name="Freeform 13"/>
            <p:cNvSpPr/>
            <p:nvPr/>
          </p:nvSpPr>
          <p:spPr bwMode="auto">
            <a:xfrm>
              <a:off x="1462087" y="1909959"/>
              <a:ext cx="100013" cy="110729"/>
            </a:xfrm>
            <a:custGeom>
              <a:avLst/>
              <a:gdLst>
                <a:gd name="T0" fmla="*/ 39 w 39"/>
                <a:gd name="T1" fmla="*/ 38 h 43"/>
                <a:gd name="T2" fmla="*/ 34 w 39"/>
                <a:gd name="T3" fmla="*/ 0 h 43"/>
                <a:gd name="T4" fmla="*/ 2 w 39"/>
                <a:gd name="T5" fmla="*/ 43 h 43"/>
                <a:gd name="T6" fmla="*/ 39 w 39"/>
                <a:gd name="T7" fmla="*/ 38 h 43"/>
              </a:gdLst>
              <a:ahLst/>
              <a:cxnLst>
                <a:cxn ang="0">
                  <a:pos x="T0" y="T1"/>
                </a:cxn>
                <a:cxn ang="0">
                  <a:pos x="T2" y="T3"/>
                </a:cxn>
                <a:cxn ang="0">
                  <a:pos x="T4" y="T5"/>
                </a:cxn>
                <a:cxn ang="0">
                  <a:pos x="T6" y="T7"/>
                </a:cxn>
              </a:cxnLst>
              <a:rect l="0" t="0" r="r" b="b"/>
              <a:pathLst>
                <a:path w="39" h="43">
                  <a:moveTo>
                    <a:pt x="39" y="38"/>
                  </a:moveTo>
                  <a:cubicBezTo>
                    <a:pt x="34" y="0"/>
                    <a:pt x="34" y="0"/>
                    <a:pt x="34" y="0"/>
                  </a:cubicBezTo>
                  <a:cubicBezTo>
                    <a:pt x="14" y="4"/>
                    <a:pt x="0" y="22"/>
                    <a:pt x="2" y="43"/>
                  </a:cubicBezTo>
                  <a:lnTo>
                    <a:pt x="39" y="38"/>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68" name="Freeform 14"/>
            <p:cNvSpPr/>
            <p:nvPr/>
          </p:nvSpPr>
          <p:spPr bwMode="auto">
            <a:xfrm>
              <a:off x="1469232" y="2025450"/>
              <a:ext cx="105965" cy="92869"/>
            </a:xfrm>
            <a:custGeom>
              <a:avLst/>
              <a:gdLst>
                <a:gd name="T0" fmla="*/ 0 w 41"/>
                <a:gd name="T1" fmla="*/ 5 h 36"/>
                <a:gd name="T2" fmla="*/ 41 w 41"/>
                <a:gd name="T3" fmla="*/ 35 h 36"/>
                <a:gd name="T4" fmla="*/ 36 w 41"/>
                <a:gd name="T5" fmla="*/ 0 h 36"/>
                <a:gd name="T6" fmla="*/ 0 w 41"/>
                <a:gd name="T7" fmla="*/ 5 h 36"/>
              </a:gdLst>
              <a:ahLst/>
              <a:cxnLst>
                <a:cxn ang="0">
                  <a:pos x="T0" y="T1"/>
                </a:cxn>
                <a:cxn ang="0">
                  <a:pos x="T2" y="T3"/>
                </a:cxn>
                <a:cxn ang="0">
                  <a:pos x="T4" y="T5"/>
                </a:cxn>
                <a:cxn ang="0">
                  <a:pos x="T6" y="T7"/>
                </a:cxn>
              </a:cxnLst>
              <a:rect l="0" t="0" r="r" b="b"/>
              <a:pathLst>
                <a:path w="41" h="36">
                  <a:moveTo>
                    <a:pt x="0" y="5"/>
                  </a:moveTo>
                  <a:cubicBezTo>
                    <a:pt x="5" y="23"/>
                    <a:pt x="22" y="36"/>
                    <a:pt x="41" y="35"/>
                  </a:cubicBezTo>
                  <a:cubicBezTo>
                    <a:pt x="36" y="0"/>
                    <a:pt x="36" y="0"/>
                    <a:pt x="36" y="0"/>
                  </a:cubicBezTo>
                  <a:lnTo>
                    <a:pt x="0" y="5"/>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69" name="Freeform 15"/>
            <p:cNvSpPr/>
            <p:nvPr/>
          </p:nvSpPr>
          <p:spPr bwMode="auto">
            <a:xfrm>
              <a:off x="3227784" y="2713631"/>
              <a:ext cx="113109" cy="205979"/>
            </a:xfrm>
            <a:custGeom>
              <a:avLst/>
              <a:gdLst>
                <a:gd name="T0" fmla="*/ 0 w 44"/>
                <a:gd name="T1" fmla="*/ 1 h 80"/>
                <a:gd name="T2" fmla="*/ 10 w 44"/>
                <a:gd name="T3" fmla="*/ 80 h 80"/>
                <a:gd name="T4" fmla="*/ 41 w 44"/>
                <a:gd name="T5" fmla="*/ 36 h 80"/>
                <a:gd name="T6" fmla="*/ 0 w 44"/>
                <a:gd name="T7" fmla="*/ 1 h 80"/>
              </a:gdLst>
              <a:ahLst/>
              <a:cxnLst>
                <a:cxn ang="0">
                  <a:pos x="T0" y="T1"/>
                </a:cxn>
                <a:cxn ang="0">
                  <a:pos x="T2" y="T3"/>
                </a:cxn>
                <a:cxn ang="0">
                  <a:pos x="T4" y="T5"/>
                </a:cxn>
                <a:cxn ang="0">
                  <a:pos x="T6" y="T7"/>
                </a:cxn>
              </a:cxnLst>
              <a:rect l="0" t="0" r="r" b="b"/>
              <a:pathLst>
                <a:path w="44" h="80">
                  <a:moveTo>
                    <a:pt x="0" y="1"/>
                  </a:moveTo>
                  <a:cubicBezTo>
                    <a:pt x="10" y="80"/>
                    <a:pt x="10" y="80"/>
                    <a:pt x="10" y="80"/>
                  </a:cubicBezTo>
                  <a:cubicBezTo>
                    <a:pt x="30" y="76"/>
                    <a:pt x="44" y="57"/>
                    <a:pt x="41" y="36"/>
                  </a:cubicBezTo>
                  <a:cubicBezTo>
                    <a:pt x="39" y="15"/>
                    <a:pt x="21" y="0"/>
                    <a:pt x="0" y="1"/>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70" name="Freeform 16"/>
            <p:cNvSpPr/>
            <p:nvPr/>
          </p:nvSpPr>
          <p:spPr bwMode="auto">
            <a:xfrm>
              <a:off x="3121818" y="2716012"/>
              <a:ext cx="100013" cy="110729"/>
            </a:xfrm>
            <a:custGeom>
              <a:avLst/>
              <a:gdLst>
                <a:gd name="T0" fmla="*/ 39 w 39"/>
                <a:gd name="T1" fmla="*/ 39 h 43"/>
                <a:gd name="T2" fmla="*/ 34 w 39"/>
                <a:gd name="T3" fmla="*/ 0 h 43"/>
                <a:gd name="T4" fmla="*/ 2 w 39"/>
                <a:gd name="T5" fmla="*/ 43 h 43"/>
                <a:gd name="T6" fmla="*/ 39 w 39"/>
                <a:gd name="T7" fmla="*/ 39 h 43"/>
              </a:gdLst>
              <a:ahLst/>
              <a:cxnLst>
                <a:cxn ang="0">
                  <a:pos x="T0" y="T1"/>
                </a:cxn>
                <a:cxn ang="0">
                  <a:pos x="T2" y="T3"/>
                </a:cxn>
                <a:cxn ang="0">
                  <a:pos x="T4" y="T5"/>
                </a:cxn>
                <a:cxn ang="0">
                  <a:pos x="T6" y="T7"/>
                </a:cxn>
              </a:cxnLst>
              <a:rect l="0" t="0" r="r" b="b"/>
              <a:pathLst>
                <a:path w="39" h="43">
                  <a:moveTo>
                    <a:pt x="39" y="39"/>
                  </a:moveTo>
                  <a:cubicBezTo>
                    <a:pt x="34" y="0"/>
                    <a:pt x="34" y="0"/>
                    <a:pt x="34" y="0"/>
                  </a:cubicBezTo>
                  <a:cubicBezTo>
                    <a:pt x="14" y="5"/>
                    <a:pt x="0" y="23"/>
                    <a:pt x="2" y="43"/>
                  </a:cubicBezTo>
                  <a:lnTo>
                    <a:pt x="39" y="39"/>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71" name="Freeform 17"/>
            <p:cNvSpPr/>
            <p:nvPr/>
          </p:nvSpPr>
          <p:spPr bwMode="auto">
            <a:xfrm>
              <a:off x="3128962" y="2833884"/>
              <a:ext cx="105965" cy="90488"/>
            </a:xfrm>
            <a:custGeom>
              <a:avLst/>
              <a:gdLst>
                <a:gd name="T0" fmla="*/ 0 w 41"/>
                <a:gd name="T1" fmla="*/ 4 h 35"/>
                <a:gd name="T2" fmla="*/ 41 w 41"/>
                <a:gd name="T3" fmla="*/ 34 h 35"/>
                <a:gd name="T4" fmla="*/ 37 w 41"/>
                <a:gd name="T5" fmla="*/ 0 h 35"/>
                <a:gd name="T6" fmla="*/ 0 w 41"/>
                <a:gd name="T7" fmla="*/ 4 h 35"/>
              </a:gdLst>
              <a:ahLst/>
              <a:cxnLst>
                <a:cxn ang="0">
                  <a:pos x="T0" y="T1"/>
                </a:cxn>
                <a:cxn ang="0">
                  <a:pos x="T2" y="T3"/>
                </a:cxn>
                <a:cxn ang="0">
                  <a:pos x="T4" y="T5"/>
                </a:cxn>
                <a:cxn ang="0">
                  <a:pos x="T6" y="T7"/>
                </a:cxn>
              </a:cxnLst>
              <a:rect l="0" t="0" r="r" b="b"/>
              <a:pathLst>
                <a:path w="41" h="35">
                  <a:moveTo>
                    <a:pt x="0" y="4"/>
                  </a:moveTo>
                  <a:cubicBezTo>
                    <a:pt x="5" y="22"/>
                    <a:pt x="22" y="35"/>
                    <a:pt x="41" y="34"/>
                  </a:cubicBezTo>
                  <a:cubicBezTo>
                    <a:pt x="37" y="0"/>
                    <a:pt x="37" y="0"/>
                    <a:pt x="37" y="0"/>
                  </a:cubicBezTo>
                  <a:lnTo>
                    <a:pt x="0" y="4"/>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72" name="Freeform 18"/>
            <p:cNvSpPr/>
            <p:nvPr/>
          </p:nvSpPr>
          <p:spPr bwMode="auto">
            <a:xfrm>
              <a:off x="979885" y="2713631"/>
              <a:ext cx="50006" cy="91679"/>
            </a:xfrm>
            <a:custGeom>
              <a:avLst/>
              <a:gdLst>
                <a:gd name="T0" fmla="*/ 19 w 19"/>
                <a:gd name="T1" fmla="*/ 30 h 36"/>
                <a:gd name="T2" fmla="*/ 14 w 19"/>
                <a:gd name="T3" fmla="*/ 35 h 36"/>
                <a:gd name="T4" fmla="*/ 9 w 19"/>
                <a:gd name="T5" fmla="*/ 36 h 36"/>
                <a:gd name="T6" fmla="*/ 3 w 19"/>
                <a:gd name="T7" fmla="*/ 32 h 36"/>
                <a:gd name="T8" fmla="*/ 0 w 19"/>
                <a:gd name="T9" fmla="*/ 6 h 36"/>
                <a:gd name="T10" fmla="*/ 5 w 19"/>
                <a:gd name="T11" fmla="*/ 1 h 36"/>
                <a:gd name="T12" fmla="*/ 10 w 19"/>
                <a:gd name="T13" fmla="*/ 0 h 36"/>
                <a:gd name="T14" fmla="*/ 15 w 19"/>
                <a:gd name="T15" fmla="*/ 4 h 36"/>
                <a:gd name="T16" fmla="*/ 19 w 19"/>
                <a:gd name="T17"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6">
                  <a:moveTo>
                    <a:pt x="19" y="30"/>
                  </a:moveTo>
                  <a:cubicBezTo>
                    <a:pt x="19" y="32"/>
                    <a:pt x="17" y="35"/>
                    <a:pt x="14" y="35"/>
                  </a:cubicBezTo>
                  <a:cubicBezTo>
                    <a:pt x="9" y="36"/>
                    <a:pt x="9" y="36"/>
                    <a:pt x="9" y="36"/>
                  </a:cubicBezTo>
                  <a:cubicBezTo>
                    <a:pt x="6" y="36"/>
                    <a:pt x="4" y="34"/>
                    <a:pt x="3" y="32"/>
                  </a:cubicBezTo>
                  <a:cubicBezTo>
                    <a:pt x="0" y="6"/>
                    <a:pt x="0" y="6"/>
                    <a:pt x="0" y="6"/>
                  </a:cubicBezTo>
                  <a:cubicBezTo>
                    <a:pt x="0" y="4"/>
                    <a:pt x="2" y="1"/>
                    <a:pt x="5" y="1"/>
                  </a:cubicBezTo>
                  <a:cubicBezTo>
                    <a:pt x="10" y="0"/>
                    <a:pt x="10" y="0"/>
                    <a:pt x="10" y="0"/>
                  </a:cubicBezTo>
                  <a:cubicBezTo>
                    <a:pt x="13" y="0"/>
                    <a:pt x="15" y="2"/>
                    <a:pt x="15" y="4"/>
                  </a:cubicBezTo>
                  <a:lnTo>
                    <a:pt x="19" y="30"/>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73" name="Freeform 19"/>
            <p:cNvSpPr/>
            <p:nvPr/>
          </p:nvSpPr>
          <p:spPr bwMode="auto">
            <a:xfrm>
              <a:off x="1032271" y="2679103"/>
              <a:ext cx="51197" cy="121444"/>
            </a:xfrm>
            <a:custGeom>
              <a:avLst/>
              <a:gdLst>
                <a:gd name="T0" fmla="*/ 20 w 20"/>
                <a:gd name="T1" fmla="*/ 40 h 47"/>
                <a:gd name="T2" fmla="*/ 16 w 20"/>
                <a:gd name="T3" fmla="*/ 46 h 47"/>
                <a:gd name="T4" fmla="*/ 10 w 20"/>
                <a:gd name="T5" fmla="*/ 46 h 47"/>
                <a:gd name="T6" fmla="*/ 5 w 20"/>
                <a:gd name="T7" fmla="*/ 42 h 47"/>
                <a:gd name="T8" fmla="*/ 0 w 20"/>
                <a:gd name="T9" fmla="*/ 7 h 47"/>
                <a:gd name="T10" fmla="*/ 5 w 20"/>
                <a:gd name="T11" fmla="*/ 1 h 47"/>
                <a:gd name="T12" fmla="*/ 10 w 20"/>
                <a:gd name="T13" fmla="*/ 1 h 47"/>
                <a:gd name="T14" fmla="*/ 16 w 20"/>
                <a:gd name="T15" fmla="*/ 5 h 47"/>
                <a:gd name="T16" fmla="*/ 20 w 20"/>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7">
                  <a:moveTo>
                    <a:pt x="20" y="40"/>
                  </a:moveTo>
                  <a:cubicBezTo>
                    <a:pt x="20" y="43"/>
                    <a:pt x="18" y="45"/>
                    <a:pt x="16" y="46"/>
                  </a:cubicBezTo>
                  <a:cubicBezTo>
                    <a:pt x="10" y="46"/>
                    <a:pt x="10" y="46"/>
                    <a:pt x="10" y="46"/>
                  </a:cubicBezTo>
                  <a:cubicBezTo>
                    <a:pt x="8" y="47"/>
                    <a:pt x="5" y="45"/>
                    <a:pt x="5" y="42"/>
                  </a:cubicBezTo>
                  <a:cubicBezTo>
                    <a:pt x="0" y="7"/>
                    <a:pt x="0" y="7"/>
                    <a:pt x="0" y="7"/>
                  </a:cubicBezTo>
                  <a:cubicBezTo>
                    <a:pt x="0" y="4"/>
                    <a:pt x="2" y="2"/>
                    <a:pt x="5" y="1"/>
                  </a:cubicBezTo>
                  <a:cubicBezTo>
                    <a:pt x="10" y="1"/>
                    <a:pt x="10" y="1"/>
                    <a:pt x="10" y="1"/>
                  </a:cubicBezTo>
                  <a:cubicBezTo>
                    <a:pt x="13" y="0"/>
                    <a:pt x="15" y="2"/>
                    <a:pt x="16" y="5"/>
                  </a:cubicBezTo>
                  <a:lnTo>
                    <a:pt x="20" y="40"/>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74" name="Freeform 20"/>
            <p:cNvSpPr/>
            <p:nvPr/>
          </p:nvSpPr>
          <p:spPr bwMode="auto">
            <a:xfrm>
              <a:off x="1083469" y="2641003"/>
              <a:ext cx="55959" cy="152400"/>
            </a:xfrm>
            <a:custGeom>
              <a:avLst/>
              <a:gdLst>
                <a:gd name="T0" fmla="*/ 22 w 22"/>
                <a:gd name="T1" fmla="*/ 52 h 59"/>
                <a:gd name="T2" fmla="*/ 17 w 22"/>
                <a:gd name="T3" fmla="*/ 58 h 59"/>
                <a:gd name="T4" fmla="*/ 12 w 22"/>
                <a:gd name="T5" fmla="*/ 59 h 59"/>
                <a:gd name="T6" fmla="*/ 6 w 22"/>
                <a:gd name="T7" fmla="*/ 54 h 59"/>
                <a:gd name="T8" fmla="*/ 1 w 22"/>
                <a:gd name="T9" fmla="*/ 7 h 59"/>
                <a:gd name="T10" fmla="*/ 5 w 22"/>
                <a:gd name="T11" fmla="*/ 1 h 59"/>
                <a:gd name="T12" fmla="*/ 10 w 22"/>
                <a:gd name="T13" fmla="*/ 0 h 59"/>
                <a:gd name="T14" fmla="*/ 16 w 22"/>
                <a:gd name="T15" fmla="*/ 5 h 59"/>
                <a:gd name="T16" fmla="*/ 22 w 22"/>
                <a:gd name="T17"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9">
                  <a:moveTo>
                    <a:pt x="22" y="52"/>
                  </a:moveTo>
                  <a:cubicBezTo>
                    <a:pt x="22" y="55"/>
                    <a:pt x="20" y="58"/>
                    <a:pt x="17" y="58"/>
                  </a:cubicBezTo>
                  <a:cubicBezTo>
                    <a:pt x="12" y="59"/>
                    <a:pt x="12" y="59"/>
                    <a:pt x="12" y="59"/>
                  </a:cubicBezTo>
                  <a:cubicBezTo>
                    <a:pt x="9" y="59"/>
                    <a:pt x="7" y="57"/>
                    <a:pt x="6" y="54"/>
                  </a:cubicBezTo>
                  <a:cubicBezTo>
                    <a:pt x="1" y="7"/>
                    <a:pt x="1" y="7"/>
                    <a:pt x="1" y="7"/>
                  </a:cubicBezTo>
                  <a:cubicBezTo>
                    <a:pt x="0" y="4"/>
                    <a:pt x="2" y="1"/>
                    <a:pt x="5" y="1"/>
                  </a:cubicBezTo>
                  <a:cubicBezTo>
                    <a:pt x="10" y="0"/>
                    <a:pt x="10" y="0"/>
                    <a:pt x="10" y="0"/>
                  </a:cubicBezTo>
                  <a:cubicBezTo>
                    <a:pt x="13" y="0"/>
                    <a:pt x="15" y="2"/>
                    <a:pt x="16" y="5"/>
                  </a:cubicBezTo>
                  <a:lnTo>
                    <a:pt x="22" y="52"/>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75" name="Freeform 21"/>
            <p:cNvSpPr/>
            <p:nvPr/>
          </p:nvSpPr>
          <p:spPr bwMode="auto">
            <a:xfrm>
              <a:off x="983456" y="2798165"/>
              <a:ext cx="223838" cy="61913"/>
            </a:xfrm>
            <a:custGeom>
              <a:avLst/>
              <a:gdLst>
                <a:gd name="T0" fmla="*/ 7 w 87"/>
                <a:gd name="T1" fmla="*/ 23 h 24"/>
                <a:gd name="T2" fmla="*/ 1 w 87"/>
                <a:gd name="T3" fmla="*/ 19 h 24"/>
                <a:gd name="T4" fmla="*/ 1 w 87"/>
                <a:gd name="T5" fmla="*/ 15 h 24"/>
                <a:gd name="T6" fmla="*/ 5 w 87"/>
                <a:gd name="T7" fmla="*/ 9 h 24"/>
                <a:gd name="T8" fmla="*/ 81 w 87"/>
                <a:gd name="T9" fmla="*/ 0 h 24"/>
                <a:gd name="T10" fmla="*/ 86 w 87"/>
                <a:gd name="T11" fmla="*/ 4 h 24"/>
                <a:gd name="T12" fmla="*/ 87 w 87"/>
                <a:gd name="T13" fmla="*/ 9 h 24"/>
                <a:gd name="T14" fmla="*/ 83 w 87"/>
                <a:gd name="T15" fmla="*/ 14 h 24"/>
                <a:gd name="T16" fmla="*/ 7 w 87"/>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24">
                  <a:moveTo>
                    <a:pt x="7" y="23"/>
                  </a:moveTo>
                  <a:cubicBezTo>
                    <a:pt x="4" y="24"/>
                    <a:pt x="1" y="22"/>
                    <a:pt x="1" y="19"/>
                  </a:cubicBezTo>
                  <a:cubicBezTo>
                    <a:pt x="1" y="15"/>
                    <a:pt x="1" y="15"/>
                    <a:pt x="1" y="15"/>
                  </a:cubicBezTo>
                  <a:cubicBezTo>
                    <a:pt x="0" y="12"/>
                    <a:pt x="2" y="10"/>
                    <a:pt x="5" y="9"/>
                  </a:cubicBezTo>
                  <a:cubicBezTo>
                    <a:pt x="81" y="0"/>
                    <a:pt x="81" y="0"/>
                    <a:pt x="81" y="0"/>
                  </a:cubicBezTo>
                  <a:cubicBezTo>
                    <a:pt x="84" y="0"/>
                    <a:pt x="86" y="2"/>
                    <a:pt x="86" y="4"/>
                  </a:cubicBezTo>
                  <a:cubicBezTo>
                    <a:pt x="87" y="9"/>
                    <a:pt x="87" y="9"/>
                    <a:pt x="87" y="9"/>
                  </a:cubicBezTo>
                  <a:cubicBezTo>
                    <a:pt x="87" y="11"/>
                    <a:pt x="85" y="14"/>
                    <a:pt x="83" y="14"/>
                  </a:cubicBezTo>
                  <a:lnTo>
                    <a:pt x="7" y="23"/>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76" name="Freeform 22"/>
            <p:cNvSpPr/>
            <p:nvPr/>
          </p:nvSpPr>
          <p:spPr bwMode="auto">
            <a:xfrm>
              <a:off x="1139428" y="2667197"/>
              <a:ext cx="52388" cy="117872"/>
            </a:xfrm>
            <a:custGeom>
              <a:avLst/>
              <a:gdLst>
                <a:gd name="T0" fmla="*/ 20 w 20"/>
                <a:gd name="T1" fmla="*/ 40 h 46"/>
                <a:gd name="T2" fmla="*/ 15 w 20"/>
                <a:gd name="T3" fmla="*/ 45 h 46"/>
                <a:gd name="T4" fmla="*/ 10 w 20"/>
                <a:gd name="T5" fmla="*/ 46 h 46"/>
                <a:gd name="T6" fmla="*/ 5 w 20"/>
                <a:gd name="T7" fmla="*/ 42 h 46"/>
                <a:gd name="T8" fmla="*/ 0 w 20"/>
                <a:gd name="T9" fmla="*/ 7 h 46"/>
                <a:gd name="T10" fmla="*/ 5 w 20"/>
                <a:gd name="T11" fmla="*/ 1 h 46"/>
                <a:gd name="T12" fmla="*/ 10 w 20"/>
                <a:gd name="T13" fmla="*/ 1 h 46"/>
                <a:gd name="T14" fmla="*/ 15 w 20"/>
                <a:gd name="T15" fmla="*/ 5 h 46"/>
                <a:gd name="T16" fmla="*/ 20 w 20"/>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6">
                  <a:moveTo>
                    <a:pt x="20" y="40"/>
                  </a:moveTo>
                  <a:cubicBezTo>
                    <a:pt x="20" y="43"/>
                    <a:pt x="18" y="45"/>
                    <a:pt x="15" y="45"/>
                  </a:cubicBezTo>
                  <a:cubicBezTo>
                    <a:pt x="10" y="46"/>
                    <a:pt x="10" y="46"/>
                    <a:pt x="10" y="46"/>
                  </a:cubicBezTo>
                  <a:cubicBezTo>
                    <a:pt x="7" y="46"/>
                    <a:pt x="5" y="45"/>
                    <a:pt x="5" y="42"/>
                  </a:cubicBezTo>
                  <a:cubicBezTo>
                    <a:pt x="0" y="7"/>
                    <a:pt x="0" y="7"/>
                    <a:pt x="0" y="7"/>
                  </a:cubicBezTo>
                  <a:cubicBezTo>
                    <a:pt x="0" y="4"/>
                    <a:pt x="2" y="2"/>
                    <a:pt x="5" y="1"/>
                  </a:cubicBezTo>
                  <a:cubicBezTo>
                    <a:pt x="10" y="1"/>
                    <a:pt x="10" y="1"/>
                    <a:pt x="10" y="1"/>
                  </a:cubicBezTo>
                  <a:cubicBezTo>
                    <a:pt x="13" y="0"/>
                    <a:pt x="15" y="2"/>
                    <a:pt x="15" y="5"/>
                  </a:cubicBezTo>
                  <a:lnTo>
                    <a:pt x="20" y="40"/>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77" name="Freeform 23"/>
            <p:cNvSpPr/>
            <p:nvPr/>
          </p:nvSpPr>
          <p:spPr bwMode="auto">
            <a:xfrm>
              <a:off x="3323035" y="1682550"/>
              <a:ext cx="48815" cy="92869"/>
            </a:xfrm>
            <a:custGeom>
              <a:avLst/>
              <a:gdLst>
                <a:gd name="T0" fmla="*/ 18 w 19"/>
                <a:gd name="T1" fmla="*/ 29 h 36"/>
                <a:gd name="T2" fmla="*/ 14 w 19"/>
                <a:gd name="T3" fmla="*/ 35 h 36"/>
                <a:gd name="T4" fmla="*/ 9 w 19"/>
                <a:gd name="T5" fmla="*/ 36 h 36"/>
                <a:gd name="T6" fmla="*/ 3 w 19"/>
                <a:gd name="T7" fmla="*/ 31 h 36"/>
                <a:gd name="T8" fmla="*/ 0 w 19"/>
                <a:gd name="T9" fmla="*/ 6 h 36"/>
                <a:gd name="T10" fmla="*/ 5 w 19"/>
                <a:gd name="T11" fmla="*/ 1 h 36"/>
                <a:gd name="T12" fmla="*/ 10 w 19"/>
                <a:gd name="T13" fmla="*/ 0 h 36"/>
                <a:gd name="T14" fmla="*/ 15 w 19"/>
                <a:gd name="T15" fmla="*/ 4 h 36"/>
                <a:gd name="T16" fmla="*/ 18 w 19"/>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6">
                  <a:moveTo>
                    <a:pt x="18" y="29"/>
                  </a:moveTo>
                  <a:cubicBezTo>
                    <a:pt x="19" y="32"/>
                    <a:pt x="17" y="35"/>
                    <a:pt x="14" y="35"/>
                  </a:cubicBezTo>
                  <a:cubicBezTo>
                    <a:pt x="9" y="36"/>
                    <a:pt x="9" y="36"/>
                    <a:pt x="9" y="36"/>
                  </a:cubicBezTo>
                  <a:cubicBezTo>
                    <a:pt x="6" y="36"/>
                    <a:pt x="4" y="34"/>
                    <a:pt x="3" y="31"/>
                  </a:cubicBezTo>
                  <a:cubicBezTo>
                    <a:pt x="0" y="6"/>
                    <a:pt x="0" y="6"/>
                    <a:pt x="0" y="6"/>
                  </a:cubicBezTo>
                  <a:cubicBezTo>
                    <a:pt x="0" y="3"/>
                    <a:pt x="2" y="1"/>
                    <a:pt x="5" y="1"/>
                  </a:cubicBezTo>
                  <a:cubicBezTo>
                    <a:pt x="10" y="0"/>
                    <a:pt x="10" y="0"/>
                    <a:pt x="10" y="0"/>
                  </a:cubicBezTo>
                  <a:cubicBezTo>
                    <a:pt x="12" y="0"/>
                    <a:pt x="15" y="1"/>
                    <a:pt x="15" y="4"/>
                  </a:cubicBezTo>
                  <a:lnTo>
                    <a:pt x="18" y="29"/>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78" name="Freeform 24"/>
            <p:cNvSpPr/>
            <p:nvPr/>
          </p:nvSpPr>
          <p:spPr bwMode="auto">
            <a:xfrm>
              <a:off x="3374230" y="1649212"/>
              <a:ext cx="51197" cy="119063"/>
            </a:xfrm>
            <a:custGeom>
              <a:avLst/>
              <a:gdLst>
                <a:gd name="T0" fmla="*/ 20 w 20"/>
                <a:gd name="T1" fmla="*/ 40 h 46"/>
                <a:gd name="T2" fmla="*/ 15 w 20"/>
                <a:gd name="T3" fmla="*/ 45 h 46"/>
                <a:gd name="T4" fmla="*/ 10 w 20"/>
                <a:gd name="T5" fmla="*/ 46 h 46"/>
                <a:gd name="T6" fmla="*/ 5 w 20"/>
                <a:gd name="T7" fmla="*/ 42 h 46"/>
                <a:gd name="T8" fmla="*/ 0 w 20"/>
                <a:gd name="T9" fmla="*/ 7 h 46"/>
                <a:gd name="T10" fmla="*/ 5 w 20"/>
                <a:gd name="T11" fmla="*/ 1 h 46"/>
                <a:gd name="T12" fmla="*/ 10 w 20"/>
                <a:gd name="T13" fmla="*/ 0 h 46"/>
                <a:gd name="T14" fmla="*/ 15 w 20"/>
                <a:gd name="T15" fmla="*/ 5 h 46"/>
                <a:gd name="T16" fmla="*/ 20 w 20"/>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6">
                  <a:moveTo>
                    <a:pt x="20" y="40"/>
                  </a:moveTo>
                  <a:cubicBezTo>
                    <a:pt x="20" y="43"/>
                    <a:pt x="18" y="45"/>
                    <a:pt x="15" y="45"/>
                  </a:cubicBezTo>
                  <a:cubicBezTo>
                    <a:pt x="10" y="46"/>
                    <a:pt x="10" y="46"/>
                    <a:pt x="10" y="46"/>
                  </a:cubicBezTo>
                  <a:cubicBezTo>
                    <a:pt x="7" y="46"/>
                    <a:pt x="5" y="44"/>
                    <a:pt x="5" y="42"/>
                  </a:cubicBezTo>
                  <a:cubicBezTo>
                    <a:pt x="0" y="7"/>
                    <a:pt x="0" y="7"/>
                    <a:pt x="0" y="7"/>
                  </a:cubicBezTo>
                  <a:cubicBezTo>
                    <a:pt x="0" y="4"/>
                    <a:pt x="2" y="1"/>
                    <a:pt x="5" y="1"/>
                  </a:cubicBezTo>
                  <a:cubicBezTo>
                    <a:pt x="10" y="0"/>
                    <a:pt x="10" y="0"/>
                    <a:pt x="10" y="0"/>
                  </a:cubicBezTo>
                  <a:cubicBezTo>
                    <a:pt x="13" y="0"/>
                    <a:pt x="15" y="2"/>
                    <a:pt x="15" y="5"/>
                  </a:cubicBezTo>
                  <a:lnTo>
                    <a:pt x="20" y="40"/>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79" name="Freeform 25"/>
            <p:cNvSpPr/>
            <p:nvPr/>
          </p:nvSpPr>
          <p:spPr bwMode="auto">
            <a:xfrm>
              <a:off x="3425428" y="1611113"/>
              <a:ext cx="57150" cy="151210"/>
            </a:xfrm>
            <a:custGeom>
              <a:avLst/>
              <a:gdLst>
                <a:gd name="T0" fmla="*/ 21 w 22"/>
                <a:gd name="T1" fmla="*/ 52 h 59"/>
                <a:gd name="T2" fmla="*/ 17 w 22"/>
                <a:gd name="T3" fmla="*/ 58 h 59"/>
                <a:gd name="T4" fmla="*/ 12 w 22"/>
                <a:gd name="T5" fmla="*/ 58 h 59"/>
                <a:gd name="T6" fmla="*/ 6 w 22"/>
                <a:gd name="T7" fmla="*/ 54 h 59"/>
                <a:gd name="T8" fmla="*/ 0 w 22"/>
                <a:gd name="T9" fmla="*/ 6 h 59"/>
                <a:gd name="T10" fmla="*/ 5 w 22"/>
                <a:gd name="T11" fmla="*/ 1 h 59"/>
                <a:gd name="T12" fmla="*/ 10 w 22"/>
                <a:gd name="T13" fmla="*/ 0 h 59"/>
                <a:gd name="T14" fmla="*/ 16 w 22"/>
                <a:gd name="T15" fmla="*/ 4 h 59"/>
                <a:gd name="T16" fmla="*/ 21 w 22"/>
                <a:gd name="T17"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9">
                  <a:moveTo>
                    <a:pt x="21" y="52"/>
                  </a:moveTo>
                  <a:cubicBezTo>
                    <a:pt x="22" y="55"/>
                    <a:pt x="20" y="57"/>
                    <a:pt x="17" y="58"/>
                  </a:cubicBezTo>
                  <a:cubicBezTo>
                    <a:pt x="12" y="58"/>
                    <a:pt x="12" y="58"/>
                    <a:pt x="12" y="58"/>
                  </a:cubicBezTo>
                  <a:cubicBezTo>
                    <a:pt x="9" y="59"/>
                    <a:pt x="7" y="57"/>
                    <a:pt x="6" y="54"/>
                  </a:cubicBezTo>
                  <a:cubicBezTo>
                    <a:pt x="0" y="6"/>
                    <a:pt x="0" y="6"/>
                    <a:pt x="0" y="6"/>
                  </a:cubicBezTo>
                  <a:cubicBezTo>
                    <a:pt x="0" y="4"/>
                    <a:pt x="2" y="1"/>
                    <a:pt x="5" y="1"/>
                  </a:cubicBezTo>
                  <a:cubicBezTo>
                    <a:pt x="10" y="0"/>
                    <a:pt x="10" y="0"/>
                    <a:pt x="10" y="0"/>
                  </a:cubicBezTo>
                  <a:cubicBezTo>
                    <a:pt x="13" y="0"/>
                    <a:pt x="15" y="2"/>
                    <a:pt x="16" y="4"/>
                  </a:cubicBezTo>
                  <a:lnTo>
                    <a:pt x="21" y="52"/>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80" name="Freeform 26"/>
            <p:cNvSpPr/>
            <p:nvPr/>
          </p:nvSpPr>
          <p:spPr bwMode="auto">
            <a:xfrm>
              <a:off x="3325415" y="1765894"/>
              <a:ext cx="223838" cy="64294"/>
            </a:xfrm>
            <a:custGeom>
              <a:avLst/>
              <a:gdLst>
                <a:gd name="T0" fmla="*/ 6 w 87"/>
                <a:gd name="T1" fmla="*/ 24 h 25"/>
                <a:gd name="T2" fmla="*/ 1 w 87"/>
                <a:gd name="T3" fmla="*/ 20 h 25"/>
                <a:gd name="T4" fmla="*/ 0 w 87"/>
                <a:gd name="T5" fmla="*/ 16 h 25"/>
                <a:gd name="T6" fmla="*/ 5 w 87"/>
                <a:gd name="T7" fmla="*/ 10 h 25"/>
                <a:gd name="T8" fmla="*/ 81 w 87"/>
                <a:gd name="T9" fmla="*/ 1 h 25"/>
                <a:gd name="T10" fmla="*/ 86 w 87"/>
                <a:gd name="T11" fmla="*/ 5 h 25"/>
                <a:gd name="T12" fmla="*/ 87 w 87"/>
                <a:gd name="T13" fmla="*/ 9 h 25"/>
                <a:gd name="T14" fmla="*/ 82 w 87"/>
                <a:gd name="T15" fmla="*/ 15 h 25"/>
                <a:gd name="T16" fmla="*/ 6 w 87"/>
                <a:gd name="T17"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25">
                  <a:moveTo>
                    <a:pt x="6" y="24"/>
                  </a:moveTo>
                  <a:cubicBezTo>
                    <a:pt x="4" y="25"/>
                    <a:pt x="1" y="23"/>
                    <a:pt x="1" y="20"/>
                  </a:cubicBezTo>
                  <a:cubicBezTo>
                    <a:pt x="0" y="16"/>
                    <a:pt x="0" y="16"/>
                    <a:pt x="0" y="16"/>
                  </a:cubicBezTo>
                  <a:cubicBezTo>
                    <a:pt x="0" y="13"/>
                    <a:pt x="2" y="10"/>
                    <a:pt x="5" y="10"/>
                  </a:cubicBezTo>
                  <a:cubicBezTo>
                    <a:pt x="81" y="1"/>
                    <a:pt x="81" y="1"/>
                    <a:pt x="81" y="1"/>
                  </a:cubicBezTo>
                  <a:cubicBezTo>
                    <a:pt x="83" y="0"/>
                    <a:pt x="86" y="2"/>
                    <a:pt x="86" y="5"/>
                  </a:cubicBezTo>
                  <a:cubicBezTo>
                    <a:pt x="87" y="9"/>
                    <a:pt x="87" y="9"/>
                    <a:pt x="87" y="9"/>
                  </a:cubicBezTo>
                  <a:cubicBezTo>
                    <a:pt x="87" y="12"/>
                    <a:pt x="85" y="14"/>
                    <a:pt x="82" y="15"/>
                  </a:cubicBezTo>
                  <a:lnTo>
                    <a:pt x="6" y="24"/>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81" name="Freeform 27"/>
            <p:cNvSpPr/>
            <p:nvPr/>
          </p:nvSpPr>
          <p:spPr bwMode="auto">
            <a:xfrm>
              <a:off x="3482578" y="1636115"/>
              <a:ext cx="51197" cy="119063"/>
            </a:xfrm>
            <a:custGeom>
              <a:avLst/>
              <a:gdLst>
                <a:gd name="T0" fmla="*/ 20 w 20"/>
                <a:gd name="T1" fmla="*/ 40 h 46"/>
                <a:gd name="T2" fmla="*/ 15 w 20"/>
                <a:gd name="T3" fmla="*/ 45 h 46"/>
                <a:gd name="T4" fmla="*/ 10 w 20"/>
                <a:gd name="T5" fmla="*/ 46 h 46"/>
                <a:gd name="T6" fmla="*/ 4 w 20"/>
                <a:gd name="T7" fmla="*/ 42 h 46"/>
                <a:gd name="T8" fmla="*/ 0 w 20"/>
                <a:gd name="T9" fmla="*/ 6 h 46"/>
                <a:gd name="T10" fmla="*/ 4 w 20"/>
                <a:gd name="T11" fmla="*/ 1 h 46"/>
                <a:gd name="T12" fmla="*/ 10 w 20"/>
                <a:gd name="T13" fmla="*/ 0 h 46"/>
                <a:gd name="T14" fmla="*/ 15 w 20"/>
                <a:gd name="T15" fmla="*/ 5 h 46"/>
                <a:gd name="T16" fmla="*/ 20 w 20"/>
                <a:gd name="T1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6">
                  <a:moveTo>
                    <a:pt x="20" y="40"/>
                  </a:moveTo>
                  <a:cubicBezTo>
                    <a:pt x="20" y="42"/>
                    <a:pt x="18" y="45"/>
                    <a:pt x="15" y="45"/>
                  </a:cubicBezTo>
                  <a:cubicBezTo>
                    <a:pt x="10" y="46"/>
                    <a:pt x="10" y="46"/>
                    <a:pt x="10" y="46"/>
                  </a:cubicBezTo>
                  <a:cubicBezTo>
                    <a:pt x="7" y="46"/>
                    <a:pt x="5" y="44"/>
                    <a:pt x="4" y="42"/>
                  </a:cubicBezTo>
                  <a:cubicBezTo>
                    <a:pt x="0" y="6"/>
                    <a:pt x="0" y="6"/>
                    <a:pt x="0" y="6"/>
                  </a:cubicBezTo>
                  <a:cubicBezTo>
                    <a:pt x="0" y="4"/>
                    <a:pt x="2" y="1"/>
                    <a:pt x="4" y="1"/>
                  </a:cubicBezTo>
                  <a:cubicBezTo>
                    <a:pt x="10" y="0"/>
                    <a:pt x="10" y="0"/>
                    <a:pt x="10" y="0"/>
                  </a:cubicBezTo>
                  <a:cubicBezTo>
                    <a:pt x="12" y="0"/>
                    <a:pt x="15" y="2"/>
                    <a:pt x="15" y="5"/>
                  </a:cubicBezTo>
                  <a:lnTo>
                    <a:pt x="20" y="40"/>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82" name="Freeform 28"/>
            <p:cNvSpPr/>
            <p:nvPr/>
          </p:nvSpPr>
          <p:spPr bwMode="auto">
            <a:xfrm>
              <a:off x="534590" y="2182613"/>
              <a:ext cx="41672" cy="57150"/>
            </a:xfrm>
            <a:custGeom>
              <a:avLst/>
              <a:gdLst>
                <a:gd name="T0" fmla="*/ 16 w 16"/>
                <a:gd name="T1" fmla="*/ 16 h 22"/>
                <a:gd name="T2" fmla="*/ 12 w 16"/>
                <a:gd name="T3" fmla="*/ 21 h 22"/>
                <a:gd name="T4" fmla="*/ 7 w 16"/>
                <a:gd name="T5" fmla="*/ 22 h 22"/>
                <a:gd name="T6" fmla="*/ 1 w 16"/>
                <a:gd name="T7" fmla="*/ 18 h 22"/>
                <a:gd name="T8" fmla="*/ 0 w 16"/>
                <a:gd name="T9" fmla="*/ 6 h 22"/>
                <a:gd name="T10" fmla="*/ 4 w 16"/>
                <a:gd name="T11" fmla="*/ 1 h 22"/>
                <a:gd name="T12" fmla="*/ 9 w 16"/>
                <a:gd name="T13" fmla="*/ 0 h 22"/>
                <a:gd name="T14" fmla="*/ 15 w 16"/>
                <a:gd name="T15" fmla="*/ 4 h 22"/>
                <a:gd name="T16" fmla="*/ 16 w 16"/>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2">
                  <a:moveTo>
                    <a:pt x="16" y="16"/>
                  </a:moveTo>
                  <a:cubicBezTo>
                    <a:pt x="16" y="18"/>
                    <a:pt x="14" y="21"/>
                    <a:pt x="12" y="21"/>
                  </a:cubicBezTo>
                  <a:cubicBezTo>
                    <a:pt x="7" y="22"/>
                    <a:pt x="7" y="22"/>
                    <a:pt x="7" y="22"/>
                  </a:cubicBezTo>
                  <a:cubicBezTo>
                    <a:pt x="4" y="22"/>
                    <a:pt x="2" y="20"/>
                    <a:pt x="1" y="18"/>
                  </a:cubicBezTo>
                  <a:cubicBezTo>
                    <a:pt x="0" y="6"/>
                    <a:pt x="0" y="6"/>
                    <a:pt x="0" y="6"/>
                  </a:cubicBezTo>
                  <a:cubicBezTo>
                    <a:pt x="0" y="3"/>
                    <a:pt x="1" y="1"/>
                    <a:pt x="4" y="1"/>
                  </a:cubicBezTo>
                  <a:cubicBezTo>
                    <a:pt x="9" y="0"/>
                    <a:pt x="9" y="0"/>
                    <a:pt x="9" y="0"/>
                  </a:cubicBezTo>
                  <a:cubicBezTo>
                    <a:pt x="12" y="0"/>
                    <a:pt x="14" y="1"/>
                    <a:pt x="15" y="4"/>
                  </a:cubicBezTo>
                  <a:lnTo>
                    <a:pt x="16" y="1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83" name="Freeform 29"/>
            <p:cNvSpPr/>
            <p:nvPr/>
          </p:nvSpPr>
          <p:spPr bwMode="auto">
            <a:xfrm>
              <a:off x="584597" y="2144513"/>
              <a:ext cx="45244" cy="86916"/>
            </a:xfrm>
            <a:custGeom>
              <a:avLst/>
              <a:gdLst>
                <a:gd name="T0" fmla="*/ 18 w 18"/>
                <a:gd name="T1" fmla="*/ 28 h 34"/>
                <a:gd name="T2" fmla="*/ 14 w 18"/>
                <a:gd name="T3" fmla="*/ 34 h 34"/>
                <a:gd name="T4" fmla="*/ 9 w 18"/>
                <a:gd name="T5" fmla="*/ 34 h 34"/>
                <a:gd name="T6" fmla="*/ 3 w 18"/>
                <a:gd name="T7" fmla="*/ 30 h 34"/>
                <a:gd name="T8" fmla="*/ 0 w 18"/>
                <a:gd name="T9" fmla="*/ 7 h 34"/>
                <a:gd name="T10" fmla="*/ 5 w 18"/>
                <a:gd name="T11" fmla="*/ 1 h 34"/>
                <a:gd name="T12" fmla="*/ 10 w 18"/>
                <a:gd name="T13" fmla="*/ 1 h 34"/>
                <a:gd name="T14" fmla="*/ 15 w 18"/>
                <a:gd name="T15" fmla="*/ 5 h 34"/>
                <a:gd name="T16" fmla="*/ 18 w 18"/>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4">
                  <a:moveTo>
                    <a:pt x="18" y="28"/>
                  </a:moveTo>
                  <a:cubicBezTo>
                    <a:pt x="18" y="31"/>
                    <a:pt x="16" y="33"/>
                    <a:pt x="14" y="34"/>
                  </a:cubicBezTo>
                  <a:cubicBezTo>
                    <a:pt x="9" y="34"/>
                    <a:pt x="9" y="34"/>
                    <a:pt x="9" y="34"/>
                  </a:cubicBezTo>
                  <a:cubicBezTo>
                    <a:pt x="6" y="34"/>
                    <a:pt x="4" y="33"/>
                    <a:pt x="3" y="30"/>
                  </a:cubicBezTo>
                  <a:cubicBezTo>
                    <a:pt x="0" y="7"/>
                    <a:pt x="0" y="7"/>
                    <a:pt x="0" y="7"/>
                  </a:cubicBezTo>
                  <a:cubicBezTo>
                    <a:pt x="0" y="4"/>
                    <a:pt x="2" y="2"/>
                    <a:pt x="5" y="1"/>
                  </a:cubicBezTo>
                  <a:cubicBezTo>
                    <a:pt x="10" y="1"/>
                    <a:pt x="10" y="1"/>
                    <a:pt x="10" y="1"/>
                  </a:cubicBezTo>
                  <a:cubicBezTo>
                    <a:pt x="12" y="0"/>
                    <a:pt x="15" y="2"/>
                    <a:pt x="15" y="5"/>
                  </a:cubicBezTo>
                  <a:lnTo>
                    <a:pt x="18" y="28"/>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84" name="Freeform 30"/>
            <p:cNvSpPr/>
            <p:nvPr/>
          </p:nvSpPr>
          <p:spPr bwMode="auto">
            <a:xfrm>
              <a:off x="629840" y="2109985"/>
              <a:ext cx="52388" cy="116681"/>
            </a:xfrm>
            <a:custGeom>
              <a:avLst/>
              <a:gdLst>
                <a:gd name="T0" fmla="*/ 19 w 20"/>
                <a:gd name="T1" fmla="*/ 39 h 45"/>
                <a:gd name="T2" fmla="*/ 15 w 20"/>
                <a:gd name="T3" fmla="*/ 44 h 45"/>
                <a:gd name="T4" fmla="*/ 10 w 20"/>
                <a:gd name="T5" fmla="*/ 45 h 45"/>
                <a:gd name="T6" fmla="*/ 5 w 20"/>
                <a:gd name="T7" fmla="*/ 41 h 45"/>
                <a:gd name="T8" fmla="*/ 1 w 20"/>
                <a:gd name="T9" fmla="*/ 7 h 45"/>
                <a:gd name="T10" fmla="*/ 5 w 20"/>
                <a:gd name="T11" fmla="*/ 1 h 45"/>
                <a:gd name="T12" fmla="*/ 10 w 20"/>
                <a:gd name="T13" fmla="*/ 1 h 45"/>
                <a:gd name="T14" fmla="*/ 15 w 20"/>
                <a:gd name="T15" fmla="*/ 5 h 45"/>
                <a:gd name="T16" fmla="*/ 19 w 20"/>
                <a:gd name="T17" fmla="*/ 3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45">
                  <a:moveTo>
                    <a:pt x="19" y="39"/>
                  </a:moveTo>
                  <a:cubicBezTo>
                    <a:pt x="20" y="41"/>
                    <a:pt x="18" y="44"/>
                    <a:pt x="15" y="44"/>
                  </a:cubicBezTo>
                  <a:cubicBezTo>
                    <a:pt x="10" y="45"/>
                    <a:pt x="10" y="45"/>
                    <a:pt x="10" y="45"/>
                  </a:cubicBezTo>
                  <a:cubicBezTo>
                    <a:pt x="8" y="45"/>
                    <a:pt x="5" y="43"/>
                    <a:pt x="5" y="41"/>
                  </a:cubicBezTo>
                  <a:cubicBezTo>
                    <a:pt x="1" y="7"/>
                    <a:pt x="1" y="7"/>
                    <a:pt x="1" y="7"/>
                  </a:cubicBezTo>
                  <a:cubicBezTo>
                    <a:pt x="0" y="4"/>
                    <a:pt x="2" y="2"/>
                    <a:pt x="5" y="1"/>
                  </a:cubicBezTo>
                  <a:cubicBezTo>
                    <a:pt x="10" y="1"/>
                    <a:pt x="10" y="1"/>
                    <a:pt x="10" y="1"/>
                  </a:cubicBezTo>
                  <a:cubicBezTo>
                    <a:pt x="13" y="0"/>
                    <a:pt x="15" y="2"/>
                    <a:pt x="15" y="5"/>
                  </a:cubicBezTo>
                  <a:lnTo>
                    <a:pt x="19" y="39"/>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85" name="Freeform 31"/>
            <p:cNvSpPr/>
            <p:nvPr/>
          </p:nvSpPr>
          <p:spPr bwMode="auto">
            <a:xfrm>
              <a:off x="527447" y="2074266"/>
              <a:ext cx="110728" cy="97631"/>
            </a:xfrm>
            <a:custGeom>
              <a:avLst/>
              <a:gdLst>
                <a:gd name="T0" fmla="*/ 2 w 43"/>
                <a:gd name="T1" fmla="*/ 38 h 38"/>
                <a:gd name="T2" fmla="*/ 1 w 43"/>
                <a:gd name="T3" fmla="*/ 38 h 38"/>
                <a:gd name="T4" fmla="*/ 0 w 43"/>
                <a:gd name="T5" fmla="*/ 35 h 38"/>
                <a:gd name="T6" fmla="*/ 13 w 43"/>
                <a:gd name="T7" fmla="*/ 19 h 38"/>
                <a:gd name="T8" fmla="*/ 14 w 43"/>
                <a:gd name="T9" fmla="*/ 18 h 38"/>
                <a:gd name="T10" fmla="*/ 26 w 43"/>
                <a:gd name="T11" fmla="*/ 17 h 38"/>
                <a:gd name="T12" fmla="*/ 39 w 43"/>
                <a:gd name="T13" fmla="*/ 1 h 38"/>
                <a:gd name="T14" fmla="*/ 42 w 43"/>
                <a:gd name="T15" fmla="*/ 1 h 38"/>
                <a:gd name="T16" fmla="*/ 42 w 43"/>
                <a:gd name="T17" fmla="*/ 4 h 38"/>
                <a:gd name="T18" fmla="*/ 29 w 43"/>
                <a:gd name="T19" fmla="*/ 20 h 38"/>
                <a:gd name="T20" fmla="*/ 28 w 43"/>
                <a:gd name="T21" fmla="*/ 21 h 38"/>
                <a:gd name="T22" fmla="*/ 15 w 43"/>
                <a:gd name="T23" fmla="*/ 22 h 38"/>
                <a:gd name="T24" fmla="*/ 3 w 43"/>
                <a:gd name="T25" fmla="*/ 37 h 38"/>
                <a:gd name="T26" fmla="*/ 2 w 43"/>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38">
                  <a:moveTo>
                    <a:pt x="2" y="38"/>
                  </a:moveTo>
                  <a:cubicBezTo>
                    <a:pt x="2" y="38"/>
                    <a:pt x="1" y="38"/>
                    <a:pt x="1" y="38"/>
                  </a:cubicBezTo>
                  <a:cubicBezTo>
                    <a:pt x="0" y="37"/>
                    <a:pt x="0" y="36"/>
                    <a:pt x="0" y="35"/>
                  </a:cubicBezTo>
                  <a:cubicBezTo>
                    <a:pt x="13" y="19"/>
                    <a:pt x="13" y="19"/>
                    <a:pt x="13" y="19"/>
                  </a:cubicBezTo>
                  <a:cubicBezTo>
                    <a:pt x="13" y="19"/>
                    <a:pt x="14" y="18"/>
                    <a:pt x="14" y="18"/>
                  </a:cubicBezTo>
                  <a:cubicBezTo>
                    <a:pt x="26" y="17"/>
                    <a:pt x="26" y="17"/>
                    <a:pt x="26" y="17"/>
                  </a:cubicBezTo>
                  <a:cubicBezTo>
                    <a:pt x="39" y="1"/>
                    <a:pt x="39" y="1"/>
                    <a:pt x="39" y="1"/>
                  </a:cubicBezTo>
                  <a:cubicBezTo>
                    <a:pt x="40" y="0"/>
                    <a:pt x="41" y="0"/>
                    <a:pt x="42" y="1"/>
                  </a:cubicBezTo>
                  <a:cubicBezTo>
                    <a:pt x="43" y="2"/>
                    <a:pt x="43" y="3"/>
                    <a:pt x="42" y="4"/>
                  </a:cubicBezTo>
                  <a:cubicBezTo>
                    <a:pt x="29" y="20"/>
                    <a:pt x="29" y="20"/>
                    <a:pt x="29" y="20"/>
                  </a:cubicBezTo>
                  <a:cubicBezTo>
                    <a:pt x="29" y="20"/>
                    <a:pt x="28" y="21"/>
                    <a:pt x="28" y="21"/>
                  </a:cubicBezTo>
                  <a:cubicBezTo>
                    <a:pt x="15" y="22"/>
                    <a:pt x="15" y="22"/>
                    <a:pt x="15" y="22"/>
                  </a:cubicBezTo>
                  <a:cubicBezTo>
                    <a:pt x="3" y="37"/>
                    <a:pt x="3" y="37"/>
                    <a:pt x="3" y="37"/>
                  </a:cubicBezTo>
                  <a:cubicBezTo>
                    <a:pt x="3" y="38"/>
                    <a:pt x="3" y="38"/>
                    <a:pt x="2" y="38"/>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86" name="Freeform 32"/>
            <p:cNvSpPr>
              <a:spLocks noEditPoints="1"/>
            </p:cNvSpPr>
            <p:nvPr/>
          </p:nvSpPr>
          <p:spPr bwMode="auto">
            <a:xfrm>
              <a:off x="467916" y="2087363"/>
              <a:ext cx="239315" cy="208360"/>
            </a:xfrm>
            <a:custGeom>
              <a:avLst/>
              <a:gdLst>
                <a:gd name="T0" fmla="*/ 86 w 93"/>
                <a:gd name="T1" fmla="*/ 59 h 81"/>
                <a:gd name="T2" fmla="*/ 23 w 93"/>
                <a:gd name="T3" fmla="*/ 66 h 81"/>
                <a:gd name="T4" fmla="*/ 15 w 93"/>
                <a:gd name="T5" fmla="*/ 4 h 81"/>
                <a:gd name="T6" fmla="*/ 10 w 93"/>
                <a:gd name="T7" fmla="*/ 0 h 81"/>
                <a:gd name="T8" fmla="*/ 5 w 93"/>
                <a:gd name="T9" fmla="*/ 1 h 81"/>
                <a:gd name="T10" fmla="*/ 1 w 93"/>
                <a:gd name="T11" fmla="*/ 6 h 81"/>
                <a:gd name="T12" fmla="*/ 9 w 93"/>
                <a:gd name="T13" fmla="*/ 73 h 81"/>
                <a:gd name="T14" fmla="*/ 9 w 93"/>
                <a:gd name="T15" fmla="*/ 77 h 81"/>
                <a:gd name="T16" fmla="*/ 10 w 93"/>
                <a:gd name="T17" fmla="*/ 79 h 81"/>
                <a:gd name="T18" fmla="*/ 15 w 93"/>
                <a:gd name="T19" fmla="*/ 81 h 81"/>
                <a:gd name="T20" fmla="*/ 15 w 93"/>
                <a:gd name="T21" fmla="*/ 81 h 81"/>
                <a:gd name="T22" fmla="*/ 20 w 93"/>
                <a:gd name="T23" fmla="*/ 81 h 81"/>
                <a:gd name="T24" fmla="*/ 88 w 93"/>
                <a:gd name="T25" fmla="*/ 72 h 81"/>
                <a:gd name="T26" fmla="*/ 92 w 93"/>
                <a:gd name="T27" fmla="*/ 67 h 81"/>
                <a:gd name="T28" fmla="*/ 92 w 93"/>
                <a:gd name="T29" fmla="*/ 63 h 81"/>
                <a:gd name="T30" fmla="*/ 86 w 93"/>
                <a:gd name="T31" fmla="*/ 59 h 81"/>
                <a:gd name="T32" fmla="*/ 9 w 93"/>
                <a:gd name="T33" fmla="*/ 9 h 81"/>
                <a:gd name="T34" fmla="*/ 12 w 93"/>
                <a:gd name="T35" fmla="*/ 12 h 81"/>
                <a:gd name="T36" fmla="*/ 9 w 93"/>
                <a:gd name="T37" fmla="*/ 16 h 81"/>
                <a:gd name="T38" fmla="*/ 6 w 93"/>
                <a:gd name="T39" fmla="*/ 13 h 81"/>
                <a:gd name="T40" fmla="*/ 9 w 93"/>
                <a:gd name="T41" fmla="*/ 9 h 81"/>
                <a:gd name="T42" fmla="*/ 11 w 93"/>
                <a:gd name="T43" fmla="*/ 31 h 81"/>
                <a:gd name="T44" fmla="*/ 15 w 93"/>
                <a:gd name="T45" fmla="*/ 34 h 81"/>
                <a:gd name="T46" fmla="*/ 12 w 93"/>
                <a:gd name="T47" fmla="*/ 38 h 81"/>
                <a:gd name="T48" fmla="*/ 8 w 93"/>
                <a:gd name="T49" fmla="*/ 35 h 81"/>
                <a:gd name="T50" fmla="*/ 11 w 93"/>
                <a:gd name="T51" fmla="*/ 31 h 81"/>
                <a:gd name="T52" fmla="*/ 14 w 93"/>
                <a:gd name="T53" fmla="*/ 53 h 81"/>
                <a:gd name="T54" fmla="*/ 18 w 93"/>
                <a:gd name="T55" fmla="*/ 56 h 81"/>
                <a:gd name="T56" fmla="*/ 15 w 93"/>
                <a:gd name="T57" fmla="*/ 60 h 81"/>
                <a:gd name="T58" fmla="*/ 11 w 93"/>
                <a:gd name="T59" fmla="*/ 57 h 81"/>
                <a:gd name="T60" fmla="*/ 14 w 93"/>
                <a:gd name="T61" fmla="*/ 5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81">
                  <a:moveTo>
                    <a:pt x="86" y="59"/>
                  </a:moveTo>
                  <a:cubicBezTo>
                    <a:pt x="23" y="66"/>
                    <a:pt x="23" y="66"/>
                    <a:pt x="23" y="66"/>
                  </a:cubicBezTo>
                  <a:cubicBezTo>
                    <a:pt x="15" y="4"/>
                    <a:pt x="15" y="4"/>
                    <a:pt x="15" y="4"/>
                  </a:cubicBezTo>
                  <a:cubicBezTo>
                    <a:pt x="15" y="2"/>
                    <a:pt x="13" y="0"/>
                    <a:pt x="10" y="0"/>
                  </a:cubicBezTo>
                  <a:cubicBezTo>
                    <a:pt x="5" y="1"/>
                    <a:pt x="5" y="1"/>
                    <a:pt x="5" y="1"/>
                  </a:cubicBezTo>
                  <a:cubicBezTo>
                    <a:pt x="2" y="1"/>
                    <a:pt x="0" y="4"/>
                    <a:pt x="1" y="6"/>
                  </a:cubicBezTo>
                  <a:cubicBezTo>
                    <a:pt x="9" y="73"/>
                    <a:pt x="9" y="73"/>
                    <a:pt x="9" y="73"/>
                  </a:cubicBezTo>
                  <a:cubicBezTo>
                    <a:pt x="9" y="77"/>
                    <a:pt x="9" y="77"/>
                    <a:pt x="9" y="77"/>
                  </a:cubicBezTo>
                  <a:cubicBezTo>
                    <a:pt x="10" y="78"/>
                    <a:pt x="10" y="78"/>
                    <a:pt x="10" y="79"/>
                  </a:cubicBezTo>
                  <a:cubicBezTo>
                    <a:pt x="11" y="80"/>
                    <a:pt x="13" y="81"/>
                    <a:pt x="15" y="81"/>
                  </a:cubicBezTo>
                  <a:cubicBezTo>
                    <a:pt x="15" y="81"/>
                    <a:pt x="15" y="81"/>
                    <a:pt x="15" y="81"/>
                  </a:cubicBezTo>
                  <a:cubicBezTo>
                    <a:pt x="20" y="81"/>
                    <a:pt x="20" y="81"/>
                    <a:pt x="20" y="81"/>
                  </a:cubicBezTo>
                  <a:cubicBezTo>
                    <a:pt x="88" y="72"/>
                    <a:pt x="88" y="72"/>
                    <a:pt x="88" y="72"/>
                  </a:cubicBezTo>
                  <a:cubicBezTo>
                    <a:pt x="91" y="72"/>
                    <a:pt x="93" y="69"/>
                    <a:pt x="92" y="67"/>
                  </a:cubicBezTo>
                  <a:cubicBezTo>
                    <a:pt x="92" y="63"/>
                    <a:pt x="92" y="63"/>
                    <a:pt x="92" y="63"/>
                  </a:cubicBezTo>
                  <a:cubicBezTo>
                    <a:pt x="91" y="60"/>
                    <a:pt x="89" y="58"/>
                    <a:pt x="86" y="59"/>
                  </a:cubicBezTo>
                  <a:close/>
                  <a:moveTo>
                    <a:pt x="9" y="9"/>
                  </a:moveTo>
                  <a:cubicBezTo>
                    <a:pt x="11" y="9"/>
                    <a:pt x="12" y="11"/>
                    <a:pt x="12" y="12"/>
                  </a:cubicBezTo>
                  <a:cubicBezTo>
                    <a:pt x="13" y="14"/>
                    <a:pt x="11" y="16"/>
                    <a:pt x="9" y="16"/>
                  </a:cubicBezTo>
                  <a:cubicBezTo>
                    <a:pt x="7" y="17"/>
                    <a:pt x="6" y="15"/>
                    <a:pt x="6" y="13"/>
                  </a:cubicBezTo>
                  <a:cubicBezTo>
                    <a:pt x="5" y="11"/>
                    <a:pt x="7" y="10"/>
                    <a:pt x="9" y="9"/>
                  </a:cubicBezTo>
                  <a:close/>
                  <a:moveTo>
                    <a:pt x="11" y="31"/>
                  </a:moveTo>
                  <a:cubicBezTo>
                    <a:pt x="13" y="31"/>
                    <a:pt x="15" y="32"/>
                    <a:pt x="15" y="34"/>
                  </a:cubicBezTo>
                  <a:cubicBezTo>
                    <a:pt x="15" y="36"/>
                    <a:pt x="14" y="38"/>
                    <a:pt x="12" y="38"/>
                  </a:cubicBezTo>
                  <a:cubicBezTo>
                    <a:pt x="10" y="39"/>
                    <a:pt x="8" y="37"/>
                    <a:pt x="8" y="35"/>
                  </a:cubicBezTo>
                  <a:cubicBezTo>
                    <a:pt x="8" y="33"/>
                    <a:pt x="9" y="32"/>
                    <a:pt x="11" y="31"/>
                  </a:cubicBezTo>
                  <a:close/>
                  <a:moveTo>
                    <a:pt x="14" y="53"/>
                  </a:moveTo>
                  <a:cubicBezTo>
                    <a:pt x="16" y="53"/>
                    <a:pt x="18" y="54"/>
                    <a:pt x="18" y="56"/>
                  </a:cubicBezTo>
                  <a:cubicBezTo>
                    <a:pt x="18" y="58"/>
                    <a:pt x="17" y="60"/>
                    <a:pt x="15" y="60"/>
                  </a:cubicBezTo>
                  <a:cubicBezTo>
                    <a:pt x="13" y="60"/>
                    <a:pt x="11" y="59"/>
                    <a:pt x="11" y="57"/>
                  </a:cubicBezTo>
                  <a:cubicBezTo>
                    <a:pt x="11" y="55"/>
                    <a:pt x="12" y="53"/>
                    <a:pt x="14" y="53"/>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87" name="Freeform 33"/>
            <p:cNvSpPr/>
            <p:nvPr/>
          </p:nvSpPr>
          <p:spPr bwMode="auto">
            <a:xfrm>
              <a:off x="2094309" y="2164753"/>
              <a:ext cx="44053" cy="55960"/>
            </a:xfrm>
            <a:custGeom>
              <a:avLst/>
              <a:gdLst>
                <a:gd name="T0" fmla="*/ 17 w 17"/>
                <a:gd name="T1" fmla="*/ 16 h 22"/>
                <a:gd name="T2" fmla="*/ 12 w 17"/>
                <a:gd name="T3" fmla="*/ 21 h 22"/>
                <a:gd name="T4" fmla="*/ 7 w 17"/>
                <a:gd name="T5" fmla="*/ 22 h 22"/>
                <a:gd name="T6" fmla="*/ 2 w 17"/>
                <a:gd name="T7" fmla="*/ 18 h 22"/>
                <a:gd name="T8" fmla="*/ 1 w 17"/>
                <a:gd name="T9" fmla="*/ 6 h 22"/>
                <a:gd name="T10" fmla="*/ 5 w 17"/>
                <a:gd name="T11" fmla="*/ 1 h 22"/>
                <a:gd name="T12" fmla="*/ 10 w 17"/>
                <a:gd name="T13" fmla="*/ 0 h 22"/>
                <a:gd name="T14" fmla="*/ 15 w 17"/>
                <a:gd name="T15" fmla="*/ 4 h 22"/>
                <a:gd name="T16" fmla="*/ 17 w 17"/>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2">
                  <a:moveTo>
                    <a:pt x="17" y="16"/>
                  </a:moveTo>
                  <a:cubicBezTo>
                    <a:pt x="17" y="19"/>
                    <a:pt x="15" y="21"/>
                    <a:pt x="12" y="21"/>
                  </a:cubicBezTo>
                  <a:cubicBezTo>
                    <a:pt x="7" y="22"/>
                    <a:pt x="7" y="22"/>
                    <a:pt x="7" y="22"/>
                  </a:cubicBezTo>
                  <a:cubicBezTo>
                    <a:pt x="5" y="22"/>
                    <a:pt x="2" y="21"/>
                    <a:pt x="2" y="18"/>
                  </a:cubicBezTo>
                  <a:cubicBezTo>
                    <a:pt x="1" y="6"/>
                    <a:pt x="1" y="6"/>
                    <a:pt x="1" y="6"/>
                  </a:cubicBezTo>
                  <a:cubicBezTo>
                    <a:pt x="0" y="4"/>
                    <a:pt x="2" y="1"/>
                    <a:pt x="5" y="1"/>
                  </a:cubicBezTo>
                  <a:cubicBezTo>
                    <a:pt x="10" y="0"/>
                    <a:pt x="10" y="0"/>
                    <a:pt x="10" y="0"/>
                  </a:cubicBezTo>
                  <a:cubicBezTo>
                    <a:pt x="12" y="0"/>
                    <a:pt x="15" y="2"/>
                    <a:pt x="15" y="4"/>
                  </a:cubicBezTo>
                  <a:lnTo>
                    <a:pt x="17" y="1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88" name="Freeform 34"/>
            <p:cNvSpPr/>
            <p:nvPr/>
          </p:nvSpPr>
          <p:spPr bwMode="auto">
            <a:xfrm>
              <a:off x="2146697" y="2129034"/>
              <a:ext cx="46434" cy="86916"/>
            </a:xfrm>
            <a:custGeom>
              <a:avLst/>
              <a:gdLst>
                <a:gd name="T0" fmla="*/ 18 w 18"/>
                <a:gd name="T1" fmla="*/ 27 h 34"/>
                <a:gd name="T2" fmla="*/ 13 w 18"/>
                <a:gd name="T3" fmla="*/ 33 h 34"/>
                <a:gd name="T4" fmla="*/ 8 w 18"/>
                <a:gd name="T5" fmla="*/ 33 h 34"/>
                <a:gd name="T6" fmla="*/ 3 w 18"/>
                <a:gd name="T7" fmla="*/ 29 h 34"/>
                <a:gd name="T8" fmla="*/ 0 w 18"/>
                <a:gd name="T9" fmla="*/ 6 h 34"/>
                <a:gd name="T10" fmla="*/ 4 w 18"/>
                <a:gd name="T11" fmla="*/ 1 h 34"/>
                <a:gd name="T12" fmla="*/ 9 w 18"/>
                <a:gd name="T13" fmla="*/ 0 h 34"/>
                <a:gd name="T14" fmla="*/ 15 w 18"/>
                <a:gd name="T15" fmla="*/ 4 h 34"/>
                <a:gd name="T16" fmla="*/ 18 w 18"/>
                <a:gd name="T17" fmla="*/ 2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4">
                  <a:moveTo>
                    <a:pt x="18" y="27"/>
                  </a:moveTo>
                  <a:cubicBezTo>
                    <a:pt x="18" y="30"/>
                    <a:pt x="16" y="33"/>
                    <a:pt x="13" y="33"/>
                  </a:cubicBezTo>
                  <a:cubicBezTo>
                    <a:pt x="8" y="33"/>
                    <a:pt x="8" y="33"/>
                    <a:pt x="8" y="33"/>
                  </a:cubicBezTo>
                  <a:cubicBezTo>
                    <a:pt x="6" y="34"/>
                    <a:pt x="3" y="32"/>
                    <a:pt x="3" y="29"/>
                  </a:cubicBezTo>
                  <a:cubicBezTo>
                    <a:pt x="0" y="6"/>
                    <a:pt x="0" y="6"/>
                    <a:pt x="0" y="6"/>
                  </a:cubicBezTo>
                  <a:cubicBezTo>
                    <a:pt x="0" y="3"/>
                    <a:pt x="2" y="1"/>
                    <a:pt x="4" y="1"/>
                  </a:cubicBezTo>
                  <a:cubicBezTo>
                    <a:pt x="9" y="0"/>
                    <a:pt x="9" y="0"/>
                    <a:pt x="9" y="0"/>
                  </a:cubicBezTo>
                  <a:cubicBezTo>
                    <a:pt x="12" y="0"/>
                    <a:pt x="14" y="2"/>
                    <a:pt x="15" y="4"/>
                  </a:cubicBezTo>
                  <a:lnTo>
                    <a:pt x="18" y="27"/>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89" name="Freeform 35"/>
            <p:cNvSpPr/>
            <p:nvPr/>
          </p:nvSpPr>
          <p:spPr bwMode="auto">
            <a:xfrm>
              <a:off x="2193131" y="2094506"/>
              <a:ext cx="48815" cy="114300"/>
            </a:xfrm>
            <a:custGeom>
              <a:avLst/>
              <a:gdLst>
                <a:gd name="T0" fmla="*/ 19 w 19"/>
                <a:gd name="T1" fmla="*/ 38 h 44"/>
                <a:gd name="T2" fmla="*/ 15 w 19"/>
                <a:gd name="T3" fmla="*/ 43 h 44"/>
                <a:gd name="T4" fmla="*/ 10 w 19"/>
                <a:gd name="T5" fmla="*/ 44 h 44"/>
                <a:gd name="T6" fmla="*/ 4 w 19"/>
                <a:gd name="T7" fmla="*/ 40 h 44"/>
                <a:gd name="T8" fmla="*/ 0 w 19"/>
                <a:gd name="T9" fmla="*/ 6 h 44"/>
                <a:gd name="T10" fmla="*/ 4 w 19"/>
                <a:gd name="T11" fmla="*/ 1 h 44"/>
                <a:gd name="T12" fmla="*/ 9 w 19"/>
                <a:gd name="T13" fmla="*/ 0 h 44"/>
                <a:gd name="T14" fmla="*/ 15 w 19"/>
                <a:gd name="T15" fmla="*/ 4 h 44"/>
                <a:gd name="T16" fmla="*/ 19 w 19"/>
                <a:gd name="T17"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4">
                  <a:moveTo>
                    <a:pt x="19" y="38"/>
                  </a:moveTo>
                  <a:cubicBezTo>
                    <a:pt x="19" y="41"/>
                    <a:pt x="17" y="43"/>
                    <a:pt x="15" y="43"/>
                  </a:cubicBezTo>
                  <a:cubicBezTo>
                    <a:pt x="10" y="44"/>
                    <a:pt x="10" y="44"/>
                    <a:pt x="10" y="44"/>
                  </a:cubicBezTo>
                  <a:cubicBezTo>
                    <a:pt x="7" y="44"/>
                    <a:pt x="5" y="43"/>
                    <a:pt x="4" y="40"/>
                  </a:cubicBezTo>
                  <a:cubicBezTo>
                    <a:pt x="0" y="6"/>
                    <a:pt x="0" y="6"/>
                    <a:pt x="0" y="6"/>
                  </a:cubicBezTo>
                  <a:cubicBezTo>
                    <a:pt x="0" y="3"/>
                    <a:pt x="2" y="1"/>
                    <a:pt x="4" y="1"/>
                  </a:cubicBezTo>
                  <a:cubicBezTo>
                    <a:pt x="9" y="0"/>
                    <a:pt x="9" y="0"/>
                    <a:pt x="9" y="0"/>
                  </a:cubicBezTo>
                  <a:cubicBezTo>
                    <a:pt x="12" y="0"/>
                    <a:pt x="14" y="2"/>
                    <a:pt x="15" y="4"/>
                  </a:cubicBezTo>
                  <a:lnTo>
                    <a:pt x="19" y="38"/>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90" name="Freeform 36"/>
            <p:cNvSpPr/>
            <p:nvPr/>
          </p:nvSpPr>
          <p:spPr bwMode="auto">
            <a:xfrm>
              <a:off x="2087165" y="2056407"/>
              <a:ext cx="113109" cy="97631"/>
            </a:xfrm>
            <a:custGeom>
              <a:avLst/>
              <a:gdLst>
                <a:gd name="T0" fmla="*/ 3 w 44"/>
                <a:gd name="T1" fmla="*/ 38 h 38"/>
                <a:gd name="T2" fmla="*/ 1 w 44"/>
                <a:gd name="T3" fmla="*/ 38 h 38"/>
                <a:gd name="T4" fmla="*/ 1 w 44"/>
                <a:gd name="T5" fmla="*/ 35 h 38"/>
                <a:gd name="T6" fmla="*/ 13 w 44"/>
                <a:gd name="T7" fmla="*/ 19 h 38"/>
                <a:gd name="T8" fmla="*/ 15 w 44"/>
                <a:gd name="T9" fmla="*/ 19 h 38"/>
                <a:gd name="T10" fmla="*/ 27 w 44"/>
                <a:gd name="T11" fmla="*/ 17 h 38"/>
                <a:gd name="T12" fmla="*/ 40 w 44"/>
                <a:gd name="T13" fmla="*/ 1 h 38"/>
                <a:gd name="T14" fmla="*/ 43 w 44"/>
                <a:gd name="T15" fmla="*/ 1 h 38"/>
                <a:gd name="T16" fmla="*/ 43 w 44"/>
                <a:gd name="T17" fmla="*/ 4 h 38"/>
                <a:gd name="T18" fmla="*/ 29 w 44"/>
                <a:gd name="T19" fmla="*/ 20 h 38"/>
                <a:gd name="T20" fmla="*/ 28 w 44"/>
                <a:gd name="T21" fmla="*/ 21 h 38"/>
                <a:gd name="T22" fmla="*/ 16 w 44"/>
                <a:gd name="T23" fmla="*/ 22 h 38"/>
                <a:gd name="T24" fmla="*/ 4 w 44"/>
                <a:gd name="T25" fmla="*/ 38 h 38"/>
                <a:gd name="T26" fmla="*/ 3 w 44"/>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38">
                  <a:moveTo>
                    <a:pt x="3" y="38"/>
                  </a:moveTo>
                  <a:cubicBezTo>
                    <a:pt x="2" y="38"/>
                    <a:pt x="2" y="38"/>
                    <a:pt x="1" y="38"/>
                  </a:cubicBezTo>
                  <a:cubicBezTo>
                    <a:pt x="0" y="37"/>
                    <a:pt x="0" y="36"/>
                    <a:pt x="1" y="35"/>
                  </a:cubicBezTo>
                  <a:cubicBezTo>
                    <a:pt x="13" y="19"/>
                    <a:pt x="13" y="19"/>
                    <a:pt x="13" y="19"/>
                  </a:cubicBezTo>
                  <a:cubicBezTo>
                    <a:pt x="14" y="19"/>
                    <a:pt x="14" y="19"/>
                    <a:pt x="15" y="19"/>
                  </a:cubicBezTo>
                  <a:cubicBezTo>
                    <a:pt x="27" y="17"/>
                    <a:pt x="27" y="17"/>
                    <a:pt x="27" y="17"/>
                  </a:cubicBezTo>
                  <a:cubicBezTo>
                    <a:pt x="40" y="1"/>
                    <a:pt x="40" y="1"/>
                    <a:pt x="40" y="1"/>
                  </a:cubicBezTo>
                  <a:cubicBezTo>
                    <a:pt x="41" y="1"/>
                    <a:pt x="42" y="0"/>
                    <a:pt x="43" y="1"/>
                  </a:cubicBezTo>
                  <a:cubicBezTo>
                    <a:pt x="44" y="2"/>
                    <a:pt x="44" y="3"/>
                    <a:pt x="43" y="4"/>
                  </a:cubicBezTo>
                  <a:cubicBezTo>
                    <a:pt x="29" y="20"/>
                    <a:pt x="29" y="20"/>
                    <a:pt x="29" y="20"/>
                  </a:cubicBezTo>
                  <a:cubicBezTo>
                    <a:pt x="29" y="21"/>
                    <a:pt x="29" y="21"/>
                    <a:pt x="28" y="21"/>
                  </a:cubicBezTo>
                  <a:cubicBezTo>
                    <a:pt x="16" y="22"/>
                    <a:pt x="16" y="22"/>
                    <a:pt x="16" y="22"/>
                  </a:cubicBezTo>
                  <a:cubicBezTo>
                    <a:pt x="4" y="38"/>
                    <a:pt x="4" y="38"/>
                    <a:pt x="4" y="38"/>
                  </a:cubicBezTo>
                  <a:cubicBezTo>
                    <a:pt x="4" y="38"/>
                    <a:pt x="3" y="38"/>
                    <a:pt x="3" y="38"/>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91" name="Freeform 37"/>
            <p:cNvSpPr>
              <a:spLocks noEditPoints="1"/>
            </p:cNvSpPr>
            <p:nvPr/>
          </p:nvSpPr>
          <p:spPr bwMode="auto">
            <a:xfrm>
              <a:off x="2030015" y="2069503"/>
              <a:ext cx="236934" cy="210741"/>
            </a:xfrm>
            <a:custGeom>
              <a:avLst/>
              <a:gdLst>
                <a:gd name="T0" fmla="*/ 86 w 92"/>
                <a:gd name="T1" fmla="*/ 59 h 82"/>
                <a:gd name="T2" fmla="*/ 23 w 92"/>
                <a:gd name="T3" fmla="*/ 67 h 82"/>
                <a:gd name="T4" fmla="*/ 15 w 92"/>
                <a:gd name="T5" fmla="*/ 5 h 82"/>
                <a:gd name="T6" fmla="*/ 10 w 92"/>
                <a:gd name="T7" fmla="*/ 0 h 82"/>
                <a:gd name="T8" fmla="*/ 4 w 92"/>
                <a:gd name="T9" fmla="*/ 1 h 82"/>
                <a:gd name="T10" fmla="*/ 0 w 92"/>
                <a:gd name="T11" fmla="*/ 6 h 82"/>
                <a:gd name="T12" fmla="*/ 9 w 92"/>
                <a:gd name="T13" fmla="*/ 73 h 82"/>
                <a:gd name="T14" fmla="*/ 9 w 92"/>
                <a:gd name="T15" fmla="*/ 77 h 82"/>
                <a:gd name="T16" fmla="*/ 10 w 92"/>
                <a:gd name="T17" fmla="*/ 79 h 82"/>
                <a:gd name="T18" fmla="*/ 14 w 92"/>
                <a:gd name="T19" fmla="*/ 82 h 82"/>
                <a:gd name="T20" fmla="*/ 14 w 92"/>
                <a:gd name="T21" fmla="*/ 82 h 82"/>
                <a:gd name="T22" fmla="*/ 19 w 92"/>
                <a:gd name="T23" fmla="*/ 81 h 82"/>
                <a:gd name="T24" fmla="*/ 88 w 92"/>
                <a:gd name="T25" fmla="*/ 72 h 82"/>
                <a:gd name="T26" fmla="*/ 92 w 92"/>
                <a:gd name="T27" fmla="*/ 67 h 82"/>
                <a:gd name="T28" fmla="*/ 91 w 92"/>
                <a:gd name="T29" fmla="*/ 63 h 82"/>
                <a:gd name="T30" fmla="*/ 86 w 92"/>
                <a:gd name="T31" fmla="*/ 59 h 82"/>
                <a:gd name="T32" fmla="*/ 8 w 92"/>
                <a:gd name="T33" fmla="*/ 10 h 82"/>
                <a:gd name="T34" fmla="*/ 12 w 92"/>
                <a:gd name="T35" fmla="*/ 13 h 82"/>
                <a:gd name="T36" fmla="*/ 9 w 92"/>
                <a:gd name="T37" fmla="*/ 17 h 82"/>
                <a:gd name="T38" fmla="*/ 5 w 92"/>
                <a:gd name="T39" fmla="*/ 14 h 82"/>
                <a:gd name="T40" fmla="*/ 8 w 92"/>
                <a:gd name="T41" fmla="*/ 10 h 82"/>
                <a:gd name="T42" fmla="*/ 11 w 92"/>
                <a:gd name="T43" fmla="*/ 32 h 82"/>
                <a:gd name="T44" fmla="*/ 15 w 92"/>
                <a:gd name="T45" fmla="*/ 35 h 82"/>
                <a:gd name="T46" fmla="*/ 12 w 92"/>
                <a:gd name="T47" fmla="*/ 39 h 82"/>
                <a:gd name="T48" fmla="*/ 8 w 92"/>
                <a:gd name="T49" fmla="*/ 36 h 82"/>
                <a:gd name="T50" fmla="*/ 11 w 92"/>
                <a:gd name="T51" fmla="*/ 32 h 82"/>
                <a:gd name="T52" fmla="*/ 14 w 92"/>
                <a:gd name="T53" fmla="*/ 54 h 82"/>
                <a:gd name="T54" fmla="*/ 17 w 92"/>
                <a:gd name="T55" fmla="*/ 57 h 82"/>
                <a:gd name="T56" fmla="*/ 14 w 92"/>
                <a:gd name="T57" fmla="*/ 61 h 82"/>
                <a:gd name="T58" fmla="*/ 10 w 92"/>
                <a:gd name="T59" fmla="*/ 57 h 82"/>
                <a:gd name="T60" fmla="*/ 14 w 92"/>
                <a:gd name="T61" fmla="*/ 5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2" h="82">
                  <a:moveTo>
                    <a:pt x="86" y="59"/>
                  </a:moveTo>
                  <a:cubicBezTo>
                    <a:pt x="23" y="67"/>
                    <a:pt x="23" y="67"/>
                    <a:pt x="23" y="67"/>
                  </a:cubicBezTo>
                  <a:cubicBezTo>
                    <a:pt x="15" y="5"/>
                    <a:pt x="15" y="5"/>
                    <a:pt x="15" y="5"/>
                  </a:cubicBezTo>
                  <a:cubicBezTo>
                    <a:pt x="15" y="2"/>
                    <a:pt x="12" y="0"/>
                    <a:pt x="10" y="0"/>
                  </a:cubicBezTo>
                  <a:cubicBezTo>
                    <a:pt x="4" y="1"/>
                    <a:pt x="4" y="1"/>
                    <a:pt x="4" y="1"/>
                  </a:cubicBezTo>
                  <a:cubicBezTo>
                    <a:pt x="2" y="1"/>
                    <a:pt x="0" y="4"/>
                    <a:pt x="0" y="6"/>
                  </a:cubicBezTo>
                  <a:cubicBezTo>
                    <a:pt x="9" y="73"/>
                    <a:pt x="9" y="73"/>
                    <a:pt x="9" y="73"/>
                  </a:cubicBezTo>
                  <a:cubicBezTo>
                    <a:pt x="9" y="77"/>
                    <a:pt x="9" y="77"/>
                    <a:pt x="9" y="77"/>
                  </a:cubicBezTo>
                  <a:cubicBezTo>
                    <a:pt x="9" y="78"/>
                    <a:pt x="9" y="79"/>
                    <a:pt x="10" y="79"/>
                  </a:cubicBezTo>
                  <a:cubicBezTo>
                    <a:pt x="11" y="81"/>
                    <a:pt x="12" y="82"/>
                    <a:pt x="14" y="82"/>
                  </a:cubicBezTo>
                  <a:cubicBezTo>
                    <a:pt x="14" y="82"/>
                    <a:pt x="14" y="82"/>
                    <a:pt x="14" y="82"/>
                  </a:cubicBezTo>
                  <a:cubicBezTo>
                    <a:pt x="19" y="81"/>
                    <a:pt x="19" y="81"/>
                    <a:pt x="19" y="81"/>
                  </a:cubicBezTo>
                  <a:cubicBezTo>
                    <a:pt x="88" y="72"/>
                    <a:pt x="88" y="72"/>
                    <a:pt x="88" y="72"/>
                  </a:cubicBezTo>
                  <a:cubicBezTo>
                    <a:pt x="90" y="72"/>
                    <a:pt x="92" y="70"/>
                    <a:pt x="92" y="67"/>
                  </a:cubicBezTo>
                  <a:cubicBezTo>
                    <a:pt x="91" y="63"/>
                    <a:pt x="91" y="63"/>
                    <a:pt x="91" y="63"/>
                  </a:cubicBezTo>
                  <a:cubicBezTo>
                    <a:pt x="91" y="60"/>
                    <a:pt x="89" y="59"/>
                    <a:pt x="86" y="59"/>
                  </a:cubicBezTo>
                  <a:close/>
                  <a:moveTo>
                    <a:pt x="8" y="10"/>
                  </a:moveTo>
                  <a:cubicBezTo>
                    <a:pt x="10" y="9"/>
                    <a:pt x="12" y="11"/>
                    <a:pt x="12" y="13"/>
                  </a:cubicBezTo>
                  <a:cubicBezTo>
                    <a:pt x="12" y="15"/>
                    <a:pt x="11" y="16"/>
                    <a:pt x="9" y="17"/>
                  </a:cubicBezTo>
                  <a:cubicBezTo>
                    <a:pt x="7" y="17"/>
                    <a:pt x="5" y="16"/>
                    <a:pt x="5" y="14"/>
                  </a:cubicBezTo>
                  <a:cubicBezTo>
                    <a:pt x="5" y="12"/>
                    <a:pt x="6" y="10"/>
                    <a:pt x="8" y="10"/>
                  </a:cubicBezTo>
                  <a:close/>
                  <a:moveTo>
                    <a:pt x="11" y="32"/>
                  </a:moveTo>
                  <a:cubicBezTo>
                    <a:pt x="13" y="31"/>
                    <a:pt x="15" y="33"/>
                    <a:pt x="15" y="35"/>
                  </a:cubicBezTo>
                  <a:cubicBezTo>
                    <a:pt x="15" y="37"/>
                    <a:pt x="14" y="38"/>
                    <a:pt x="12" y="39"/>
                  </a:cubicBezTo>
                  <a:cubicBezTo>
                    <a:pt x="10" y="39"/>
                    <a:pt x="8" y="37"/>
                    <a:pt x="8" y="36"/>
                  </a:cubicBezTo>
                  <a:cubicBezTo>
                    <a:pt x="8" y="34"/>
                    <a:pt x="9" y="32"/>
                    <a:pt x="11" y="32"/>
                  </a:cubicBezTo>
                  <a:close/>
                  <a:moveTo>
                    <a:pt x="14" y="54"/>
                  </a:moveTo>
                  <a:cubicBezTo>
                    <a:pt x="15" y="53"/>
                    <a:pt x="17" y="55"/>
                    <a:pt x="17" y="57"/>
                  </a:cubicBezTo>
                  <a:cubicBezTo>
                    <a:pt x="18" y="59"/>
                    <a:pt x="16" y="60"/>
                    <a:pt x="14" y="61"/>
                  </a:cubicBezTo>
                  <a:cubicBezTo>
                    <a:pt x="12" y="61"/>
                    <a:pt x="11" y="59"/>
                    <a:pt x="10" y="57"/>
                  </a:cubicBezTo>
                  <a:cubicBezTo>
                    <a:pt x="10" y="56"/>
                    <a:pt x="12" y="54"/>
                    <a:pt x="14" y="54"/>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92" name="Freeform 38"/>
            <p:cNvSpPr/>
            <p:nvPr/>
          </p:nvSpPr>
          <p:spPr bwMode="auto">
            <a:xfrm>
              <a:off x="2869406" y="1987350"/>
              <a:ext cx="44053" cy="55960"/>
            </a:xfrm>
            <a:custGeom>
              <a:avLst/>
              <a:gdLst>
                <a:gd name="T0" fmla="*/ 17 w 17"/>
                <a:gd name="T1" fmla="*/ 16 h 22"/>
                <a:gd name="T2" fmla="*/ 12 w 17"/>
                <a:gd name="T3" fmla="*/ 21 h 22"/>
                <a:gd name="T4" fmla="*/ 7 w 17"/>
                <a:gd name="T5" fmla="*/ 22 h 22"/>
                <a:gd name="T6" fmla="*/ 2 w 17"/>
                <a:gd name="T7" fmla="*/ 18 h 22"/>
                <a:gd name="T8" fmla="*/ 1 w 17"/>
                <a:gd name="T9" fmla="*/ 6 h 22"/>
                <a:gd name="T10" fmla="*/ 5 w 17"/>
                <a:gd name="T11" fmla="*/ 1 h 22"/>
                <a:gd name="T12" fmla="*/ 10 w 17"/>
                <a:gd name="T13" fmla="*/ 0 h 22"/>
                <a:gd name="T14" fmla="*/ 15 w 17"/>
                <a:gd name="T15" fmla="*/ 4 h 22"/>
                <a:gd name="T16" fmla="*/ 17 w 17"/>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2">
                  <a:moveTo>
                    <a:pt x="17" y="16"/>
                  </a:moveTo>
                  <a:cubicBezTo>
                    <a:pt x="17" y="19"/>
                    <a:pt x="15" y="21"/>
                    <a:pt x="12" y="21"/>
                  </a:cubicBezTo>
                  <a:cubicBezTo>
                    <a:pt x="7" y="22"/>
                    <a:pt x="7" y="22"/>
                    <a:pt x="7" y="22"/>
                  </a:cubicBezTo>
                  <a:cubicBezTo>
                    <a:pt x="5" y="22"/>
                    <a:pt x="2" y="20"/>
                    <a:pt x="2" y="18"/>
                  </a:cubicBezTo>
                  <a:cubicBezTo>
                    <a:pt x="1" y="6"/>
                    <a:pt x="1" y="6"/>
                    <a:pt x="1" y="6"/>
                  </a:cubicBezTo>
                  <a:cubicBezTo>
                    <a:pt x="0" y="3"/>
                    <a:pt x="2" y="1"/>
                    <a:pt x="5" y="1"/>
                  </a:cubicBezTo>
                  <a:cubicBezTo>
                    <a:pt x="10" y="0"/>
                    <a:pt x="10" y="0"/>
                    <a:pt x="10" y="0"/>
                  </a:cubicBezTo>
                  <a:cubicBezTo>
                    <a:pt x="12" y="0"/>
                    <a:pt x="15" y="2"/>
                    <a:pt x="15" y="4"/>
                  </a:cubicBezTo>
                  <a:lnTo>
                    <a:pt x="17" y="1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93" name="Freeform 39"/>
            <p:cNvSpPr/>
            <p:nvPr/>
          </p:nvSpPr>
          <p:spPr bwMode="auto">
            <a:xfrm>
              <a:off x="2920603" y="1950441"/>
              <a:ext cx="46434" cy="88106"/>
            </a:xfrm>
            <a:custGeom>
              <a:avLst/>
              <a:gdLst>
                <a:gd name="T0" fmla="*/ 18 w 18"/>
                <a:gd name="T1" fmla="*/ 27 h 34"/>
                <a:gd name="T2" fmla="*/ 13 w 18"/>
                <a:gd name="T3" fmla="*/ 33 h 34"/>
                <a:gd name="T4" fmla="*/ 8 w 18"/>
                <a:gd name="T5" fmla="*/ 33 h 34"/>
                <a:gd name="T6" fmla="*/ 3 w 18"/>
                <a:gd name="T7" fmla="*/ 29 h 34"/>
                <a:gd name="T8" fmla="*/ 0 w 18"/>
                <a:gd name="T9" fmla="*/ 6 h 34"/>
                <a:gd name="T10" fmla="*/ 4 w 18"/>
                <a:gd name="T11" fmla="*/ 1 h 34"/>
                <a:gd name="T12" fmla="*/ 9 w 18"/>
                <a:gd name="T13" fmla="*/ 0 h 34"/>
                <a:gd name="T14" fmla="*/ 15 w 18"/>
                <a:gd name="T15" fmla="*/ 4 h 34"/>
                <a:gd name="T16" fmla="*/ 18 w 18"/>
                <a:gd name="T17" fmla="*/ 2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4">
                  <a:moveTo>
                    <a:pt x="18" y="27"/>
                  </a:moveTo>
                  <a:cubicBezTo>
                    <a:pt x="18" y="30"/>
                    <a:pt x="16" y="32"/>
                    <a:pt x="13" y="33"/>
                  </a:cubicBezTo>
                  <a:cubicBezTo>
                    <a:pt x="8" y="33"/>
                    <a:pt x="8" y="33"/>
                    <a:pt x="8" y="33"/>
                  </a:cubicBezTo>
                  <a:cubicBezTo>
                    <a:pt x="6" y="34"/>
                    <a:pt x="3" y="32"/>
                    <a:pt x="3" y="29"/>
                  </a:cubicBezTo>
                  <a:cubicBezTo>
                    <a:pt x="0" y="6"/>
                    <a:pt x="0" y="6"/>
                    <a:pt x="0" y="6"/>
                  </a:cubicBezTo>
                  <a:cubicBezTo>
                    <a:pt x="0" y="3"/>
                    <a:pt x="2" y="1"/>
                    <a:pt x="4" y="1"/>
                  </a:cubicBezTo>
                  <a:cubicBezTo>
                    <a:pt x="9" y="0"/>
                    <a:pt x="9" y="0"/>
                    <a:pt x="9" y="0"/>
                  </a:cubicBezTo>
                  <a:cubicBezTo>
                    <a:pt x="12" y="0"/>
                    <a:pt x="14" y="1"/>
                    <a:pt x="15" y="4"/>
                  </a:cubicBezTo>
                  <a:lnTo>
                    <a:pt x="18" y="27"/>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94" name="Freeform 40"/>
            <p:cNvSpPr/>
            <p:nvPr/>
          </p:nvSpPr>
          <p:spPr bwMode="auto">
            <a:xfrm>
              <a:off x="2967037" y="1917103"/>
              <a:ext cx="48815" cy="113110"/>
            </a:xfrm>
            <a:custGeom>
              <a:avLst/>
              <a:gdLst>
                <a:gd name="T0" fmla="*/ 19 w 19"/>
                <a:gd name="T1" fmla="*/ 38 h 44"/>
                <a:gd name="T2" fmla="*/ 15 w 19"/>
                <a:gd name="T3" fmla="*/ 43 h 44"/>
                <a:gd name="T4" fmla="*/ 10 w 19"/>
                <a:gd name="T5" fmla="*/ 44 h 44"/>
                <a:gd name="T6" fmla="*/ 4 w 19"/>
                <a:gd name="T7" fmla="*/ 40 h 44"/>
                <a:gd name="T8" fmla="*/ 0 w 19"/>
                <a:gd name="T9" fmla="*/ 6 h 44"/>
                <a:gd name="T10" fmla="*/ 4 w 19"/>
                <a:gd name="T11" fmla="*/ 1 h 44"/>
                <a:gd name="T12" fmla="*/ 10 w 19"/>
                <a:gd name="T13" fmla="*/ 0 h 44"/>
                <a:gd name="T14" fmla="*/ 15 w 19"/>
                <a:gd name="T15" fmla="*/ 4 h 44"/>
                <a:gd name="T16" fmla="*/ 19 w 19"/>
                <a:gd name="T17"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4">
                  <a:moveTo>
                    <a:pt x="19" y="38"/>
                  </a:moveTo>
                  <a:cubicBezTo>
                    <a:pt x="19" y="41"/>
                    <a:pt x="17" y="43"/>
                    <a:pt x="15" y="43"/>
                  </a:cubicBezTo>
                  <a:cubicBezTo>
                    <a:pt x="10" y="44"/>
                    <a:pt x="10" y="44"/>
                    <a:pt x="10" y="44"/>
                  </a:cubicBezTo>
                  <a:cubicBezTo>
                    <a:pt x="7" y="44"/>
                    <a:pt x="5" y="42"/>
                    <a:pt x="4" y="40"/>
                  </a:cubicBezTo>
                  <a:cubicBezTo>
                    <a:pt x="0" y="6"/>
                    <a:pt x="0" y="6"/>
                    <a:pt x="0" y="6"/>
                  </a:cubicBezTo>
                  <a:cubicBezTo>
                    <a:pt x="0" y="3"/>
                    <a:pt x="2" y="1"/>
                    <a:pt x="4" y="1"/>
                  </a:cubicBezTo>
                  <a:cubicBezTo>
                    <a:pt x="10" y="0"/>
                    <a:pt x="10" y="0"/>
                    <a:pt x="10" y="0"/>
                  </a:cubicBezTo>
                  <a:cubicBezTo>
                    <a:pt x="12" y="0"/>
                    <a:pt x="15" y="2"/>
                    <a:pt x="15" y="4"/>
                  </a:cubicBezTo>
                  <a:lnTo>
                    <a:pt x="19" y="38"/>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95" name="Freeform 41"/>
            <p:cNvSpPr/>
            <p:nvPr/>
          </p:nvSpPr>
          <p:spPr bwMode="auto">
            <a:xfrm>
              <a:off x="2862262" y="1879003"/>
              <a:ext cx="113109" cy="97631"/>
            </a:xfrm>
            <a:custGeom>
              <a:avLst/>
              <a:gdLst>
                <a:gd name="T0" fmla="*/ 3 w 44"/>
                <a:gd name="T1" fmla="*/ 38 h 38"/>
                <a:gd name="T2" fmla="*/ 1 w 44"/>
                <a:gd name="T3" fmla="*/ 38 h 38"/>
                <a:gd name="T4" fmla="*/ 1 w 44"/>
                <a:gd name="T5" fmla="*/ 35 h 38"/>
                <a:gd name="T6" fmla="*/ 13 w 44"/>
                <a:gd name="T7" fmla="*/ 19 h 38"/>
                <a:gd name="T8" fmla="*/ 15 w 44"/>
                <a:gd name="T9" fmla="*/ 18 h 38"/>
                <a:gd name="T10" fmla="*/ 27 w 44"/>
                <a:gd name="T11" fmla="*/ 17 h 38"/>
                <a:gd name="T12" fmla="*/ 40 w 44"/>
                <a:gd name="T13" fmla="*/ 1 h 38"/>
                <a:gd name="T14" fmla="*/ 43 w 44"/>
                <a:gd name="T15" fmla="*/ 1 h 38"/>
                <a:gd name="T16" fmla="*/ 43 w 44"/>
                <a:gd name="T17" fmla="*/ 4 h 38"/>
                <a:gd name="T18" fmla="*/ 30 w 44"/>
                <a:gd name="T19" fmla="*/ 20 h 38"/>
                <a:gd name="T20" fmla="*/ 28 w 44"/>
                <a:gd name="T21" fmla="*/ 21 h 38"/>
                <a:gd name="T22" fmla="*/ 16 w 44"/>
                <a:gd name="T23" fmla="*/ 22 h 38"/>
                <a:gd name="T24" fmla="*/ 4 w 44"/>
                <a:gd name="T25" fmla="*/ 38 h 38"/>
                <a:gd name="T26" fmla="*/ 3 w 44"/>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38">
                  <a:moveTo>
                    <a:pt x="3" y="38"/>
                  </a:moveTo>
                  <a:cubicBezTo>
                    <a:pt x="2" y="38"/>
                    <a:pt x="2" y="38"/>
                    <a:pt x="1" y="38"/>
                  </a:cubicBezTo>
                  <a:cubicBezTo>
                    <a:pt x="0" y="37"/>
                    <a:pt x="0" y="36"/>
                    <a:pt x="1" y="35"/>
                  </a:cubicBezTo>
                  <a:cubicBezTo>
                    <a:pt x="13" y="19"/>
                    <a:pt x="13" y="19"/>
                    <a:pt x="13" y="19"/>
                  </a:cubicBezTo>
                  <a:cubicBezTo>
                    <a:pt x="14" y="19"/>
                    <a:pt x="14" y="18"/>
                    <a:pt x="15" y="18"/>
                  </a:cubicBezTo>
                  <a:cubicBezTo>
                    <a:pt x="27" y="17"/>
                    <a:pt x="27" y="17"/>
                    <a:pt x="27" y="17"/>
                  </a:cubicBezTo>
                  <a:cubicBezTo>
                    <a:pt x="40" y="1"/>
                    <a:pt x="40" y="1"/>
                    <a:pt x="40" y="1"/>
                  </a:cubicBezTo>
                  <a:cubicBezTo>
                    <a:pt x="41" y="1"/>
                    <a:pt x="42" y="0"/>
                    <a:pt x="43" y="1"/>
                  </a:cubicBezTo>
                  <a:cubicBezTo>
                    <a:pt x="44" y="2"/>
                    <a:pt x="44" y="3"/>
                    <a:pt x="43" y="4"/>
                  </a:cubicBezTo>
                  <a:cubicBezTo>
                    <a:pt x="30" y="20"/>
                    <a:pt x="30" y="20"/>
                    <a:pt x="30" y="20"/>
                  </a:cubicBezTo>
                  <a:cubicBezTo>
                    <a:pt x="29" y="21"/>
                    <a:pt x="29" y="21"/>
                    <a:pt x="28" y="21"/>
                  </a:cubicBezTo>
                  <a:cubicBezTo>
                    <a:pt x="16" y="22"/>
                    <a:pt x="16" y="22"/>
                    <a:pt x="16" y="22"/>
                  </a:cubicBezTo>
                  <a:cubicBezTo>
                    <a:pt x="4" y="38"/>
                    <a:pt x="4" y="38"/>
                    <a:pt x="4" y="38"/>
                  </a:cubicBezTo>
                  <a:cubicBezTo>
                    <a:pt x="4" y="38"/>
                    <a:pt x="3" y="38"/>
                    <a:pt x="3" y="38"/>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96" name="Freeform 42"/>
            <p:cNvSpPr>
              <a:spLocks noEditPoints="1"/>
            </p:cNvSpPr>
            <p:nvPr/>
          </p:nvSpPr>
          <p:spPr bwMode="auto">
            <a:xfrm>
              <a:off x="3026637" y="1943059"/>
              <a:ext cx="236934" cy="210741"/>
            </a:xfrm>
            <a:custGeom>
              <a:avLst/>
              <a:gdLst>
                <a:gd name="T0" fmla="*/ 86 w 92"/>
                <a:gd name="T1" fmla="*/ 59 h 82"/>
                <a:gd name="T2" fmla="*/ 23 w 92"/>
                <a:gd name="T3" fmla="*/ 67 h 82"/>
                <a:gd name="T4" fmla="*/ 15 w 92"/>
                <a:gd name="T5" fmla="*/ 5 h 82"/>
                <a:gd name="T6" fmla="*/ 10 w 92"/>
                <a:gd name="T7" fmla="*/ 0 h 82"/>
                <a:gd name="T8" fmla="*/ 5 w 92"/>
                <a:gd name="T9" fmla="*/ 1 h 82"/>
                <a:gd name="T10" fmla="*/ 0 w 92"/>
                <a:gd name="T11" fmla="*/ 6 h 82"/>
                <a:gd name="T12" fmla="*/ 9 w 92"/>
                <a:gd name="T13" fmla="*/ 73 h 82"/>
                <a:gd name="T14" fmla="*/ 9 w 92"/>
                <a:gd name="T15" fmla="*/ 77 h 82"/>
                <a:gd name="T16" fmla="*/ 10 w 92"/>
                <a:gd name="T17" fmla="*/ 79 h 82"/>
                <a:gd name="T18" fmla="*/ 14 w 92"/>
                <a:gd name="T19" fmla="*/ 81 h 82"/>
                <a:gd name="T20" fmla="*/ 14 w 92"/>
                <a:gd name="T21" fmla="*/ 81 h 82"/>
                <a:gd name="T22" fmla="*/ 20 w 92"/>
                <a:gd name="T23" fmla="*/ 81 h 82"/>
                <a:gd name="T24" fmla="*/ 88 w 92"/>
                <a:gd name="T25" fmla="*/ 72 h 82"/>
                <a:gd name="T26" fmla="*/ 92 w 92"/>
                <a:gd name="T27" fmla="*/ 67 h 82"/>
                <a:gd name="T28" fmla="*/ 91 w 92"/>
                <a:gd name="T29" fmla="*/ 63 h 82"/>
                <a:gd name="T30" fmla="*/ 86 w 92"/>
                <a:gd name="T31" fmla="*/ 59 h 82"/>
                <a:gd name="T32" fmla="*/ 8 w 92"/>
                <a:gd name="T33" fmla="*/ 10 h 82"/>
                <a:gd name="T34" fmla="*/ 12 w 92"/>
                <a:gd name="T35" fmla="*/ 13 h 82"/>
                <a:gd name="T36" fmla="*/ 9 w 92"/>
                <a:gd name="T37" fmla="*/ 17 h 82"/>
                <a:gd name="T38" fmla="*/ 5 w 92"/>
                <a:gd name="T39" fmla="*/ 14 h 82"/>
                <a:gd name="T40" fmla="*/ 8 w 92"/>
                <a:gd name="T41" fmla="*/ 10 h 82"/>
                <a:gd name="T42" fmla="*/ 11 w 92"/>
                <a:gd name="T43" fmla="*/ 31 h 82"/>
                <a:gd name="T44" fmla="*/ 15 w 92"/>
                <a:gd name="T45" fmla="*/ 35 h 82"/>
                <a:gd name="T46" fmla="*/ 12 w 92"/>
                <a:gd name="T47" fmla="*/ 38 h 82"/>
                <a:gd name="T48" fmla="*/ 8 w 92"/>
                <a:gd name="T49" fmla="*/ 35 h 82"/>
                <a:gd name="T50" fmla="*/ 11 w 92"/>
                <a:gd name="T51" fmla="*/ 31 h 82"/>
                <a:gd name="T52" fmla="*/ 14 w 92"/>
                <a:gd name="T53" fmla="*/ 53 h 82"/>
                <a:gd name="T54" fmla="*/ 18 w 92"/>
                <a:gd name="T55" fmla="*/ 56 h 82"/>
                <a:gd name="T56" fmla="*/ 14 w 92"/>
                <a:gd name="T57" fmla="*/ 60 h 82"/>
                <a:gd name="T58" fmla="*/ 11 w 92"/>
                <a:gd name="T59" fmla="*/ 57 h 82"/>
                <a:gd name="T60" fmla="*/ 14 w 92"/>
                <a:gd name="T61" fmla="*/ 5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2" h="82">
                  <a:moveTo>
                    <a:pt x="86" y="59"/>
                  </a:moveTo>
                  <a:cubicBezTo>
                    <a:pt x="23" y="67"/>
                    <a:pt x="23" y="67"/>
                    <a:pt x="23" y="67"/>
                  </a:cubicBezTo>
                  <a:cubicBezTo>
                    <a:pt x="15" y="5"/>
                    <a:pt x="15" y="5"/>
                    <a:pt x="15" y="5"/>
                  </a:cubicBezTo>
                  <a:cubicBezTo>
                    <a:pt x="15" y="2"/>
                    <a:pt x="12" y="0"/>
                    <a:pt x="10" y="0"/>
                  </a:cubicBezTo>
                  <a:cubicBezTo>
                    <a:pt x="5" y="1"/>
                    <a:pt x="5" y="1"/>
                    <a:pt x="5" y="1"/>
                  </a:cubicBezTo>
                  <a:cubicBezTo>
                    <a:pt x="2" y="1"/>
                    <a:pt x="0" y="4"/>
                    <a:pt x="0" y="6"/>
                  </a:cubicBezTo>
                  <a:cubicBezTo>
                    <a:pt x="9" y="73"/>
                    <a:pt x="9" y="73"/>
                    <a:pt x="9" y="73"/>
                  </a:cubicBezTo>
                  <a:cubicBezTo>
                    <a:pt x="9" y="77"/>
                    <a:pt x="9" y="77"/>
                    <a:pt x="9" y="77"/>
                  </a:cubicBezTo>
                  <a:cubicBezTo>
                    <a:pt x="9" y="78"/>
                    <a:pt x="9" y="79"/>
                    <a:pt x="10" y="79"/>
                  </a:cubicBezTo>
                  <a:cubicBezTo>
                    <a:pt x="11" y="81"/>
                    <a:pt x="12" y="82"/>
                    <a:pt x="14" y="81"/>
                  </a:cubicBezTo>
                  <a:cubicBezTo>
                    <a:pt x="14" y="81"/>
                    <a:pt x="14" y="81"/>
                    <a:pt x="14" y="81"/>
                  </a:cubicBezTo>
                  <a:cubicBezTo>
                    <a:pt x="20" y="81"/>
                    <a:pt x="20" y="81"/>
                    <a:pt x="20" y="81"/>
                  </a:cubicBezTo>
                  <a:cubicBezTo>
                    <a:pt x="88" y="72"/>
                    <a:pt x="88" y="72"/>
                    <a:pt x="88" y="72"/>
                  </a:cubicBezTo>
                  <a:cubicBezTo>
                    <a:pt x="90" y="72"/>
                    <a:pt x="92" y="70"/>
                    <a:pt x="92" y="67"/>
                  </a:cubicBezTo>
                  <a:cubicBezTo>
                    <a:pt x="91" y="63"/>
                    <a:pt x="91" y="63"/>
                    <a:pt x="91" y="63"/>
                  </a:cubicBezTo>
                  <a:cubicBezTo>
                    <a:pt x="91" y="60"/>
                    <a:pt x="89" y="58"/>
                    <a:pt x="86" y="59"/>
                  </a:cubicBezTo>
                  <a:close/>
                  <a:moveTo>
                    <a:pt x="8" y="10"/>
                  </a:moveTo>
                  <a:cubicBezTo>
                    <a:pt x="10" y="9"/>
                    <a:pt x="12" y="11"/>
                    <a:pt x="12" y="13"/>
                  </a:cubicBezTo>
                  <a:cubicBezTo>
                    <a:pt x="12" y="15"/>
                    <a:pt x="11" y="16"/>
                    <a:pt x="9" y="17"/>
                  </a:cubicBezTo>
                  <a:cubicBezTo>
                    <a:pt x="7" y="17"/>
                    <a:pt x="5" y="15"/>
                    <a:pt x="5" y="14"/>
                  </a:cubicBezTo>
                  <a:cubicBezTo>
                    <a:pt x="5" y="12"/>
                    <a:pt x="6" y="10"/>
                    <a:pt x="8" y="10"/>
                  </a:cubicBezTo>
                  <a:close/>
                  <a:moveTo>
                    <a:pt x="11" y="31"/>
                  </a:moveTo>
                  <a:cubicBezTo>
                    <a:pt x="13" y="31"/>
                    <a:pt x="15" y="33"/>
                    <a:pt x="15" y="35"/>
                  </a:cubicBezTo>
                  <a:cubicBezTo>
                    <a:pt x="15" y="36"/>
                    <a:pt x="14" y="38"/>
                    <a:pt x="12" y="38"/>
                  </a:cubicBezTo>
                  <a:cubicBezTo>
                    <a:pt x="10" y="39"/>
                    <a:pt x="8" y="37"/>
                    <a:pt x="8" y="35"/>
                  </a:cubicBezTo>
                  <a:cubicBezTo>
                    <a:pt x="8" y="33"/>
                    <a:pt x="9" y="32"/>
                    <a:pt x="11" y="31"/>
                  </a:cubicBezTo>
                  <a:close/>
                  <a:moveTo>
                    <a:pt x="14" y="53"/>
                  </a:moveTo>
                  <a:cubicBezTo>
                    <a:pt x="16" y="53"/>
                    <a:pt x="17" y="55"/>
                    <a:pt x="18" y="56"/>
                  </a:cubicBezTo>
                  <a:cubicBezTo>
                    <a:pt x="18" y="58"/>
                    <a:pt x="16" y="60"/>
                    <a:pt x="14" y="60"/>
                  </a:cubicBezTo>
                  <a:cubicBezTo>
                    <a:pt x="13" y="61"/>
                    <a:pt x="11" y="59"/>
                    <a:pt x="11" y="57"/>
                  </a:cubicBezTo>
                  <a:cubicBezTo>
                    <a:pt x="10" y="55"/>
                    <a:pt x="12" y="54"/>
                    <a:pt x="14" y="53"/>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97" name="Freeform 43"/>
            <p:cNvSpPr>
              <a:spLocks noEditPoints="1"/>
            </p:cNvSpPr>
            <p:nvPr/>
          </p:nvSpPr>
          <p:spPr bwMode="auto">
            <a:xfrm>
              <a:off x="388144" y="2517178"/>
              <a:ext cx="234553" cy="201216"/>
            </a:xfrm>
            <a:custGeom>
              <a:avLst/>
              <a:gdLst>
                <a:gd name="T0" fmla="*/ 72 w 91"/>
                <a:gd name="T1" fmla="*/ 11 h 78"/>
                <a:gd name="T2" fmla="*/ 72 w 91"/>
                <a:gd name="T3" fmla="*/ 11 h 78"/>
                <a:gd name="T4" fmla="*/ 70 w 91"/>
                <a:gd name="T5" fmla="*/ 9 h 78"/>
                <a:gd name="T6" fmla="*/ 62 w 91"/>
                <a:gd name="T7" fmla="*/ 10 h 78"/>
                <a:gd name="T8" fmla="*/ 61 w 91"/>
                <a:gd name="T9" fmla="*/ 12 h 78"/>
                <a:gd name="T10" fmla="*/ 56 w 91"/>
                <a:gd name="T11" fmla="*/ 12 h 78"/>
                <a:gd name="T12" fmla="*/ 56 w 91"/>
                <a:gd name="T13" fmla="*/ 7 h 78"/>
                <a:gd name="T14" fmla="*/ 44 w 91"/>
                <a:gd name="T15" fmla="*/ 1 h 78"/>
                <a:gd name="T16" fmla="*/ 37 w 91"/>
                <a:gd name="T17" fmla="*/ 2 h 78"/>
                <a:gd name="T18" fmla="*/ 27 w 91"/>
                <a:gd name="T19" fmla="*/ 11 h 78"/>
                <a:gd name="T20" fmla="*/ 28 w 91"/>
                <a:gd name="T21" fmla="*/ 16 h 78"/>
                <a:gd name="T22" fmla="*/ 23 w 91"/>
                <a:gd name="T23" fmla="*/ 16 h 78"/>
                <a:gd name="T24" fmla="*/ 21 w 91"/>
                <a:gd name="T25" fmla="*/ 15 h 78"/>
                <a:gd name="T26" fmla="*/ 14 w 91"/>
                <a:gd name="T27" fmla="*/ 16 h 78"/>
                <a:gd name="T28" fmla="*/ 12 w 91"/>
                <a:gd name="T29" fmla="*/ 18 h 78"/>
                <a:gd name="T30" fmla="*/ 12 w 91"/>
                <a:gd name="T31" fmla="*/ 18 h 78"/>
                <a:gd name="T32" fmla="*/ 1 w 91"/>
                <a:gd name="T33" fmla="*/ 35 h 78"/>
                <a:gd name="T34" fmla="*/ 4 w 91"/>
                <a:gd name="T35" fmla="*/ 63 h 78"/>
                <a:gd name="T36" fmla="*/ 21 w 91"/>
                <a:gd name="T37" fmla="*/ 77 h 78"/>
                <a:gd name="T38" fmla="*/ 77 w 91"/>
                <a:gd name="T39" fmla="*/ 70 h 78"/>
                <a:gd name="T40" fmla="*/ 90 w 91"/>
                <a:gd name="T41" fmla="*/ 53 h 78"/>
                <a:gd name="T42" fmla="*/ 86 w 91"/>
                <a:gd name="T43" fmla="*/ 24 h 78"/>
                <a:gd name="T44" fmla="*/ 72 w 91"/>
                <a:gd name="T45" fmla="*/ 11 h 78"/>
                <a:gd name="T46" fmla="*/ 32 w 91"/>
                <a:gd name="T47" fmla="*/ 10 h 78"/>
                <a:gd name="T48" fmla="*/ 37 w 91"/>
                <a:gd name="T49" fmla="*/ 7 h 78"/>
                <a:gd name="T50" fmla="*/ 45 w 91"/>
                <a:gd name="T51" fmla="*/ 6 h 78"/>
                <a:gd name="T52" fmla="*/ 51 w 91"/>
                <a:gd name="T53" fmla="*/ 8 h 78"/>
                <a:gd name="T54" fmla="*/ 51 w 91"/>
                <a:gd name="T55" fmla="*/ 13 h 78"/>
                <a:gd name="T56" fmla="*/ 33 w 91"/>
                <a:gd name="T57" fmla="*/ 15 h 78"/>
                <a:gd name="T58" fmla="*/ 32 w 91"/>
                <a:gd name="T59"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78">
                  <a:moveTo>
                    <a:pt x="72" y="11"/>
                  </a:moveTo>
                  <a:cubicBezTo>
                    <a:pt x="72" y="11"/>
                    <a:pt x="72" y="11"/>
                    <a:pt x="72" y="11"/>
                  </a:cubicBezTo>
                  <a:cubicBezTo>
                    <a:pt x="72" y="10"/>
                    <a:pt x="71" y="9"/>
                    <a:pt x="70" y="9"/>
                  </a:cubicBezTo>
                  <a:cubicBezTo>
                    <a:pt x="62" y="10"/>
                    <a:pt x="62" y="10"/>
                    <a:pt x="62" y="10"/>
                  </a:cubicBezTo>
                  <a:cubicBezTo>
                    <a:pt x="61" y="10"/>
                    <a:pt x="61" y="11"/>
                    <a:pt x="61" y="12"/>
                  </a:cubicBezTo>
                  <a:cubicBezTo>
                    <a:pt x="56" y="12"/>
                    <a:pt x="56" y="12"/>
                    <a:pt x="56" y="12"/>
                  </a:cubicBezTo>
                  <a:cubicBezTo>
                    <a:pt x="56" y="7"/>
                    <a:pt x="56" y="7"/>
                    <a:pt x="56" y="7"/>
                  </a:cubicBezTo>
                  <a:cubicBezTo>
                    <a:pt x="55" y="1"/>
                    <a:pt x="50" y="0"/>
                    <a:pt x="44" y="1"/>
                  </a:cubicBezTo>
                  <a:cubicBezTo>
                    <a:pt x="37" y="2"/>
                    <a:pt x="37" y="2"/>
                    <a:pt x="37" y="2"/>
                  </a:cubicBezTo>
                  <a:cubicBezTo>
                    <a:pt x="31" y="2"/>
                    <a:pt x="26" y="5"/>
                    <a:pt x="27" y="11"/>
                  </a:cubicBezTo>
                  <a:cubicBezTo>
                    <a:pt x="28" y="16"/>
                    <a:pt x="28" y="16"/>
                    <a:pt x="28" y="16"/>
                  </a:cubicBezTo>
                  <a:cubicBezTo>
                    <a:pt x="23" y="16"/>
                    <a:pt x="23" y="16"/>
                    <a:pt x="23" y="16"/>
                  </a:cubicBezTo>
                  <a:cubicBezTo>
                    <a:pt x="23" y="15"/>
                    <a:pt x="22" y="15"/>
                    <a:pt x="21" y="15"/>
                  </a:cubicBezTo>
                  <a:cubicBezTo>
                    <a:pt x="14" y="16"/>
                    <a:pt x="14" y="16"/>
                    <a:pt x="14" y="16"/>
                  </a:cubicBezTo>
                  <a:cubicBezTo>
                    <a:pt x="13" y="16"/>
                    <a:pt x="12" y="17"/>
                    <a:pt x="12" y="18"/>
                  </a:cubicBezTo>
                  <a:cubicBezTo>
                    <a:pt x="12" y="18"/>
                    <a:pt x="12" y="18"/>
                    <a:pt x="12" y="18"/>
                  </a:cubicBezTo>
                  <a:cubicBezTo>
                    <a:pt x="5" y="20"/>
                    <a:pt x="0" y="27"/>
                    <a:pt x="1" y="35"/>
                  </a:cubicBezTo>
                  <a:cubicBezTo>
                    <a:pt x="4" y="63"/>
                    <a:pt x="4" y="63"/>
                    <a:pt x="4" y="63"/>
                  </a:cubicBezTo>
                  <a:cubicBezTo>
                    <a:pt x="5" y="72"/>
                    <a:pt x="13" y="78"/>
                    <a:pt x="21" y="77"/>
                  </a:cubicBezTo>
                  <a:cubicBezTo>
                    <a:pt x="77" y="70"/>
                    <a:pt x="77" y="70"/>
                    <a:pt x="77" y="70"/>
                  </a:cubicBezTo>
                  <a:cubicBezTo>
                    <a:pt x="85" y="69"/>
                    <a:pt x="91" y="61"/>
                    <a:pt x="90" y="53"/>
                  </a:cubicBezTo>
                  <a:cubicBezTo>
                    <a:pt x="86" y="24"/>
                    <a:pt x="86" y="24"/>
                    <a:pt x="86" y="24"/>
                  </a:cubicBezTo>
                  <a:cubicBezTo>
                    <a:pt x="85" y="17"/>
                    <a:pt x="79" y="11"/>
                    <a:pt x="72" y="11"/>
                  </a:cubicBezTo>
                  <a:close/>
                  <a:moveTo>
                    <a:pt x="32" y="10"/>
                  </a:moveTo>
                  <a:cubicBezTo>
                    <a:pt x="32" y="9"/>
                    <a:pt x="32" y="8"/>
                    <a:pt x="37" y="7"/>
                  </a:cubicBezTo>
                  <a:cubicBezTo>
                    <a:pt x="45" y="6"/>
                    <a:pt x="45" y="6"/>
                    <a:pt x="45" y="6"/>
                  </a:cubicBezTo>
                  <a:cubicBezTo>
                    <a:pt x="50" y="5"/>
                    <a:pt x="50" y="7"/>
                    <a:pt x="51" y="8"/>
                  </a:cubicBezTo>
                  <a:cubicBezTo>
                    <a:pt x="51" y="13"/>
                    <a:pt x="51" y="13"/>
                    <a:pt x="51" y="13"/>
                  </a:cubicBezTo>
                  <a:cubicBezTo>
                    <a:pt x="33" y="15"/>
                    <a:pt x="33" y="15"/>
                    <a:pt x="33" y="15"/>
                  </a:cubicBezTo>
                  <a:lnTo>
                    <a:pt x="32" y="10"/>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98" name="Freeform 44"/>
            <p:cNvSpPr>
              <a:spLocks noEditPoints="1"/>
            </p:cNvSpPr>
            <p:nvPr/>
          </p:nvSpPr>
          <p:spPr bwMode="auto">
            <a:xfrm>
              <a:off x="1721644" y="2151656"/>
              <a:ext cx="164306" cy="139304"/>
            </a:xfrm>
            <a:custGeom>
              <a:avLst/>
              <a:gdLst>
                <a:gd name="T0" fmla="*/ 51 w 64"/>
                <a:gd name="T1" fmla="*/ 7 h 54"/>
                <a:gd name="T2" fmla="*/ 51 w 64"/>
                <a:gd name="T3" fmla="*/ 7 h 54"/>
                <a:gd name="T4" fmla="*/ 49 w 64"/>
                <a:gd name="T5" fmla="*/ 6 h 54"/>
                <a:gd name="T6" fmla="*/ 44 w 64"/>
                <a:gd name="T7" fmla="*/ 6 h 54"/>
                <a:gd name="T8" fmla="*/ 43 w 64"/>
                <a:gd name="T9" fmla="*/ 8 h 54"/>
                <a:gd name="T10" fmla="*/ 40 w 64"/>
                <a:gd name="T11" fmla="*/ 8 h 54"/>
                <a:gd name="T12" fmla="*/ 39 w 64"/>
                <a:gd name="T13" fmla="*/ 4 h 54"/>
                <a:gd name="T14" fmla="*/ 31 w 64"/>
                <a:gd name="T15" fmla="*/ 0 h 54"/>
                <a:gd name="T16" fmla="*/ 26 w 64"/>
                <a:gd name="T17" fmla="*/ 1 h 54"/>
                <a:gd name="T18" fmla="*/ 19 w 64"/>
                <a:gd name="T19" fmla="*/ 7 h 54"/>
                <a:gd name="T20" fmla="*/ 20 w 64"/>
                <a:gd name="T21" fmla="*/ 11 h 54"/>
                <a:gd name="T22" fmla="*/ 17 w 64"/>
                <a:gd name="T23" fmla="*/ 11 h 54"/>
                <a:gd name="T24" fmla="*/ 15 w 64"/>
                <a:gd name="T25" fmla="*/ 10 h 54"/>
                <a:gd name="T26" fmla="*/ 10 w 64"/>
                <a:gd name="T27" fmla="*/ 10 h 54"/>
                <a:gd name="T28" fmla="*/ 9 w 64"/>
                <a:gd name="T29" fmla="*/ 12 h 54"/>
                <a:gd name="T30" fmla="*/ 9 w 64"/>
                <a:gd name="T31" fmla="*/ 12 h 54"/>
                <a:gd name="T32" fmla="*/ 1 w 64"/>
                <a:gd name="T33" fmla="*/ 24 h 54"/>
                <a:gd name="T34" fmla="*/ 3 w 64"/>
                <a:gd name="T35" fmla="*/ 43 h 54"/>
                <a:gd name="T36" fmla="*/ 15 w 64"/>
                <a:gd name="T37" fmla="*/ 53 h 54"/>
                <a:gd name="T38" fmla="*/ 54 w 64"/>
                <a:gd name="T39" fmla="*/ 48 h 54"/>
                <a:gd name="T40" fmla="*/ 63 w 64"/>
                <a:gd name="T41" fmla="*/ 36 h 54"/>
                <a:gd name="T42" fmla="*/ 61 w 64"/>
                <a:gd name="T43" fmla="*/ 16 h 54"/>
                <a:gd name="T44" fmla="*/ 51 w 64"/>
                <a:gd name="T45" fmla="*/ 7 h 54"/>
                <a:gd name="T46" fmla="*/ 23 w 64"/>
                <a:gd name="T47" fmla="*/ 6 h 54"/>
                <a:gd name="T48" fmla="*/ 26 w 64"/>
                <a:gd name="T49" fmla="*/ 4 h 54"/>
                <a:gd name="T50" fmla="*/ 32 w 64"/>
                <a:gd name="T51" fmla="*/ 4 h 54"/>
                <a:gd name="T52" fmla="*/ 36 w 64"/>
                <a:gd name="T53" fmla="*/ 5 h 54"/>
                <a:gd name="T54" fmla="*/ 36 w 64"/>
                <a:gd name="T55" fmla="*/ 9 h 54"/>
                <a:gd name="T56" fmla="*/ 23 w 64"/>
                <a:gd name="T57" fmla="*/ 10 h 54"/>
                <a:gd name="T58" fmla="*/ 23 w 64"/>
                <a:gd name="T59" fmla="*/ 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54">
                  <a:moveTo>
                    <a:pt x="51" y="7"/>
                  </a:moveTo>
                  <a:cubicBezTo>
                    <a:pt x="51" y="7"/>
                    <a:pt x="51" y="7"/>
                    <a:pt x="51" y="7"/>
                  </a:cubicBezTo>
                  <a:cubicBezTo>
                    <a:pt x="50" y="6"/>
                    <a:pt x="50" y="6"/>
                    <a:pt x="49" y="6"/>
                  </a:cubicBezTo>
                  <a:cubicBezTo>
                    <a:pt x="44" y="6"/>
                    <a:pt x="44" y="6"/>
                    <a:pt x="44" y="6"/>
                  </a:cubicBezTo>
                  <a:cubicBezTo>
                    <a:pt x="43" y="6"/>
                    <a:pt x="43" y="7"/>
                    <a:pt x="43" y="8"/>
                  </a:cubicBezTo>
                  <a:cubicBezTo>
                    <a:pt x="40" y="8"/>
                    <a:pt x="40" y="8"/>
                    <a:pt x="40" y="8"/>
                  </a:cubicBezTo>
                  <a:cubicBezTo>
                    <a:pt x="39" y="4"/>
                    <a:pt x="39" y="4"/>
                    <a:pt x="39" y="4"/>
                  </a:cubicBezTo>
                  <a:cubicBezTo>
                    <a:pt x="39" y="0"/>
                    <a:pt x="35" y="0"/>
                    <a:pt x="31" y="0"/>
                  </a:cubicBezTo>
                  <a:cubicBezTo>
                    <a:pt x="26" y="1"/>
                    <a:pt x="26" y="1"/>
                    <a:pt x="26" y="1"/>
                  </a:cubicBezTo>
                  <a:cubicBezTo>
                    <a:pt x="22" y="1"/>
                    <a:pt x="19" y="3"/>
                    <a:pt x="19" y="7"/>
                  </a:cubicBezTo>
                  <a:cubicBezTo>
                    <a:pt x="20" y="11"/>
                    <a:pt x="20" y="11"/>
                    <a:pt x="20" y="11"/>
                  </a:cubicBezTo>
                  <a:cubicBezTo>
                    <a:pt x="17" y="11"/>
                    <a:pt x="17" y="11"/>
                    <a:pt x="17" y="11"/>
                  </a:cubicBezTo>
                  <a:cubicBezTo>
                    <a:pt x="17" y="10"/>
                    <a:pt x="16" y="10"/>
                    <a:pt x="15" y="10"/>
                  </a:cubicBezTo>
                  <a:cubicBezTo>
                    <a:pt x="10" y="10"/>
                    <a:pt x="10" y="10"/>
                    <a:pt x="10" y="10"/>
                  </a:cubicBezTo>
                  <a:cubicBezTo>
                    <a:pt x="9" y="11"/>
                    <a:pt x="9" y="11"/>
                    <a:pt x="9" y="12"/>
                  </a:cubicBezTo>
                  <a:cubicBezTo>
                    <a:pt x="9" y="12"/>
                    <a:pt x="9" y="12"/>
                    <a:pt x="9" y="12"/>
                  </a:cubicBezTo>
                  <a:cubicBezTo>
                    <a:pt x="4" y="13"/>
                    <a:pt x="0" y="18"/>
                    <a:pt x="1" y="24"/>
                  </a:cubicBezTo>
                  <a:cubicBezTo>
                    <a:pt x="3" y="43"/>
                    <a:pt x="3" y="43"/>
                    <a:pt x="3" y="43"/>
                  </a:cubicBezTo>
                  <a:cubicBezTo>
                    <a:pt x="4" y="49"/>
                    <a:pt x="10" y="54"/>
                    <a:pt x="15" y="53"/>
                  </a:cubicBezTo>
                  <a:cubicBezTo>
                    <a:pt x="54" y="48"/>
                    <a:pt x="54" y="48"/>
                    <a:pt x="54" y="48"/>
                  </a:cubicBezTo>
                  <a:cubicBezTo>
                    <a:pt x="60" y="47"/>
                    <a:pt x="64" y="42"/>
                    <a:pt x="63" y="36"/>
                  </a:cubicBezTo>
                  <a:cubicBezTo>
                    <a:pt x="61" y="16"/>
                    <a:pt x="61" y="16"/>
                    <a:pt x="61" y="16"/>
                  </a:cubicBezTo>
                  <a:cubicBezTo>
                    <a:pt x="60" y="11"/>
                    <a:pt x="56" y="7"/>
                    <a:pt x="51" y="7"/>
                  </a:cubicBezTo>
                  <a:close/>
                  <a:moveTo>
                    <a:pt x="23" y="6"/>
                  </a:moveTo>
                  <a:cubicBezTo>
                    <a:pt x="23" y="6"/>
                    <a:pt x="23" y="5"/>
                    <a:pt x="26" y="4"/>
                  </a:cubicBezTo>
                  <a:cubicBezTo>
                    <a:pt x="32" y="4"/>
                    <a:pt x="32" y="4"/>
                    <a:pt x="32" y="4"/>
                  </a:cubicBezTo>
                  <a:cubicBezTo>
                    <a:pt x="36" y="3"/>
                    <a:pt x="36" y="4"/>
                    <a:pt x="36" y="5"/>
                  </a:cubicBezTo>
                  <a:cubicBezTo>
                    <a:pt x="36" y="9"/>
                    <a:pt x="36" y="9"/>
                    <a:pt x="36" y="9"/>
                  </a:cubicBezTo>
                  <a:cubicBezTo>
                    <a:pt x="23" y="10"/>
                    <a:pt x="23" y="10"/>
                    <a:pt x="23" y="10"/>
                  </a:cubicBezTo>
                  <a:lnTo>
                    <a:pt x="23" y="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199" name="Freeform 45"/>
            <p:cNvSpPr>
              <a:spLocks noEditPoints="1"/>
            </p:cNvSpPr>
            <p:nvPr/>
          </p:nvSpPr>
          <p:spPr bwMode="auto">
            <a:xfrm>
              <a:off x="3261122" y="1904006"/>
              <a:ext cx="161925" cy="139304"/>
            </a:xfrm>
            <a:custGeom>
              <a:avLst/>
              <a:gdLst>
                <a:gd name="T0" fmla="*/ 50 w 63"/>
                <a:gd name="T1" fmla="*/ 7 h 54"/>
                <a:gd name="T2" fmla="*/ 50 w 63"/>
                <a:gd name="T3" fmla="*/ 7 h 54"/>
                <a:gd name="T4" fmla="*/ 49 w 63"/>
                <a:gd name="T5" fmla="*/ 6 h 54"/>
                <a:gd name="T6" fmla="*/ 43 w 63"/>
                <a:gd name="T7" fmla="*/ 6 h 54"/>
                <a:gd name="T8" fmla="*/ 42 w 63"/>
                <a:gd name="T9" fmla="*/ 8 h 54"/>
                <a:gd name="T10" fmla="*/ 39 w 63"/>
                <a:gd name="T11" fmla="*/ 8 h 54"/>
                <a:gd name="T12" fmla="*/ 39 w 63"/>
                <a:gd name="T13" fmla="*/ 5 h 54"/>
                <a:gd name="T14" fmla="*/ 31 w 63"/>
                <a:gd name="T15" fmla="*/ 0 h 54"/>
                <a:gd name="T16" fmla="*/ 26 w 63"/>
                <a:gd name="T17" fmla="*/ 1 h 54"/>
                <a:gd name="T18" fmla="*/ 19 w 63"/>
                <a:gd name="T19" fmla="*/ 7 h 54"/>
                <a:gd name="T20" fmla="*/ 19 w 63"/>
                <a:gd name="T21" fmla="*/ 11 h 54"/>
                <a:gd name="T22" fmla="*/ 16 w 63"/>
                <a:gd name="T23" fmla="*/ 11 h 54"/>
                <a:gd name="T24" fmla="*/ 15 w 63"/>
                <a:gd name="T25" fmla="*/ 10 h 54"/>
                <a:gd name="T26" fmla="*/ 10 w 63"/>
                <a:gd name="T27" fmla="*/ 11 h 54"/>
                <a:gd name="T28" fmla="*/ 8 w 63"/>
                <a:gd name="T29" fmla="*/ 12 h 54"/>
                <a:gd name="T30" fmla="*/ 8 w 63"/>
                <a:gd name="T31" fmla="*/ 12 h 54"/>
                <a:gd name="T32" fmla="*/ 1 w 63"/>
                <a:gd name="T33" fmla="*/ 24 h 54"/>
                <a:gd name="T34" fmla="*/ 3 w 63"/>
                <a:gd name="T35" fmla="*/ 44 h 54"/>
                <a:gd name="T36" fmla="*/ 15 w 63"/>
                <a:gd name="T37" fmla="*/ 53 h 54"/>
                <a:gd name="T38" fmla="*/ 53 w 63"/>
                <a:gd name="T39" fmla="*/ 48 h 54"/>
                <a:gd name="T40" fmla="*/ 63 w 63"/>
                <a:gd name="T41" fmla="*/ 36 h 54"/>
                <a:gd name="T42" fmla="*/ 60 w 63"/>
                <a:gd name="T43" fmla="*/ 16 h 54"/>
                <a:gd name="T44" fmla="*/ 50 w 63"/>
                <a:gd name="T45" fmla="*/ 7 h 54"/>
                <a:gd name="T46" fmla="*/ 22 w 63"/>
                <a:gd name="T47" fmla="*/ 7 h 54"/>
                <a:gd name="T48" fmla="*/ 26 w 63"/>
                <a:gd name="T49" fmla="*/ 4 h 54"/>
                <a:gd name="T50" fmla="*/ 31 w 63"/>
                <a:gd name="T51" fmla="*/ 4 h 54"/>
                <a:gd name="T52" fmla="*/ 35 w 63"/>
                <a:gd name="T53" fmla="*/ 5 h 54"/>
                <a:gd name="T54" fmla="*/ 36 w 63"/>
                <a:gd name="T55" fmla="*/ 9 h 54"/>
                <a:gd name="T56" fmla="*/ 23 w 63"/>
                <a:gd name="T57" fmla="*/ 10 h 54"/>
                <a:gd name="T58" fmla="*/ 22 w 63"/>
                <a:gd name="T59"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54">
                  <a:moveTo>
                    <a:pt x="50" y="7"/>
                  </a:moveTo>
                  <a:cubicBezTo>
                    <a:pt x="50" y="7"/>
                    <a:pt x="50" y="7"/>
                    <a:pt x="50" y="7"/>
                  </a:cubicBezTo>
                  <a:cubicBezTo>
                    <a:pt x="50" y="6"/>
                    <a:pt x="49" y="6"/>
                    <a:pt x="49" y="6"/>
                  </a:cubicBezTo>
                  <a:cubicBezTo>
                    <a:pt x="43" y="6"/>
                    <a:pt x="43" y="6"/>
                    <a:pt x="43" y="6"/>
                  </a:cubicBezTo>
                  <a:cubicBezTo>
                    <a:pt x="43" y="7"/>
                    <a:pt x="42" y="7"/>
                    <a:pt x="42" y="8"/>
                  </a:cubicBezTo>
                  <a:cubicBezTo>
                    <a:pt x="39" y="8"/>
                    <a:pt x="39" y="8"/>
                    <a:pt x="39" y="8"/>
                  </a:cubicBezTo>
                  <a:cubicBezTo>
                    <a:pt x="39" y="5"/>
                    <a:pt x="39" y="5"/>
                    <a:pt x="39" y="5"/>
                  </a:cubicBezTo>
                  <a:cubicBezTo>
                    <a:pt x="38" y="0"/>
                    <a:pt x="35" y="0"/>
                    <a:pt x="31" y="0"/>
                  </a:cubicBezTo>
                  <a:cubicBezTo>
                    <a:pt x="26" y="1"/>
                    <a:pt x="26" y="1"/>
                    <a:pt x="26" y="1"/>
                  </a:cubicBezTo>
                  <a:cubicBezTo>
                    <a:pt x="21" y="1"/>
                    <a:pt x="18" y="3"/>
                    <a:pt x="19" y="7"/>
                  </a:cubicBezTo>
                  <a:cubicBezTo>
                    <a:pt x="19" y="11"/>
                    <a:pt x="19" y="11"/>
                    <a:pt x="19" y="11"/>
                  </a:cubicBezTo>
                  <a:cubicBezTo>
                    <a:pt x="16" y="11"/>
                    <a:pt x="16" y="11"/>
                    <a:pt x="16" y="11"/>
                  </a:cubicBezTo>
                  <a:cubicBezTo>
                    <a:pt x="16" y="10"/>
                    <a:pt x="15" y="10"/>
                    <a:pt x="15" y="10"/>
                  </a:cubicBezTo>
                  <a:cubicBezTo>
                    <a:pt x="10" y="11"/>
                    <a:pt x="10" y="11"/>
                    <a:pt x="10" y="11"/>
                  </a:cubicBezTo>
                  <a:cubicBezTo>
                    <a:pt x="9" y="11"/>
                    <a:pt x="8" y="11"/>
                    <a:pt x="8" y="12"/>
                  </a:cubicBezTo>
                  <a:cubicBezTo>
                    <a:pt x="8" y="12"/>
                    <a:pt x="8" y="12"/>
                    <a:pt x="8" y="12"/>
                  </a:cubicBezTo>
                  <a:cubicBezTo>
                    <a:pt x="3" y="13"/>
                    <a:pt x="0" y="18"/>
                    <a:pt x="1" y="24"/>
                  </a:cubicBezTo>
                  <a:cubicBezTo>
                    <a:pt x="3" y="44"/>
                    <a:pt x="3" y="44"/>
                    <a:pt x="3" y="44"/>
                  </a:cubicBezTo>
                  <a:cubicBezTo>
                    <a:pt x="4" y="49"/>
                    <a:pt x="9" y="54"/>
                    <a:pt x="15" y="53"/>
                  </a:cubicBezTo>
                  <a:cubicBezTo>
                    <a:pt x="53" y="48"/>
                    <a:pt x="53" y="48"/>
                    <a:pt x="53" y="48"/>
                  </a:cubicBezTo>
                  <a:cubicBezTo>
                    <a:pt x="59" y="47"/>
                    <a:pt x="63" y="42"/>
                    <a:pt x="63" y="36"/>
                  </a:cubicBezTo>
                  <a:cubicBezTo>
                    <a:pt x="60" y="16"/>
                    <a:pt x="60" y="16"/>
                    <a:pt x="60" y="16"/>
                  </a:cubicBezTo>
                  <a:cubicBezTo>
                    <a:pt x="59" y="11"/>
                    <a:pt x="55" y="7"/>
                    <a:pt x="50" y="7"/>
                  </a:cubicBezTo>
                  <a:close/>
                  <a:moveTo>
                    <a:pt x="22" y="7"/>
                  </a:moveTo>
                  <a:cubicBezTo>
                    <a:pt x="22" y="6"/>
                    <a:pt x="22" y="5"/>
                    <a:pt x="26" y="4"/>
                  </a:cubicBezTo>
                  <a:cubicBezTo>
                    <a:pt x="31" y="4"/>
                    <a:pt x="31" y="4"/>
                    <a:pt x="31" y="4"/>
                  </a:cubicBezTo>
                  <a:cubicBezTo>
                    <a:pt x="35" y="3"/>
                    <a:pt x="35" y="4"/>
                    <a:pt x="35" y="5"/>
                  </a:cubicBezTo>
                  <a:cubicBezTo>
                    <a:pt x="36" y="9"/>
                    <a:pt x="36" y="9"/>
                    <a:pt x="36" y="9"/>
                  </a:cubicBezTo>
                  <a:cubicBezTo>
                    <a:pt x="23" y="10"/>
                    <a:pt x="23" y="10"/>
                    <a:pt x="23" y="10"/>
                  </a:cubicBezTo>
                  <a:lnTo>
                    <a:pt x="22" y="7"/>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00" name="Freeform 46"/>
            <p:cNvSpPr>
              <a:spLocks noEditPoints="1"/>
            </p:cNvSpPr>
            <p:nvPr/>
          </p:nvSpPr>
          <p:spPr bwMode="auto">
            <a:xfrm>
              <a:off x="3208735" y="1458712"/>
              <a:ext cx="163115" cy="139304"/>
            </a:xfrm>
            <a:custGeom>
              <a:avLst/>
              <a:gdLst>
                <a:gd name="T0" fmla="*/ 50 w 63"/>
                <a:gd name="T1" fmla="*/ 7 h 54"/>
                <a:gd name="T2" fmla="*/ 50 w 63"/>
                <a:gd name="T3" fmla="*/ 7 h 54"/>
                <a:gd name="T4" fmla="*/ 48 w 63"/>
                <a:gd name="T5" fmla="*/ 6 h 54"/>
                <a:gd name="T6" fmla="*/ 43 w 63"/>
                <a:gd name="T7" fmla="*/ 7 h 54"/>
                <a:gd name="T8" fmla="*/ 42 w 63"/>
                <a:gd name="T9" fmla="*/ 8 h 54"/>
                <a:gd name="T10" fmla="*/ 39 w 63"/>
                <a:gd name="T11" fmla="*/ 8 h 54"/>
                <a:gd name="T12" fmla="*/ 39 w 63"/>
                <a:gd name="T13" fmla="*/ 5 h 54"/>
                <a:gd name="T14" fmla="*/ 31 w 63"/>
                <a:gd name="T15" fmla="*/ 0 h 54"/>
                <a:gd name="T16" fmla="*/ 26 w 63"/>
                <a:gd name="T17" fmla="*/ 1 h 54"/>
                <a:gd name="T18" fmla="*/ 19 w 63"/>
                <a:gd name="T19" fmla="*/ 7 h 54"/>
                <a:gd name="T20" fmla="*/ 19 w 63"/>
                <a:gd name="T21" fmla="*/ 11 h 54"/>
                <a:gd name="T22" fmla="*/ 16 w 63"/>
                <a:gd name="T23" fmla="*/ 11 h 54"/>
                <a:gd name="T24" fmla="*/ 15 w 63"/>
                <a:gd name="T25" fmla="*/ 10 h 54"/>
                <a:gd name="T26" fmla="*/ 10 w 63"/>
                <a:gd name="T27" fmla="*/ 11 h 54"/>
                <a:gd name="T28" fmla="*/ 8 w 63"/>
                <a:gd name="T29" fmla="*/ 12 h 54"/>
                <a:gd name="T30" fmla="*/ 8 w 63"/>
                <a:gd name="T31" fmla="*/ 12 h 54"/>
                <a:gd name="T32" fmla="*/ 1 w 63"/>
                <a:gd name="T33" fmla="*/ 24 h 54"/>
                <a:gd name="T34" fmla="*/ 3 w 63"/>
                <a:gd name="T35" fmla="*/ 44 h 54"/>
                <a:gd name="T36" fmla="*/ 15 w 63"/>
                <a:gd name="T37" fmla="*/ 53 h 54"/>
                <a:gd name="T38" fmla="*/ 53 w 63"/>
                <a:gd name="T39" fmla="*/ 48 h 54"/>
                <a:gd name="T40" fmla="*/ 63 w 63"/>
                <a:gd name="T41" fmla="*/ 36 h 54"/>
                <a:gd name="T42" fmla="*/ 60 w 63"/>
                <a:gd name="T43" fmla="*/ 17 h 54"/>
                <a:gd name="T44" fmla="*/ 50 w 63"/>
                <a:gd name="T45" fmla="*/ 7 h 54"/>
                <a:gd name="T46" fmla="*/ 22 w 63"/>
                <a:gd name="T47" fmla="*/ 7 h 54"/>
                <a:gd name="T48" fmla="*/ 26 w 63"/>
                <a:gd name="T49" fmla="*/ 5 h 54"/>
                <a:gd name="T50" fmla="*/ 31 w 63"/>
                <a:gd name="T51" fmla="*/ 4 h 54"/>
                <a:gd name="T52" fmla="*/ 35 w 63"/>
                <a:gd name="T53" fmla="*/ 5 h 54"/>
                <a:gd name="T54" fmla="*/ 36 w 63"/>
                <a:gd name="T55" fmla="*/ 9 h 54"/>
                <a:gd name="T56" fmla="*/ 23 w 63"/>
                <a:gd name="T57" fmla="*/ 10 h 54"/>
                <a:gd name="T58" fmla="*/ 22 w 63"/>
                <a:gd name="T59"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54">
                  <a:moveTo>
                    <a:pt x="50" y="7"/>
                  </a:moveTo>
                  <a:cubicBezTo>
                    <a:pt x="50" y="7"/>
                    <a:pt x="50" y="7"/>
                    <a:pt x="50" y="7"/>
                  </a:cubicBezTo>
                  <a:cubicBezTo>
                    <a:pt x="50" y="6"/>
                    <a:pt x="49" y="6"/>
                    <a:pt x="48" y="6"/>
                  </a:cubicBezTo>
                  <a:cubicBezTo>
                    <a:pt x="43" y="7"/>
                    <a:pt x="43" y="7"/>
                    <a:pt x="43" y="7"/>
                  </a:cubicBezTo>
                  <a:cubicBezTo>
                    <a:pt x="43" y="7"/>
                    <a:pt x="42" y="7"/>
                    <a:pt x="42" y="8"/>
                  </a:cubicBezTo>
                  <a:cubicBezTo>
                    <a:pt x="39" y="8"/>
                    <a:pt x="39" y="8"/>
                    <a:pt x="39" y="8"/>
                  </a:cubicBezTo>
                  <a:cubicBezTo>
                    <a:pt x="39" y="5"/>
                    <a:pt x="39" y="5"/>
                    <a:pt x="39" y="5"/>
                  </a:cubicBezTo>
                  <a:cubicBezTo>
                    <a:pt x="38" y="1"/>
                    <a:pt x="35" y="0"/>
                    <a:pt x="31" y="0"/>
                  </a:cubicBezTo>
                  <a:cubicBezTo>
                    <a:pt x="26" y="1"/>
                    <a:pt x="26" y="1"/>
                    <a:pt x="26" y="1"/>
                  </a:cubicBezTo>
                  <a:cubicBezTo>
                    <a:pt x="21" y="2"/>
                    <a:pt x="18" y="3"/>
                    <a:pt x="19" y="7"/>
                  </a:cubicBezTo>
                  <a:cubicBezTo>
                    <a:pt x="19" y="11"/>
                    <a:pt x="19" y="11"/>
                    <a:pt x="19" y="11"/>
                  </a:cubicBezTo>
                  <a:cubicBezTo>
                    <a:pt x="16" y="11"/>
                    <a:pt x="16" y="11"/>
                    <a:pt x="16" y="11"/>
                  </a:cubicBezTo>
                  <a:cubicBezTo>
                    <a:pt x="16" y="11"/>
                    <a:pt x="15" y="10"/>
                    <a:pt x="15" y="10"/>
                  </a:cubicBezTo>
                  <a:cubicBezTo>
                    <a:pt x="10" y="11"/>
                    <a:pt x="10" y="11"/>
                    <a:pt x="10" y="11"/>
                  </a:cubicBezTo>
                  <a:cubicBezTo>
                    <a:pt x="9" y="11"/>
                    <a:pt x="8" y="12"/>
                    <a:pt x="8" y="12"/>
                  </a:cubicBezTo>
                  <a:cubicBezTo>
                    <a:pt x="8" y="12"/>
                    <a:pt x="8" y="12"/>
                    <a:pt x="8" y="12"/>
                  </a:cubicBezTo>
                  <a:cubicBezTo>
                    <a:pt x="3" y="14"/>
                    <a:pt x="0" y="19"/>
                    <a:pt x="1" y="24"/>
                  </a:cubicBezTo>
                  <a:cubicBezTo>
                    <a:pt x="3" y="44"/>
                    <a:pt x="3" y="44"/>
                    <a:pt x="3" y="44"/>
                  </a:cubicBezTo>
                  <a:cubicBezTo>
                    <a:pt x="4" y="50"/>
                    <a:pt x="9" y="54"/>
                    <a:pt x="15" y="53"/>
                  </a:cubicBezTo>
                  <a:cubicBezTo>
                    <a:pt x="53" y="48"/>
                    <a:pt x="53" y="48"/>
                    <a:pt x="53" y="48"/>
                  </a:cubicBezTo>
                  <a:cubicBezTo>
                    <a:pt x="59" y="48"/>
                    <a:pt x="63" y="42"/>
                    <a:pt x="63" y="36"/>
                  </a:cubicBezTo>
                  <a:cubicBezTo>
                    <a:pt x="60" y="17"/>
                    <a:pt x="60" y="17"/>
                    <a:pt x="60" y="17"/>
                  </a:cubicBezTo>
                  <a:cubicBezTo>
                    <a:pt x="59" y="11"/>
                    <a:pt x="55" y="8"/>
                    <a:pt x="50" y="7"/>
                  </a:cubicBezTo>
                  <a:close/>
                  <a:moveTo>
                    <a:pt x="22" y="7"/>
                  </a:moveTo>
                  <a:cubicBezTo>
                    <a:pt x="22" y="6"/>
                    <a:pt x="22" y="5"/>
                    <a:pt x="26" y="5"/>
                  </a:cubicBezTo>
                  <a:cubicBezTo>
                    <a:pt x="31" y="4"/>
                    <a:pt x="31" y="4"/>
                    <a:pt x="31" y="4"/>
                  </a:cubicBezTo>
                  <a:cubicBezTo>
                    <a:pt x="35" y="4"/>
                    <a:pt x="35" y="5"/>
                    <a:pt x="35" y="5"/>
                  </a:cubicBezTo>
                  <a:cubicBezTo>
                    <a:pt x="36" y="9"/>
                    <a:pt x="36" y="9"/>
                    <a:pt x="36" y="9"/>
                  </a:cubicBezTo>
                  <a:cubicBezTo>
                    <a:pt x="23" y="10"/>
                    <a:pt x="23" y="10"/>
                    <a:pt x="23" y="10"/>
                  </a:cubicBezTo>
                  <a:lnTo>
                    <a:pt x="22" y="7"/>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01" name="Freeform 47"/>
            <p:cNvSpPr>
              <a:spLocks noEditPoints="1"/>
            </p:cNvSpPr>
            <p:nvPr/>
          </p:nvSpPr>
          <p:spPr bwMode="auto">
            <a:xfrm>
              <a:off x="3476624" y="2743396"/>
              <a:ext cx="161925" cy="139304"/>
            </a:xfrm>
            <a:custGeom>
              <a:avLst/>
              <a:gdLst>
                <a:gd name="T0" fmla="*/ 50 w 63"/>
                <a:gd name="T1" fmla="*/ 7 h 54"/>
                <a:gd name="T2" fmla="*/ 50 w 63"/>
                <a:gd name="T3" fmla="*/ 7 h 54"/>
                <a:gd name="T4" fmla="*/ 48 w 63"/>
                <a:gd name="T5" fmla="*/ 6 h 54"/>
                <a:gd name="T6" fmla="*/ 43 w 63"/>
                <a:gd name="T7" fmla="*/ 7 h 54"/>
                <a:gd name="T8" fmla="*/ 42 w 63"/>
                <a:gd name="T9" fmla="*/ 8 h 54"/>
                <a:gd name="T10" fmla="*/ 39 w 63"/>
                <a:gd name="T11" fmla="*/ 8 h 54"/>
                <a:gd name="T12" fmla="*/ 39 w 63"/>
                <a:gd name="T13" fmla="*/ 5 h 54"/>
                <a:gd name="T14" fmla="*/ 31 w 63"/>
                <a:gd name="T15" fmla="*/ 0 h 54"/>
                <a:gd name="T16" fmla="*/ 25 w 63"/>
                <a:gd name="T17" fmla="*/ 1 h 54"/>
                <a:gd name="T18" fmla="*/ 19 w 63"/>
                <a:gd name="T19" fmla="*/ 7 h 54"/>
                <a:gd name="T20" fmla="*/ 19 w 63"/>
                <a:gd name="T21" fmla="*/ 11 h 54"/>
                <a:gd name="T22" fmla="*/ 16 w 63"/>
                <a:gd name="T23" fmla="*/ 11 h 54"/>
                <a:gd name="T24" fmla="*/ 15 w 63"/>
                <a:gd name="T25" fmla="*/ 10 h 54"/>
                <a:gd name="T26" fmla="*/ 9 w 63"/>
                <a:gd name="T27" fmla="*/ 11 h 54"/>
                <a:gd name="T28" fmla="*/ 8 w 63"/>
                <a:gd name="T29" fmla="*/ 12 h 54"/>
                <a:gd name="T30" fmla="*/ 8 w 63"/>
                <a:gd name="T31" fmla="*/ 12 h 54"/>
                <a:gd name="T32" fmla="*/ 0 w 63"/>
                <a:gd name="T33" fmla="*/ 24 h 54"/>
                <a:gd name="T34" fmla="*/ 3 w 63"/>
                <a:gd name="T35" fmla="*/ 44 h 54"/>
                <a:gd name="T36" fmla="*/ 15 w 63"/>
                <a:gd name="T37" fmla="*/ 53 h 54"/>
                <a:gd name="T38" fmla="*/ 53 w 63"/>
                <a:gd name="T39" fmla="*/ 48 h 54"/>
                <a:gd name="T40" fmla="*/ 62 w 63"/>
                <a:gd name="T41" fmla="*/ 37 h 54"/>
                <a:gd name="T42" fmla="*/ 60 w 63"/>
                <a:gd name="T43" fmla="*/ 17 h 54"/>
                <a:gd name="T44" fmla="*/ 50 w 63"/>
                <a:gd name="T45" fmla="*/ 7 h 54"/>
                <a:gd name="T46" fmla="*/ 22 w 63"/>
                <a:gd name="T47" fmla="*/ 7 h 54"/>
                <a:gd name="T48" fmla="*/ 26 w 63"/>
                <a:gd name="T49" fmla="*/ 5 h 54"/>
                <a:gd name="T50" fmla="*/ 31 w 63"/>
                <a:gd name="T51" fmla="*/ 4 h 54"/>
                <a:gd name="T52" fmla="*/ 35 w 63"/>
                <a:gd name="T53" fmla="*/ 5 h 54"/>
                <a:gd name="T54" fmla="*/ 35 w 63"/>
                <a:gd name="T55" fmla="*/ 9 h 54"/>
                <a:gd name="T56" fmla="*/ 23 w 63"/>
                <a:gd name="T57" fmla="*/ 10 h 54"/>
                <a:gd name="T58" fmla="*/ 22 w 63"/>
                <a:gd name="T59"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54">
                  <a:moveTo>
                    <a:pt x="50" y="7"/>
                  </a:moveTo>
                  <a:cubicBezTo>
                    <a:pt x="50" y="7"/>
                    <a:pt x="50" y="7"/>
                    <a:pt x="50" y="7"/>
                  </a:cubicBezTo>
                  <a:cubicBezTo>
                    <a:pt x="50" y="6"/>
                    <a:pt x="49" y="6"/>
                    <a:pt x="48" y="6"/>
                  </a:cubicBezTo>
                  <a:cubicBezTo>
                    <a:pt x="43" y="7"/>
                    <a:pt x="43" y="7"/>
                    <a:pt x="43" y="7"/>
                  </a:cubicBezTo>
                  <a:cubicBezTo>
                    <a:pt x="42" y="7"/>
                    <a:pt x="42" y="7"/>
                    <a:pt x="42" y="8"/>
                  </a:cubicBezTo>
                  <a:cubicBezTo>
                    <a:pt x="39" y="8"/>
                    <a:pt x="39" y="8"/>
                    <a:pt x="39" y="8"/>
                  </a:cubicBezTo>
                  <a:cubicBezTo>
                    <a:pt x="39" y="5"/>
                    <a:pt x="39" y="5"/>
                    <a:pt x="39" y="5"/>
                  </a:cubicBezTo>
                  <a:cubicBezTo>
                    <a:pt x="38" y="1"/>
                    <a:pt x="35" y="0"/>
                    <a:pt x="31" y="0"/>
                  </a:cubicBezTo>
                  <a:cubicBezTo>
                    <a:pt x="25" y="1"/>
                    <a:pt x="25" y="1"/>
                    <a:pt x="25" y="1"/>
                  </a:cubicBezTo>
                  <a:cubicBezTo>
                    <a:pt x="21" y="2"/>
                    <a:pt x="18" y="3"/>
                    <a:pt x="19" y="7"/>
                  </a:cubicBezTo>
                  <a:cubicBezTo>
                    <a:pt x="19" y="11"/>
                    <a:pt x="19" y="11"/>
                    <a:pt x="19" y="11"/>
                  </a:cubicBezTo>
                  <a:cubicBezTo>
                    <a:pt x="16" y="11"/>
                    <a:pt x="16" y="11"/>
                    <a:pt x="16" y="11"/>
                  </a:cubicBezTo>
                  <a:cubicBezTo>
                    <a:pt x="16" y="11"/>
                    <a:pt x="15" y="10"/>
                    <a:pt x="15" y="10"/>
                  </a:cubicBezTo>
                  <a:cubicBezTo>
                    <a:pt x="9" y="11"/>
                    <a:pt x="9" y="11"/>
                    <a:pt x="9" y="11"/>
                  </a:cubicBezTo>
                  <a:cubicBezTo>
                    <a:pt x="9" y="11"/>
                    <a:pt x="8" y="12"/>
                    <a:pt x="8" y="12"/>
                  </a:cubicBezTo>
                  <a:cubicBezTo>
                    <a:pt x="8" y="12"/>
                    <a:pt x="8" y="12"/>
                    <a:pt x="8" y="12"/>
                  </a:cubicBezTo>
                  <a:cubicBezTo>
                    <a:pt x="3" y="14"/>
                    <a:pt x="0" y="19"/>
                    <a:pt x="0" y="24"/>
                  </a:cubicBezTo>
                  <a:cubicBezTo>
                    <a:pt x="3" y="44"/>
                    <a:pt x="3" y="44"/>
                    <a:pt x="3" y="44"/>
                  </a:cubicBezTo>
                  <a:cubicBezTo>
                    <a:pt x="4" y="50"/>
                    <a:pt x="9" y="54"/>
                    <a:pt x="15" y="53"/>
                  </a:cubicBezTo>
                  <a:cubicBezTo>
                    <a:pt x="53" y="48"/>
                    <a:pt x="53" y="48"/>
                    <a:pt x="53" y="48"/>
                  </a:cubicBezTo>
                  <a:cubicBezTo>
                    <a:pt x="59" y="48"/>
                    <a:pt x="63" y="42"/>
                    <a:pt x="62" y="37"/>
                  </a:cubicBezTo>
                  <a:cubicBezTo>
                    <a:pt x="60" y="17"/>
                    <a:pt x="60" y="17"/>
                    <a:pt x="60" y="17"/>
                  </a:cubicBezTo>
                  <a:cubicBezTo>
                    <a:pt x="59" y="11"/>
                    <a:pt x="55" y="8"/>
                    <a:pt x="50" y="7"/>
                  </a:cubicBezTo>
                  <a:close/>
                  <a:moveTo>
                    <a:pt x="22" y="7"/>
                  </a:moveTo>
                  <a:cubicBezTo>
                    <a:pt x="22" y="6"/>
                    <a:pt x="22" y="5"/>
                    <a:pt x="26" y="5"/>
                  </a:cubicBezTo>
                  <a:cubicBezTo>
                    <a:pt x="31" y="4"/>
                    <a:pt x="31" y="4"/>
                    <a:pt x="31" y="4"/>
                  </a:cubicBezTo>
                  <a:cubicBezTo>
                    <a:pt x="35" y="4"/>
                    <a:pt x="35" y="5"/>
                    <a:pt x="35" y="5"/>
                  </a:cubicBezTo>
                  <a:cubicBezTo>
                    <a:pt x="35" y="9"/>
                    <a:pt x="35" y="9"/>
                    <a:pt x="35" y="9"/>
                  </a:cubicBezTo>
                  <a:cubicBezTo>
                    <a:pt x="23" y="10"/>
                    <a:pt x="23" y="10"/>
                    <a:pt x="23" y="10"/>
                  </a:cubicBezTo>
                  <a:lnTo>
                    <a:pt x="22" y="7"/>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02" name="Freeform 48"/>
            <p:cNvSpPr>
              <a:spLocks noEditPoints="1"/>
            </p:cNvSpPr>
            <p:nvPr/>
          </p:nvSpPr>
          <p:spPr bwMode="auto">
            <a:xfrm>
              <a:off x="717947" y="1976634"/>
              <a:ext cx="182165" cy="244079"/>
            </a:xfrm>
            <a:custGeom>
              <a:avLst/>
              <a:gdLst>
                <a:gd name="T0" fmla="*/ 45 w 71"/>
                <a:gd name="T1" fmla="*/ 1 h 95"/>
                <a:gd name="T2" fmla="*/ 15 w 71"/>
                <a:gd name="T3" fmla="*/ 5 h 95"/>
                <a:gd name="T4" fmla="*/ 1 w 71"/>
                <a:gd name="T5" fmla="*/ 22 h 95"/>
                <a:gd name="T6" fmla="*/ 8 w 71"/>
                <a:gd name="T7" fmla="*/ 80 h 95"/>
                <a:gd name="T8" fmla="*/ 26 w 71"/>
                <a:gd name="T9" fmla="*/ 94 h 95"/>
                <a:gd name="T10" fmla="*/ 56 w 71"/>
                <a:gd name="T11" fmla="*/ 90 h 95"/>
                <a:gd name="T12" fmla="*/ 70 w 71"/>
                <a:gd name="T13" fmla="*/ 72 h 95"/>
                <a:gd name="T14" fmla="*/ 63 w 71"/>
                <a:gd name="T15" fmla="*/ 15 h 95"/>
                <a:gd name="T16" fmla="*/ 45 w 71"/>
                <a:gd name="T17" fmla="*/ 1 h 95"/>
                <a:gd name="T18" fmla="*/ 45 w 71"/>
                <a:gd name="T19" fmla="*/ 84 h 95"/>
                <a:gd name="T20" fmla="*/ 44 w 71"/>
                <a:gd name="T21" fmla="*/ 86 h 95"/>
                <a:gd name="T22" fmla="*/ 37 w 71"/>
                <a:gd name="T23" fmla="*/ 86 h 95"/>
                <a:gd name="T24" fmla="*/ 36 w 71"/>
                <a:gd name="T25" fmla="*/ 85 h 95"/>
                <a:gd name="T26" fmla="*/ 35 w 71"/>
                <a:gd name="T27" fmla="*/ 81 h 95"/>
                <a:gd name="T28" fmla="*/ 36 w 71"/>
                <a:gd name="T29" fmla="*/ 79 h 95"/>
                <a:gd name="T30" fmla="*/ 43 w 71"/>
                <a:gd name="T31" fmla="*/ 79 h 95"/>
                <a:gd name="T32" fmla="*/ 44 w 71"/>
                <a:gd name="T33" fmla="*/ 80 h 95"/>
                <a:gd name="T34" fmla="*/ 45 w 71"/>
                <a:gd name="T35" fmla="*/ 84 h 95"/>
                <a:gd name="T36" fmla="*/ 61 w 71"/>
                <a:gd name="T37" fmla="*/ 60 h 95"/>
                <a:gd name="T38" fmla="*/ 53 w 71"/>
                <a:gd name="T39" fmla="*/ 70 h 95"/>
                <a:gd name="T40" fmla="*/ 25 w 71"/>
                <a:gd name="T41" fmla="*/ 74 h 95"/>
                <a:gd name="T42" fmla="*/ 14 w 71"/>
                <a:gd name="T43" fmla="*/ 65 h 95"/>
                <a:gd name="T44" fmla="*/ 9 w 71"/>
                <a:gd name="T45" fmla="*/ 23 h 95"/>
                <a:gd name="T46" fmla="*/ 17 w 71"/>
                <a:gd name="T47" fmla="*/ 12 h 95"/>
                <a:gd name="T48" fmla="*/ 45 w 71"/>
                <a:gd name="T49" fmla="*/ 9 h 95"/>
                <a:gd name="T50" fmla="*/ 55 w 71"/>
                <a:gd name="T51" fmla="*/ 17 h 95"/>
                <a:gd name="T52" fmla="*/ 61 w 71"/>
                <a:gd name="T53" fmla="*/ 6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 h="95">
                  <a:moveTo>
                    <a:pt x="45" y="1"/>
                  </a:moveTo>
                  <a:cubicBezTo>
                    <a:pt x="15" y="5"/>
                    <a:pt x="15" y="5"/>
                    <a:pt x="15" y="5"/>
                  </a:cubicBezTo>
                  <a:cubicBezTo>
                    <a:pt x="6" y="6"/>
                    <a:pt x="0" y="14"/>
                    <a:pt x="1" y="22"/>
                  </a:cubicBezTo>
                  <a:cubicBezTo>
                    <a:pt x="8" y="80"/>
                    <a:pt x="8" y="80"/>
                    <a:pt x="8" y="80"/>
                  </a:cubicBezTo>
                  <a:cubicBezTo>
                    <a:pt x="9" y="88"/>
                    <a:pt x="17" y="95"/>
                    <a:pt x="26" y="94"/>
                  </a:cubicBezTo>
                  <a:cubicBezTo>
                    <a:pt x="56" y="90"/>
                    <a:pt x="56" y="90"/>
                    <a:pt x="56" y="90"/>
                  </a:cubicBezTo>
                  <a:cubicBezTo>
                    <a:pt x="65" y="89"/>
                    <a:pt x="71" y="81"/>
                    <a:pt x="70" y="72"/>
                  </a:cubicBezTo>
                  <a:cubicBezTo>
                    <a:pt x="63" y="15"/>
                    <a:pt x="63" y="15"/>
                    <a:pt x="63" y="15"/>
                  </a:cubicBezTo>
                  <a:cubicBezTo>
                    <a:pt x="62" y="6"/>
                    <a:pt x="54" y="0"/>
                    <a:pt x="45" y="1"/>
                  </a:cubicBezTo>
                  <a:close/>
                  <a:moveTo>
                    <a:pt x="45" y="84"/>
                  </a:moveTo>
                  <a:cubicBezTo>
                    <a:pt x="45" y="85"/>
                    <a:pt x="44" y="86"/>
                    <a:pt x="44" y="86"/>
                  </a:cubicBezTo>
                  <a:cubicBezTo>
                    <a:pt x="37" y="86"/>
                    <a:pt x="37" y="86"/>
                    <a:pt x="37" y="86"/>
                  </a:cubicBezTo>
                  <a:cubicBezTo>
                    <a:pt x="36" y="87"/>
                    <a:pt x="36" y="86"/>
                    <a:pt x="36" y="85"/>
                  </a:cubicBezTo>
                  <a:cubicBezTo>
                    <a:pt x="35" y="81"/>
                    <a:pt x="35" y="81"/>
                    <a:pt x="35" y="81"/>
                  </a:cubicBezTo>
                  <a:cubicBezTo>
                    <a:pt x="35" y="80"/>
                    <a:pt x="36" y="80"/>
                    <a:pt x="36" y="79"/>
                  </a:cubicBezTo>
                  <a:cubicBezTo>
                    <a:pt x="43" y="79"/>
                    <a:pt x="43" y="79"/>
                    <a:pt x="43" y="79"/>
                  </a:cubicBezTo>
                  <a:cubicBezTo>
                    <a:pt x="43" y="79"/>
                    <a:pt x="44" y="79"/>
                    <a:pt x="44" y="80"/>
                  </a:cubicBezTo>
                  <a:lnTo>
                    <a:pt x="45" y="84"/>
                  </a:lnTo>
                  <a:close/>
                  <a:moveTo>
                    <a:pt x="61" y="60"/>
                  </a:moveTo>
                  <a:cubicBezTo>
                    <a:pt x="61" y="65"/>
                    <a:pt x="58" y="69"/>
                    <a:pt x="53" y="70"/>
                  </a:cubicBezTo>
                  <a:cubicBezTo>
                    <a:pt x="25" y="74"/>
                    <a:pt x="25" y="74"/>
                    <a:pt x="25" y="74"/>
                  </a:cubicBezTo>
                  <a:cubicBezTo>
                    <a:pt x="20" y="74"/>
                    <a:pt x="15" y="70"/>
                    <a:pt x="14" y="65"/>
                  </a:cubicBezTo>
                  <a:cubicBezTo>
                    <a:pt x="9" y="23"/>
                    <a:pt x="9" y="23"/>
                    <a:pt x="9" y="23"/>
                  </a:cubicBezTo>
                  <a:cubicBezTo>
                    <a:pt x="8" y="18"/>
                    <a:pt x="12" y="13"/>
                    <a:pt x="17" y="12"/>
                  </a:cubicBezTo>
                  <a:cubicBezTo>
                    <a:pt x="45" y="9"/>
                    <a:pt x="45" y="9"/>
                    <a:pt x="45" y="9"/>
                  </a:cubicBezTo>
                  <a:cubicBezTo>
                    <a:pt x="50" y="8"/>
                    <a:pt x="55" y="12"/>
                    <a:pt x="55" y="17"/>
                  </a:cubicBezTo>
                  <a:lnTo>
                    <a:pt x="61" y="60"/>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03" name="Freeform 49"/>
            <p:cNvSpPr/>
            <p:nvPr/>
          </p:nvSpPr>
          <p:spPr bwMode="auto">
            <a:xfrm>
              <a:off x="890588" y="1983778"/>
              <a:ext cx="44053" cy="211931"/>
            </a:xfrm>
            <a:custGeom>
              <a:avLst/>
              <a:gdLst>
                <a:gd name="T0" fmla="*/ 4 w 17"/>
                <a:gd name="T1" fmla="*/ 0 h 82"/>
                <a:gd name="T2" fmla="*/ 0 w 17"/>
                <a:gd name="T3" fmla="*/ 4 h 82"/>
                <a:gd name="T4" fmla="*/ 9 w 17"/>
                <a:gd name="T5" fmla="*/ 78 h 82"/>
                <a:gd name="T6" fmla="*/ 14 w 17"/>
                <a:gd name="T7" fmla="*/ 82 h 82"/>
                <a:gd name="T8" fmla="*/ 17 w 17"/>
                <a:gd name="T9" fmla="*/ 78 h 82"/>
                <a:gd name="T10" fmla="*/ 8 w 17"/>
                <a:gd name="T11" fmla="*/ 3 h 82"/>
                <a:gd name="T12" fmla="*/ 4 w 17"/>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17" h="82">
                  <a:moveTo>
                    <a:pt x="4" y="0"/>
                  </a:moveTo>
                  <a:cubicBezTo>
                    <a:pt x="1" y="0"/>
                    <a:pt x="0" y="2"/>
                    <a:pt x="0" y="4"/>
                  </a:cubicBezTo>
                  <a:cubicBezTo>
                    <a:pt x="9" y="78"/>
                    <a:pt x="9" y="78"/>
                    <a:pt x="9" y="78"/>
                  </a:cubicBezTo>
                  <a:cubicBezTo>
                    <a:pt x="10" y="81"/>
                    <a:pt x="11" y="82"/>
                    <a:pt x="14" y="82"/>
                  </a:cubicBezTo>
                  <a:cubicBezTo>
                    <a:pt x="16" y="82"/>
                    <a:pt x="17" y="80"/>
                    <a:pt x="17" y="78"/>
                  </a:cubicBezTo>
                  <a:cubicBezTo>
                    <a:pt x="8" y="3"/>
                    <a:pt x="8" y="3"/>
                    <a:pt x="8" y="3"/>
                  </a:cubicBezTo>
                  <a:cubicBezTo>
                    <a:pt x="8" y="1"/>
                    <a:pt x="6" y="0"/>
                    <a:pt x="4"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04" name="Freeform 50"/>
            <p:cNvSpPr/>
            <p:nvPr/>
          </p:nvSpPr>
          <p:spPr bwMode="auto">
            <a:xfrm>
              <a:off x="913209" y="1992113"/>
              <a:ext cx="15478" cy="75010"/>
            </a:xfrm>
            <a:custGeom>
              <a:avLst/>
              <a:gdLst>
                <a:gd name="T0" fmla="*/ 1 w 6"/>
                <a:gd name="T1" fmla="*/ 0 h 29"/>
                <a:gd name="T2" fmla="*/ 0 w 6"/>
                <a:gd name="T3" fmla="*/ 2 h 29"/>
                <a:gd name="T4" fmla="*/ 3 w 6"/>
                <a:gd name="T5" fmla="*/ 27 h 29"/>
                <a:gd name="T6" fmla="*/ 5 w 6"/>
                <a:gd name="T7" fmla="*/ 29 h 29"/>
                <a:gd name="T8" fmla="*/ 6 w 6"/>
                <a:gd name="T9" fmla="*/ 27 h 29"/>
                <a:gd name="T10" fmla="*/ 3 w 6"/>
                <a:gd name="T11" fmla="*/ 1 h 29"/>
                <a:gd name="T12" fmla="*/ 1 w 6"/>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6" h="29">
                  <a:moveTo>
                    <a:pt x="1" y="0"/>
                  </a:moveTo>
                  <a:cubicBezTo>
                    <a:pt x="0" y="0"/>
                    <a:pt x="0" y="1"/>
                    <a:pt x="0" y="2"/>
                  </a:cubicBezTo>
                  <a:cubicBezTo>
                    <a:pt x="3" y="27"/>
                    <a:pt x="3" y="27"/>
                    <a:pt x="3" y="27"/>
                  </a:cubicBezTo>
                  <a:cubicBezTo>
                    <a:pt x="3" y="28"/>
                    <a:pt x="4" y="29"/>
                    <a:pt x="5" y="29"/>
                  </a:cubicBezTo>
                  <a:cubicBezTo>
                    <a:pt x="5" y="28"/>
                    <a:pt x="6" y="28"/>
                    <a:pt x="6" y="27"/>
                  </a:cubicBezTo>
                  <a:cubicBezTo>
                    <a:pt x="3" y="1"/>
                    <a:pt x="3" y="1"/>
                    <a:pt x="3" y="1"/>
                  </a:cubicBezTo>
                  <a:cubicBezTo>
                    <a:pt x="3" y="1"/>
                    <a:pt x="2" y="0"/>
                    <a:pt x="1"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05" name="Freeform 51"/>
            <p:cNvSpPr/>
            <p:nvPr/>
          </p:nvSpPr>
          <p:spPr bwMode="auto">
            <a:xfrm>
              <a:off x="751284" y="2030213"/>
              <a:ext cx="100013" cy="26194"/>
            </a:xfrm>
            <a:custGeom>
              <a:avLst/>
              <a:gdLst>
                <a:gd name="T0" fmla="*/ 39 w 39"/>
                <a:gd name="T1" fmla="*/ 2 h 10"/>
                <a:gd name="T2" fmla="*/ 37 w 39"/>
                <a:gd name="T3" fmla="*/ 6 h 10"/>
                <a:gd name="T4" fmla="*/ 3 w 39"/>
                <a:gd name="T5" fmla="*/ 10 h 10"/>
                <a:gd name="T6" fmla="*/ 0 w 39"/>
                <a:gd name="T7" fmla="*/ 7 h 10"/>
                <a:gd name="T8" fmla="*/ 0 w 39"/>
                <a:gd name="T9" fmla="*/ 7 h 10"/>
                <a:gd name="T10" fmla="*/ 3 w 39"/>
                <a:gd name="T11" fmla="*/ 4 h 10"/>
                <a:gd name="T12" fmla="*/ 36 w 39"/>
                <a:gd name="T13" fmla="*/ 0 h 10"/>
                <a:gd name="T14" fmla="*/ 39 w 3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0">
                  <a:moveTo>
                    <a:pt x="39" y="2"/>
                  </a:moveTo>
                  <a:cubicBezTo>
                    <a:pt x="39" y="4"/>
                    <a:pt x="38" y="5"/>
                    <a:pt x="37" y="6"/>
                  </a:cubicBezTo>
                  <a:cubicBezTo>
                    <a:pt x="3" y="10"/>
                    <a:pt x="3" y="10"/>
                    <a:pt x="3" y="10"/>
                  </a:cubicBezTo>
                  <a:cubicBezTo>
                    <a:pt x="2" y="10"/>
                    <a:pt x="0" y="9"/>
                    <a:pt x="0" y="7"/>
                  </a:cubicBezTo>
                  <a:cubicBezTo>
                    <a:pt x="0" y="7"/>
                    <a:pt x="0" y="7"/>
                    <a:pt x="0" y="7"/>
                  </a:cubicBezTo>
                  <a:cubicBezTo>
                    <a:pt x="0" y="6"/>
                    <a:pt x="1" y="4"/>
                    <a:pt x="3" y="4"/>
                  </a:cubicBezTo>
                  <a:cubicBezTo>
                    <a:pt x="36" y="0"/>
                    <a:pt x="36" y="0"/>
                    <a:pt x="36" y="0"/>
                  </a:cubicBezTo>
                  <a:cubicBezTo>
                    <a:pt x="38" y="0"/>
                    <a:pt x="39" y="1"/>
                    <a:pt x="39"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06" name="Freeform 52"/>
            <p:cNvSpPr/>
            <p:nvPr/>
          </p:nvSpPr>
          <p:spPr bwMode="auto">
            <a:xfrm>
              <a:off x="753665" y="2056407"/>
              <a:ext cx="103584" cy="26194"/>
            </a:xfrm>
            <a:custGeom>
              <a:avLst/>
              <a:gdLst>
                <a:gd name="T0" fmla="*/ 39 w 40"/>
                <a:gd name="T1" fmla="*/ 2 h 10"/>
                <a:gd name="T2" fmla="*/ 37 w 40"/>
                <a:gd name="T3" fmla="*/ 5 h 10"/>
                <a:gd name="T4" fmla="*/ 3 w 40"/>
                <a:gd name="T5" fmla="*/ 10 h 10"/>
                <a:gd name="T6" fmla="*/ 0 w 40"/>
                <a:gd name="T7" fmla="*/ 7 h 10"/>
                <a:gd name="T8" fmla="*/ 0 w 40"/>
                <a:gd name="T9" fmla="*/ 7 h 10"/>
                <a:gd name="T10" fmla="*/ 3 w 40"/>
                <a:gd name="T11" fmla="*/ 4 h 10"/>
                <a:gd name="T12" fmla="*/ 36 w 40"/>
                <a:gd name="T13" fmla="*/ 0 h 10"/>
                <a:gd name="T14" fmla="*/ 39 w 40"/>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0">
                  <a:moveTo>
                    <a:pt x="39" y="2"/>
                  </a:moveTo>
                  <a:cubicBezTo>
                    <a:pt x="40" y="4"/>
                    <a:pt x="38" y="5"/>
                    <a:pt x="37" y="5"/>
                  </a:cubicBezTo>
                  <a:cubicBezTo>
                    <a:pt x="3" y="10"/>
                    <a:pt x="3" y="10"/>
                    <a:pt x="3" y="10"/>
                  </a:cubicBezTo>
                  <a:cubicBezTo>
                    <a:pt x="2" y="10"/>
                    <a:pt x="1" y="9"/>
                    <a:pt x="0" y="7"/>
                  </a:cubicBezTo>
                  <a:cubicBezTo>
                    <a:pt x="0" y="7"/>
                    <a:pt x="0" y="7"/>
                    <a:pt x="0" y="7"/>
                  </a:cubicBezTo>
                  <a:cubicBezTo>
                    <a:pt x="0" y="6"/>
                    <a:pt x="1" y="4"/>
                    <a:pt x="3" y="4"/>
                  </a:cubicBezTo>
                  <a:cubicBezTo>
                    <a:pt x="36" y="0"/>
                    <a:pt x="36" y="0"/>
                    <a:pt x="36" y="0"/>
                  </a:cubicBezTo>
                  <a:cubicBezTo>
                    <a:pt x="38" y="0"/>
                    <a:pt x="39" y="1"/>
                    <a:pt x="39"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07" name="Freeform 53"/>
            <p:cNvSpPr/>
            <p:nvPr/>
          </p:nvSpPr>
          <p:spPr bwMode="auto">
            <a:xfrm>
              <a:off x="756047" y="2082600"/>
              <a:ext cx="103584" cy="25004"/>
            </a:xfrm>
            <a:custGeom>
              <a:avLst/>
              <a:gdLst>
                <a:gd name="T0" fmla="*/ 40 w 40"/>
                <a:gd name="T1" fmla="*/ 2 h 10"/>
                <a:gd name="T2" fmla="*/ 37 w 40"/>
                <a:gd name="T3" fmla="*/ 5 h 10"/>
                <a:gd name="T4" fmla="*/ 4 w 40"/>
                <a:gd name="T5" fmla="*/ 9 h 10"/>
                <a:gd name="T6" fmla="*/ 1 w 40"/>
                <a:gd name="T7" fmla="*/ 7 h 10"/>
                <a:gd name="T8" fmla="*/ 1 w 40"/>
                <a:gd name="T9" fmla="*/ 7 h 10"/>
                <a:gd name="T10" fmla="*/ 3 w 40"/>
                <a:gd name="T11" fmla="*/ 4 h 10"/>
                <a:gd name="T12" fmla="*/ 36 w 40"/>
                <a:gd name="T13" fmla="*/ 0 h 10"/>
                <a:gd name="T14" fmla="*/ 40 w 40"/>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0">
                  <a:moveTo>
                    <a:pt x="40" y="2"/>
                  </a:moveTo>
                  <a:cubicBezTo>
                    <a:pt x="40" y="4"/>
                    <a:pt x="39" y="5"/>
                    <a:pt x="37" y="5"/>
                  </a:cubicBezTo>
                  <a:cubicBezTo>
                    <a:pt x="4" y="9"/>
                    <a:pt x="4" y="9"/>
                    <a:pt x="4" y="9"/>
                  </a:cubicBezTo>
                  <a:cubicBezTo>
                    <a:pt x="2" y="10"/>
                    <a:pt x="1" y="9"/>
                    <a:pt x="1" y="7"/>
                  </a:cubicBezTo>
                  <a:cubicBezTo>
                    <a:pt x="1" y="7"/>
                    <a:pt x="1" y="7"/>
                    <a:pt x="1" y="7"/>
                  </a:cubicBezTo>
                  <a:cubicBezTo>
                    <a:pt x="0" y="6"/>
                    <a:pt x="1" y="4"/>
                    <a:pt x="3" y="4"/>
                  </a:cubicBezTo>
                  <a:cubicBezTo>
                    <a:pt x="36" y="0"/>
                    <a:pt x="36" y="0"/>
                    <a:pt x="36" y="0"/>
                  </a:cubicBezTo>
                  <a:cubicBezTo>
                    <a:pt x="38" y="0"/>
                    <a:pt x="39" y="1"/>
                    <a:pt x="40"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08" name="Freeform 54"/>
            <p:cNvSpPr/>
            <p:nvPr/>
          </p:nvSpPr>
          <p:spPr bwMode="auto">
            <a:xfrm>
              <a:off x="802482" y="2107603"/>
              <a:ext cx="59531" cy="21431"/>
            </a:xfrm>
            <a:custGeom>
              <a:avLst/>
              <a:gdLst>
                <a:gd name="T0" fmla="*/ 23 w 23"/>
                <a:gd name="T1" fmla="*/ 2 h 8"/>
                <a:gd name="T2" fmla="*/ 20 w 23"/>
                <a:gd name="T3" fmla="*/ 5 h 8"/>
                <a:gd name="T4" fmla="*/ 3 w 23"/>
                <a:gd name="T5" fmla="*/ 7 h 8"/>
                <a:gd name="T6" fmla="*/ 0 w 23"/>
                <a:gd name="T7" fmla="*/ 5 h 8"/>
                <a:gd name="T8" fmla="*/ 0 w 23"/>
                <a:gd name="T9" fmla="*/ 5 h 8"/>
                <a:gd name="T10" fmla="*/ 2 w 23"/>
                <a:gd name="T11" fmla="*/ 2 h 8"/>
                <a:gd name="T12" fmla="*/ 20 w 23"/>
                <a:gd name="T13" fmla="*/ 0 h 8"/>
                <a:gd name="T14" fmla="*/ 23 w 23"/>
                <a:gd name="T15" fmla="*/ 2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8">
                  <a:moveTo>
                    <a:pt x="23" y="2"/>
                  </a:moveTo>
                  <a:cubicBezTo>
                    <a:pt x="23" y="4"/>
                    <a:pt x="22" y="5"/>
                    <a:pt x="20" y="5"/>
                  </a:cubicBezTo>
                  <a:cubicBezTo>
                    <a:pt x="3" y="7"/>
                    <a:pt x="3" y="7"/>
                    <a:pt x="3" y="7"/>
                  </a:cubicBezTo>
                  <a:cubicBezTo>
                    <a:pt x="1" y="8"/>
                    <a:pt x="0" y="6"/>
                    <a:pt x="0" y="5"/>
                  </a:cubicBezTo>
                  <a:cubicBezTo>
                    <a:pt x="0" y="5"/>
                    <a:pt x="0" y="5"/>
                    <a:pt x="0" y="5"/>
                  </a:cubicBezTo>
                  <a:cubicBezTo>
                    <a:pt x="0" y="3"/>
                    <a:pt x="1" y="2"/>
                    <a:pt x="2" y="2"/>
                  </a:cubicBezTo>
                  <a:cubicBezTo>
                    <a:pt x="20" y="0"/>
                    <a:pt x="20" y="0"/>
                    <a:pt x="20" y="0"/>
                  </a:cubicBezTo>
                  <a:cubicBezTo>
                    <a:pt x="21" y="0"/>
                    <a:pt x="23" y="1"/>
                    <a:pt x="23"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09" name="Freeform 55"/>
            <p:cNvSpPr>
              <a:spLocks noEditPoints="1"/>
            </p:cNvSpPr>
            <p:nvPr/>
          </p:nvSpPr>
          <p:spPr bwMode="auto">
            <a:xfrm>
              <a:off x="3059906" y="2087363"/>
              <a:ext cx="172640" cy="232172"/>
            </a:xfrm>
            <a:custGeom>
              <a:avLst/>
              <a:gdLst>
                <a:gd name="T0" fmla="*/ 43 w 67"/>
                <a:gd name="T1" fmla="*/ 1 h 90"/>
                <a:gd name="T2" fmla="*/ 14 w 67"/>
                <a:gd name="T3" fmla="*/ 4 h 90"/>
                <a:gd name="T4" fmla="*/ 1 w 67"/>
                <a:gd name="T5" fmla="*/ 21 h 90"/>
                <a:gd name="T6" fmla="*/ 8 w 67"/>
                <a:gd name="T7" fmla="*/ 76 h 90"/>
                <a:gd name="T8" fmla="*/ 25 w 67"/>
                <a:gd name="T9" fmla="*/ 89 h 90"/>
                <a:gd name="T10" fmla="*/ 53 w 67"/>
                <a:gd name="T11" fmla="*/ 85 h 90"/>
                <a:gd name="T12" fmla="*/ 66 w 67"/>
                <a:gd name="T13" fmla="*/ 68 h 90"/>
                <a:gd name="T14" fmla="*/ 60 w 67"/>
                <a:gd name="T15" fmla="*/ 14 h 90"/>
                <a:gd name="T16" fmla="*/ 43 w 67"/>
                <a:gd name="T17" fmla="*/ 1 h 90"/>
                <a:gd name="T18" fmla="*/ 43 w 67"/>
                <a:gd name="T19" fmla="*/ 80 h 90"/>
                <a:gd name="T20" fmla="*/ 41 w 67"/>
                <a:gd name="T21" fmla="*/ 81 h 90"/>
                <a:gd name="T22" fmla="*/ 35 w 67"/>
                <a:gd name="T23" fmla="*/ 82 h 90"/>
                <a:gd name="T24" fmla="*/ 34 w 67"/>
                <a:gd name="T25" fmla="*/ 81 h 90"/>
                <a:gd name="T26" fmla="*/ 33 w 67"/>
                <a:gd name="T27" fmla="*/ 77 h 90"/>
                <a:gd name="T28" fmla="*/ 35 w 67"/>
                <a:gd name="T29" fmla="*/ 75 h 90"/>
                <a:gd name="T30" fmla="*/ 41 w 67"/>
                <a:gd name="T31" fmla="*/ 75 h 90"/>
                <a:gd name="T32" fmla="*/ 42 w 67"/>
                <a:gd name="T33" fmla="*/ 76 h 90"/>
                <a:gd name="T34" fmla="*/ 43 w 67"/>
                <a:gd name="T35" fmla="*/ 80 h 90"/>
                <a:gd name="T36" fmla="*/ 58 w 67"/>
                <a:gd name="T37" fmla="*/ 57 h 90"/>
                <a:gd name="T38" fmla="*/ 50 w 67"/>
                <a:gd name="T39" fmla="*/ 66 h 90"/>
                <a:gd name="T40" fmla="*/ 23 w 67"/>
                <a:gd name="T41" fmla="*/ 70 h 90"/>
                <a:gd name="T42" fmla="*/ 14 w 67"/>
                <a:gd name="T43" fmla="*/ 62 h 90"/>
                <a:gd name="T44" fmla="*/ 9 w 67"/>
                <a:gd name="T45" fmla="*/ 22 h 90"/>
                <a:gd name="T46" fmla="*/ 16 w 67"/>
                <a:gd name="T47" fmla="*/ 12 h 90"/>
                <a:gd name="T48" fmla="*/ 43 w 67"/>
                <a:gd name="T49" fmla="*/ 8 h 90"/>
                <a:gd name="T50" fmla="*/ 53 w 67"/>
                <a:gd name="T51" fmla="*/ 16 h 90"/>
                <a:gd name="T52" fmla="*/ 58 w 67"/>
                <a:gd name="T53" fmla="*/ 5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90">
                  <a:moveTo>
                    <a:pt x="43" y="1"/>
                  </a:moveTo>
                  <a:cubicBezTo>
                    <a:pt x="14" y="4"/>
                    <a:pt x="14" y="4"/>
                    <a:pt x="14" y="4"/>
                  </a:cubicBezTo>
                  <a:cubicBezTo>
                    <a:pt x="6" y="5"/>
                    <a:pt x="0" y="13"/>
                    <a:pt x="1" y="21"/>
                  </a:cubicBezTo>
                  <a:cubicBezTo>
                    <a:pt x="8" y="76"/>
                    <a:pt x="8" y="76"/>
                    <a:pt x="8" y="76"/>
                  </a:cubicBezTo>
                  <a:cubicBezTo>
                    <a:pt x="9" y="84"/>
                    <a:pt x="17" y="90"/>
                    <a:pt x="25" y="89"/>
                  </a:cubicBezTo>
                  <a:cubicBezTo>
                    <a:pt x="53" y="85"/>
                    <a:pt x="53" y="85"/>
                    <a:pt x="53" y="85"/>
                  </a:cubicBezTo>
                  <a:cubicBezTo>
                    <a:pt x="61" y="84"/>
                    <a:pt x="67" y="77"/>
                    <a:pt x="66" y="68"/>
                  </a:cubicBezTo>
                  <a:cubicBezTo>
                    <a:pt x="60" y="14"/>
                    <a:pt x="60" y="14"/>
                    <a:pt x="60" y="14"/>
                  </a:cubicBezTo>
                  <a:cubicBezTo>
                    <a:pt x="59" y="6"/>
                    <a:pt x="51" y="0"/>
                    <a:pt x="43" y="1"/>
                  </a:cubicBezTo>
                  <a:close/>
                  <a:moveTo>
                    <a:pt x="43" y="80"/>
                  </a:moveTo>
                  <a:cubicBezTo>
                    <a:pt x="43" y="81"/>
                    <a:pt x="42" y="81"/>
                    <a:pt x="41" y="81"/>
                  </a:cubicBezTo>
                  <a:cubicBezTo>
                    <a:pt x="35" y="82"/>
                    <a:pt x="35" y="82"/>
                    <a:pt x="35" y="82"/>
                  </a:cubicBezTo>
                  <a:cubicBezTo>
                    <a:pt x="35" y="82"/>
                    <a:pt x="34" y="82"/>
                    <a:pt x="34" y="81"/>
                  </a:cubicBezTo>
                  <a:cubicBezTo>
                    <a:pt x="33" y="77"/>
                    <a:pt x="33" y="77"/>
                    <a:pt x="33" y="77"/>
                  </a:cubicBezTo>
                  <a:cubicBezTo>
                    <a:pt x="33" y="76"/>
                    <a:pt x="34" y="76"/>
                    <a:pt x="35" y="75"/>
                  </a:cubicBezTo>
                  <a:cubicBezTo>
                    <a:pt x="41" y="75"/>
                    <a:pt x="41" y="75"/>
                    <a:pt x="41" y="75"/>
                  </a:cubicBezTo>
                  <a:cubicBezTo>
                    <a:pt x="41" y="75"/>
                    <a:pt x="42" y="75"/>
                    <a:pt x="42" y="76"/>
                  </a:cubicBezTo>
                  <a:lnTo>
                    <a:pt x="43" y="80"/>
                  </a:lnTo>
                  <a:close/>
                  <a:moveTo>
                    <a:pt x="58" y="57"/>
                  </a:moveTo>
                  <a:cubicBezTo>
                    <a:pt x="58" y="61"/>
                    <a:pt x="55" y="66"/>
                    <a:pt x="50" y="66"/>
                  </a:cubicBezTo>
                  <a:cubicBezTo>
                    <a:pt x="23" y="70"/>
                    <a:pt x="23" y="70"/>
                    <a:pt x="23" y="70"/>
                  </a:cubicBezTo>
                  <a:cubicBezTo>
                    <a:pt x="19" y="70"/>
                    <a:pt x="14" y="67"/>
                    <a:pt x="14" y="62"/>
                  </a:cubicBezTo>
                  <a:cubicBezTo>
                    <a:pt x="9" y="22"/>
                    <a:pt x="9" y="22"/>
                    <a:pt x="9" y="22"/>
                  </a:cubicBezTo>
                  <a:cubicBezTo>
                    <a:pt x="8" y="17"/>
                    <a:pt x="11" y="12"/>
                    <a:pt x="16" y="12"/>
                  </a:cubicBezTo>
                  <a:cubicBezTo>
                    <a:pt x="43" y="8"/>
                    <a:pt x="43" y="8"/>
                    <a:pt x="43" y="8"/>
                  </a:cubicBezTo>
                  <a:cubicBezTo>
                    <a:pt x="48" y="8"/>
                    <a:pt x="52" y="11"/>
                    <a:pt x="53" y="16"/>
                  </a:cubicBezTo>
                  <a:lnTo>
                    <a:pt x="58" y="57"/>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10" name="Freeform 56"/>
            <p:cNvSpPr/>
            <p:nvPr/>
          </p:nvSpPr>
          <p:spPr bwMode="auto">
            <a:xfrm>
              <a:off x="3224212" y="2094506"/>
              <a:ext cx="41672" cy="201216"/>
            </a:xfrm>
            <a:custGeom>
              <a:avLst/>
              <a:gdLst>
                <a:gd name="T0" fmla="*/ 3 w 16"/>
                <a:gd name="T1" fmla="*/ 0 h 78"/>
                <a:gd name="T2" fmla="*/ 0 w 16"/>
                <a:gd name="T3" fmla="*/ 4 h 78"/>
                <a:gd name="T4" fmla="*/ 9 w 16"/>
                <a:gd name="T5" fmla="*/ 74 h 78"/>
                <a:gd name="T6" fmla="*/ 13 w 16"/>
                <a:gd name="T7" fmla="*/ 78 h 78"/>
                <a:gd name="T8" fmla="*/ 16 w 16"/>
                <a:gd name="T9" fmla="*/ 73 h 78"/>
                <a:gd name="T10" fmla="*/ 7 w 16"/>
                <a:gd name="T11" fmla="*/ 3 h 78"/>
                <a:gd name="T12" fmla="*/ 3 w 16"/>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16" h="78">
                  <a:moveTo>
                    <a:pt x="3" y="0"/>
                  </a:moveTo>
                  <a:cubicBezTo>
                    <a:pt x="1" y="0"/>
                    <a:pt x="0" y="2"/>
                    <a:pt x="0" y="4"/>
                  </a:cubicBezTo>
                  <a:cubicBezTo>
                    <a:pt x="9" y="74"/>
                    <a:pt x="9" y="74"/>
                    <a:pt x="9" y="74"/>
                  </a:cubicBezTo>
                  <a:cubicBezTo>
                    <a:pt x="9" y="76"/>
                    <a:pt x="11" y="78"/>
                    <a:pt x="13" y="78"/>
                  </a:cubicBezTo>
                  <a:cubicBezTo>
                    <a:pt x="15" y="77"/>
                    <a:pt x="16" y="75"/>
                    <a:pt x="16" y="73"/>
                  </a:cubicBezTo>
                  <a:cubicBezTo>
                    <a:pt x="7" y="3"/>
                    <a:pt x="7" y="3"/>
                    <a:pt x="7" y="3"/>
                  </a:cubicBezTo>
                  <a:cubicBezTo>
                    <a:pt x="7" y="1"/>
                    <a:pt x="5" y="0"/>
                    <a:pt x="3"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11" name="Freeform 57"/>
            <p:cNvSpPr/>
            <p:nvPr/>
          </p:nvSpPr>
          <p:spPr bwMode="auto">
            <a:xfrm>
              <a:off x="3245643" y="2102841"/>
              <a:ext cx="15478" cy="69056"/>
            </a:xfrm>
            <a:custGeom>
              <a:avLst/>
              <a:gdLst>
                <a:gd name="T0" fmla="*/ 1 w 6"/>
                <a:gd name="T1" fmla="*/ 0 h 27"/>
                <a:gd name="T2" fmla="*/ 0 w 6"/>
                <a:gd name="T3" fmla="*/ 1 h 27"/>
                <a:gd name="T4" fmla="*/ 3 w 6"/>
                <a:gd name="T5" fmla="*/ 26 h 27"/>
                <a:gd name="T6" fmla="*/ 5 w 6"/>
                <a:gd name="T7" fmla="*/ 27 h 27"/>
                <a:gd name="T8" fmla="*/ 6 w 6"/>
                <a:gd name="T9" fmla="*/ 25 h 27"/>
                <a:gd name="T10" fmla="*/ 3 w 6"/>
                <a:gd name="T11" fmla="*/ 1 h 27"/>
                <a:gd name="T12" fmla="*/ 1 w 6"/>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6" h="27">
                  <a:moveTo>
                    <a:pt x="1" y="0"/>
                  </a:moveTo>
                  <a:cubicBezTo>
                    <a:pt x="1" y="0"/>
                    <a:pt x="0" y="0"/>
                    <a:pt x="0" y="1"/>
                  </a:cubicBezTo>
                  <a:cubicBezTo>
                    <a:pt x="3" y="26"/>
                    <a:pt x="3" y="26"/>
                    <a:pt x="3" y="26"/>
                  </a:cubicBezTo>
                  <a:cubicBezTo>
                    <a:pt x="3" y="26"/>
                    <a:pt x="4" y="27"/>
                    <a:pt x="5" y="27"/>
                  </a:cubicBezTo>
                  <a:cubicBezTo>
                    <a:pt x="5" y="27"/>
                    <a:pt x="6" y="26"/>
                    <a:pt x="6" y="25"/>
                  </a:cubicBezTo>
                  <a:cubicBezTo>
                    <a:pt x="3" y="1"/>
                    <a:pt x="3" y="1"/>
                    <a:pt x="3" y="1"/>
                  </a:cubicBezTo>
                  <a:cubicBezTo>
                    <a:pt x="3" y="0"/>
                    <a:pt x="2" y="0"/>
                    <a:pt x="1"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12" name="Freeform 58"/>
            <p:cNvSpPr/>
            <p:nvPr/>
          </p:nvSpPr>
          <p:spPr bwMode="auto">
            <a:xfrm>
              <a:off x="3090862" y="2138559"/>
              <a:ext cx="97631" cy="23813"/>
            </a:xfrm>
            <a:custGeom>
              <a:avLst/>
              <a:gdLst>
                <a:gd name="T0" fmla="*/ 38 w 38"/>
                <a:gd name="T1" fmla="*/ 2 h 9"/>
                <a:gd name="T2" fmla="*/ 35 w 38"/>
                <a:gd name="T3" fmla="*/ 5 h 9"/>
                <a:gd name="T4" fmla="*/ 3 w 38"/>
                <a:gd name="T5" fmla="*/ 9 h 9"/>
                <a:gd name="T6" fmla="*/ 0 w 38"/>
                <a:gd name="T7" fmla="*/ 7 h 9"/>
                <a:gd name="T8" fmla="*/ 0 w 38"/>
                <a:gd name="T9" fmla="*/ 7 h 9"/>
                <a:gd name="T10" fmla="*/ 3 w 38"/>
                <a:gd name="T11" fmla="*/ 4 h 9"/>
                <a:gd name="T12" fmla="*/ 35 w 38"/>
                <a:gd name="T13" fmla="*/ 0 h 9"/>
                <a:gd name="T14" fmla="*/ 38 w 38"/>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9">
                  <a:moveTo>
                    <a:pt x="38" y="2"/>
                  </a:moveTo>
                  <a:cubicBezTo>
                    <a:pt x="38" y="4"/>
                    <a:pt x="37" y="5"/>
                    <a:pt x="35" y="5"/>
                  </a:cubicBezTo>
                  <a:cubicBezTo>
                    <a:pt x="3" y="9"/>
                    <a:pt x="3" y="9"/>
                    <a:pt x="3" y="9"/>
                  </a:cubicBezTo>
                  <a:cubicBezTo>
                    <a:pt x="2" y="9"/>
                    <a:pt x="1" y="8"/>
                    <a:pt x="0" y="7"/>
                  </a:cubicBezTo>
                  <a:cubicBezTo>
                    <a:pt x="0" y="7"/>
                    <a:pt x="0" y="7"/>
                    <a:pt x="0" y="7"/>
                  </a:cubicBezTo>
                  <a:cubicBezTo>
                    <a:pt x="0" y="5"/>
                    <a:pt x="1" y="4"/>
                    <a:pt x="3" y="4"/>
                  </a:cubicBezTo>
                  <a:cubicBezTo>
                    <a:pt x="35" y="0"/>
                    <a:pt x="35" y="0"/>
                    <a:pt x="35" y="0"/>
                  </a:cubicBezTo>
                  <a:cubicBezTo>
                    <a:pt x="36" y="0"/>
                    <a:pt x="37" y="1"/>
                    <a:pt x="38"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13" name="Freeform 59"/>
            <p:cNvSpPr/>
            <p:nvPr/>
          </p:nvSpPr>
          <p:spPr bwMode="auto">
            <a:xfrm>
              <a:off x="3093244" y="2162371"/>
              <a:ext cx="97631" cy="25004"/>
            </a:xfrm>
            <a:custGeom>
              <a:avLst/>
              <a:gdLst>
                <a:gd name="T0" fmla="*/ 38 w 38"/>
                <a:gd name="T1" fmla="*/ 3 h 10"/>
                <a:gd name="T2" fmla="*/ 35 w 38"/>
                <a:gd name="T3" fmla="*/ 6 h 10"/>
                <a:gd name="T4" fmla="*/ 4 w 38"/>
                <a:gd name="T5" fmla="*/ 9 h 10"/>
                <a:gd name="T6" fmla="*/ 1 w 38"/>
                <a:gd name="T7" fmla="*/ 7 h 10"/>
                <a:gd name="T8" fmla="*/ 1 w 38"/>
                <a:gd name="T9" fmla="*/ 7 h 10"/>
                <a:gd name="T10" fmla="*/ 3 w 38"/>
                <a:gd name="T11" fmla="*/ 4 h 10"/>
                <a:gd name="T12" fmla="*/ 35 w 38"/>
                <a:gd name="T13" fmla="*/ 0 h 10"/>
                <a:gd name="T14" fmla="*/ 38 w 38"/>
                <a:gd name="T15" fmla="*/ 3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0">
                  <a:moveTo>
                    <a:pt x="38" y="3"/>
                  </a:moveTo>
                  <a:cubicBezTo>
                    <a:pt x="38" y="4"/>
                    <a:pt x="37" y="5"/>
                    <a:pt x="35" y="6"/>
                  </a:cubicBezTo>
                  <a:cubicBezTo>
                    <a:pt x="4" y="9"/>
                    <a:pt x="4" y="9"/>
                    <a:pt x="4" y="9"/>
                  </a:cubicBezTo>
                  <a:cubicBezTo>
                    <a:pt x="2" y="10"/>
                    <a:pt x="1" y="9"/>
                    <a:pt x="1" y="7"/>
                  </a:cubicBezTo>
                  <a:cubicBezTo>
                    <a:pt x="1" y="7"/>
                    <a:pt x="1" y="7"/>
                    <a:pt x="1" y="7"/>
                  </a:cubicBezTo>
                  <a:cubicBezTo>
                    <a:pt x="0" y="6"/>
                    <a:pt x="1" y="4"/>
                    <a:pt x="3" y="4"/>
                  </a:cubicBezTo>
                  <a:cubicBezTo>
                    <a:pt x="35" y="0"/>
                    <a:pt x="35" y="0"/>
                    <a:pt x="35" y="0"/>
                  </a:cubicBezTo>
                  <a:cubicBezTo>
                    <a:pt x="36" y="0"/>
                    <a:pt x="38" y="1"/>
                    <a:pt x="38" y="3"/>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14" name="Freeform 60"/>
            <p:cNvSpPr/>
            <p:nvPr/>
          </p:nvSpPr>
          <p:spPr bwMode="auto">
            <a:xfrm>
              <a:off x="3099197" y="2187375"/>
              <a:ext cx="95250" cy="23813"/>
            </a:xfrm>
            <a:custGeom>
              <a:avLst/>
              <a:gdLst>
                <a:gd name="T0" fmla="*/ 37 w 37"/>
                <a:gd name="T1" fmla="*/ 2 h 9"/>
                <a:gd name="T2" fmla="*/ 35 w 37"/>
                <a:gd name="T3" fmla="*/ 5 h 9"/>
                <a:gd name="T4" fmla="*/ 3 w 37"/>
                <a:gd name="T5" fmla="*/ 9 h 9"/>
                <a:gd name="T6" fmla="*/ 0 w 37"/>
                <a:gd name="T7" fmla="*/ 7 h 9"/>
                <a:gd name="T8" fmla="*/ 0 w 37"/>
                <a:gd name="T9" fmla="*/ 7 h 9"/>
                <a:gd name="T10" fmla="*/ 2 w 37"/>
                <a:gd name="T11" fmla="*/ 4 h 9"/>
                <a:gd name="T12" fmla="*/ 34 w 37"/>
                <a:gd name="T13" fmla="*/ 0 h 9"/>
                <a:gd name="T14" fmla="*/ 37 w 3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9">
                  <a:moveTo>
                    <a:pt x="37" y="2"/>
                  </a:moveTo>
                  <a:cubicBezTo>
                    <a:pt x="37" y="3"/>
                    <a:pt x="36" y="5"/>
                    <a:pt x="35" y="5"/>
                  </a:cubicBezTo>
                  <a:cubicBezTo>
                    <a:pt x="3" y="9"/>
                    <a:pt x="3" y="9"/>
                    <a:pt x="3" y="9"/>
                  </a:cubicBezTo>
                  <a:cubicBezTo>
                    <a:pt x="1" y="9"/>
                    <a:pt x="0" y="8"/>
                    <a:pt x="0" y="7"/>
                  </a:cubicBezTo>
                  <a:cubicBezTo>
                    <a:pt x="0" y="7"/>
                    <a:pt x="0" y="7"/>
                    <a:pt x="0" y="7"/>
                  </a:cubicBezTo>
                  <a:cubicBezTo>
                    <a:pt x="0" y="5"/>
                    <a:pt x="1" y="4"/>
                    <a:pt x="2" y="4"/>
                  </a:cubicBezTo>
                  <a:cubicBezTo>
                    <a:pt x="34" y="0"/>
                    <a:pt x="34" y="0"/>
                    <a:pt x="34" y="0"/>
                  </a:cubicBezTo>
                  <a:cubicBezTo>
                    <a:pt x="35" y="0"/>
                    <a:pt x="37" y="1"/>
                    <a:pt x="37"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15" name="Freeform 61"/>
            <p:cNvSpPr/>
            <p:nvPr/>
          </p:nvSpPr>
          <p:spPr bwMode="auto">
            <a:xfrm>
              <a:off x="3139678" y="2211188"/>
              <a:ext cx="57150" cy="20241"/>
            </a:xfrm>
            <a:custGeom>
              <a:avLst/>
              <a:gdLst>
                <a:gd name="T0" fmla="*/ 22 w 22"/>
                <a:gd name="T1" fmla="*/ 2 h 8"/>
                <a:gd name="T2" fmla="*/ 20 w 22"/>
                <a:gd name="T3" fmla="*/ 5 h 8"/>
                <a:gd name="T4" fmla="*/ 3 w 22"/>
                <a:gd name="T5" fmla="*/ 7 h 8"/>
                <a:gd name="T6" fmla="*/ 0 w 22"/>
                <a:gd name="T7" fmla="*/ 5 h 8"/>
                <a:gd name="T8" fmla="*/ 0 w 22"/>
                <a:gd name="T9" fmla="*/ 5 h 8"/>
                <a:gd name="T10" fmla="*/ 2 w 22"/>
                <a:gd name="T11" fmla="*/ 2 h 8"/>
                <a:gd name="T12" fmla="*/ 19 w 22"/>
                <a:gd name="T13" fmla="*/ 0 h 8"/>
                <a:gd name="T14" fmla="*/ 22 w 22"/>
                <a:gd name="T15" fmla="*/ 2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8">
                  <a:moveTo>
                    <a:pt x="22" y="2"/>
                  </a:moveTo>
                  <a:cubicBezTo>
                    <a:pt x="22" y="4"/>
                    <a:pt x="21" y="5"/>
                    <a:pt x="20" y="5"/>
                  </a:cubicBezTo>
                  <a:cubicBezTo>
                    <a:pt x="3" y="7"/>
                    <a:pt x="3" y="7"/>
                    <a:pt x="3" y="7"/>
                  </a:cubicBezTo>
                  <a:cubicBezTo>
                    <a:pt x="2" y="8"/>
                    <a:pt x="0" y="7"/>
                    <a:pt x="0" y="5"/>
                  </a:cubicBezTo>
                  <a:cubicBezTo>
                    <a:pt x="0" y="5"/>
                    <a:pt x="0" y="5"/>
                    <a:pt x="0" y="5"/>
                  </a:cubicBezTo>
                  <a:cubicBezTo>
                    <a:pt x="0" y="4"/>
                    <a:pt x="1" y="2"/>
                    <a:pt x="2" y="2"/>
                  </a:cubicBezTo>
                  <a:cubicBezTo>
                    <a:pt x="19" y="0"/>
                    <a:pt x="19" y="0"/>
                    <a:pt x="19" y="0"/>
                  </a:cubicBezTo>
                  <a:cubicBezTo>
                    <a:pt x="21" y="0"/>
                    <a:pt x="22" y="1"/>
                    <a:pt x="22"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16" name="Freeform 62"/>
            <p:cNvSpPr>
              <a:spLocks noEditPoints="1"/>
            </p:cNvSpPr>
            <p:nvPr/>
          </p:nvSpPr>
          <p:spPr bwMode="auto">
            <a:xfrm>
              <a:off x="1734740" y="1870669"/>
              <a:ext cx="241697" cy="252413"/>
            </a:xfrm>
            <a:custGeom>
              <a:avLst/>
              <a:gdLst>
                <a:gd name="T0" fmla="*/ 71 w 94"/>
                <a:gd name="T1" fmla="*/ 1 h 98"/>
                <a:gd name="T2" fmla="*/ 15 w 94"/>
                <a:gd name="T3" fmla="*/ 8 h 98"/>
                <a:gd name="T4" fmla="*/ 1 w 94"/>
                <a:gd name="T5" fmla="*/ 26 h 98"/>
                <a:gd name="T6" fmla="*/ 6 w 94"/>
                <a:gd name="T7" fmla="*/ 62 h 98"/>
                <a:gd name="T8" fmla="*/ 24 w 94"/>
                <a:gd name="T9" fmla="*/ 76 h 98"/>
                <a:gd name="T10" fmla="*/ 45 w 94"/>
                <a:gd name="T11" fmla="*/ 73 h 98"/>
                <a:gd name="T12" fmla="*/ 46 w 94"/>
                <a:gd name="T13" fmla="*/ 84 h 98"/>
                <a:gd name="T14" fmla="*/ 21 w 94"/>
                <a:gd name="T15" fmla="*/ 88 h 98"/>
                <a:gd name="T16" fmla="*/ 17 w 94"/>
                <a:gd name="T17" fmla="*/ 93 h 98"/>
                <a:gd name="T18" fmla="*/ 22 w 94"/>
                <a:gd name="T19" fmla="*/ 98 h 98"/>
                <a:gd name="T20" fmla="*/ 86 w 94"/>
                <a:gd name="T21" fmla="*/ 90 h 98"/>
                <a:gd name="T22" fmla="*/ 90 w 94"/>
                <a:gd name="T23" fmla="*/ 84 h 98"/>
                <a:gd name="T24" fmla="*/ 84 w 94"/>
                <a:gd name="T25" fmla="*/ 80 h 98"/>
                <a:gd name="T26" fmla="*/ 59 w 94"/>
                <a:gd name="T27" fmla="*/ 83 h 98"/>
                <a:gd name="T28" fmla="*/ 58 w 94"/>
                <a:gd name="T29" fmla="*/ 71 h 98"/>
                <a:gd name="T30" fmla="*/ 79 w 94"/>
                <a:gd name="T31" fmla="*/ 69 h 98"/>
                <a:gd name="T32" fmla="*/ 93 w 94"/>
                <a:gd name="T33" fmla="*/ 51 h 98"/>
                <a:gd name="T34" fmla="*/ 88 w 94"/>
                <a:gd name="T35" fmla="*/ 15 h 98"/>
                <a:gd name="T36" fmla="*/ 71 w 94"/>
                <a:gd name="T37" fmla="*/ 1 h 98"/>
                <a:gd name="T38" fmla="*/ 87 w 94"/>
                <a:gd name="T39" fmla="*/ 52 h 98"/>
                <a:gd name="T40" fmla="*/ 78 w 94"/>
                <a:gd name="T41" fmla="*/ 63 h 98"/>
                <a:gd name="T42" fmla="*/ 23 w 94"/>
                <a:gd name="T43" fmla="*/ 69 h 98"/>
                <a:gd name="T44" fmla="*/ 12 w 94"/>
                <a:gd name="T45" fmla="*/ 61 h 98"/>
                <a:gd name="T46" fmla="*/ 7 w 94"/>
                <a:gd name="T47" fmla="*/ 25 h 98"/>
                <a:gd name="T48" fmla="*/ 16 w 94"/>
                <a:gd name="T49" fmla="*/ 14 h 98"/>
                <a:gd name="T50" fmla="*/ 71 w 94"/>
                <a:gd name="T51" fmla="*/ 7 h 98"/>
                <a:gd name="T52" fmla="*/ 83 w 94"/>
                <a:gd name="T53" fmla="*/ 16 h 98"/>
                <a:gd name="T54" fmla="*/ 87 w 94"/>
                <a:gd name="T55" fmla="*/ 5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98">
                  <a:moveTo>
                    <a:pt x="71" y="1"/>
                  </a:moveTo>
                  <a:cubicBezTo>
                    <a:pt x="15" y="8"/>
                    <a:pt x="15" y="8"/>
                    <a:pt x="15" y="8"/>
                  </a:cubicBezTo>
                  <a:cubicBezTo>
                    <a:pt x="7" y="9"/>
                    <a:pt x="0" y="17"/>
                    <a:pt x="1" y="26"/>
                  </a:cubicBezTo>
                  <a:cubicBezTo>
                    <a:pt x="6" y="62"/>
                    <a:pt x="6" y="62"/>
                    <a:pt x="6" y="62"/>
                  </a:cubicBezTo>
                  <a:cubicBezTo>
                    <a:pt x="7" y="71"/>
                    <a:pt x="15" y="77"/>
                    <a:pt x="24" y="76"/>
                  </a:cubicBezTo>
                  <a:cubicBezTo>
                    <a:pt x="45" y="73"/>
                    <a:pt x="45" y="73"/>
                    <a:pt x="45" y="73"/>
                  </a:cubicBezTo>
                  <a:cubicBezTo>
                    <a:pt x="46" y="84"/>
                    <a:pt x="46" y="84"/>
                    <a:pt x="46" y="84"/>
                  </a:cubicBezTo>
                  <a:cubicBezTo>
                    <a:pt x="21" y="88"/>
                    <a:pt x="21" y="88"/>
                    <a:pt x="21" y="88"/>
                  </a:cubicBezTo>
                  <a:cubicBezTo>
                    <a:pt x="18" y="88"/>
                    <a:pt x="16" y="90"/>
                    <a:pt x="17" y="93"/>
                  </a:cubicBezTo>
                  <a:cubicBezTo>
                    <a:pt x="17" y="96"/>
                    <a:pt x="19" y="98"/>
                    <a:pt x="22" y="98"/>
                  </a:cubicBezTo>
                  <a:cubicBezTo>
                    <a:pt x="86" y="90"/>
                    <a:pt x="86" y="90"/>
                    <a:pt x="86" y="90"/>
                  </a:cubicBezTo>
                  <a:cubicBezTo>
                    <a:pt x="88" y="89"/>
                    <a:pt x="90" y="87"/>
                    <a:pt x="90" y="84"/>
                  </a:cubicBezTo>
                  <a:cubicBezTo>
                    <a:pt x="90" y="81"/>
                    <a:pt x="87" y="79"/>
                    <a:pt x="84" y="80"/>
                  </a:cubicBezTo>
                  <a:cubicBezTo>
                    <a:pt x="59" y="83"/>
                    <a:pt x="59" y="83"/>
                    <a:pt x="59" y="83"/>
                  </a:cubicBezTo>
                  <a:cubicBezTo>
                    <a:pt x="58" y="71"/>
                    <a:pt x="58" y="71"/>
                    <a:pt x="58" y="71"/>
                  </a:cubicBezTo>
                  <a:cubicBezTo>
                    <a:pt x="79" y="69"/>
                    <a:pt x="79" y="69"/>
                    <a:pt x="79" y="69"/>
                  </a:cubicBezTo>
                  <a:cubicBezTo>
                    <a:pt x="88" y="68"/>
                    <a:pt x="94" y="60"/>
                    <a:pt x="93" y="51"/>
                  </a:cubicBezTo>
                  <a:cubicBezTo>
                    <a:pt x="88" y="15"/>
                    <a:pt x="88" y="15"/>
                    <a:pt x="88" y="15"/>
                  </a:cubicBezTo>
                  <a:cubicBezTo>
                    <a:pt x="87" y="6"/>
                    <a:pt x="79" y="0"/>
                    <a:pt x="71" y="1"/>
                  </a:cubicBezTo>
                  <a:close/>
                  <a:moveTo>
                    <a:pt x="87" y="52"/>
                  </a:moveTo>
                  <a:cubicBezTo>
                    <a:pt x="88" y="57"/>
                    <a:pt x="84" y="62"/>
                    <a:pt x="78" y="63"/>
                  </a:cubicBezTo>
                  <a:cubicBezTo>
                    <a:pt x="23" y="69"/>
                    <a:pt x="23" y="69"/>
                    <a:pt x="23" y="69"/>
                  </a:cubicBezTo>
                  <a:cubicBezTo>
                    <a:pt x="17" y="70"/>
                    <a:pt x="12" y="66"/>
                    <a:pt x="12" y="61"/>
                  </a:cubicBezTo>
                  <a:cubicBezTo>
                    <a:pt x="7" y="25"/>
                    <a:pt x="7" y="25"/>
                    <a:pt x="7" y="25"/>
                  </a:cubicBezTo>
                  <a:cubicBezTo>
                    <a:pt x="7" y="20"/>
                    <a:pt x="11" y="15"/>
                    <a:pt x="16" y="14"/>
                  </a:cubicBezTo>
                  <a:cubicBezTo>
                    <a:pt x="71" y="7"/>
                    <a:pt x="71" y="7"/>
                    <a:pt x="71" y="7"/>
                  </a:cubicBezTo>
                  <a:cubicBezTo>
                    <a:pt x="77" y="7"/>
                    <a:pt x="82" y="10"/>
                    <a:pt x="83" y="16"/>
                  </a:cubicBezTo>
                  <a:lnTo>
                    <a:pt x="87" y="52"/>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17" name="Freeform 63"/>
            <p:cNvSpPr/>
            <p:nvPr/>
          </p:nvSpPr>
          <p:spPr bwMode="auto">
            <a:xfrm>
              <a:off x="1772840" y="1917103"/>
              <a:ext cx="152400" cy="30956"/>
            </a:xfrm>
            <a:custGeom>
              <a:avLst/>
              <a:gdLst>
                <a:gd name="T0" fmla="*/ 59 w 59"/>
                <a:gd name="T1" fmla="*/ 2 h 12"/>
                <a:gd name="T2" fmla="*/ 57 w 59"/>
                <a:gd name="T3" fmla="*/ 5 h 12"/>
                <a:gd name="T4" fmla="*/ 4 w 59"/>
                <a:gd name="T5" fmla="*/ 12 h 12"/>
                <a:gd name="T6" fmla="*/ 1 w 59"/>
                <a:gd name="T7" fmla="*/ 9 h 12"/>
                <a:gd name="T8" fmla="*/ 1 w 59"/>
                <a:gd name="T9" fmla="*/ 9 h 12"/>
                <a:gd name="T10" fmla="*/ 3 w 59"/>
                <a:gd name="T11" fmla="*/ 6 h 12"/>
                <a:gd name="T12" fmla="*/ 56 w 59"/>
                <a:gd name="T13" fmla="*/ 0 h 12"/>
                <a:gd name="T14" fmla="*/ 59 w 59"/>
                <a:gd name="T15" fmla="*/ 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
                  <a:moveTo>
                    <a:pt x="59" y="2"/>
                  </a:moveTo>
                  <a:cubicBezTo>
                    <a:pt x="59" y="4"/>
                    <a:pt x="58" y="5"/>
                    <a:pt x="57" y="5"/>
                  </a:cubicBezTo>
                  <a:cubicBezTo>
                    <a:pt x="4" y="12"/>
                    <a:pt x="4" y="12"/>
                    <a:pt x="4" y="12"/>
                  </a:cubicBezTo>
                  <a:cubicBezTo>
                    <a:pt x="2" y="12"/>
                    <a:pt x="1" y="11"/>
                    <a:pt x="1" y="9"/>
                  </a:cubicBezTo>
                  <a:cubicBezTo>
                    <a:pt x="1" y="9"/>
                    <a:pt x="1" y="9"/>
                    <a:pt x="1" y="9"/>
                  </a:cubicBezTo>
                  <a:cubicBezTo>
                    <a:pt x="0" y="8"/>
                    <a:pt x="1" y="6"/>
                    <a:pt x="3" y="6"/>
                  </a:cubicBezTo>
                  <a:cubicBezTo>
                    <a:pt x="56" y="0"/>
                    <a:pt x="56" y="0"/>
                    <a:pt x="56" y="0"/>
                  </a:cubicBezTo>
                  <a:cubicBezTo>
                    <a:pt x="58" y="0"/>
                    <a:pt x="59" y="1"/>
                    <a:pt x="59"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18" name="Freeform 64"/>
            <p:cNvSpPr/>
            <p:nvPr/>
          </p:nvSpPr>
          <p:spPr bwMode="auto">
            <a:xfrm>
              <a:off x="1778794" y="1940915"/>
              <a:ext cx="151209" cy="33338"/>
            </a:xfrm>
            <a:custGeom>
              <a:avLst/>
              <a:gdLst>
                <a:gd name="T0" fmla="*/ 58 w 59"/>
                <a:gd name="T1" fmla="*/ 3 h 13"/>
                <a:gd name="T2" fmla="*/ 56 w 59"/>
                <a:gd name="T3" fmla="*/ 6 h 13"/>
                <a:gd name="T4" fmla="*/ 3 w 59"/>
                <a:gd name="T5" fmla="*/ 13 h 13"/>
                <a:gd name="T6" fmla="*/ 0 w 59"/>
                <a:gd name="T7" fmla="*/ 10 h 13"/>
                <a:gd name="T8" fmla="*/ 0 w 59"/>
                <a:gd name="T9" fmla="*/ 10 h 13"/>
                <a:gd name="T10" fmla="*/ 2 w 59"/>
                <a:gd name="T11" fmla="*/ 7 h 13"/>
                <a:gd name="T12" fmla="*/ 55 w 59"/>
                <a:gd name="T13" fmla="*/ 1 h 13"/>
                <a:gd name="T14" fmla="*/ 58 w 59"/>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3">
                  <a:moveTo>
                    <a:pt x="58" y="3"/>
                  </a:moveTo>
                  <a:cubicBezTo>
                    <a:pt x="59" y="4"/>
                    <a:pt x="57" y="6"/>
                    <a:pt x="56" y="6"/>
                  </a:cubicBezTo>
                  <a:cubicBezTo>
                    <a:pt x="3" y="13"/>
                    <a:pt x="3" y="13"/>
                    <a:pt x="3" y="13"/>
                  </a:cubicBezTo>
                  <a:cubicBezTo>
                    <a:pt x="1" y="13"/>
                    <a:pt x="0" y="12"/>
                    <a:pt x="0" y="10"/>
                  </a:cubicBezTo>
                  <a:cubicBezTo>
                    <a:pt x="0" y="10"/>
                    <a:pt x="0" y="10"/>
                    <a:pt x="0" y="10"/>
                  </a:cubicBezTo>
                  <a:cubicBezTo>
                    <a:pt x="0" y="9"/>
                    <a:pt x="1" y="7"/>
                    <a:pt x="2" y="7"/>
                  </a:cubicBezTo>
                  <a:cubicBezTo>
                    <a:pt x="55" y="1"/>
                    <a:pt x="55" y="1"/>
                    <a:pt x="55" y="1"/>
                  </a:cubicBezTo>
                  <a:cubicBezTo>
                    <a:pt x="57" y="0"/>
                    <a:pt x="58" y="1"/>
                    <a:pt x="58" y="3"/>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19" name="Freeform 65"/>
            <p:cNvSpPr/>
            <p:nvPr/>
          </p:nvSpPr>
          <p:spPr bwMode="auto">
            <a:xfrm>
              <a:off x="1781175" y="1965919"/>
              <a:ext cx="151209" cy="33338"/>
            </a:xfrm>
            <a:custGeom>
              <a:avLst/>
              <a:gdLst>
                <a:gd name="T0" fmla="*/ 59 w 59"/>
                <a:gd name="T1" fmla="*/ 3 h 13"/>
                <a:gd name="T2" fmla="*/ 56 w 59"/>
                <a:gd name="T3" fmla="*/ 6 h 13"/>
                <a:gd name="T4" fmla="*/ 3 w 59"/>
                <a:gd name="T5" fmla="*/ 12 h 13"/>
                <a:gd name="T6" fmla="*/ 0 w 59"/>
                <a:gd name="T7" fmla="*/ 10 h 13"/>
                <a:gd name="T8" fmla="*/ 0 w 59"/>
                <a:gd name="T9" fmla="*/ 10 h 13"/>
                <a:gd name="T10" fmla="*/ 2 w 59"/>
                <a:gd name="T11" fmla="*/ 7 h 13"/>
                <a:gd name="T12" fmla="*/ 56 w 59"/>
                <a:gd name="T13" fmla="*/ 0 h 13"/>
                <a:gd name="T14" fmla="*/ 59 w 59"/>
                <a:gd name="T15" fmla="*/ 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3">
                  <a:moveTo>
                    <a:pt x="59" y="3"/>
                  </a:moveTo>
                  <a:cubicBezTo>
                    <a:pt x="59" y="4"/>
                    <a:pt x="58" y="6"/>
                    <a:pt x="56" y="6"/>
                  </a:cubicBezTo>
                  <a:cubicBezTo>
                    <a:pt x="3" y="12"/>
                    <a:pt x="3" y="12"/>
                    <a:pt x="3" y="12"/>
                  </a:cubicBezTo>
                  <a:cubicBezTo>
                    <a:pt x="2" y="13"/>
                    <a:pt x="0" y="12"/>
                    <a:pt x="0" y="10"/>
                  </a:cubicBezTo>
                  <a:cubicBezTo>
                    <a:pt x="0" y="10"/>
                    <a:pt x="0" y="10"/>
                    <a:pt x="0" y="10"/>
                  </a:cubicBezTo>
                  <a:cubicBezTo>
                    <a:pt x="0" y="9"/>
                    <a:pt x="1" y="7"/>
                    <a:pt x="2" y="7"/>
                  </a:cubicBezTo>
                  <a:cubicBezTo>
                    <a:pt x="56" y="0"/>
                    <a:pt x="56" y="0"/>
                    <a:pt x="56" y="0"/>
                  </a:cubicBezTo>
                  <a:cubicBezTo>
                    <a:pt x="57" y="0"/>
                    <a:pt x="58" y="1"/>
                    <a:pt x="59" y="3"/>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20" name="Freeform 66"/>
            <p:cNvSpPr/>
            <p:nvPr/>
          </p:nvSpPr>
          <p:spPr bwMode="auto">
            <a:xfrm>
              <a:off x="1824038" y="1992113"/>
              <a:ext cx="110728" cy="28575"/>
            </a:xfrm>
            <a:custGeom>
              <a:avLst/>
              <a:gdLst>
                <a:gd name="T0" fmla="*/ 43 w 43"/>
                <a:gd name="T1" fmla="*/ 3 h 11"/>
                <a:gd name="T2" fmla="*/ 40 w 43"/>
                <a:gd name="T3" fmla="*/ 6 h 11"/>
                <a:gd name="T4" fmla="*/ 3 w 43"/>
                <a:gd name="T5" fmla="*/ 10 h 11"/>
                <a:gd name="T6" fmla="*/ 0 w 43"/>
                <a:gd name="T7" fmla="*/ 8 h 11"/>
                <a:gd name="T8" fmla="*/ 0 w 43"/>
                <a:gd name="T9" fmla="*/ 8 h 11"/>
                <a:gd name="T10" fmla="*/ 3 w 43"/>
                <a:gd name="T11" fmla="*/ 5 h 11"/>
                <a:gd name="T12" fmla="*/ 40 w 43"/>
                <a:gd name="T13" fmla="*/ 0 h 11"/>
                <a:gd name="T14" fmla="*/ 43 w 43"/>
                <a:gd name="T15" fmla="*/ 3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1">
                  <a:moveTo>
                    <a:pt x="43" y="3"/>
                  </a:moveTo>
                  <a:cubicBezTo>
                    <a:pt x="43" y="4"/>
                    <a:pt x="42" y="6"/>
                    <a:pt x="40" y="6"/>
                  </a:cubicBezTo>
                  <a:cubicBezTo>
                    <a:pt x="3" y="10"/>
                    <a:pt x="3" y="10"/>
                    <a:pt x="3" y="10"/>
                  </a:cubicBezTo>
                  <a:cubicBezTo>
                    <a:pt x="2" y="11"/>
                    <a:pt x="0" y="10"/>
                    <a:pt x="0" y="8"/>
                  </a:cubicBezTo>
                  <a:cubicBezTo>
                    <a:pt x="0" y="8"/>
                    <a:pt x="0" y="8"/>
                    <a:pt x="0" y="8"/>
                  </a:cubicBezTo>
                  <a:cubicBezTo>
                    <a:pt x="0" y="6"/>
                    <a:pt x="1" y="5"/>
                    <a:pt x="3" y="5"/>
                  </a:cubicBezTo>
                  <a:cubicBezTo>
                    <a:pt x="40" y="0"/>
                    <a:pt x="40" y="0"/>
                    <a:pt x="40" y="0"/>
                  </a:cubicBezTo>
                  <a:cubicBezTo>
                    <a:pt x="41" y="0"/>
                    <a:pt x="43" y="1"/>
                    <a:pt x="43" y="3"/>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21" name="Freeform 67"/>
            <p:cNvSpPr>
              <a:spLocks noEditPoints="1"/>
            </p:cNvSpPr>
            <p:nvPr/>
          </p:nvSpPr>
          <p:spPr bwMode="auto">
            <a:xfrm>
              <a:off x="983457" y="1952822"/>
              <a:ext cx="177403" cy="216694"/>
            </a:xfrm>
            <a:custGeom>
              <a:avLst/>
              <a:gdLst>
                <a:gd name="T0" fmla="*/ 15 w 69"/>
                <a:gd name="T1" fmla="*/ 5 h 84"/>
                <a:gd name="T2" fmla="*/ 7 w 69"/>
                <a:gd name="T3" fmla="*/ 69 h 84"/>
                <a:gd name="T4" fmla="*/ 54 w 69"/>
                <a:gd name="T5" fmla="*/ 79 h 84"/>
                <a:gd name="T6" fmla="*/ 62 w 69"/>
                <a:gd name="T7" fmla="*/ 15 h 84"/>
                <a:gd name="T8" fmla="*/ 23 w 69"/>
                <a:gd name="T9" fmla="*/ 71 h 84"/>
                <a:gd name="T10" fmla="*/ 15 w 69"/>
                <a:gd name="T11" fmla="*/ 74 h 84"/>
                <a:gd name="T12" fmla="*/ 12 w 69"/>
                <a:gd name="T13" fmla="*/ 68 h 84"/>
                <a:gd name="T14" fmla="*/ 21 w 69"/>
                <a:gd name="T15" fmla="*/ 65 h 84"/>
                <a:gd name="T16" fmla="*/ 23 w 69"/>
                <a:gd name="T17" fmla="*/ 71 h 84"/>
                <a:gd name="T18" fmla="*/ 20 w 69"/>
                <a:gd name="T19" fmla="*/ 60 h 84"/>
                <a:gd name="T20" fmla="*/ 11 w 69"/>
                <a:gd name="T21" fmla="*/ 59 h 84"/>
                <a:gd name="T22" fmla="*/ 12 w 69"/>
                <a:gd name="T23" fmla="*/ 53 h 84"/>
                <a:gd name="T24" fmla="*/ 21 w 69"/>
                <a:gd name="T25" fmla="*/ 53 h 84"/>
                <a:gd name="T26" fmla="*/ 20 w 69"/>
                <a:gd name="T27" fmla="*/ 45 h 84"/>
                <a:gd name="T28" fmla="*/ 12 w 69"/>
                <a:gd name="T29" fmla="*/ 48 h 84"/>
                <a:gd name="T30" fmla="*/ 9 w 69"/>
                <a:gd name="T31" fmla="*/ 42 h 84"/>
                <a:gd name="T32" fmla="*/ 18 w 69"/>
                <a:gd name="T33" fmla="*/ 39 h 84"/>
                <a:gd name="T34" fmla="*/ 20 w 69"/>
                <a:gd name="T35" fmla="*/ 45 h 84"/>
                <a:gd name="T36" fmla="*/ 35 w 69"/>
                <a:gd name="T37" fmla="*/ 71 h 84"/>
                <a:gd name="T38" fmla="*/ 26 w 69"/>
                <a:gd name="T39" fmla="*/ 71 h 84"/>
                <a:gd name="T40" fmla="*/ 27 w 69"/>
                <a:gd name="T41" fmla="*/ 64 h 84"/>
                <a:gd name="T42" fmla="*/ 36 w 69"/>
                <a:gd name="T43" fmla="*/ 65 h 84"/>
                <a:gd name="T44" fmla="*/ 35 w 69"/>
                <a:gd name="T45" fmla="*/ 57 h 84"/>
                <a:gd name="T46" fmla="*/ 26 w 69"/>
                <a:gd name="T47" fmla="*/ 59 h 84"/>
                <a:gd name="T48" fmla="*/ 24 w 69"/>
                <a:gd name="T49" fmla="*/ 53 h 84"/>
                <a:gd name="T50" fmla="*/ 32 w 69"/>
                <a:gd name="T51" fmla="*/ 51 h 84"/>
                <a:gd name="T52" fmla="*/ 35 w 69"/>
                <a:gd name="T53" fmla="*/ 57 h 84"/>
                <a:gd name="T54" fmla="*/ 32 w 69"/>
                <a:gd name="T55" fmla="*/ 45 h 84"/>
                <a:gd name="T56" fmla="*/ 23 w 69"/>
                <a:gd name="T57" fmla="*/ 45 h 84"/>
                <a:gd name="T58" fmla="*/ 24 w 69"/>
                <a:gd name="T59" fmla="*/ 39 h 84"/>
                <a:gd name="T60" fmla="*/ 33 w 69"/>
                <a:gd name="T61" fmla="*/ 39 h 84"/>
                <a:gd name="T62" fmla="*/ 49 w 69"/>
                <a:gd name="T63" fmla="*/ 68 h 84"/>
                <a:gd name="T64" fmla="*/ 41 w 69"/>
                <a:gd name="T65" fmla="*/ 70 h 84"/>
                <a:gd name="T66" fmla="*/ 39 w 69"/>
                <a:gd name="T67" fmla="*/ 64 h 84"/>
                <a:gd name="T68" fmla="*/ 47 w 69"/>
                <a:gd name="T69" fmla="*/ 62 h 84"/>
                <a:gd name="T70" fmla="*/ 49 w 69"/>
                <a:gd name="T71" fmla="*/ 68 h 84"/>
                <a:gd name="T72" fmla="*/ 47 w 69"/>
                <a:gd name="T73" fmla="*/ 57 h 84"/>
                <a:gd name="T74" fmla="*/ 38 w 69"/>
                <a:gd name="T75" fmla="*/ 56 h 84"/>
                <a:gd name="T76" fmla="*/ 38 w 69"/>
                <a:gd name="T77" fmla="*/ 50 h 84"/>
                <a:gd name="T78" fmla="*/ 47 w 69"/>
                <a:gd name="T79" fmla="*/ 50 h 84"/>
                <a:gd name="T80" fmla="*/ 46 w 69"/>
                <a:gd name="T81" fmla="*/ 42 h 84"/>
                <a:gd name="T82" fmla="*/ 38 w 69"/>
                <a:gd name="T83" fmla="*/ 45 h 84"/>
                <a:gd name="T84" fmla="*/ 36 w 69"/>
                <a:gd name="T85" fmla="*/ 39 h 84"/>
                <a:gd name="T86" fmla="*/ 44 w 69"/>
                <a:gd name="T87" fmla="*/ 36 h 84"/>
                <a:gd name="T88" fmla="*/ 46 w 69"/>
                <a:gd name="T89" fmla="*/ 42 h 84"/>
                <a:gd name="T90" fmla="*/ 61 w 69"/>
                <a:gd name="T91" fmla="*/ 68 h 84"/>
                <a:gd name="T92" fmla="*/ 52 w 69"/>
                <a:gd name="T93" fmla="*/ 67 h 84"/>
                <a:gd name="T94" fmla="*/ 53 w 69"/>
                <a:gd name="T95" fmla="*/ 61 h 84"/>
                <a:gd name="T96" fmla="*/ 62 w 69"/>
                <a:gd name="T97" fmla="*/ 61 h 84"/>
                <a:gd name="T98" fmla="*/ 61 w 69"/>
                <a:gd name="T99" fmla="*/ 53 h 84"/>
                <a:gd name="T100" fmla="*/ 53 w 69"/>
                <a:gd name="T101" fmla="*/ 56 h 84"/>
                <a:gd name="T102" fmla="*/ 50 w 69"/>
                <a:gd name="T103" fmla="*/ 50 h 84"/>
                <a:gd name="T104" fmla="*/ 59 w 69"/>
                <a:gd name="T105" fmla="*/ 47 h 84"/>
                <a:gd name="T106" fmla="*/ 61 w 69"/>
                <a:gd name="T107" fmla="*/ 53 h 84"/>
                <a:gd name="T108" fmla="*/ 58 w 69"/>
                <a:gd name="T109" fmla="*/ 42 h 84"/>
                <a:gd name="T110" fmla="*/ 49 w 69"/>
                <a:gd name="T111" fmla="*/ 42 h 84"/>
                <a:gd name="T112" fmla="*/ 50 w 69"/>
                <a:gd name="T113" fmla="*/ 35 h 84"/>
                <a:gd name="T114" fmla="*/ 59 w 69"/>
                <a:gd name="T115" fmla="*/ 36 h 84"/>
                <a:gd name="T116" fmla="*/ 57 w 69"/>
                <a:gd name="T117" fmla="*/ 20 h 84"/>
                <a:gd name="T118" fmla="*/ 18 w 69"/>
                <a:gd name="T119" fmla="*/ 34 h 84"/>
                <a:gd name="T120" fmla="*/ 7 w 69"/>
                <a:gd name="T121" fmla="*/ 22 h 84"/>
                <a:gd name="T122" fmla="*/ 45 w 69"/>
                <a:gd name="T123" fmla="*/ 7 h 84"/>
                <a:gd name="T124" fmla="*/ 57 w 69"/>
                <a:gd name="T12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 h="84">
                  <a:moveTo>
                    <a:pt x="45" y="1"/>
                  </a:moveTo>
                  <a:cubicBezTo>
                    <a:pt x="15" y="5"/>
                    <a:pt x="15" y="5"/>
                    <a:pt x="15" y="5"/>
                  </a:cubicBezTo>
                  <a:cubicBezTo>
                    <a:pt x="6" y="6"/>
                    <a:pt x="0" y="14"/>
                    <a:pt x="1" y="22"/>
                  </a:cubicBezTo>
                  <a:cubicBezTo>
                    <a:pt x="7" y="69"/>
                    <a:pt x="7" y="69"/>
                    <a:pt x="7" y="69"/>
                  </a:cubicBezTo>
                  <a:cubicBezTo>
                    <a:pt x="8" y="78"/>
                    <a:pt x="16" y="84"/>
                    <a:pt x="24" y="83"/>
                  </a:cubicBezTo>
                  <a:cubicBezTo>
                    <a:pt x="54" y="79"/>
                    <a:pt x="54" y="79"/>
                    <a:pt x="54" y="79"/>
                  </a:cubicBezTo>
                  <a:cubicBezTo>
                    <a:pt x="63" y="78"/>
                    <a:pt x="69" y="70"/>
                    <a:pt x="68" y="62"/>
                  </a:cubicBezTo>
                  <a:cubicBezTo>
                    <a:pt x="62" y="15"/>
                    <a:pt x="62" y="15"/>
                    <a:pt x="62" y="15"/>
                  </a:cubicBezTo>
                  <a:cubicBezTo>
                    <a:pt x="61" y="6"/>
                    <a:pt x="53" y="0"/>
                    <a:pt x="45" y="1"/>
                  </a:cubicBezTo>
                  <a:close/>
                  <a:moveTo>
                    <a:pt x="23" y="71"/>
                  </a:moveTo>
                  <a:cubicBezTo>
                    <a:pt x="23" y="72"/>
                    <a:pt x="23" y="73"/>
                    <a:pt x="22" y="73"/>
                  </a:cubicBezTo>
                  <a:cubicBezTo>
                    <a:pt x="15" y="74"/>
                    <a:pt x="15" y="74"/>
                    <a:pt x="15" y="74"/>
                  </a:cubicBezTo>
                  <a:cubicBezTo>
                    <a:pt x="14" y="74"/>
                    <a:pt x="13" y="73"/>
                    <a:pt x="13" y="72"/>
                  </a:cubicBezTo>
                  <a:cubicBezTo>
                    <a:pt x="12" y="68"/>
                    <a:pt x="12" y="68"/>
                    <a:pt x="12" y="68"/>
                  </a:cubicBezTo>
                  <a:cubicBezTo>
                    <a:pt x="12" y="67"/>
                    <a:pt x="13" y="66"/>
                    <a:pt x="14" y="66"/>
                  </a:cubicBezTo>
                  <a:cubicBezTo>
                    <a:pt x="21" y="65"/>
                    <a:pt x="21" y="65"/>
                    <a:pt x="21" y="65"/>
                  </a:cubicBezTo>
                  <a:cubicBezTo>
                    <a:pt x="22" y="65"/>
                    <a:pt x="23" y="65"/>
                    <a:pt x="23" y="66"/>
                  </a:cubicBezTo>
                  <a:lnTo>
                    <a:pt x="23" y="71"/>
                  </a:lnTo>
                  <a:close/>
                  <a:moveTo>
                    <a:pt x="22" y="58"/>
                  </a:moveTo>
                  <a:cubicBezTo>
                    <a:pt x="22" y="59"/>
                    <a:pt x="21" y="60"/>
                    <a:pt x="20" y="60"/>
                  </a:cubicBezTo>
                  <a:cubicBezTo>
                    <a:pt x="13" y="61"/>
                    <a:pt x="13" y="61"/>
                    <a:pt x="13" y="61"/>
                  </a:cubicBezTo>
                  <a:cubicBezTo>
                    <a:pt x="12" y="61"/>
                    <a:pt x="12" y="60"/>
                    <a:pt x="11" y="59"/>
                  </a:cubicBezTo>
                  <a:cubicBezTo>
                    <a:pt x="11" y="55"/>
                    <a:pt x="11" y="55"/>
                    <a:pt x="11" y="55"/>
                  </a:cubicBezTo>
                  <a:cubicBezTo>
                    <a:pt x="11" y="54"/>
                    <a:pt x="11" y="53"/>
                    <a:pt x="12" y="53"/>
                  </a:cubicBezTo>
                  <a:cubicBezTo>
                    <a:pt x="19" y="52"/>
                    <a:pt x="19" y="52"/>
                    <a:pt x="19" y="52"/>
                  </a:cubicBezTo>
                  <a:cubicBezTo>
                    <a:pt x="20" y="52"/>
                    <a:pt x="21" y="53"/>
                    <a:pt x="21" y="53"/>
                  </a:cubicBezTo>
                  <a:lnTo>
                    <a:pt x="22" y="58"/>
                  </a:lnTo>
                  <a:close/>
                  <a:moveTo>
                    <a:pt x="20" y="45"/>
                  </a:moveTo>
                  <a:cubicBezTo>
                    <a:pt x="20" y="46"/>
                    <a:pt x="20" y="47"/>
                    <a:pt x="19" y="47"/>
                  </a:cubicBezTo>
                  <a:cubicBezTo>
                    <a:pt x="12" y="48"/>
                    <a:pt x="12" y="48"/>
                    <a:pt x="12" y="48"/>
                  </a:cubicBezTo>
                  <a:cubicBezTo>
                    <a:pt x="11" y="48"/>
                    <a:pt x="10" y="47"/>
                    <a:pt x="10" y="47"/>
                  </a:cubicBezTo>
                  <a:cubicBezTo>
                    <a:pt x="9" y="42"/>
                    <a:pt x="9" y="42"/>
                    <a:pt x="9" y="42"/>
                  </a:cubicBezTo>
                  <a:cubicBezTo>
                    <a:pt x="9" y="41"/>
                    <a:pt x="10" y="40"/>
                    <a:pt x="11" y="40"/>
                  </a:cubicBezTo>
                  <a:cubicBezTo>
                    <a:pt x="18" y="39"/>
                    <a:pt x="18" y="39"/>
                    <a:pt x="18" y="39"/>
                  </a:cubicBezTo>
                  <a:cubicBezTo>
                    <a:pt x="19" y="39"/>
                    <a:pt x="19" y="40"/>
                    <a:pt x="20" y="41"/>
                  </a:cubicBezTo>
                  <a:lnTo>
                    <a:pt x="20" y="45"/>
                  </a:lnTo>
                  <a:close/>
                  <a:moveTo>
                    <a:pt x="36" y="69"/>
                  </a:moveTo>
                  <a:cubicBezTo>
                    <a:pt x="36" y="70"/>
                    <a:pt x="36" y="71"/>
                    <a:pt x="35" y="71"/>
                  </a:cubicBezTo>
                  <a:cubicBezTo>
                    <a:pt x="28" y="72"/>
                    <a:pt x="28" y="72"/>
                    <a:pt x="28" y="72"/>
                  </a:cubicBezTo>
                  <a:cubicBezTo>
                    <a:pt x="27" y="72"/>
                    <a:pt x="26" y="71"/>
                    <a:pt x="26" y="71"/>
                  </a:cubicBezTo>
                  <a:cubicBezTo>
                    <a:pt x="26" y="66"/>
                    <a:pt x="26" y="66"/>
                    <a:pt x="26" y="66"/>
                  </a:cubicBezTo>
                  <a:cubicBezTo>
                    <a:pt x="25" y="65"/>
                    <a:pt x="26" y="64"/>
                    <a:pt x="27" y="64"/>
                  </a:cubicBezTo>
                  <a:cubicBezTo>
                    <a:pt x="34" y="63"/>
                    <a:pt x="34" y="63"/>
                    <a:pt x="34" y="63"/>
                  </a:cubicBezTo>
                  <a:cubicBezTo>
                    <a:pt x="35" y="63"/>
                    <a:pt x="36" y="64"/>
                    <a:pt x="36" y="65"/>
                  </a:cubicBezTo>
                  <a:lnTo>
                    <a:pt x="36" y="69"/>
                  </a:lnTo>
                  <a:close/>
                  <a:moveTo>
                    <a:pt x="35" y="57"/>
                  </a:moveTo>
                  <a:cubicBezTo>
                    <a:pt x="35" y="57"/>
                    <a:pt x="34" y="58"/>
                    <a:pt x="33" y="58"/>
                  </a:cubicBezTo>
                  <a:cubicBezTo>
                    <a:pt x="26" y="59"/>
                    <a:pt x="26" y="59"/>
                    <a:pt x="26" y="59"/>
                  </a:cubicBezTo>
                  <a:cubicBezTo>
                    <a:pt x="25" y="59"/>
                    <a:pt x="25" y="59"/>
                    <a:pt x="25" y="58"/>
                  </a:cubicBezTo>
                  <a:cubicBezTo>
                    <a:pt x="24" y="53"/>
                    <a:pt x="24" y="53"/>
                    <a:pt x="24" y="53"/>
                  </a:cubicBezTo>
                  <a:cubicBezTo>
                    <a:pt x="24" y="52"/>
                    <a:pt x="25" y="51"/>
                    <a:pt x="25" y="51"/>
                  </a:cubicBezTo>
                  <a:cubicBezTo>
                    <a:pt x="32" y="51"/>
                    <a:pt x="32" y="51"/>
                    <a:pt x="32" y="51"/>
                  </a:cubicBezTo>
                  <a:cubicBezTo>
                    <a:pt x="33" y="50"/>
                    <a:pt x="34" y="51"/>
                    <a:pt x="34" y="52"/>
                  </a:cubicBezTo>
                  <a:lnTo>
                    <a:pt x="35" y="57"/>
                  </a:lnTo>
                  <a:close/>
                  <a:moveTo>
                    <a:pt x="33" y="44"/>
                  </a:moveTo>
                  <a:cubicBezTo>
                    <a:pt x="33" y="45"/>
                    <a:pt x="33" y="45"/>
                    <a:pt x="32" y="45"/>
                  </a:cubicBezTo>
                  <a:cubicBezTo>
                    <a:pt x="25" y="46"/>
                    <a:pt x="25" y="46"/>
                    <a:pt x="25" y="46"/>
                  </a:cubicBezTo>
                  <a:cubicBezTo>
                    <a:pt x="24" y="46"/>
                    <a:pt x="23" y="46"/>
                    <a:pt x="23" y="45"/>
                  </a:cubicBezTo>
                  <a:cubicBezTo>
                    <a:pt x="22" y="40"/>
                    <a:pt x="22" y="40"/>
                    <a:pt x="22" y="40"/>
                  </a:cubicBezTo>
                  <a:cubicBezTo>
                    <a:pt x="22" y="39"/>
                    <a:pt x="23" y="39"/>
                    <a:pt x="24" y="39"/>
                  </a:cubicBezTo>
                  <a:cubicBezTo>
                    <a:pt x="31" y="38"/>
                    <a:pt x="31" y="38"/>
                    <a:pt x="31" y="38"/>
                  </a:cubicBezTo>
                  <a:cubicBezTo>
                    <a:pt x="32" y="38"/>
                    <a:pt x="33" y="38"/>
                    <a:pt x="33" y="39"/>
                  </a:cubicBezTo>
                  <a:lnTo>
                    <a:pt x="33" y="44"/>
                  </a:lnTo>
                  <a:close/>
                  <a:moveTo>
                    <a:pt x="49" y="68"/>
                  </a:moveTo>
                  <a:cubicBezTo>
                    <a:pt x="50" y="69"/>
                    <a:pt x="49" y="69"/>
                    <a:pt x="48" y="69"/>
                  </a:cubicBezTo>
                  <a:cubicBezTo>
                    <a:pt x="41" y="70"/>
                    <a:pt x="41" y="70"/>
                    <a:pt x="41" y="70"/>
                  </a:cubicBezTo>
                  <a:cubicBezTo>
                    <a:pt x="40" y="70"/>
                    <a:pt x="39" y="70"/>
                    <a:pt x="39" y="69"/>
                  </a:cubicBezTo>
                  <a:cubicBezTo>
                    <a:pt x="39" y="64"/>
                    <a:pt x="39" y="64"/>
                    <a:pt x="39" y="64"/>
                  </a:cubicBezTo>
                  <a:cubicBezTo>
                    <a:pt x="39" y="63"/>
                    <a:pt x="39" y="63"/>
                    <a:pt x="40" y="63"/>
                  </a:cubicBezTo>
                  <a:cubicBezTo>
                    <a:pt x="47" y="62"/>
                    <a:pt x="47" y="62"/>
                    <a:pt x="47" y="62"/>
                  </a:cubicBezTo>
                  <a:cubicBezTo>
                    <a:pt x="48" y="62"/>
                    <a:pt x="49" y="62"/>
                    <a:pt x="49" y="63"/>
                  </a:cubicBezTo>
                  <a:lnTo>
                    <a:pt x="49" y="68"/>
                  </a:lnTo>
                  <a:close/>
                  <a:moveTo>
                    <a:pt x="48" y="55"/>
                  </a:moveTo>
                  <a:cubicBezTo>
                    <a:pt x="48" y="56"/>
                    <a:pt x="47" y="57"/>
                    <a:pt x="47" y="57"/>
                  </a:cubicBezTo>
                  <a:cubicBezTo>
                    <a:pt x="39" y="58"/>
                    <a:pt x="39" y="58"/>
                    <a:pt x="39" y="58"/>
                  </a:cubicBezTo>
                  <a:cubicBezTo>
                    <a:pt x="39" y="58"/>
                    <a:pt x="38" y="57"/>
                    <a:pt x="38" y="56"/>
                  </a:cubicBezTo>
                  <a:cubicBezTo>
                    <a:pt x="37" y="51"/>
                    <a:pt x="37" y="51"/>
                    <a:pt x="37" y="51"/>
                  </a:cubicBezTo>
                  <a:cubicBezTo>
                    <a:pt x="37" y="51"/>
                    <a:pt x="38" y="50"/>
                    <a:pt x="38" y="50"/>
                  </a:cubicBezTo>
                  <a:cubicBezTo>
                    <a:pt x="46" y="49"/>
                    <a:pt x="46" y="49"/>
                    <a:pt x="46" y="49"/>
                  </a:cubicBezTo>
                  <a:cubicBezTo>
                    <a:pt x="46" y="49"/>
                    <a:pt x="47" y="49"/>
                    <a:pt x="47" y="50"/>
                  </a:cubicBezTo>
                  <a:lnTo>
                    <a:pt x="48" y="55"/>
                  </a:lnTo>
                  <a:close/>
                  <a:moveTo>
                    <a:pt x="46" y="42"/>
                  </a:moveTo>
                  <a:cubicBezTo>
                    <a:pt x="46" y="43"/>
                    <a:pt x="46" y="44"/>
                    <a:pt x="45" y="44"/>
                  </a:cubicBezTo>
                  <a:cubicBezTo>
                    <a:pt x="38" y="45"/>
                    <a:pt x="38" y="45"/>
                    <a:pt x="38" y="45"/>
                  </a:cubicBezTo>
                  <a:cubicBezTo>
                    <a:pt x="37" y="45"/>
                    <a:pt x="36" y="44"/>
                    <a:pt x="36" y="43"/>
                  </a:cubicBezTo>
                  <a:cubicBezTo>
                    <a:pt x="36" y="39"/>
                    <a:pt x="36" y="39"/>
                    <a:pt x="36" y="39"/>
                  </a:cubicBezTo>
                  <a:cubicBezTo>
                    <a:pt x="35" y="38"/>
                    <a:pt x="36" y="37"/>
                    <a:pt x="37" y="37"/>
                  </a:cubicBezTo>
                  <a:cubicBezTo>
                    <a:pt x="44" y="36"/>
                    <a:pt x="44" y="36"/>
                    <a:pt x="44" y="36"/>
                  </a:cubicBezTo>
                  <a:cubicBezTo>
                    <a:pt x="45" y="36"/>
                    <a:pt x="46" y="37"/>
                    <a:pt x="46" y="37"/>
                  </a:cubicBezTo>
                  <a:lnTo>
                    <a:pt x="46" y="42"/>
                  </a:lnTo>
                  <a:close/>
                  <a:moveTo>
                    <a:pt x="63" y="66"/>
                  </a:moveTo>
                  <a:cubicBezTo>
                    <a:pt x="63" y="67"/>
                    <a:pt x="62" y="68"/>
                    <a:pt x="61" y="68"/>
                  </a:cubicBezTo>
                  <a:cubicBezTo>
                    <a:pt x="54" y="69"/>
                    <a:pt x="54" y="69"/>
                    <a:pt x="54" y="69"/>
                  </a:cubicBezTo>
                  <a:cubicBezTo>
                    <a:pt x="53" y="69"/>
                    <a:pt x="52" y="68"/>
                    <a:pt x="52" y="67"/>
                  </a:cubicBezTo>
                  <a:cubicBezTo>
                    <a:pt x="52" y="63"/>
                    <a:pt x="52" y="63"/>
                    <a:pt x="52" y="63"/>
                  </a:cubicBezTo>
                  <a:cubicBezTo>
                    <a:pt x="52" y="62"/>
                    <a:pt x="52" y="61"/>
                    <a:pt x="53" y="61"/>
                  </a:cubicBezTo>
                  <a:cubicBezTo>
                    <a:pt x="60" y="60"/>
                    <a:pt x="60" y="60"/>
                    <a:pt x="60" y="60"/>
                  </a:cubicBezTo>
                  <a:cubicBezTo>
                    <a:pt x="61" y="60"/>
                    <a:pt x="62" y="61"/>
                    <a:pt x="62" y="61"/>
                  </a:cubicBezTo>
                  <a:lnTo>
                    <a:pt x="63" y="66"/>
                  </a:lnTo>
                  <a:close/>
                  <a:moveTo>
                    <a:pt x="61" y="53"/>
                  </a:moveTo>
                  <a:cubicBezTo>
                    <a:pt x="61" y="54"/>
                    <a:pt x="60" y="55"/>
                    <a:pt x="60" y="55"/>
                  </a:cubicBezTo>
                  <a:cubicBezTo>
                    <a:pt x="53" y="56"/>
                    <a:pt x="53" y="56"/>
                    <a:pt x="53" y="56"/>
                  </a:cubicBezTo>
                  <a:cubicBezTo>
                    <a:pt x="52" y="56"/>
                    <a:pt x="51" y="55"/>
                    <a:pt x="51" y="55"/>
                  </a:cubicBezTo>
                  <a:cubicBezTo>
                    <a:pt x="50" y="50"/>
                    <a:pt x="50" y="50"/>
                    <a:pt x="50" y="50"/>
                  </a:cubicBezTo>
                  <a:cubicBezTo>
                    <a:pt x="50" y="49"/>
                    <a:pt x="51" y="48"/>
                    <a:pt x="52" y="48"/>
                  </a:cubicBezTo>
                  <a:cubicBezTo>
                    <a:pt x="59" y="47"/>
                    <a:pt x="59" y="47"/>
                    <a:pt x="59" y="47"/>
                  </a:cubicBezTo>
                  <a:cubicBezTo>
                    <a:pt x="60" y="47"/>
                    <a:pt x="60" y="48"/>
                    <a:pt x="60" y="49"/>
                  </a:cubicBezTo>
                  <a:lnTo>
                    <a:pt x="61" y="53"/>
                  </a:lnTo>
                  <a:close/>
                  <a:moveTo>
                    <a:pt x="59" y="40"/>
                  </a:moveTo>
                  <a:cubicBezTo>
                    <a:pt x="60" y="41"/>
                    <a:pt x="59" y="42"/>
                    <a:pt x="58" y="42"/>
                  </a:cubicBezTo>
                  <a:cubicBezTo>
                    <a:pt x="51" y="43"/>
                    <a:pt x="51" y="43"/>
                    <a:pt x="51" y="43"/>
                  </a:cubicBezTo>
                  <a:cubicBezTo>
                    <a:pt x="50" y="43"/>
                    <a:pt x="49" y="43"/>
                    <a:pt x="49" y="42"/>
                  </a:cubicBezTo>
                  <a:cubicBezTo>
                    <a:pt x="49" y="37"/>
                    <a:pt x="49" y="37"/>
                    <a:pt x="49" y="37"/>
                  </a:cubicBezTo>
                  <a:cubicBezTo>
                    <a:pt x="49" y="36"/>
                    <a:pt x="49" y="35"/>
                    <a:pt x="50" y="35"/>
                  </a:cubicBezTo>
                  <a:cubicBezTo>
                    <a:pt x="57" y="34"/>
                    <a:pt x="57" y="34"/>
                    <a:pt x="57" y="34"/>
                  </a:cubicBezTo>
                  <a:cubicBezTo>
                    <a:pt x="58" y="34"/>
                    <a:pt x="59" y="35"/>
                    <a:pt x="59" y="36"/>
                  </a:cubicBezTo>
                  <a:lnTo>
                    <a:pt x="59" y="40"/>
                  </a:lnTo>
                  <a:close/>
                  <a:moveTo>
                    <a:pt x="57" y="20"/>
                  </a:moveTo>
                  <a:cubicBezTo>
                    <a:pt x="58" y="25"/>
                    <a:pt x="54" y="30"/>
                    <a:pt x="48" y="31"/>
                  </a:cubicBezTo>
                  <a:cubicBezTo>
                    <a:pt x="18" y="34"/>
                    <a:pt x="18" y="34"/>
                    <a:pt x="18" y="34"/>
                  </a:cubicBezTo>
                  <a:cubicBezTo>
                    <a:pt x="13" y="35"/>
                    <a:pt x="8" y="31"/>
                    <a:pt x="7" y="26"/>
                  </a:cubicBezTo>
                  <a:cubicBezTo>
                    <a:pt x="7" y="22"/>
                    <a:pt x="7" y="22"/>
                    <a:pt x="7" y="22"/>
                  </a:cubicBezTo>
                  <a:cubicBezTo>
                    <a:pt x="6" y="16"/>
                    <a:pt x="10" y="11"/>
                    <a:pt x="16" y="11"/>
                  </a:cubicBezTo>
                  <a:cubicBezTo>
                    <a:pt x="45" y="7"/>
                    <a:pt x="45" y="7"/>
                    <a:pt x="45" y="7"/>
                  </a:cubicBezTo>
                  <a:cubicBezTo>
                    <a:pt x="51" y="6"/>
                    <a:pt x="56" y="10"/>
                    <a:pt x="56" y="16"/>
                  </a:cubicBezTo>
                  <a:lnTo>
                    <a:pt x="57" y="20"/>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22" name="Freeform 68"/>
            <p:cNvSpPr/>
            <p:nvPr/>
          </p:nvSpPr>
          <p:spPr bwMode="auto">
            <a:xfrm>
              <a:off x="1010841" y="1987350"/>
              <a:ext cx="48815" cy="48816"/>
            </a:xfrm>
            <a:custGeom>
              <a:avLst/>
              <a:gdLst>
                <a:gd name="T0" fmla="*/ 16 w 19"/>
                <a:gd name="T1" fmla="*/ 6 h 19"/>
                <a:gd name="T2" fmla="*/ 12 w 19"/>
                <a:gd name="T3" fmla="*/ 6 h 19"/>
                <a:gd name="T4" fmla="*/ 11 w 19"/>
                <a:gd name="T5" fmla="*/ 2 h 19"/>
                <a:gd name="T6" fmla="*/ 8 w 19"/>
                <a:gd name="T7" fmla="*/ 0 h 19"/>
                <a:gd name="T8" fmla="*/ 6 w 19"/>
                <a:gd name="T9" fmla="*/ 3 h 19"/>
                <a:gd name="T10" fmla="*/ 7 w 19"/>
                <a:gd name="T11" fmla="*/ 7 h 19"/>
                <a:gd name="T12" fmla="*/ 2 w 19"/>
                <a:gd name="T13" fmla="*/ 8 h 19"/>
                <a:gd name="T14" fmla="*/ 0 w 19"/>
                <a:gd name="T15" fmla="*/ 11 h 19"/>
                <a:gd name="T16" fmla="*/ 3 w 19"/>
                <a:gd name="T17" fmla="*/ 13 h 19"/>
                <a:gd name="T18" fmla="*/ 7 w 19"/>
                <a:gd name="T19" fmla="*/ 12 h 19"/>
                <a:gd name="T20" fmla="*/ 8 w 19"/>
                <a:gd name="T21" fmla="*/ 17 h 19"/>
                <a:gd name="T22" fmla="*/ 11 w 19"/>
                <a:gd name="T23" fmla="*/ 19 h 19"/>
                <a:gd name="T24" fmla="*/ 13 w 19"/>
                <a:gd name="T25" fmla="*/ 16 h 19"/>
                <a:gd name="T26" fmla="*/ 13 w 19"/>
                <a:gd name="T27" fmla="*/ 12 h 19"/>
                <a:gd name="T28" fmla="*/ 17 w 19"/>
                <a:gd name="T29" fmla="*/ 11 h 19"/>
                <a:gd name="T30" fmla="*/ 19 w 19"/>
                <a:gd name="T31" fmla="*/ 8 h 19"/>
                <a:gd name="T32" fmla="*/ 16 w 19"/>
                <a:gd name="T3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9">
                  <a:moveTo>
                    <a:pt x="16" y="6"/>
                  </a:moveTo>
                  <a:cubicBezTo>
                    <a:pt x="12" y="6"/>
                    <a:pt x="12" y="6"/>
                    <a:pt x="12" y="6"/>
                  </a:cubicBezTo>
                  <a:cubicBezTo>
                    <a:pt x="11" y="2"/>
                    <a:pt x="11" y="2"/>
                    <a:pt x="11" y="2"/>
                  </a:cubicBezTo>
                  <a:cubicBezTo>
                    <a:pt x="11" y="1"/>
                    <a:pt x="10" y="0"/>
                    <a:pt x="8" y="0"/>
                  </a:cubicBezTo>
                  <a:cubicBezTo>
                    <a:pt x="7" y="0"/>
                    <a:pt x="6" y="1"/>
                    <a:pt x="6" y="3"/>
                  </a:cubicBezTo>
                  <a:cubicBezTo>
                    <a:pt x="7" y="7"/>
                    <a:pt x="7" y="7"/>
                    <a:pt x="7" y="7"/>
                  </a:cubicBezTo>
                  <a:cubicBezTo>
                    <a:pt x="2" y="8"/>
                    <a:pt x="2" y="8"/>
                    <a:pt x="2" y="8"/>
                  </a:cubicBezTo>
                  <a:cubicBezTo>
                    <a:pt x="1" y="8"/>
                    <a:pt x="0" y="9"/>
                    <a:pt x="0" y="11"/>
                  </a:cubicBezTo>
                  <a:cubicBezTo>
                    <a:pt x="0" y="12"/>
                    <a:pt x="2" y="13"/>
                    <a:pt x="3" y="13"/>
                  </a:cubicBezTo>
                  <a:cubicBezTo>
                    <a:pt x="7" y="12"/>
                    <a:pt x="7" y="12"/>
                    <a:pt x="7" y="12"/>
                  </a:cubicBezTo>
                  <a:cubicBezTo>
                    <a:pt x="8" y="17"/>
                    <a:pt x="8" y="17"/>
                    <a:pt x="8" y="17"/>
                  </a:cubicBezTo>
                  <a:cubicBezTo>
                    <a:pt x="8" y="18"/>
                    <a:pt x="9" y="19"/>
                    <a:pt x="11" y="19"/>
                  </a:cubicBezTo>
                  <a:cubicBezTo>
                    <a:pt x="12" y="19"/>
                    <a:pt x="13" y="17"/>
                    <a:pt x="13" y="16"/>
                  </a:cubicBezTo>
                  <a:cubicBezTo>
                    <a:pt x="13" y="12"/>
                    <a:pt x="13" y="12"/>
                    <a:pt x="13" y="12"/>
                  </a:cubicBezTo>
                  <a:cubicBezTo>
                    <a:pt x="17" y="11"/>
                    <a:pt x="17" y="11"/>
                    <a:pt x="17" y="11"/>
                  </a:cubicBezTo>
                  <a:cubicBezTo>
                    <a:pt x="18" y="11"/>
                    <a:pt x="19" y="10"/>
                    <a:pt x="19" y="8"/>
                  </a:cubicBezTo>
                  <a:cubicBezTo>
                    <a:pt x="19" y="7"/>
                    <a:pt x="17" y="6"/>
                    <a:pt x="16" y="6"/>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23" name="Freeform 69"/>
            <p:cNvSpPr/>
            <p:nvPr/>
          </p:nvSpPr>
          <p:spPr bwMode="auto">
            <a:xfrm>
              <a:off x="1067990" y="1994494"/>
              <a:ext cx="51197" cy="17860"/>
            </a:xfrm>
            <a:custGeom>
              <a:avLst/>
              <a:gdLst>
                <a:gd name="T0" fmla="*/ 16 w 20"/>
                <a:gd name="T1" fmla="*/ 0 h 7"/>
                <a:gd name="T2" fmla="*/ 3 w 20"/>
                <a:gd name="T3" fmla="*/ 2 h 7"/>
                <a:gd name="T4" fmla="*/ 1 w 20"/>
                <a:gd name="T5" fmla="*/ 5 h 7"/>
                <a:gd name="T6" fmla="*/ 4 w 20"/>
                <a:gd name="T7" fmla="*/ 7 h 7"/>
                <a:gd name="T8" fmla="*/ 17 w 20"/>
                <a:gd name="T9" fmla="*/ 5 h 7"/>
                <a:gd name="T10" fmla="*/ 20 w 20"/>
                <a:gd name="T11" fmla="*/ 2 h 7"/>
                <a:gd name="T12" fmla="*/ 16 w 20"/>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0" h="7">
                  <a:moveTo>
                    <a:pt x="16" y="0"/>
                  </a:moveTo>
                  <a:cubicBezTo>
                    <a:pt x="3" y="2"/>
                    <a:pt x="3" y="2"/>
                    <a:pt x="3" y="2"/>
                  </a:cubicBezTo>
                  <a:cubicBezTo>
                    <a:pt x="1" y="2"/>
                    <a:pt x="0" y="3"/>
                    <a:pt x="1" y="5"/>
                  </a:cubicBezTo>
                  <a:cubicBezTo>
                    <a:pt x="1" y="6"/>
                    <a:pt x="2" y="7"/>
                    <a:pt x="4" y="7"/>
                  </a:cubicBezTo>
                  <a:cubicBezTo>
                    <a:pt x="17" y="5"/>
                    <a:pt x="17" y="5"/>
                    <a:pt x="17" y="5"/>
                  </a:cubicBezTo>
                  <a:cubicBezTo>
                    <a:pt x="19" y="5"/>
                    <a:pt x="20" y="4"/>
                    <a:pt x="20" y="2"/>
                  </a:cubicBezTo>
                  <a:cubicBezTo>
                    <a:pt x="19" y="1"/>
                    <a:pt x="18" y="0"/>
                    <a:pt x="16"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24" name="Freeform 70"/>
            <p:cNvSpPr>
              <a:spLocks noEditPoints="1"/>
            </p:cNvSpPr>
            <p:nvPr/>
          </p:nvSpPr>
          <p:spPr bwMode="auto">
            <a:xfrm>
              <a:off x="3471862" y="2365969"/>
              <a:ext cx="179784" cy="215504"/>
            </a:xfrm>
            <a:custGeom>
              <a:avLst/>
              <a:gdLst>
                <a:gd name="T0" fmla="*/ 15 w 70"/>
                <a:gd name="T1" fmla="*/ 4 h 84"/>
                <a:gd name="T2" fmla="*/ 7 w 70"/>
                <a:gd name="T3" fmla="*/ 69 h 84"/>
                <a:gd name="T4" fmla="*/ 54 w 70"/>
                <a:gd name="T5" fmla="*/ 79 h 84"/>
                <a:gd name="T6" fmla="*/ 63 w 70"/>
                <a:gd name="T7" fmla="*/ 15 h 84"/>
                <a:gd name="T8" fmla="*/ 24 w 70"/>
                <a:gd name="T9" fmla="*/ 71 h 84"/>
                <a:gd name="T10" fmla="*/ 15 w 70"/>
                <a:gd name="T11" fmla="*/ 73 h 84"/>
                <a:gd name="T12" fmla="*/ 13 w 70"/>
                <a:gd name="T13" fmla="*/ 67 h 84"/>
                <a:gd name="T14" fmla="*/ 21 w 70"/>
                <a:gd name="T15" fmla="*/ 65 h 84"/>
                <a:gd name="T16" fmla="*/ 24 w 70"/>
                <a:gd name="T17" fmla="*/ 71 h 84"/>
                <a:gd name="T18" fmla="*/ 21 w 70"/>
                <a:gd name="T19" fmla="*/ 60 h 84"/>
                <a:gd name="T20" fmla="*/ 12 w 70"/>
                <a:gd name="T21" fmla="*/ 59 h 84"/>
                <a:gd name="T22" fmla="*/ 13 w 70"/>
                <a:gd name="T23" fmla="*/ 53 h 84"/>
                <a:gd name="T24" fmla="*/ 21 w 70"/>
                <a:gd name="T25" fmla="*/ 53 h 84"/>
                <a:gd name="T26" fmla="*/ 20 w 70"/>
                <a:gd name="T27" fmla="*/ 45 h 84"/>
                <a:gd name="T28" fmla="*/ 12 w 70"/>
                <a:gd name="T29" fmla="*/ 48 h 84"/>
                <a:gd name="T30" fmla="*/ 10 w 70"/>
                <a:gd name="T31" fmla="*/ 42 h 84"/>
                <a:gd name="T32" fmla="*/ 18 w 70"/>
                <a:gd name="T33" fmla="*/ 39 h 84"/>
                <a:gd name="T34" fmla="*/ 20 w 70"/>
                <a:gd name="T35" fmla="*/ 45 h 84"/>
                <a:gd name="T36" fmla="*/ 35 w 70"/>
                <a:gd name="T37" fmla="*/ 71 h 84"/>
                <a:gd name="T38" fmla="*/ 26 w 70"/>
                <a:gd name="T39" fmla="*/ 70 h 84"/>
                <a:gd name="T40" fmla="*/ 27 w 70"/>
                <a:gd name="T41" fmla="*/ 64 h 84"/>
                <a:gd name="T42" fmla="*/ 36 w 70"/>
                <a:gd name="T43" fmla="*/ 64 h 84"/>
                <a:gd name="T44" fmla="*/ 35 w 70"/>
                <a:gd name="T45" fmla="*/ 56 h 84"/>
                <a:gd name="T46" fmla="*/ 27 w 70"/>
                <a:gd name="T47" fmla="*/ 59 h 84"/>
                <a:gd name="T48" fmla="*/ 24 w 70"/>
                <a:gd name="T49" fmla="*/ 53 h 84"/>
                <a:gd name="T50" fmla="*/ 33 w 70"/>
                <a:gd name="T51" fmla="*/ 50 h 84"/>
                <a:gd name="T52" fmla="*/ 35 w 70"/>
                <a:gd name="T53" fmla="*/ 56 h 84"/>
                <a:gd name="T54" fmla="*/ 32 w 70"/>
                <a:gd name="T55" fmla="*/ 45 h 84"/>
                <a:gd name="T56" fmla="*/ 23 w 70"/>
                <a:gd name="T57" fmla="*/ 45 h 84"/>
                <a:gd name="T58" fmla="*/ 24 w 70"/>
                <a:gd name="T59" fmla="*/ 38 h 84"/>
                <a:gd name="T60" fmla="*/ 33 w 70"/>
                <a:gd name="T61" fmla="*/ 39 h 84"/>
                <a:gd name="T62" fmla="*/ 50 w 70"/>
                <a:gd name="T63" fmla="*/ 68 h 84"/>
                <a:gd name="T64" fmla="*/ 41 w 70"/>
                <a:gd name="T65" fmla="*/ 70 h 84"/>
                <a:gd name="T66" fmla="*/ 39 w 70"/>
                <a:gd name="T67" fmla="*/ 64 h 84"/>
                <a:gd name="T68" fmla="*/ 47 w 70"/>
                <a:gd name="T69" fmla="*/ 62 h 84"/>
                <a:gd name="T70" fmla="*/ 50 w 70"/>
                <a:gd name="T71" fmla="*/ 68 h 84"/>
                <a:gd name="T72" fmla="*/ 47 w 70"/>
                <a:gd name="T73" fmla="*/ 56 h 84"/>
                <a:gd name="T74" fmla="*/ 38 w 70"/>
                <a:gd name="T75" fmla="*/ 56 h 84"/>
                <a:gd name="T76" fmla="*/ 39 w 70"/>
                <a:gd name="T77" fmla="*/ 50 h 84"/>
                <a:gd name="T78" fmla="*/ 48 w 70"/>
                <a:gd name="T79" fmla="*/ 50 h 84"/>
                <a:gd name="T80" fmla="*/ 47 w 70"/>
                <a:gd name="T81" fmla="*/ 42 h 84"/>
                <a:gd name="T82" fmla="*/ 38 w 70"/>
                <a:gd name="T83" fmla="*/ 45 h 84"/>
                <a:gd name="T84" fmla="*/ 36 w 70"/>
                <a:gd name="T85" fmla="*/ 39 h 84"/>
                <a:gd name="T86" fmla="*/ 44 w 70"/>
                <a:gd name="T87" fmla="*/ 36 h 84"/>
                <a:gd name="T88" fmla="*/ 47 w 70"/>
                <a:gd name="T89" fmla="*/ 42 h 84"/>
                <a:gd name="T90" fmla="*/ 62 w 70"/>
                <a:gd name="T91" fmla="*/ 68 h 84"/>
                <a:gd name="T92" fmla="*/ 53 w 70"/>
                <a:gd name="T93" fmla="*/ 67 h 84"/>
                <a:gd name="T94" fmla="*/ 53 w 70"/>
                <a:gd name="T95" fmla="*/ 61 h 84"/>
                <a:gd name="T96" fmla="*/ 62 w 70"/>
                <a:gd name="T97" fmla="*/ 61 h 84"/>
                <a:gd name="T98" fmla="*/ 61 w 70"/>
                <a:gd name="T99" fmla="*/ 53 h 84"/>
                <a:gd name="T100" fmla="*/ 53 w 70"/>
                <a:gd name="T101" fmla="*/ 56 h 84"/>
                <a:gd name="T102" fmla="*/ 51 w 70"/>
                <a:gd name="T103" fmla="*/ 50 h 84"/>
                <a:gd name="T104" fmla="*/ 59 w 70"/>
                <a:gd name="T105" fmla="*/ 47 h 84"/>
                <a:gd name="T106" fmla="*/ 61 w 70"/>
                <a:gd name="T107" fmla="*/ 53 h 84"/>
                <a:gd name="T108" fmla="*/ 58 w 70"/>
                <a:gd name="T109" fmla="*/ 42 h 84"/>
                <a:gd name="T110" fmla="*/ 50 w 70"/>
                <a:gd name="T111" fmla="*/ 42 h 84"/>
                <a:gd name="T112" fmla="*/ 50 w 70"/>
                <a:gd name="T113" fmla="*/ 35 h 84"/>
                <a:gd name="T114" fmla="*/ 59 w 70"/>
                <a:gd name="T115" fmla="*/ 36 h 84"/>
                <a:gd name="T116" fmla="*/ 57 w 70"/>
                <a:gd name="T117" fmla="*/ 19 h 84"/>
                <a:gd name="T118" fmla="*/ 19 w 70"/>
                <a:gd name="T119" fmla="*/ 34 h 84"/>
                <a:gd name="T120" fmla="*/ 7 w 70"/>
                <a:gd name="T121" fmla="*/ 22 h 84"/>
                <a:gd name="T122" fmla="*/ 46 w 70"/>
                <a:gd name="T123" fmla="*/ 7 h 84"/>
                <a:gd name="T124" fmla="*/ 57 w 70"/>
                <a:gd name="T125"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0" h="84">
                  <a:moveTo>
                    <a:pt x="45" y="1"/>
                  </a:moveTo>
                  <a:cubicBezTo>
                    <a:pt x="15" y="4"/>
                    <a:pt x="15" y="4"/>
                    <a:pt x="15" y="4"/>
                  </a:cubicBezTo>
                  <a:cubicBezTo>
                    <a:pt x="6" y="6"/>
                    <a:pt x="0" y="14"/>
                    <a:pt x="1" y="22"/>
                  </a:cubicBezTo>
                  <a:cubicBezTo>
                    <a:pt x="7" y="69"/>
                    <a:pt x="7" y="69"/>
                    <a:pt x="7" y="69"/>
                  </a:cubicBezTo>
                  <a:cubicBezTo>
                    <a:pt x="8" y="78"/>
                    <a:pt x="16" y="84"/>
                    <a:pt x="25" y="83"/>
                  </a:cubicBezTo>
                  <a:cubicBezTo>
                    <a:pt x="54" y="79"/>
                    <a:pt x="54" y="79"/>
                    <a:pt x="54" y="79"/>
                  </a:cubicBezTo>
                  <a:cubicBezTo>
                    <a:pt x="63" y="78"/>
                    <a:pt x="70" y="70"/>
                    <a:pt x="68" y="61"/>
                  </a:cubicBezTo>
                  <a:cubicBezTo>
                    <a:pt x="63" y="15"/>
                    <a:pt x="63" y="15"/>
                    <a:pt x="63" y="15"/>
                  </a:cubicBezTo>
                  <a:cubicBezTo>
                    <a:pt x="62" y="6"/>
                    <a:pt x="54" y="0"/>
                    <a:pt x="45" y="1"/>
                  </a:cubicBezTo>
                  <a:close/>
                  <a:moveTo>
                    <a:pt x="24" y="71"/>
                  </a:moveTo>
                  <a:cubicBezTo>
                    <a:pt x="24" y="72"/>
                    <a:pt x="23" y="72"/>
                    <a:pt x="22" y="72"/>
                  </a:cubicBezTo>
                  <a:cubicBezTo>
                    <a:pt x="15" y="73"/>
                    <a:pt x="15" y="73"/>
                    <a:pt x="15" y="73"/>
                  </a:cubicBezTo>
                  <a:cubicBezTo>
                    <a:pt x="14" y="73"/>
                    <a:pt x="13" y="73"/>
                    <a:pt x="13" y="72"/>
                  </a:cubicBezTo>
                  <a:cubicBezTo>
                    <a:pt x="13" y="67"/>
                    <a:pt x="13" y="67"/>
                    <a:pt x="13" y="67"/>
                  </a:cubicBezTo>
                  <a:cubicBezTo>
                    <a:pt x="13" y="67"/>
                    <a:pt x="13" y="66"/>
                    <a:pt x="14" y="66"/>
                  </a:cubicBezTo>
                  <a:cubicBezTo>
                    <a:pt x="21" y="65"/>
                    <a:pt x="21" y="65"/>
                    <a:pt x="21" y="65"/>
                  </a:cubicBezTo>
                  <a:cubicBezTo>
                    <a:pt x="22" y="65"/>
                    <a:pt x="23" y="65"/>
                    <a:pt x="23" y="66"/>
                  </a:cubicBezTo>
                  <a:lnTo>
                    <a:pt x="24" y="71"/>
                  </a:lnTo>
                  <a:close/>
                  <a:moveTo>
                    <a:pt x="22" y="58"/>
                  </a:moveTo>
                  <a:cubicBezTo>
                    <a:pt x="22" y="59"/>
                    <a:pt x="21" y="60"/>
                    <a:pt x="21" y="60"/>
                  </a:cubicBezTo>
                  <a:cubicBezTo>
                    <a:pt x="14" y="61"/>
                    <a:pt x="14" y="61"/>
                    <a:pt x="14" y="61"/>
                  </a:cubicBezTo>
                  <a:cubicBezTo>
                    <a:pt x="13" y="61"/>
                    <a:pt x="12" y="60"/>
                    <a:pt x="12" y="59"/>
                  </a:cubicBezTo>
                  <a:cubicBezTo>
                    <a:pt x="11" y="55"/>
                    <a:pt x="11" y="55"/>
                    <a:pt x="11" y="55"/>
                  </a:cubicBezTo>
                  <a:cubicBezTo>
                    <a:pt x="11" y="54"/>
                    <a:pt x="12" y="53"/>
                    <a:pt x="13" y="53"/>
                  </a:cubicBezTo>
                  <a:cubicBezTo>
                    <a:pt x="20" y="52"/>
                    <a:pt x="20" y="52"/>
                    <a:pt x="20" y="52"/>
                  </a:cubicBezTo>
                  <a:cubicBezTo>
                    <a:pt x="20" y="52"/>
                    <a:pt x="21" y="52"/>
                    <a:pt x="21" y="53"/>
                  </a:cubicBezTo>
                  <a:lnTo>
                    <a:pt x="22" y="58"/>
                  </a:lnTo>
                  <a:close/>
                  <a:moveTo>
                    <a:pt x="20" y="45"/>
                  </a:moveTo>
                  <a:cubicBezTo>
                    <a:pt x="20" y="46"/>
                    <a:pt x="20" y="47"/>
                    <a:pt x="19" y="47"/>
                  </a:cubicBezTo>
                  <a:cubicBezTo>
                    <a:pt x="12" y="48"/>
                    <a:pt x="12" y="48"/>
                    <a:pt x="12" y="48"/>
                  </a:cubicBezTo>
                  <a:cubicBezTo>
                    <a:pt x="11" y="48"/>
                    <a:pt x="10" y="47"/>
                    <a:pt x="10" y="46"/>
                  </a:cubicBezTo>
                  <a:cubicBezTo>
                    <a:pt x="10" y="42"/>
                    <a:pt x="10" y="42"/>
                    <a:pt x="10" y="42"/>
                  </a:cubicBezTo>
                  <a:cubicBezTo>
                    <a:pt x="10" y="41"/>
                    <a:pt x="10" y="40"/>
                    <a:pt x="11" y="40"/>
                  </a:cubicBezTo>
                  <a:cubicBezTo>
                    <a:pt x="18" y="39"/>
                    <a:pt x="18" y="39"/>
                    <a:pt x="18" y="39"/>
                  </a:cubicBezTo>
                  <a:cubicBezTo>
                    <a:pt x="19" y="39"/>
                    <a:pt x="20" y="40"/>
                    <a:pt x="20" y="40"/>
                  </a:cubicBezTo>
                  <a:lnTo>
                    <a:pt x="20" y="45"/>
                  </a:lnTo>
                  <a:close/>
                  <a:moveTo>
                    <a:pt x="37" y="69"/>
                  </a:moveTo>
                  <a:cubicBezTo>
                    <a:pt x="37" y="70"/>
                    <a:pt x="36" y="71"/>
                    <a:pt x="35" y="71"/>
                  </a:cubicBezTo>
                  <a:cubicBezTo>
                    <a:pt x="28" y="72"/>
                    <a:pt x="28" y="72"/>
                    <a:pt x="28" y="72"/>
                  </a:cubicBezTo>
                  <a:cubicBezTo>
                    <a:pt x="27" y="72"/>
                    <a:pt x="27" y="71"/>
                    <a:pt x="26" y="70"/>
                  </a:cubicBezTo>
                  <a:cubicBezTo>
                    <a:pt x="26" y="66"/>
                    <a:pt x="26" y="66"/>
                    <a:pt x="26" y="66"/>
                  </a:cubicBezTo>
                  <a:cubicBezTo>
                    <a:pt x="26" y="65"/>
                    <a:pt x="26" y="64"/>
                    <a:pt x="27" y="64"/>
                  </a:cubicBezTo>
                  <a:cubicBezTo>
                    <a:pt x="34" y="63"/>
                    <a:pt x="34" y="63"/>
                    <a:pt x="34" y="63"/>
                  </a:cubicBezTo>
                  <a:cubicBezTo>
                    <a:pt x="35" y="63"/>
                    <a:pt x="36" y="64"/>
                    <a:pt x="36" y="64"/>
                  </a:cubicBezTo>
                  <a:lnTo>
                    <a:pt x="37" y="69"/>
                  </a:lnTo>
                  <a:close/>
                  <a:moveTo>
                    <a:pt x="35" y="56"/>
                  </a:moveTo>
                  <a:cubicBezTo>
                    <a:pt x="35" y="57"/>
                    <a:pt x="35" y="58"/>
                    <a:pt x="34" y="58"/>
                  </a:cubicBezTo>
                  <a:cubicBezTo>
                    <a:pt x="27" y="59"/>
                    <a:pt x="27" y="59"/>
                    <a:pt x="27" y="59"/>
                  </a:cubicBezTo>
                  <a:cubicBezTo>
                    <a:pt x="26" y="59"/>
                    <a:pt x="25" y="58"/>
                    <a:pt x="25" y="58"/>
                  </a:cubicBezTo>
                  <a:cubicBezTo>
                    <a:pt x="24" y="53"/>
                    <a:pt x="24" y="53"/>
                    <a:pt x="24" y="53"/>
                  </a:cubicBezTo>
                  <a:cubicBezTo>
                    <a:pt x="24" y="52"/>
                    <a:pt x="25" y="51"/>
                    <a:pt x="26" y="51"/>
                  </a:cubicBezTo>
                  <a:cubicBezTo>
                    <a:pt x="33" y="50"/>
                    <a:pt x="33" y="50"/>
                    <a:pt x="33" y="50"/>
                  </a:cubicBezTo>
                  <a:cubicBezTo>
                    <a:pt x="34" y="50"/>
                    <a:pt x="34" y="51"/>
                    <a:pt x="34" y="52"/>
                  </a:cubicBezTo>
                  <a:lnTo>
                    <a:pt x="35" y="56"/>
                  </a:lnTo>
                  <a:close/>
                  <a:moveTo>
                    <a:pt x="33" y="44"/>
                  </a:moveTo>
                  <a:cubicBezTo>
                    <a:pt x="34" y="44"/>
                    <a:pt x="33" y="45"/>
                    <a:pt x="32" y="45"/>
                  </a:cubicBezTo>
                  <a:cubicBezTo>
                    <a:pt x="25" y="46"/>
                    <a:pt x="25" y="46"/>
                    <a:pt x="25" y="46"/>
                  </a:cubicBezTo>
                  <a:cubicBezTo>
                    <a:pt x="24" y="46"/>
                    <a:pt x="23" y="46"/>
                    <a:pt x="23" y="45"/>
                  </a:cubicBezTo>
                  <a:cubicBezTo>
                    <a:pt x="23" y="40"/>
                    <a:pt x="23" y="40"/>
                    <a:pt x="23" y="40"/>
                  </a:cubicBezTo>
                  <a:cubicBezTo>
                    <a:pt x="23" y="39"/>
                    <a:pt x="23" y="38"/>
                    <a:pt x="24" y="38"/>
                  </a:cubicBezTo>
                  <a:cubicBezTo>
                    <a:pt x="31" y="38"/>
                    <a:pt x="31" y="38"/>
                    <a:pt x="31" y="38"/>
                  </a:cubicBezTo>
                  <a:cubicBezTo>
                    <a:pt x="32" y="37"/>
                    <a:pt x="33" y="38"/>
                    <a:pt x="33" y="39"/>
                  </a:cubicBezTo>
                  <a:lnTo>
                    <a:pt x="33" y="44"/>
                  </a:lnTo>
                  <a:close/>
                  <a:moveTo>
                    <a:pt x="50" y="68"/>
                  </a:moveTo>
                  <a:cubicBezTo>
                    <a:pt x="50" y="68"/>
                    <a:pt x="49" y="69"/>
                    <a:pt x="48" y="69"/>
                  </a:cubicBezTo>
                  <a:cubicBezTo>
                    <a:pt x="41" y="70"/>
                    <a:pt x="41" y="70"/>
                    <a:pt x="41" y="70"/>
                  </a:cubicBezTo>
                  <a:cubicBezTo>
                    <a:pt x="40" y="70"/>
                    <a:pt x="40" y="70"/>
                    <a:pt x="40" y="69"/>
                  </a:cubicBezTo>
                  <a:cubicBezTo>
                    <a:pt x="39" y="64"/>
                    <a:pt x="39" y="64"/>
                    <a:pt x="39" y="64"/>
                  </a:cubicBezTo>
                  <a:cubicBezTo>
                    <a:pt x="39" y="63"/>
                    <a:pt x="40" y="62"/>
                    <a:pt x="40" y="62"/>
                  </a:cubicBezTo>
                  <a:cubicBezTo>
                    <a:pt x="47" y="62"/>
                    <a:pt x="47" y="62"/>
                    <a:pt x="47" y="62"/>
                  </a:cubicBezTo>
                  <a:cubicBezTo>
                    <a:pt x="48" y="61"/>
                    <a:pt x="49" y="62"/>
                    <a:pt x="49" y="63"/>
                  </a:cubicBezTo>
                  <a:lnTo>
                    <a:pt x="50" y="68"/>
                  </a:lnTo>
                  <a:close/>
                  <a:moveTo>
                    <a:pt x="48" y="55"/>
                  </a:moveTo>
                  <a:cubicBezTo>
                    <a:pt x="48" y="56"/>
                    <a:pt x="48" y="56"/>
                    <a:pt x="47" y="56"/>
                  </a:cubicBezTo>
                  <a:cubicBezTo>
                    <a:pt x="40" y="57"/>
                    <a:pt x="40" y="57"/>
                    <a:pt x="40" y="57"/>
                  </a:cubicBezTo>
                  <a:cubicBezTo>
                    <a:pt x="39" y="57"/>
                    <a:pt x="38" y="57"/>
                    <a:pt x="38" y="56"/>
                  </a:cubicBezTo>
                  <a:cubicBezTo>
                    <a:pt x="37" y="51"/>
                    <a:pt x="37" y="51"/>
                    <a:pt x="37" y="51"/>
                  </a:cubicBezTo>
                  <a:cubicBezTo>
                    <a:pt x="37" y="50"/>
                    <a:pt x="38" y="50"/>
                    <a:pt x="39" y="50"/>
                  </a:cubicBezTo>
                  <a:cubicBezTo>
                    <a:pt x="46" y="49"/>
                    <a:pt x="46" y="49"/>
                    <a:pt x="46" y="49"/>
                  </a:cubicBezTo>
                  <a:cubicBezTo>
                    <a:pt x="47" y="49"/>
                    <a:pt x="47" y="49"/>
                    <a:pt x="48" y="50"/>
                  </a:cubicBezTo>
                  <a:lnTo>
                    <a:pt x="48" y="55"/>
                  </a:lnTo>
                  <a:close/>
                  <a:moveTo>
                    <a:pt x="47" y="42"/>
                  </a:moveTo>
                  <a:cubicBezTo>
                    <a:pt x="47" y="43"/>
                    <a:pt x="46" y="44"/>
                    <a:pt x="45" y="44"/>
                  </a:cubicBezTo>
                  <a:cubicBezTo>
                    <a:pt x="38" y="45"/>
                    <a:pt x="38" y="45"/>
                    <a:pt x="38" y="45"/>
                  </a:cubicBezTo>
                  <a:cubicBezTo>
                    <a:pt x="37" y="45"/>
                    <a:pt x="37" y="44"/>
                    <a:pt x="36" y="43"/>
                  </a:cubicBezTo>
                  <a:cubicBezTo>
                    <a:pt x="36" y="39"/>
                    <a:pt x="36" y="39"/>
                    <a:pt x="36" y="39"/>
                  </a:cubicBezTo>
                  <a:cubicBezTo>
                    <a:pt x="36" y="38"/>
                    <a:pt x="36" y="37"/>
                    <a:pt x="37" y="37"/>
                  </a:cubicBezTo>
                  <a:cubicBezTo>
                    <a:pt x="44" y="36"/>
                    <a:pt x="44" y="36"/>
                    <a:pt x="44" y="36"/>
                  </a:cubicBezTo>
                  <a:cubicBezTo>
                    <a:pt x="45" y="36"/>
                    <a:pt x="46" y="36"/>
                    <a:pt x="46" y="37"/>
                  </a:cubicBezTo>
                  <a:lnTo>
                    <a:pt x="47" y="42"/>
                  </a:lnTo>
                  <a:close/>
                  <a:moveTo>
                    <a:pt x="63" y="66"/>
                  </a:moveTo>
                  <a:cubicBezTo>
                    <a:pt x="63" y="67"/>
                    <a:pt x="62" y="68"/>
                    <a:pt x="62" y="68"/>
                  </a:cubicBezTo>
                  <a:cubicBezTo>
                    <a:pt x="54" y="69"/>
                    <a:pt x="54" y="69"/>
                    <a:pt x="54" y="69"/>
                  </a:cubicBezTo>
                  <a:cubicBezTo>
                    <a:pt x="54" y="69"/>
                    <a:pt x="53" y="68"/>
                    <a:pt x="53" y="67"/>
                  </a:cubicBezTo>
                  <a:cubicBezTo>
                    <a:pt x="52" y="63"/>
                    <a:pt x="52" y="63"/>
                    <a:pt x="52" y="63"/>
                  </a:cubicBezTo>
                  <a:cubicBezTo>
                    <a:pt x="52" y="62"/>
                    <a:pt x="53" y="61"/>
                    <a:pt x="53" y="61"/>
                  </a:cubicBezTo>
                  <a:cubicBezTo>
                    <a:pt x="61" y="60"/>
                    <a:pt x="61" y="60"/>
                    <a:pt x="61" y="60"/>
                  </a:cubicBezTo>
                  <a:cubicBezTo>
                    <a:pt x="61" y="60"/>
                    <a:pt x="62" y="60"/>
                    <a:pt x="62" y="61"/>
                  </a:cubicBezTo>
                  <a:lnTo>
                    <a:pt x="63" y="66"/>
                  </a:lnTo>
                  <a:close/>
                  <a:moveTo>
                    <a:pt x="61" y="53"/>
                  </a:moveTo>
                  <a:cubicBezTo>
                    <a:pt x="61" y="54"/>
                    <a:pt x="61" y="55"/>
                    <a:pt x="60" y="55"/>
                  </a:cubicBezTo>
                  <a:cubicBezTo>
                    <a:pt x="53" y="56"/>
                    <a:pt x="53" y="56"/>
                    <a:pt x="53" y="56"/>
                  </a:cubicBezTo>
                  <a:cubicBezTo>
                    <a:pt x="52" y="56"/>
                    <a:pt x="51" y="55"/>
                    <a:pt x="51" y="54"/>
                  </a:cubicBezTo>
                  <a:cubicBezTo>
                    <a:pt x="51" y="50"/>
                    <a:pt x="51" y="50"/>
                    <a:pt x="51" y="50"/>
                  </a:cubicBezTo>
                  <a:cubicBezTo>
                    <a:pt x="50" y="49"/>
                    <a:pt x="51" y="48"/>
                    <a:pt x="52" y="48"/>
                  </a:cubicBezTo>
                  <a:cubicBezTo>
                    <a:pt x="59" y="47"/>
                    <a:pt x="59" y="47"/>
                    <a:pt x="59" y="47"/>
                  </a:cubicBezTo>
                  <a:cubicBezTo>
                    <a:pt x="60" y="47"/>
                    <a:pt x="61" y="48"/>
                    <a:pt x="61" y="48"/>
                  </a:cubicBezTo>
                  <a:lnTo>
                    <a:pt x="61" y="53"/>
                  </a:lnTo>
                  <a:close/>
                  <a:moveTo>
                    <a:pt x="60" y="40"/>
                  </a:moveTo>
                  <a:cubicBezTo>
                    <a:pt x="60" y="41"/>
                    <a:pt x="59" y="42"/>
                    <a:pt x="58" y="42"/>
                  </a:cubicBezTo>
                  <a:cubicBezTo>
                    <a:pt x="51" y="43"/>
                    <a:pt x="51" y="43"/>
                    <a:pt x="51" y="43"/>
                  </a:cubicBezTo>
                  <a:cubicBezTo>
                    <a:pt x="50" y="43"/>
                    <a:pt x="50" y="42"/>
                    <a:pt x="50" y="42"/>
                  </a:cubicBezTo>
                  <a:cubicBezTo>
                    <a:pt x="49" y="37"/>
                    <a:pt x="49" y="37"/>
                    <a:pt x="49" y="37"/>
                  </a:cubicBezTo>
                  <a:cubicBezTo>
                    <a:pt x="49" y="36"/>
                    <a:pt x="49" y="35"/>
                    <a:pt x="50" y="35"/>
                  </a:cubicBezTo>
                  <a:cubicBezTo>
                    <a:pt x="57" y="34"/>
                    <a:pt x="57" y="34"/>
                    <a:pt x="57" y="34"/>
                  </a:cubicBezTo>
                  <a:cubicBezTo>
                    <a:pt x="58" y="34"/>
                    <a:pt x="59" y="35"/>
                    <a:pt x="59" y="36"/>
                  </a:cubicBezTo>
                  <a:lnTo>
                    <a:pt x="60" y="40"/>
                  </a:lnTo>
                  <a:close/>
                  <a:moveTo>
                    <a:pt x="57" y="19"/>
                  </a:moveTo>
                  <a:cubicBezTo>
                    <a:pt x="58" y="25"/>
                    <a:pt x="54" y="30"/>
                    <a:pt x="49" y="31"/>
                  </a:cubicBezTo>
                  <a:cubicBezTo>
                    <a:pt x="19" y="34"/>
                    <a:pt x="19" y="34"/>
                    <a:pt x="19" y="34"/>
                  </a:cubicBezTo>
                  <a:cubicBezTo>
                    <a:pt x="13" y="35"/>
                    <a:pt x="8" y="31"/>
                    <a:pt x="8" y="26"/>
                  </a:cubicBezTo>
                  <a:cubicBezTo>
                    <a:pt x="7" y="22"/>
                    <a:pt x="7" y="22"/>
                    <a:pt x="7" y="22"/>
                  </a:cubicBezTo>
                  <a:cubicBezTo>
                    <a:pt x="6" y="16"/>
                    <a:pt x="10" y="11"/>
                    <a:pt x="16" y="10"/>
                  </a:cubicBezTo>
                  <a:cubicBezTo>
                    <a:pt x="46" y="7"/>
                    <a:pt x="46" y="7"/>
                    <a:pt x="46" y="7"/>
                  </a:cubicBezTo>
                  <a:cubicBezTo>
                    <a:pt x="51" y="6"/>
                    <a:pt x="56" y="10"/>
                    <a:pt x="57" y="15"/>
                  </a:cubicBezTo>
                  <a:lnTo>
                    <a:pt x="57" y="19"/>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25" name="Freeform 71"/>
            <p:cNvSpPr/>
            <p:nvPr/>
          </p:nvSpPr>
          <p:spPr bwMode="auto">
            <a:xfrm>
              <a:off x="3500437" y="2399306"/>
              <a:ext cx="48815" cy="48816"/>
            </a:xfrm>
            <a:custGeom>
              <a:avLst/>
              <a:gdLst>
                <a:gd name="T0" fmla="*/ 16 w 19"/>
                <a:gd name="T1" fmla="*/ 6 h 19"/>
                <a:gd name="T2" fmla="*/ 12 w 19"/>
                <a:gd name="T3" fmla="*/ 6 h 19"/>
                <a:gd name="T4" fmla="*/ 12 w 19"/>
                <a:gd name="T5" fmla="*/ 2 h 19"/>
                <a:gd name="T6" fmla="*/ 9 w 19"/>
                <a:gd name="T7" fmla="*/ 0 h 19"/>
                <a:gd name="T8" fmla="*/ 6 w 19"/>
                <a:gd name="T9" fmla="*/ 3 h 19"/>
                <a:gd name="T10" fmla="*/ 7 w 19"/>
                <a:gd name="T11" fmla="*/ 7 h 19"/>
                <a:gd name="T12" fmla="*/ 3 w 19"/>
                <a:gd name="T13" fmla="*/ 7 h 19"/>
                <a:gd name="T14" fmla="*/ 0 w 19"/>
                <a:gd name="T15" fmla="*/ 10 h 19"/>
                <a:gd name="T16" fmla="*/ 3 w 19"/>
                <a:gd name="T17" fmla="*/ 13 h 19"/>
                <a:gd name="T18" fmla="*/ 7 w 19"/>
                <a:gd name="T19" fmla="*/ 12 h 19"/>
                <a:gd name="T20" fmla="*/ 8 w 19"/>
                <a:gd name="T21" fmla="*/ 16 h 19"/>
                <a:gd name="T22" fmla="*/ 11 w 19"/>
                <a:gd name="T23" fmla="*/ 19 h 19"/>
                <a:gd name="T24" fmla="*/ 13 w 19"/>
                <a:gd name="T25" fmla="*/ 16 h 19"/>
                <a:gd name="T26" fmla="*/ 13 w 19"/>
                <a:gd name="T27" fmla="*/ 12 h 19"/>
                <a:gd name="T28" fmla="*/ 17 w 19"/>
                <a:gd name="T29" fmla="*/ 11 h 19"/>
                <a:gd name="T30" fmla="*/ 19 w 19"/>
                <a:gd name="T31" fmla="*/ 8 h 19"/>
                <a:gd name="T32" fmla="*/ 16 w 19"/>
                <a:gd name="T3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9">
                  <a:moveTo>
                    <a:pt x="16" y="6"/>
                  </a:moveTo>
                  <a:cubicBezTo>
                    <a:pt x="12" y="6"/>
                    <a:pt x="12" y="6"/>
                    <a:pt x="12" y="6"/>
                  </a:cubicBezTo>
                  <a:cubicBezTo>
                    <a:pt x="12" y="2"/>
                    <a:pt x="12" y="2"/>
                    <a:pt x="12" y="2"/>
                  </a:cubicBezTo>
                  <a:cubicBezTo>
                    <a:pt x="11" y="1"/>
                    <a:pt x="10" y="0"/>
                    <a:pt x="9" y="0"/>
                  </a:cubicBezTo>
                  <a:cubicBezTo>
                    <a:pt x="7" y="0"/>
                    <a:pt x="6" y="1"/>
                    <a:pt x="6" y="3"/>
                  </a:cubicBezTo>
                  <a:cubicBezTo>
                    <a:pt x="7" y="7"/>
                    <a:pt x="7" y="7"/>
                    <a:pt x="7" y="7"/>
                  </a:cubicBezTo>
                  <a:cubicBezTo>
                    <a:pt x="3" y="7"/>
                    <a:pt x="3" y="7"/>
                    <a:pt x="3" y="7"/>
                  </a:cubicBezTo>
                  <a:cubicBezTo>
                    <a:pt x="1" y="8"/>
                    <a:pt x="0" y="9"/>
                    <a:pt x="0" y="10"/>
                  </a:cubicBezTo>
                  <a:cubicBezTo>
                    <a:pt x="1" y="12"/>
                    <a:pt x="2" y="13"/>
                    <a:pt x="3" y="13"/>
                  </a:cubicBezTo>
                  <a:cubicBezTo>
                    <a:pt x="7" y="12"/>
                    <a:pt x="7" y="12"/>
                    <a:pt x="7" y="12"/>
                  </a:cubicBezTo>
                  <a:cubicBezTo>
                    <a:pt x="8" y="16"/>
                    <a:pt x="8" y="16"/>
                    <a:pt x="8" y="16"/>
                  </a:cubicBezTo>
                  <a:cubicBezTo>
                    <a:pt x="8" y="18"/>
                    <a:pt x="10" y="19"/>
                    <a:pt x="11" y="19"/>
                  </a:cubicBezTo>
                  <a:cubicBezTo>
                    <a:pt x="12" y="19"/>
                    <a:pt x="14" y="17"/>
                    <a:pt x="13" y="16"/>
                  </a:cubicBezTo>
                  <a:cubicBezTo>
                    <a:pt x="13" y="12"/>
                    <a:pt x="13" y="12"/>
                    <a:pt x="13" y="12"/>
                  </a:cubicBezTo>
                  <a:cubicBezTo>
                    <a:pt x="17" y="11"/>
                    <a:pt x="17" y="11"/>
                    <a:pt x="17" y="11"/>
                  </a:cubicBezTo>
                  <a:cubicBezTo>
                    <a:pt x="18" y="11"/>
                    <a:pt x="19" y="10"/>
                    <a:pt x="19" y="8"/>
                  </a:cubicBezTo>
                  <a:cubicBezTo>
                    <a:pt x="19" y="7"/>
                    <a:pt x="18" y="6"/>
                    <a:pt x="16" y="6"/>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26" name="Freeform 72"/>
            <p:cNvSpPr/>
            <p:nvPr/>
          </p:nvSpPr>
          <p:spPr bwMode="auto">
            <a:xfrm>
              <a:off x="3558778" y="2406450"/>
              <a:ext cx="50006" cy="17860"/>
            </a:xfrm>
            <a:custGeom>
              <a:avLst/>
              <a:gdLst>
                <a:gd name="T0" fmla="*/ 16 w 19"/>
                <a:gd name="T1" fmla="*/ 0 h 7"/>
                <a:gd name="T2" fmla="*/ 2 w 19"/>
                <a:gd name="T3" fmla="*/ 2 h 7"/>
                <a:gd name="T4" fmla="*/ 0 w 19"/>
                <a:gd name="T5" fmla="*/ 5 h 7"/>
                <a:gd name="T6" fmla="*/ 3 w 19"/>
                <a:gd name="T7" fmla="*/ 7 h 7"/>
                <a:gd name="T8" fmla="*/ 16 w 19"/>
                <a:gd name="T9" fmla="*/ 5 h 7"/>
                <a:gd name="T10" fmla="*/ 19 w 19"/>
                <a:gd name="T11" fmla="*/ 2 h 7"/>
                <a:gd name="T12" fmla="*/ 16 w 1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9" h="7">
                  <a:moveTo>
                    <a:pt x="16" y="0"/>
                  </a:moveTo>
                  <a:cubicBezTo>
                    <a:pt x="2" y="2"/>
                    <a:pt x="2" y="2"/>
                    <a:pt x="2" y="2"/>
                  </a:cubicBezTo>
                  <a:cubicBezTo>
                    <a:pt x="1" y="2"/>
                    <a:pt x="0" y="3"/>
                    <a:pt x="0" y="5"/>
                  </a:cubicBezTo>
                  <a:cubicBezTo>
                    <a:pt x="0" y="6"/>
                    <a:pt x="1" y="7"/>
                    <a:pt x="3" y="7"/>
                  </a:cubicBezTo>
                  <a:cubicBezTo>
                    <a:pt x="16" y="5"/>
                    <a:pt x="16" y="5"/>
                    <a:pt x="16" y="5"/>
                  </a:cubicBezTo>
                  <a:cubicBezTo>
                    <a:pt x="18" y="5"/>
                    <a:pt x="19" y="4"/>
                    <a:pt x="19" y="2"/>
                  </a:cubicBezTo>
                  <a:cubicBezTo>
                    <a:pt x="19" y="1"/>
                    <a:pt x="17" y="0"/>
                    <a:pt x="16"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27" name="Freeform 73"/>
            <p:cNvSpPr>
              <a:spLocks noEditPoints="1"/>
            </p:cNvSpPr>
            <p:nvPr/>
          </p:nvSpPr>
          <p:spPr bwMode="auto">
            <a:xfrm>
              <a:off x="1845469" y="2581471"/>
              <a:ext cx="223838" cy="196454"/>
            </a:xfrm>
            <a:custGeom>
              <a:avLst/>
              <a:gdLst>
                <a:gd name="T0" fmla="*/ 68 w 87"/>
                <a:gd name="T1" fmla="*/ 5 h 76"/>
                <a:gd name="T2" fmla="*/ 39 w 87"/>
                <a:gd name="T3" fmla="*/ 0 h 76"/>
                <a:gd name="T4" fmla="*/ 38 w 87"/>
                <a:gd name="T5" fmla="*/ 0 h 76"/>
                <a:gd name="T6" fmla="*/ 11 w 87"/>
                <a:gd name="T7" fmla="*/ 12 h 76"/>
                <a:gd name="T8" fmla="*/ 1 w 87"/>
                <a:gd name="T9" fmla="*/ 22 h 76"/>
                <a:gd name="T10" fmla="*/ 6 w 87"/>
                <a:gd name="T11" fmla="*/ 64 h 76"/>
                <a:gd name="T12" fmla="*/ 19 w 87"/>
                <a:gd name="T13" fmla="*/ 75 h 76"/>
                <a:gd name="T14" fmla="*/ 75 w 87"/>
                <a:gd name="T15" fmla="*/ 69 h 76"/>
                <a:gd name="T16" fmla="*/ 86 w 87"/>
                <a:gd name="T17" fmla="*/ 55 h 76"/>
                <a:gd name="T18" fmla="*/ 81 w 87"/>
                <a:gd name="T19" fmla="*/ 13 h 76"/>
                <a:gd name="T20" fmla="*/ 68 w 87"/>
                <a:gd name="T21" fmla="*/ 5 h 76"/>
                <a:gd name="T22" fmla="*/ 13 w 87"/>
                <a:gd name="T23" fmla="*/ 17 h 76"/>
                <a:gd name="T24" fmla="*/ 13 w 87"/>
                <a:gd name="T25" fmla="*/ 17 h 76"/>
                <a:gd name="T26" fmla="*/ 39 w 87"/>
                <a:gd name="T27" fmla="*/ 6 h 76"/>
                <a:gd name="T28" fmla="*/ 67 w 87"/>
                <a:gd name="T29" fmla="*/ 10 h 76"/>
                <a:gd name="T30" fmla="*/ 75 w 87"/>
                <a:gd name="T31" fmla="*/ 14 h 76"/>
                <a:gd name="T32" fmla="*/ 77 w 87"/>
                <a:gd name="T33" fmla="*/ 27 h 76"/>
                <a:gd name="T34" fmla="*/ 74 w 87"/>
                <a:gd name="T35" fmla="*/ 28 h 76"/>
                <a:gd name="T36" fmla="*/ 73 w 87"/>
                <a:gd name="T37" fmla="*/ 25 h 76"/>
                <a:gd name="T38" fmla="*/ 62 w 87"/>
                <a:gd name="T39" fmla="*/ 17 h 76"/>
                <a:gd name="T40" fmla="*/ 19 w 87"/>
                <a:gd name="T41" fmla="*/ 22 h 76"/>
                <a:gd name="T42" fmla="*/ 10 w 87"/>
                <a:gd name="T43" fmla="*/ 33 h 76"/>
                <a:gd name="T44" fmla="*/ 11 w 87"/>
                <a:gd name="T45" fmla="*/ 35 h 76"/>
                <a:gd name="T46" fmla="*/ 8 w 87"/>
                <a:gd name="T47" fmla="*/ 35 h 76"/>
                <a:gd name="T48" fmla="*/ 6 w 87"/>
                <a:gd name="T49" fmla="*/ 22 h 76"/>
                <a:gd name="T50" fmla="*/ 13 w 87"/>
                <a:gd name="T51" fmla="*/ 17 h 76"/>
                <a:gd name="T52" fmla="*/ 70 w 87"/>
                <a:gd name="T53" fmla="*/ 30 h 76"/>
                <a:gd name="T54" fmla="*/ 44 w 87"/>
                <a:gd name="T55" fmla="*/ 43 h 76"/>
                <a:gd name="T56" fmla="*/ 15 w 87"/>
                <a:gd name="T57" fmla="*/ 36 h 76"/>
                <a:gd name="T58" fmla="*/ 15 w 87"/>
                <a:gd name="T59" fmla="*/ 33 h 76"/>
                <a:gd name="T60" fmla="*/ 19 w 87"/>
                <a:gd name="T61" fmla="*/ 26 h 76"/>
                <a:gd name="T62" fmla="*/ 63 w 87"/>
                <a:gd name="T63" fmla="*/ 21 h 76"/>
                <a:gd name="T64" fmla="*/ 69 w 87"/>
                <a:gd name="T65" fmla="*/ 26 h 76"/>
                <a:gd name="T66" fmla="*/ 70 w 87"/>
                <a:gd name="T67" fmla="*/ 30 h 76"/>
                <a:gd name="T68" fmla="*/ 74 w 87"/>
                <a:gd name="T69" fmla="*/ 63 h 76"/>
                <a:gd name="T70" fmla="*/ 19 w 87"/>
                <a:gd name="T71" fmla="*/ 70 h 76"/>
                <a:gd name="T72" fmla="*/ 11 w 87"/>
                <a:gd name="T73" fmla="*/ 64 h 76"/>
                <a:gd name="T74" fmla="*/ 9 w 87"/>
                <a:gd name="T75" fmla="*/ 41 h 76"/>
                <a:gd name="T76" fmla="*/ 44 w 87"/>
                <a:gd name="T77" fmla="*/ 49 h 76"/>
                <a:gd name="T78" fmla="*/ 45 w 87"/>
                <a:gd name="T79" fmla="*/ 49 h 76"/>
                <a:gd name="T80" fmla="*/ 46 w 87"/>
                <a:gd name="T81" fmla="*/ 49 h 76"/>
                <a:gd name="T82" fmla="*/ 77 w 87"/>
                <a:gd name="T83" fmla="*/ 33 h 76"/>
                <a:gd name="T84" fmla="*/ 80 w 87"/>
                <a:gd name="T85" fmla="*/ 55 h 76"/>
                <a:gd name="T86" fmla="*/ 74 w 87"/>
                <a:gd name="T87" fmla="*/ 6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 h="76">
                  <a:moveTo>
                    <a:pt x="68" y="5"/>
                  </a:moveTo>
                  <a:cubicBezTo>
                    <a:pt x="39" y="0"/>
                    <a:pt x="39" y="0"/>
                    <a:pt x="39" y="0"/>
                  </a:cubicBezTo>
                  <a:cubicBezTo>
                    <a:pt x="39" y="0"/>
                    <a:pt x="38" y="0"/>
                    <a:pt x="38" y="0"/>
                  </a:cubicBezTo>
                  <a:cubicBezTo>
                    <a:pt x="11" y="12"/>
                    <a:pt x="11" y="12"/>
                    <a:pt x="11" y="12"/>
                  </a:cubicBezTo>
                  <a:cubicBezTo>
                    <a:pt x="9" y="12"/>
                    <a:pt x="0" y="16"/>
                    <a:pt x="1" y="22"/>
                  </a:cubicBezTo>
                  <a:cubicBezTo>
                    <a:pt x="6" y="64"/>
                    <a:pt x="6" y="64"/>
                    <a:pt x="6" y="64"/>
                  </a:cubicBezTo>
                  <a:cubicBezTo>
                    <a:pt x="7" y="71"/>
                    <a:pt x="13" y="76"/>
                    <a:pt x="19" y="75"/>
                  </a:cubicBezTo>
                  <a:cubicBezTo>
                    <a:pt x="75" y="69"/>
                    <a:pt x="75" y="69"/>
                    <a:pt x="75" y="69"/>
                  </a:cubicBezTo>
                  <a:cubicBezTo>
                    <a:pt x="82" y="68"/>
                    <a:pt x="87" y="61"/>
                    <a:pt x="86" y="55"/>
                  </a:cubicBezTo>
                  <a:cubicBezTo>
                    <a:pt x="81" y="13"/>
                    <a:pt x="81" y="13"/>
                    <a:pt x="81" y="13"/>
                  </a:cubicBezTo>
                  <a:cubicBezTo>
                    <a:pt x="80" y="7"/>
                    <a:pt x="70" y="5"/>
                    <a:pt x="68" y="5"/>
                  </a:cubicBezTo>
                  <a:close/>
                  <a:moveTo>
                    <a:pt x="13" y="17"/>
                  </a:moveTo>
                  <a:cubicBezTo>
                    <a:pt x="13" y="17"/>
                    <a:pt x="13" y="17"/>
                    <a:pt x="13" y="17"/>
                  </a:cubicBezTo>
                  <a:cubicBezTo>
                    <a:pt x="39" y="6"/>
                    <a:pt x="39" y="6"/>
                    <a:pt x="39" y="6"/>
                  </a:cubicBezTo>
                  <a:cubicBezTo>
                    <a:pt x="67" y="10"/>
                    <a:pt x="67" y="10"/>
                    <a:pt x="67" y="10"/>
                  </a:cubicBezTo>
                  <a:cubicBezTo>
                    <a:pt x="71" y="11"/>
                    <a:pt x="75" y="12"/>
                    <a:pt x="75" y="14"/>
                  </a:cubicBezTo>
                  <a:cubicBezTo>
                    <a:pt x="77" y="27"/>
                    <a:pt x="77" y="27"/>
                    <a:pt x="77" y="27"/>
                  </a:cubicBezTo>
                  <a:cubicBezTo>
                    <a:pt x="74" y="28"/>
                    <a:pt x="74" y="28"/>
                    <a:pt x="74" y="28"/>
                  </a:cubicBezTo>
                  <a:cubicBezTo>
                    <a:pt x="73" y="25"/>
                    <a:pt x="73" y="25"/>
                    <a:pt x="73" y="25"/>
                  </a:cubicBezTo>
                  <a:cubicBezTo>
                    <a:pt x="73" y="20"/>
                    <a:pt x="68" y="16"/>
                    <a:pt x="62" y="17"/>
                  </a:cubicBezTo>
                  <a:cubicBezTo>
                    <a:pt x="19" y="22"/>
                    <a:pt x="19" y="22"/>
                    <a:pt x="19" y="22"/>
                  </a:cubicBezTo>
                  <a:cubicBezTo>
                    <a:pt x="13" y="23"/>
                    <a:pt x="10" y="28"/>
                    <a:pt x="10" y="33"/>
                  </a:cubicBezTo>
                  <a:cubicBezTo>
                    <a:pt x="11" y="35"/>
                    <a:pt x="11" y="35"/>
                    <a:pt x="11" y="35"/>
                  </a:cubicBezTo>
                  <a:cubicBezTo>
                    <a:pt x="8" y="35"/>
                    <a:pt x="8" y="35"/>
                    <a:pt x="8" y="35"/>
                  </a:cubicBezTo>
                  <a:cubicBezTo>
                    <a:pt x="6" y="22"/>
                    <a:pt x="6" y="22"/>
                    <a:pt x="6" y="22"/>
                  </a:cubicBezTo>
                  <a:cubicBezTo>
                    <a:pt x="6" y="20"/>
                    <a:pt x="9" y="18"/>
                    <a:pt x="13" y="17"/>
                  </a:cubicBezTo>
                  <a:close/>
                  <a:moveTo>
                    <a:pt x="70" y="30"/>
                  </a:moveTo>
                  <a:cubicBezTo>
                    <a:pt x="44" y="43"/>
                    <a:pt x="44" y="43"/>
                    <a:pt x="44" y="43"/>
                  </a:cubicBezTo>
                  <a:cubicBezTo>
                    <a:pt x="15" y="36"/>
                    <a:pt x="15" y="36"/>
                    <a:pt x="15" y="36"/>
                  </a:cubicBezTo>
                  <a:cubicBezTo>
                    <a:pt x="15" y="33"/>
                    <a:pt x="15" y="33"/>
                    <a:pt x="15" y="33"/>
                  </a:cubicBezTo>
                  <a:cubicBezTo>
                    <a:pt x="14" y="30"/>
                    <a:pt x="16" y="27"/>
                    <a:pt x="19" y="26"/>
                  </a:cubicBezTo>
                  <a:cubicBezTo>
                    <a:pt x="63" y="21"/>
                    <a:pt x="63" y="21"/>
                    <a:pt x="63" y="21"/>
                  </a:cubicBezTo>
                  <a:cubicBezTo>
                    <a:pt x="66" y="21"/>
                    <a:pt x="69" y="23"/>
                    <a:pt x="69" y="26"/>
                  </a:cubicBezTo>
                  <a:lnTo>
                    <a:pt x="70" y="30"/>
                  </a:lnTo>
                  <a:close/>
                  <a:moveTo>
                    <a:pt x="74" y="63"/>
                  </a:moveTo>
                  <a:cubicBezTo>
                    <a:pt x="19" y="70"/>
                    <a:pt x="19" y="70"/>
                    <a:pt x="19" y="70"/>
                  </a:cubicBezTo>
                  <a:cubicBezTo>
                    <a:pt x="15" y="70"/>
                    <a:pt x="12" y="68"/>
                    <a:pt x="11" y="64"/>
                  </a:cubicBezTo>
                  <a:cubicBezTo>
                    <a:pt x="9" y="41"/>
                    <a:pt x="9" y="41"/>
                    <a:pt x="9" y="41"/>
                  </a:cubicBezTo>
                  <a:cubicBezTo>
                    <a:pt x="44" y="49"/>
                    <a:pt x="44" y="49"/>
                    <a:pt x="44" y="49"/>
                  </a:cubicBezTo>
                  <a:cubicBezTo>
                    <a:pt x="44" y="49"/>
                    <a:pt x="44" y="49"/>
                    <a:pt x="45" y="49"/>
                  </a:cubicBezTo>
                  <a:cubicBezTo>
                    <a:pt x="45" y="49"/>
                    <a:pt x="45" y="49"/>
                    <a:pt x="46" y="49"/>
                  </a:cubicBezTo>
                  <a:cubicBezTo>
                    <a:pt x="77" y="33"/>
                    <a:pt x="77" y="33"/>
                    <a:pt x="77" y="33"/>
                  </a:cubicBezTo>
                  <a:cubicBezTo>
                    <a:pt x="80" y="55"/>
                    <a:pt x="80" y="55"/>
                    <a:pt x="80" y="55"/>
                  </a:cubicBezTo>
                  <a:cubicBezTo>
                    <a:pt x="81" y="59"/>
                    <a:pt x="78" y="63"/>
                    <a:pt x="74" y="63"/>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28" name="Freeform 74"/>
            <p:cNvSpPr/>
            <p:nvPr/>
          </p:nvSpPr>
          <p:spPr bwMode="auto">
            <a:xfrm>
              <a:off x="1250156" y="2018306"/>
              <a:ext cx="28575" cy="48816"/>
            </a:xfrm>
            <a:custGeom>
              <a:avLst/>
              <a:gdLst>
                <a:gd name="T0" fmla="*/ 10 w 11"/>
                <a:gd name="T1" fmla="*/ 9 h 19"/>
                <a:gd name="T2" fmla="*/ 11 w 11"/>
                <a:gd name="T3" fmla="*/ 6 h 19"/>
                <a:gd name="T4" fmla="*/ 2 w 11"/>
                <a:gd name="T5" fmla="*/ 0 h 19"/>
                <a:gd name="T6" fmla="*/ 0 w 11"/>
                <a:gd name="T7" fmla="*/ 10 h 19"/>
                <a:gd name="T8" fmla="*/ 5 w 11"/>
                <a:gd name="T9" fmla="*/ 19 h 19"/>
                <a:gd name="T10" fmla="*/ 11 w 11"/>
                <a:gd name="T11" fmla="*/ 11 h 19"/>
                <a:gd name="T12" fmla="*/ 10 w 11"/>
                <a:gd name="T13" fmla="*/ 9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10" y="9"/>
                  </a:moveTo>
                  <a:cubicBezTo>
                    <a:pt x="10" y="8"/>
                    <a:pt x="10" y="7"/>
                    <a:pt x="11" y="6"/>
                  </a:cubicBezTo>
                  <a:cubicBezTo>
                    <a:pt x="2" y="0"/>
                    <a:pt x="2" y="0"/>
                    <a:pt x="2" y="0"/>
                  </a:cubicBezTo>
                  <a:cubicBezTo>
                    <a:pt x="0" y="3"/>
                    <a:pt x="0" y="6"/>
                    <a:pt x="0" y="10"/>
                  </a:cubicBezTo>
                  <a:cubicBezTo>
                    <a:pt x="1" y="14"/>
                    <a:pt x="2" y="17"/>
                    <a:pt x="5" y="19"/>
                  </a:cubicBezTo>
                  <a:cubicBezTo>
                    <a:pt x="11" y="11"/>
                    <a:pt x="11" y="11"/>
                    <a:pt x="11" y="11"/>
                  </a:cubicBezTo>
                  <a:cubicBezTo>
                    <a:pt x="11" y="10"/>
                    <a:pt x="11" y="9"/>
                    <a:pt x="10" y="9"/>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29" name="Freeform 75"/>
            <p:cNvSpPr/>
            <p:nvPr/>
          </p:nvSpPr>
          <p:spPr bwMode="auto">
            <a:xfrm>
              <a:off x="1271588" y="2051644"/>
              <a:ext cx="48815" cy="27385"/>
            </a:xfrm>
            <a:custGeom>
              <a:avLst/>
              <a:gdLst>
                <a:gd name="T0" fmla="*/ 9 w 19"/>
                <a:gd name="T1" fmla="*/ 0 h 11"/>
                <a:gd name="T2" fmla="*/ 6 w 19"/>
                <a:gd name="T3" fmla="*/ 0 h 11"/>
                <a:gd name="T4" fmla="*/ 0 w 19"/>
                <a:gd name="T5" fmla="*/ 9 h 11"/>
                <a:gd name="T6" fmla="*/ 10 w 19"/>
                <a:gd name="T7" fmla="*/ 11 h 11"/>
                <a:gd name="T8" fmla="*/ 19 w 19"/>
                <a:gd name="T9" fmla="*/ 6 h 11"/>
                <a:gd name="T10" fmla="*/ 11 w 19"/>
                <a:gd name="T11" fmla="*/ 0 h 11"/>
                <a:gd name="T12" fmla="*/ 9 w 1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9" h="11">
                  <a:moveTo>
                    <a:pt x="9" y="0"/>
                  </a:moveTo>
                  <a:cubicBezTo>
                    <a:pt x="8" y="1"/>
                    <a:pt x="7" y="0"/>
                    <a:pt x="6" y="0"/>
                  </a:cubicBezTo>
                  <a:cubicBezTo>
                    <a:pt x="0" y="9"/>
                    <a:pt x="0" y="9"/>
                    <a:pt x="0" y="9"/>
                  </a:cubicBezTo>
                  <a:cubicBezTo>
                    <a:pt x="3" y="10"/>
                    <a:pt x="6" y="11"/>
                    <a:pt x="10" y="11"/>
                  </a:cubicBezTo>
                  <a:cubicBezTo>
                    <a:pt x="14" y="10"/>
                    <a:pt x="17" y="9"/>
                    <a:pt x="19" y="6"/>
                  </a:cubicBezTo>
                  <a:cubicBezTo>
                    <a:pt x="11" y="0"/>
                    <a:pt x="11" y="0"/>
                    <a:pt x="11" y="0"/>
                  </a:cubicBezTo>
                  <a:cubicBezTo>
                    <a:pt x="10" y="0"/>
                    <a:pt x="9" y="0"/>
                    <a:pt x="9"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30" name="Freeform 76"/>
            <p:cNvSpPr/>
            <p:nvPr/>
          </p:nvSpPr>
          <p:spPr bwMode="auto">
            <a:xfrm>
              <a:off x="1263253" y="1996875"/>
              <a:ext cx="48815" cy="28575"/>
            </a:xfrm>
            <a:custGeom>
              <a:avLst/>
              <a:gdLst>
                <a:gd name="T0" fmla="*/ 10 w 19"/>
                <a:gd name="T1" fmla="*/ 11 h 11"/>
                <a:gd name="T2" fmla="*/ 12 w 19"/>
                <a:gd name="T3" fmla="*/ 11 h 11"/>
                <a:gd name="T4" fmla="*/ 19 w 19"/>
                <a:gd name="T5" fmla="*/ 2 h 11"/>
                <a:gd name="T6" fmla="*/ 9 w 19"/>
                <a:gd name="T7" fmla="*/ 0 h 11"/>
                <a:gd name="T8" fmla="*/ 0 w 19"/>
                <a:gd name="T9" fmla="*/ 5 h 11"/>
                <a:gd name="T10" fmla="*/ 8 w 19"/>
                <a:gd name="T11" fmla="*/ 11 h 11"/>
                <a:gd name="T12" fmla="*/ 10 w 1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 h="11">
                  <a:moveTo>
                    <a:pt x="10" y="11"/>
                  </a:moveTo>
                  <a:cubicBezTo>
                    <a:pt x="11" y="10"/>
                    <a:pt x="12" y="11"/>
                    <a:pt x="12" y="11"/>
                  </a:cubicBezTo>
                  <a:cubicBezTo>
                    <a:pt x="19" y="2"/>
                    <a:pt x="19" y="2"/>
                    <a:pt x="19" y="2"/>
                  </a:cubicBezTo>
                  <a:cubicBezTo>
                    <a:pt x="16" y="1"/>
                    <a:pt x="13" y="0"/>
                    <a:pt x="9" y="0"/>
                  </a:cubicBezTo>
                  <a:cubicBezTo>
                    <a:pt x="5" y="1"/>
                    <a:pt x="2" y="2"/>
                    <a:pt x="0" y="5"/>
                  </a:cubicBezTo>
                  <a:cubicBezTo>
                    <a:pt x="8" y="11"/>
                    <a:pt x="8" y="11"/>
                    <a:pt x="8" y="11"/>
                  </a:cubicBezTo>
                  <a:cubicBezTo>
                    <a:pt x="9" y="11"/>
                    <a:pt x="9" y="11"/>
                    <a:pt x="10" y="11"/>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31" name="Freeform 77"/>
            <p:cNvSpPr/>
            <p:nvPr/>
          </p:nvSpPr>
          <p:spPr bwMode="auto">
            <a:xfrm>
              <a:off x="1304925" y="2009972"/>
              <a:ext cx="28575" cy="48816"/>
            </a:xfrm>
            <a:custGeom>
              <a:avLst/>
              <a:gdLst>
                <a:gd name="T0" fmla="*/ 0 w 11"/>
                <a:gd name="T1" fmla="*/ 8 h 19"/>
                <a:gd name="T2" fmla="*/ 0 w 11"/>
                <a:gd name="T3" fmla="*/ 10 h 19"/>
                <a:gd name="T4" fmla="*/ 0 w 11"/>
                <a:gd name="T5" fmla="*/ 13 h 19"/>
                <a:gd name="T6" fmla="*/ 9 w 11"/>
                <a:gd name="T7" fmla="*/ 19 h 19"/>
                <a:gd name="T8" fmla="*/ 11 w 11"/>
                <a:gd name="T9" fmla="*/ 9 h 19"/>
                <a:gd name="T10" fmla="*/ 6 w 11"/>
                <a:gd name="T11" fmla="*/ 0 h 19"/>
                <a:gd name="T12" fmla="*/ 0 w 11"/>
                <a:gd name="T13" fmla="*/ 8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0" y="8"/>
                  </a:moveTo>
                  <a:cubicBezTo>
                    <a:pt x="0" y="9"/>
                    <a:pt x="0" y="10"/>
                    <a:pt x="0" y="10"/>
                  </a:cubicBezTo>
                  <a:cubicBezTo>
                    <a:pt x="0" y="11"/>
                    <a:pt x="0" y="12"/>
                    <a:pt x="0" y="13"/>
                  </a:cubicBezTo>
                  <a:cubicBezTo>
                    <a:pt x="9" y="19"/>
                    <a:pt x="9" y="19"/>
                    <a:pt x="9" y="19"/>
                  </a:cubicBezTo>
                  <a:cubicBezTo>
                    <a:pt x="10" y="16"/>
                    <a:pt x="11" y="13"/>
                    <a:pt x="11" y="9"/>
                  </a:cubicBezTo>
                  <a:cubicBezTo>
                    <a:pt x="10" y="5"/>
                    <a:pt x="9" y="2"/>
                    <a:pt x="6" y="0"/>
                  </a:cubicBezTo>
                  <a:lnTo>
                    <a:pt x="0" y="8"/>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32" name="Freeform 78"/>
            <p:cNvSpPr>
              <a:spLocks noEditPoints="1"/>
            </p:cNvSpPr>
            <p:nvPr/>
          </p:nvSpPr>
          <p:spPr bwMode="auto">
            <a:xfrm>
              <a:off x="1201341" y="1927819"/>
              <a:ext cx="216694" cy="234554"/>
            </a:xfrm>
            <a:custGeom>
              <a:avLst/>
              <a:gdLst>
                <a:gd name="T0" fmla="*/ 59 w 84"/>
                <a:gd name="T1" fmla="*/ 1 h 91"/>
                <a:gd name="T2" fmla="*/ 14 w 84"/>
                <a:gd name="T3" fmla="*/ 6 h 91"/>
                <a:gd name="T4" fmla="*/ 2 w 84"/>
                <a:gd name="T5" fmla="*/ 22 h 91"/>
                <a:gd name="T6" fmla="*/ 6 w 84"/>
                <a:gd name="T7" fmla="*/ 62 h 91"/>
                <a:gd name="T8" fmla="*/ 7 w 84"/>
                <a:gd name="T9" fmla="*/ 67 h 91"/>
                <a:gd name="T10" fmla="*/ 10 w 84"/>
                <a:gd name="T11" fmla="*/ 87 h 91"/>
                <a:gd name="T12" fmla="*/ 14 w 84"/>
                <a:gd name="T13" fmla="*/ 91 h 91"/>
                <a:gd name="T14" fmla="*/ 25 w 84"/>
                <a:gd name="T15" fmla="*/ 89 h 91"/>
                <a:gd name="T16" fmla="*/ 29 w 84"/>
                <a:gd name="T17" fmla="*/ 85 h 91"/>
                <a:gd name="T18" fmla="*/ 28 w 84"/>
                <a:gd name="T19" fmla="*/ 82 h 91"/>
                <a:gd name="T20" fmla="*/ 64 w 84"/>
                <a:gd name="T21" fmla="*/ 78 h 91"/>
                <a:gd name="T22" fmla="*/ 64 w 84"/>
                <a:gd name="T23" fmla="*/ 81 h 91"/>
                <a:gd name="T24" fmla="*/ 69 w 84"/>
                <a:gd name="T25" fmla="*/ 84 h 91"/>
                <a:gd name="T26" fmla="*/ 80 w 84"/>
                <a:gd name="T27" fmla="*/ 82 h 91"/>
                <a:gd name="T28" fmla="*/ 84 w 84"/>
                <a:gd name="T29" fmla="*/ 78 h 91"/>
                <a:gd name="T30" fmla="*/ 81 w 84"/>
                <a:gd name="T31" fmla="*/ 58 h 91"/>
                <a:gd name="T32" fmla="*/ 81 w 84"/>
                <a:gd name="T33" fmla="*/ 54 h 91"/>
                <a:gd name="T34" fmla="*/ 76 w 84"/>
                <a:gd name="T35" fmla="*/ 13 h 91"/>
                <a:gd name="T36" fmla="*/ 59 w 84"/>
                <a:gd name="T37" fmla="*/ 1 h 91"/>
                <a:gd name="T38" fmla="*/ 38 w 84"/>
                <a:gd name="T39" fmla="*/ 65 h 91"/>
                <a:gd name="T40" fmla="*/ 13 w 84"/>
                <a:gd name="T41" fmla="*/ 46 h 91"/>
                <a:gd name="T42" fmla="*/ 32 w 84"/>
                <a:gd name="T43" fmla="*/ 21 h 91"/>
                <a:gd name="T44" fmla="*/ 57 w 84"/>
                <a:gd name="T45" fmla="*/ 40 h 91"/>
                <a:gd name="T46" fmla="*/ 38 w 84"/>
                <a:gd name="T47" fmla="*/ 65 h 91"/>
                <a:gd name="T48" fmla="*/ 70 w 84"/>
                <a:gd name="T49" fmla="*/ 32 h 91"/>
                <a:gd name="T50" fmla="*/ 68 w 84"/>
                <a:gd name="T51" fmla="*/ 35 h 91"/>
                <a:gd name="T52" fmla="*/ 70 w 84"/>
                <a:gd name="T53" fmla="*/ 49 h 91"/>
                <a:gd name="T54" fmla="*/ 68 w 84"/>
                <a:gd name="T55" fmla="*/ 51 h 91"/>
                <a:gd name="T56" fmla="*/ 66 w 84"/>
                <a:gd name="T57" fmla="*/ 49 h 91"/>
                <a:gd name="T58" fmla="*/ 64 w 84"/>
                <a:gd name="T59" fmla="*/ 35 h 91"/>
                <a:gd name="T60" fmla="*/ 62 w 84"/>
                <a:gd name="T61" fmla="*/ 33 h 91"/>
                <a:gd name="T62" fmla="*/ 62 w 84"/>
                <a:gd name="T63" fmla="*/ 31 h 91"/>
                <a:gd name="T64" fmla="*/ 65 w 84"/>
                <a:gd name="T65" fmla="*/ 27 h 91"/>
                <a:gd name="T66" fmla="*/ 70 w 84"/>
                <a:gd name="T67" fmla="*/ 30 h 91"/>
                <a:gd name="T68" fmla="*/ 70 w 84"/>
                <a:gd name="T69"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91">
                  <a:moveTo>
                    <a:pt x="59" y="1"/>
                  </a:moveTo>
                  <a:cubicBezTo>
                    <a:pt x="14" y="6"/>
                    <a:pt x="14" y="6"/>
                    <a:pt x="14" y="6"/>
                  </a:cubicBezTo>
                  <a:cubicBezTo>
                    <a:pt x="6" y="7"/>
                    <a:pt x="0" y="10"/>
                    <a:pt x="2" y="22"/>
                  </a:cubicBezTo>
                  <a:cubicBezTo>
                    <a:pt x="6" y="62"/>
                    <a:pt x="6" y="62"/>
                    <a:pt x="6" y="62"/>
                  </a:cubicBezTo>
                  <a:cubicBezTo>
                    <a:pt x="7" y="67"/>
                    <a:pt x="7" y="67"/>
                    <a:pt x="7" y="67"/>
                  </a:cubicBezTo>
                  <a:cubicBezTo>
                    <a:pt x="10" y="87"/>
                    <a:pt x="10" y="87"/>
                    <a:pt x="10" y="87"/>
                  </a:cubicBezTo>
                  <a:cubicBezTo>
                    <a:pt x="10" y="89"/>
                    <a:pt x="12" y="91"/>
                    <a:pt x="14" y="91"/>
                  </a:cubicBezTo>
                  <a:cubicBezTo>
                    <a:pt x="25" y="89"/>
                    <a:pt x="25" y="89"/>
                    <a:pt x="25" y="89"/>
                  </a:cubicBezTo>
                  <a:cubicBezTo>
                    <a:pt x="28" y="89"/>
                    <a:pt x="29" y="87"/>
                    <a:pt x="29" y="85"/>
                  </a:cubicBezTo>
                  <a:cubicBezTo>
                    <a:pt x="28" y="82"/>
                    <a:pt x="28" y="82"/>
                    <a:pt x="28" y="82"/>
                  </a:cubicBezTo>
                  <a:cubicBezTo>
                    <a:pt x="64" y="78"/>
                    <a:pt x="64" y="78"/>
                    <a:pt x="64" y="78"/>
                  </a:cubicBezTo>
                  <a:cubicBezTo>
                    <a:pt x="64" y="81"/>
                    <a:pt x="64" y="81"/>
                    <a:pt x="64" y="81"/>
                  </a:cubicBezTo>
                  <a:cubicBezTo>
                    <a:pt x="65" y="83"/>
                    <a:pt x="67" y="84"/>
                    <a:pt x="69" y="84"/>
                  </a:cubicBezTo>
                  <a:cubicBezTo>
                    <a:pt x="80" y="82"/>
                    <a:pt x="80" y="82"/>
                    <a:pt x="80" y="82"/>
                  </a:cubicBezTo>
                  <a:cubicBezTo>
                    <a:pt x="82" y="82"/>
                    <a:pt x="84" y="80"/>
                    <a:pt x="84" y="78"/>
                  </a:cubicBezTo>
                  <a:cubicBezTo>
                    <a:pt x="81" y="58"/>
                    <a:pt x="81" y="58"/>
                    <a:pt x="81" y="58"/>
                  </a:cubicBezTo>
                  <a:cubicBezTo>
                    <a:pt x="81" y="54"/>
                    <a:pt x="81" y="54"/>
                    <a:pt x="81" y="54"/>
                  </a:cubicBezTo>
                  <a:cubicBezTo>
                    <a:pt x="76" y="13"/>
                    <a:pt x="76" y="13"/>
                    <a:pt x="76" y="13"/>
                  </a:cubicBezTo>
                  <a:cubicBezTo>
                    <a:pt x="74" y="0"/>
                    <a:pt x="67" y="0"/>
                    <a:pt x="59" y="1"/>
                  </a:cubicBezTo>
                  <a:close/>
                  <a:moveTo>
                    <a:pt x="38" y="65"/>
                  </a:moveTo>
                  <a:cubicBezTo>
                    <a:pt x="26" y="66"/>
                    <a:pt x="15" y="58"/>
                    <a:pt x="13" y="46"/>
                  </a:cubicBezTo>
                  <a:cubicBezTo>
                    <a:pt x="12" y="34"/>
                    <a:pt x="20" y="23"/>
                    <a:pt x="32" y="21"/>
                  </a:cubicBezTo>
                  <a:cubicBezTo>
                    <a:pt x="44" y="20"/>
                    <a:pt x="55" y="28"/>
                    <a:pt x="57" y="40"/>
                  </a:cubicBezTo>
                  <a:cubicBezTo>
                    <a:pt x="58" y="52"/>
                    <a:pt x="50" y="63"/>
                    <a:pt x="38" y="65"/>
                  </a:cubicBezTo>
                  <a:close/>
                  <a:moveTo>
                    <a:pt x="70" y="32"/>
                  </a:moveTo>
                  <a:cubicBezTo>
                    <a:pt x="70" y="33"/>
                    <a:pt x="69" y="34"/>
                    <a:pt x="68" y="35"/>
                  </a:cubicBezTo>
                  <a:cubicBezTo>
                    <a:pt x="70" y="49"/>
                    <a:pt x="70" y="49"/>
                    <a:pt x="70" y="49"/>
                  </a:cubicBezTo>
                  <a:cubicBezTo>
                    <a:pt x="70" y="50"/>
                    <a:pt x="69" y="51"/>
                    <a:pt x="68" y="51"/>
                  </a:cubicBezTo>
                  <a:cubicBezTo>
                    <a:pt x="67" y="51"/>
                    <a:pt x="66" y="50"/>
                    <a:pt x="66" y="49"/>
                  </a:cubicBezTo>
                  <a:cubicBezTo>
                    <a:pt x="64" y="35"/>
                    <a:pt x="64" y="35"/>
                    <a:pt x="64" y="35"/>
                  </a:cubicBezTo>
                  <a:cubicBezTo>
                    <a:pt x="63" y="35"/>
                    <a:pt x="63" y="34"/>
                    <a:pt x="62" y="33"/>
                  </a:cubicBezTo>
                  <a:cubicBezTo>
                    <a:pt x="62" y="31"/>
                    <a:pt x="62" y="31"/>
                    <a:pt x="62" y="31"/>
                  </a:cubicBezTo>
                  <a:cubicBezTo>
                    <a:pt x="62" y="29"/>
                    <a:pt x="63" y="27"/>
                    <a:pt x="65" y="27"/>
                  </a:cubicBezTo>
                  <a:cubicBezTo>
                    <a:pt x="67" y="27"/>
                    <a:pt x="69" y="28"/>
                    <a:pt x="70" y="30"/>
                  </a:cubicBezTo>
                  <a:lnTo>
                    <a:pt x="70" y="32"/>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33" name="Freeform 79"/>
            <p:cNvSpPr/>
            <p:nvPr/>
          </p:nvSpPr>
          <p:spPr bwMode="auto">
            <a:xfrm>
              <a:off x="2880122" y="2202853"/>
              <a:ext cx="28575" cy="52388"/>
            </a:xfrm>
            <a:custGeom>
              <a:avLst/>
              <a:gdLst>
                <a:gd name="T0" fmla="*/ 10 w 11"/>
                <a:gd name="T1" fmla="*/ 9 h 20"/>
                <a:gd name="T2" fmla="*/ 11 w 11"/>
                <a:gd name="T3" fmla="*/ 7 h 20"/>
                <a:gd name="T4" fmla="*/ 2 w 11"/>
                <a:gd name="T5" fmla="*/ 0 h 20"/>
                <a:gd name="T6" fmla="*/ 0 w 11"/>
                <a:gd name="T7" fmla="*/ 10 h 20"/>
                <a:gd name="T8" fmla="*/ 5 w 11"/>
                <a:gd name="T9" fmla="*/ 20 h 20"/>
                <a:gd name="T10" fmla="*/ 11 w 11"/>
                <a:gd name="T11" fmla="*/ 11 h 20"/>
                <a:gd name="T12" fmla="*/ 10 w 11"/>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11" h="20">
                  <a:moveTo>
                    <a:pt x="10" y="9"/>
                  </a:moveTo>
                  <a:cubicBezTo>
                    <a:pt x="10" y="8"/>
                    <a:pt x="10" y="8"/>
                    <a:pt x="11" y="7"/>
                  </a:cubicBezTo>
                  <a:cubicBezTo>
                    <a:pt x="2" y="0"/>
                    <a:pt x="2" y="0"/>
                    <a:pt x="2" y="0"/>
                  </a:cubicBezTo>
                  <a:cubicBezTo>
                    <a:pt x="0" y="3"/>
                    <a:pt x="0" y="7"/>
                    <a:pt x="0" y="10"/>
                  </a:cubicBezTo>
                  <a:cubicBezTo>
                    <a:pt x="0" y="14"/>
                    <a:pt x="2" y="17"/>
                    <a:pt x="5" y="20"/>
                  </a:cubicBezTo>
                  <a:cubicBezTo>
                    <a:pt x="11" y="11"/>
                    <a:pt x="11" y="11"/>
                    <a:pt x="11" y="11"/>
                  </a:cubicBezTo>
                  <a:cubicBezTo>
                    <a:pt x="11" y="11"/>
                    <a:pt x="11" y="10"/>
                    <a:pt x="10" y="9"/>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34" name="Freeform 80"/>
            <p:cNvSpPr/>
            <p:nvPr/>
          </p:nvSpPr>
          <p:spPr bwMode="auto">
            <a:xfrm>
              <a:off x="2900362" y="2236191"/>
              <a:ext cx="48815" cy="30956"/>
            </a:xfrm>
            <a:custGeom>
              <a:avLst/>
              <a:gdLst>
                <a:gd name="T0" fmla="*/ 9 w 19"/>
                <a:gd name="T1" fmla="*/ 1 h 12"/>
                <a:gd name="T2" fmla="*/ 6 w 19"/>
                <a:gd name="T3" fmla="*/ 1 h 12"/>
                <a:gd name="T4" fmla="*/ 0 w 19"/>
                <a:gd name="T5" fmla="*/ 9 h 12"/>
                <a:gd name="T6" fmla="*/ 10 w 19"/>
                <a:gd name="T7" fmla="*/ 11 h 12"/>
                <a:gd name="T8" fmla="*/ 19 w 19"/>
                <a:gd name="T9" fmla="*/ 7 h 12"/>
                <a:gd name="T10" fmla="*/ 11 w 19"/>
                <a:gd name="T11" fmla="*/ 0 h 12"/>
                <a:gd name="T12" fmla="*/ 9 w 19"/>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9" y="1"/>
                  </a:moveTo>
                  <a:cubicBezTo>
                    <a:pt x="8" y="1"/>
                    <a:pt x="7" y="1"/>
                    <a:pt x="6" y="1"/>
                  </a:cubicBezTo>
                  <a:cubicBezTo>
                    <a:pt x="0" y="9"/>
                    <a:pt x="0" y="9"/>
                    <a:pt x="0" y="9"/>
                  </a:cubicBezTo>
                  <a:cubicBezTo>
                    <a:pt x="3" y="11"/>
                    <a:pt x="6" y="12"/>
                    <a:pt x="10" y="11"/>
                  </a:cubicBezTo>
                  <a:cubicBezTo>
                    <a:pt x="13" y="11"/>
                    <a:pt x="17" y="9"/>
                    <a:pt x="19" y="7"/>
                  </a:cubicBezTo>
                  <a:cubicBezTo>
                    <a:pt x="11" y="0"/>
                    <a:pt x="11" y="0"/>
                    <a:pt x="11" y="0"/>
                  </a:cubicBezTo>
                  <a:cubicBezTo>
                    <a:pt x="10" y="0"/>
                    <a:pt x="9" y="1"/>
                    <a:pt x="9" y="1"/>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35" name="Freeform 81"/>
            <p:cNvSpPr/>
            <p:nvPr/>
          </p:nvSpPr>
          <p:spPr bwMode="auto">
            <a:xfrm>
              <a:off x="2893219" y="2182613"/>
              <a:ext cx="48815" cy="30956"/>
            </a:xfrm>
            <a:custGeom>
              <a:avLst/>
              <a:gdLst>
                <a:gd name="T0" fmla="*/ 10 w 19"/>
                <a:gd name="T1" fmla="*/ 11 h 12"/>
                <a:gd name="T2" fmla="*/ 12 w 19"/>
                <a:gd name="T3" fmla="*/ 11 h 12"/>
                <a:gd name="T4" fmla="*/ 19 w 19"/>
                <a:gd name="T5" fmla="*/ 3 h 12"/>
                <a:gd name="T6" fmla="*/ 9 w 19"/>
                <a:gd name="T7" fmla="*/ 1 h 12"/>
                <a:gd name="T8" fmla="*/ 0 w 19"/>
                <a:gd name="T9" fmla="*/ 5 h 12"/>
                <a:gd name="T10" fmla="*/ 8 w 19"/>
                <a:gd name="T11" fmla="*/ 12 h 12"/>
                <a:gd name="T12" fmla="*/ 10 w 19"/>
                <a:gd name="T13" fmla="*/ 11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10" y="11"/>
                  </a:moveTo>
                  <a:cubicBezTo>
                    <a:pt x="11" y="11"/>
                    <a:pt x="12" y="11"/>
                    <a:pt x="12" y="11"/>
                  </a:cubicBezTo>
                  <a:cubicBezTo>
                    <a:pt x="19" y="3"/>
                    <a:pt x="19" y="3"/>
                    <a:pt x="19" y="3"/>
                  </a:cubicBezTo>
                  <a:cubicBezTo>
                    <a:pt x="16" y="1"/>
                    <a:pt x="13" y="0"/>
                    <a:pt x="9" y="1"/>
                  </a:cubicBezTo>
                  <a:cubicBezTo>
                    <a:pt x="5" y="1"/>
                    <a:pt x="2" y="3"/>
                    <a:pt x="0" y="5"/>
                  </a:cubicBezTo>
                  <a:cubicBezTo>
                    <a:pt x="8" y="12"/>
                    <a:pt x="8" y="12"/>
                    <a:pt x="8" y="12"/>
                  </a:cubicBezTo>
                  <a:cubicBezTo>
                    <a:pt x="9" y="11"/>
                    <a:pt x="9" y="11"/>
                    <a:pt x="10" y="11"/>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36" name="Freeform 82"/>
            <p:cNvSpPr/>
            <p:nvPr/>
          </p:nvSpPr>
          <p:spPr bwMode="auto">
            <a:xfrm>
              <a:off x="2933699" y="2195710"/>
              <a:ext cx="28575" cy="51197"/>
            </a:xfrm>
            <a:custGeom>
              <a:avLst/>
              <a:gdLst>
                <a:gd name="T0" fmla="*/ 0 w 11"/>
                <a:gd name="T1" fmla="*/ 9 h 20"/>
                <a:gd name="T2" fmla="*/ 0 w 11"/>
                <a:gd name="T3" fmla="*/ 11 h 20"/>
                <a:gd name="T4" fmla="*/ 0 w 11"/>
                <a:gd name="T5" fmla="*/ 13 h 20"/>
                <a:gd name="T6" fmla="*/ 9 w 11"/>
                <a:gd name="T7" fmla="*/ 20 h 20"/>
                <a:gd name="T8" fmla="*/ 11 w 11"/>
                <a:gd name="T9" fmla="*/ 9 h 20"/>
                <a:gd name="T10" fmla="*/ 6 w 11"/>
                <a:gd name="T11" fmla="*/ 0 h 20"/>
                <a:gd name="T12" fmla="*/ 0 w 11"/>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11" h="20">
                  <a:moveTo>
                    <a:pt x="0" y="9"/>
                  </a:moveTo>
                  <a:cubicBezTo>
                    <a:pt x="0" y="9"/>
                    <a:pt x="0" y="10"/>
                    <a:pt x="0" y="11"/>
                  </a:cubicBezTo>
                  <a:cubicBezTo>
                    <a:pt x="0" y="12"/>
                    <a:pt x="0" y="12"/>
                    <a:pt x="0" y="13"/>
                  </a:cubicBezTo>
                  <a:cubicBezTo>
                    <a:pt x="9" y="20"/>
                    <a:pt x="9" y="20"/>
                    <a:pt x="9" y="20"/>
                  </a:cubicBezTo>
                  <a:cubicBezTo>
                    <a:pt x="10" y="17"/>
                    <a:pt x="11" y="13"/>
                    <a:pt x="11" y="9"/>
                  </a:cubicBezTo>
                  <a:cubicBezTo>
                    <a:pt x="10" y="6"/>
                    <a:pt x="9" y="3"/>
                    <a:pt x="6" y="0"/>
                  </a:cubicBezTo>
                  <a:lnTo>
                    <a:pt x="0" y="9"/>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37" name="Freeform 83"/>
            <p:cNvSpPr>
              <a:spLocks noEditPoints="1"/>
            </p:cNvSpPr>
            <p:nvPr/>
          </p:nvSpPr>
          <p:spPr bwMode="auto">
            <a:xfrm>
              <a:off x="2831306" y="2113556"/>
              <a:ext cx="215503" cy="233363"/>
            </a:xfrm>
            <a:custGeom>
              <a:avLst/>
              <a:gdLst>
                <a:gd name="T0" fmla="*/ 59 w 84"/>
                <a:gd name="T1" fmla="*/ 1 h 91"/>
                <a:gd name="T2" fmla="*/ 14 w 84"/>
                <a:gd name="T3" fmla="*/ 6 h 91"/>
                <a:gd name="T4" fmla="*/ 2 w 84"/>
                <a:gd name="T5" fmla="*/ 23 h 91"/>
                <a:gd name="T6" fmla="*/ 6 w 84"/>
                <a:gd name="T7" fmla="*/ 62 h 91"/>
                <a:gd name="T8" fmla="*/ 7 w 84"/>
                <a:gd name="T9" fmla="*/ 68 h 91"/>
                <a:gd name="T10" fmla="*/ 10 w 84"/>
                <a:gd name="T11" fmla="*/ 88 h 91"/>
                <a:gd name="T12" fmla="*/ 14 w 84"/>
                <a:gd name="T13" fmla="*/ 91 h 91"/>
                <a:gd name="T14" fmla="*/ 25 w 84"/>
                <a:gd name="T15" fmla="*/ 90 h 91"/>
                <a:gd name="T16" fmla="*/ 29 w 84"/>
                <a:gd name="T17" fmla="*/ 85 h 91"/>
                <a:gd name="T18" fmla="*/ 28 w 84"/>
                <a:gd name="T19" fmla="*/ 83 h 91"/>
                <a:gd name="T20" fmla="*/ 64 w 84"/>
                <a:gd name="T21" fmla="*/ 78 h 91"/>
                <a:gd name="T22" fmla="*/ 64 w 84"/>
                <a:gd name="T23" fmla="*/ 81 h 91"/>
                <a:gd name="T24" fmla="*/ 69 w 84"/>
                <a:gd name="T25" fmla="*/ 84 h 91"/>
                <a:gd name="T26" fmla="*/ 80 w 84"/>
                <a:gd name="T27" fmla="*/ 83 h 91"/>
                <a:gd name="T28" fmla="*/ 84 w 84"/>
                <a:gd name="T29" fmla="*/ 79 h 91"/>
                <a:gd name="T30" fmla="*/ 81 w 84"/>
                <a:gd name="T31" fmla="*/ 59 h 91"/>
                <a:gd name="T32" fmla="*/ 81 w 84"/>
                <a:gd name="T33" fmla="*/ 54 h 91"/>
                <a:gd name="T34" fmla="*/ 76 w 84"/>
                <a:gd name="T35" fmla="*/ 14 h 91"/>
                <a:gd name="T36" fmla="*/ 59 w 84"/>
                <a:gd name="T37" fmla="*/ 1 h 91"/>
                <a:gd name="T38" fmla="*/ 38 w 84"/>
                <a:gd name="T39" fmla="*/ 65 h 91"/>
                <a:gd name="T40" fmla="*/ 13 w 84"/>
                <a:gd name="T41" fmla="*/ 46 h 91"/>
                <a:gd name="T42" fmla="*/ 32 w 84"/>
                <a:gd name="T43" fmla="*/ 22 h 91"/>
                <a:gd name="T44" fmla="*/ 57 w 84"/>
                <a:gd name="T45" fmla="*/ 41 h 91"/>
                <a:gd name="T46" fmla="*/ 38 w 84"/>
                <a:gd name="T47" fmla="*/ 65 h 91"/>
                <a:gd name="T48" fmla="*/ 70 w 84"/>
                <a:gd name="T49" fmla="*/ 32 h 91"/>
                <a:gd name="T50" fmla="*/ 68 w 84"/>
                <a:gd name="T51" fmla="*/ 35 h 91"/>
                <a:gd name="T52" fmla="*/ 70 w 84"/>
                <a:gd name="T53" fmla="*/ 49 h 91"/>
                <a:gd name="T54" fmla="*/ 68 w 84"/>
                <a:gd name="T55" fmla="*/ 51 h 91"/>
                <a:gd name="T56" fmla="*/ 66 w 84"/>
                <a:gd name="T57" fmla="*/ 50 h 91"/>
                <a:gd name="T58" fmla="*/ 64 w 84"/>
                <a:gd name="T59" fmla="*/ 36 h 91"/>
                <a:gd name="T60" fmla="*/ 62 w 84"/>
                <a:gd name="T61" fmla="*/ 33 h 91"/>
                <a:gd name="T62" fmla="*/ 62 w 84"/>
                <a:gd name="T63" fmla="*/ 32 h 91"/>
                <a:gd name="T64" fmla="*/ 65 w 84"/>
                <a:gd name="T65" fmla="*/ 28 h 91"/>
                <a:gd name="T66" fmla="*/ 69 w 84"/>
                <a:gd name="T67" fmla="*/ 31 h 91"/>
                <a:gd name="T68" fmla="*/ 70 w 84"/>
                <a:gd name="T69"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91">
                  <a:moveTo>
                    <a:pt x="59" y="1"/>
                  </a:moveTo>
                  <a:cubicBezTo>
                    <a:pt x="14" y="6"/>
                    <a:pt x="14" y="6"/>
                    <a:pt x="14" y="6"/>
                  </a:cubicBezTo>
                  <a:cubicBezTo>
                    <a:pt x="6" y="7"/>
                    <a:pt x="0" y="11"/>
                    <a:pt x="2" y="23"/>
                  </a:cubicBezTo>
                  <a:cubicBezTo>
                    <a:pt x="6" y="62"/>
                    <a:pt x="6" y="62"/>
                    <a:pt x="6" y="62"/>
                  </a:cubicBezTo>
                  <a:cubicBezTo>
                    <a:pt x="7" y="68"/>
                    <a:pt x="7" y="68"/>
                    <a:pt x="7" y="68"/>
                  </a:cubicBezTo>
                  <a:cubicBezTo>
                    <a:pt x="10" y="88"/>
                    <a:pt x="10" y="88"/>
                    <a:pt x="10" y="88"/>
                  </a:cubicBezTo>
                  <a:cubicBezTo>
                    <a:pt x="10" y="90"/>
                    <a:pt x="12" y="91"/>
                    <a:pt x="14" y="91"/>
                  </a:cubicBezTo>
                  <a:cubicBezTo>
                    <a:pt x="25" y="90"/>
                    <a:pt x="25" y="90"/>
                    <a:pt x="25" y="90"/>
                  </a:cubicBezTo>
                  <a:cubicBezTo>
                    <a:pt x="28" y="89"/>
                    <a:pt x="29" y="87"/>
                    <a:pt x="29" y="85"/>
                  </a:cubicBezTo>
                  <a:cubicBezTo>
                    <a:pt x="28" y="83"/>
                    <a:pt x="28" y="83"/>
                    <a:pt x="28" y="83"/>
                  </a:cubicBezTo>
                  <a:cubicBezTo>
                    <a:pt x="64" y="78"/>
                    <a:pt x="64" y="78"/>
                    <a:pt x="64" y="78"/>
                  </a:cubicBezTo>
                  <a:cubicBezTo>
                    <a:pt x="64" y="81"/>
                    <a:pt x="64" y="81"/>
                    <a:pt x="64" y="81"/>
                  </a:cubicBezTo>
                  <a:cubicBezTo>
                    <a:pt x="65" y="83"/>
                    <a:pt x="66" y="85"/>
                    <a:pt x="69" y="84"/>
                  </a:cubicBezTo>
                  <a:cubicBezTo>
                    <a:pt x="80" y="83"/>
                    <a:pt x="80" y="83"/>
                    <a:pt x="80" y="83"/>
                  </a:cubicBezTo>
                  <a:cubicBezTo>
                    <a:pt x="82" y="83"/>
                    <a:pt x="84" y="81"/>
                    <a:pt x="84" y="79"/>
                  </a:cubicBezTo>
                  <a:cubicBezTo>
                    <a:pt x="81" y="59"/>
                    <a:pt x="81" y="59"/>
                    <a:pt x="81" y="59"/>
                  </a:cubicBezTo>
                  <a:cubicBezTo>
                    <a:pt x="81" y="54"/>
                    <a:pt x="81" y="54"/>
                    <a:pt x="81" y="54"/>
                  </a:cubicBezTo>
                  <a:cubicBezTo>
                    <a:pt x="76" y="14"/>
                    <a:pt x="76" y="14"/>
                    <a:pt x="76" y="14"/>
                  </a:cubicBezTo>
                  <a:cubicBezTo>
                    <a:pt x="74" y="1"/>
                    <a:pt x="67" y="0"/>
                    <a:pt x="59" y="1"/>
                  </a:cubicBezTo>
                  <a:close/>
                  <a:moveTo>
                    <a:pt x="38" y="65"/>
                  </a:moveTo>
                  <a:cubicBezTo>
                    <a:pt x="26" y="67"/>
                    <a:pt x="15" y="58"/>
                    <a:pt x="13" y="46"/>
                  </a:cubicBezTo>
                  <a:cubicBezTo>
                    <a:pt x="12" y="34"/>
                    <a:pt x="20" y="23"/>
                    <a:pt x="32" y="22"/>
                  </a:cubicBezTo>
                  <a:cubicBezTo>
                    <a:pt x="44" y="20"/>
                    <a:pt x="55" y="29"/>
                    <a:pt x="57" y="41"/>
                  </a:cubicBezTo>
                  <a:cubicBezTo>
                    <a:pt x="58" y="53"/>
                    <a:pt x="49" y="64"/>
                    <a:pt x="38" y="65"/>
                  </a:cubicBezTo>
                  <a:close/>
                  <a:moveTo>
                    <a:pt x="70" y="32"/>
                  </a:moveTo>
                  <a:cubicBezTo>
                    <a:pt x="70" y="33"/>
                    <a:pt x="69" y="35"/>
                    <a:pt x="68" y="35"/>
                  </a:cubicBezTo>
                  <a:cubicBezTo>
                    <a:pt x="70" y="49"/>
                    <a:pt x="70" y="49"/>
                    <a:pt x="70" y="49"/>
                  </a:cubicBezTo>
                  <a:cubicBezTo>
                    <a:pt x="70" y="50"/>
                    <a:pt x="69" y="51"/>
                    <a:pt x="68" y="51"/>
                  </a:cubicBezTo>
                  <a:cubicBezTo>
                    <a:pt x="67" y="51"/>
                    <a:pt x="66" y="51"/>
                    <a:pt x="66" y="50"/>
                  </a:cubicBezTo>
                  <a:cubicBezTo>
                    <a:pt x="64" y="36"/>
                    <a:pt x="64" y="36"/>
                    <a:pt x="64" y="36"/>
                  </a:cubicBezTo>
                  <a:cubicBezTo>
                    <a:pt x="63" y="35"/>
                    <a:pt x="63" y="34"/>
                    <a:pt x="62" y="33"/>
                  </a:cubicBezTo>
                  <a:cubicBezTo>
                    <a:pt x="62" y="32"/>
                    <a:pt x="62" y="32"/>
                    <a:pt x="62" y="32"/>
                  </a:cubicBezTo>
                  <a:cubicBezTo>
                    <a:pt x="62" y="30"/>
                    <a:pt x="63" y="28"/>
                    <a:pt x="65" y="28"/>
                  </a:cubicBezTo>
                  <a:cubicBezTo>
                    <a:pt x="67" y="27"/>
                    <a:pt x="69" y="29"/>
                    <a:pt x="69" y="31"/>
                  </a:cubicBezTo>
                  <a:lnTo>
                    <a:pt x="70" y="32"/>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38" name="Freeform 84"/>
            <p:cNvSpPr>
              <a:spLocks noEditPoints="1"/>
            </p:cNvSpPr>
            <p:nvPr/>
          </p:nvSpPr>
          <p:spPr bwMode="auto">
            <a:xfrm>
              <a:off x="804863" y="2233810"/>
              <a:ext cx="190500" cy="192881"/>
            </a:xfrm>
            <a:custGeom>
              <a:avLst/>
              <a:gdLst>
                <a:gd name="T0" fmla="*/ 33 w 74"/>
                <a:gd name="T1" fmla="*/ 2 h 75"/>
                <a:gd name="T2" fmla="*/ 2 w 74"/>
                <a:gd name="T3" fmla="*/ 41 h 75"/>
                <a:gd name="T4" fmla="*/ 41 w 74"/>
                <a:gd name="T5" fmla="*/ 72 h 75"/>
                <a:gd name="T6" fmla="*/ 72 w 74"/>
                <a:gd name="T7" fmla="*/ 33 h 75"/>
                <a:gd name="T8" fmla="*/ 33 w 74"/>
                <a:gd name="T9" fmla="*/ 2 h 75"/>
                <a:gd name="T10" fmla="*/ 40 w 74"/>
                <a:gd name="T11" fmla="*/ 65 h 75"/>
                <a:gd name="T12" fmla="*/ 9 w 74"/>
                <a:gd name="T13" fmla="*/ 41 h 75"/>
                <a:gd name="T14" fmla="*/ 33 w 74"/>
                <a:gd name="T15" fmla="*/ 9 h 75"/>
                <a:gd name="T16" fmla="*/ 65 w 74"/>
                <a:gd name="T17" fmla="*/ 34 h 75"/>
                <a:gd name="T18" fmla="*/ 40 w 74"/>
                <a:gd name="T19"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75">
                  <a:moveTo>
                    <a:pt x="33" y="2"/>
                  </a:moveTo>
                  <a:cubicBezTo>
                    <a:pt x="13" y="5"/>
                    <a:pt x="0" y="22"/>
                    <a:pt x="2" y="41"/>
                  </a:cubicBezTo>
                  <a:cubicBezTo>
                    <a:pt x="4" y="61"/>
                    <a:pt x="22" y="75"/>
                    <a:pt x="41" y="72"/>
                  </a:cubicBezTo>
                  <a:cubicBezTo>
                    <a:pt x="61" y="70"/>
                    <a:pt x="74" y="52"/>
                    <a:pt x="72" y="33"/>
                  </a:cubicBezTo>
                  <a:cubicBezTo>
                    <a:pt x="70" y="14"/>
                    <a:pt x="52" y="0"/>
                    <a:pt x="33" y="2"/>
                  </a:cubicBezTo>
                  <a:close/>
                  <a:moveTo>
                    <a:pt x="40" y="65"/>
                  </a:moveTo>
                  <a:cubicBezTo>
                    <a:pt x="25" y="67"/>
                    <a:pt x="11" y="56"/>
                    <a:pt x="9" y="41"/>
                  </a:cubicBezTo>
                  <a:cubicBezTo>
                    <a:pt x="7" y="25"/>
                    <a:pt x="18" y="11"/>
                    <a:pt x="33" y="9"/>
                  </a:cubicBezTo>
                  <a:cubicBezTo>
                    <a:pt x="49" y="7"/>
                    <a:pt x="63" y="18"/>
                    <a:pt x="65" y="34"/>
                  </a:cubicBezTo>
                  <a:cubicBezTo>
                    <a:pt x="67" y="49"/>
                    <a:pt x="56" y="63"/>
                    <a:pt x="40" y="65"/>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39" name="Freeform 85"/>
            <p:cNvSpPr>
              <a:spLocks noEditPoints="1"/>
            </p:cNvSpPr>
            <p:nvPr/>
          </p:nvSpPr>
          <p:spPr bwMode="auto">
            <a:xfrm>
              <a:off x="872728" y="2267147"/>
              <a:ext cx="61913" cy="123825"/>
            </a:xfrm>
            <a:custGeom>
              <a:avLst/>
              <a:gdLst>
                <a:gd name="T0" fmla="*/ 16 w 24"/>
                <a:gd name="T1" fmla="*/ 21 h 48"/>
                <a:gd name="T2" fmla="*/ 15 w 24"/>
                <a:gd name="T3" fmla="*/ 12 h 48"/>
                <a:gd name="T4" fmla="*/ 15 w 24"/>
                <a:gd name="T5" fmla="*/ 12 h 48"/>
                <a:gd name="T6" fmla="*/ 18 w 24"/>
                <a:gd name="T7" fmla="*/ 12 h 48"/>
                <a:gd name="T8" fmla="*/ 19 w 24"/>
                <a:gd name="T9" fmla="*/ 11 h 48"/>
                <a:gd name="T10" fmla="*/ 20 w 24"/>
                <a:gd name="T11" fmla="*/ 9 h 48"/>
                <a:gd name="T12" fmla="*/ 20 w 24"/>
                <a:gd name="T13" fmla="*/ 8 h 48"/>
                <a:gd name="T14" fmla="*/ 19 w 24"/>
                <a:gd name="T15" fmla="*/ 7 h 48"/>
                <a:gd name="T16" fmla="*/ 18 w 24"/>
                <a:gd name="T17" fmla="*/ 6 h 48"/>
                <a:gd name="T18" fmla="*/ 17 w 24"/>
                <a:gd name="T19" fmla="*/ 6 h 48"/>
                <a:gd name="T20" fmla="*/ 14 w 24"/>
                <a:gd name="T21" fmla="*/ 6 h 48"/>
                <a:gd name="T22" fmla="*/ 14 w 24"/>
                <a:gd name="T23" fmla="*/ 2 h 48"/>
                <a:gd name="T24" fmla="*/ 12 w 24"/>
                <a:gd name="T25" fmla="*/ 1 h 48"/>
                <a:gd name="T26" fmla="*/ 11 w 24"/>
                <a:gd name="T27" fmla="*/ 2 h 48"/>
                <a:gd name="T28" fmla="*/ 11 w 24"/>
                <a:gd name="T29" fmla="*/ 6 h 48"/>
                <a:gd name="T30" fmla="*/ 11 w 24"/>
                <a:gd name="T31" fmla="*/ 7 h 48"/>
                <a:gd name="T32" fmla="*/ 8 w 24"/>
                <a:gd name="T33" fmla="*/ 7 h 48"/>
                <a:gd name="T34" fmla="*/ 8 w 24"/>
                <a:gd name="T35" fmla="*/ 3 h 48"/>
                <a:gd name="T36" fmla="*/ 6 w 24"/>
                <a:gd name="T37" fmla="*/ 1 h 48"/>
                <a:gd name="T38" fmla="*/ 5 w 24"/>
                <a:gd name="T39" fmla="*/ 3 h 48"/>
                <a:gd name="T40" fmla="*/ 5 w 24"/>
                <a:gd name="T41" fmla="*/ 8 h 48"/>
                <a:gd name="T42" fmla="*/ 2 w 24"/>
                <a:gd name="T43" fmla="*/ 10 h 48"/>
                <a:gd name="T44" fmla="*/ 0 w 24"/>
                <a:gd name="T45" fmla="*/ 13 h 48"/>
                <a:gd name="T46" fmla="*/ 0 w 24"/>
                <a:gd name="T47" fmla="*/ 17 h 48"/>
                <a:gd name="T48" fmla="*/ 1 w 24"/>
                <a:gd name="T49" fmla="*/ 21 h 48"/>
                <a:gd name="T50" fmla="*/ 3 w 24"/>
                <a:gd name="T51" fmla="*/ 23 h 48"/>
                <a:gd name="T52" fmla="*/ 7 w 24"/>
                <a:gd name="T53" fmla="*/ 25 h 48"/>
                <a:gd name="T54" fmla="*/ 7 w 24"/>
                <a:gd name="T55" fmla="*/ 25 h 48"/>
                <a:gd name="T56" fmla="*/ 9 w 24"/>
                <a:gd name="T57" fmla="*/ 36 h 48"/>
                <a:gd name="T58" fmla="*/ 6 w 24"/>
                <a:gd name="T59" fmla="*/ 36 h 48"/>
                <a:gd name="T60" fmla="*/ 2 w 24"/>
                <a:gd name="T61" fmla="*/ 35 h 48"/>
                <a:gd name="T62" fmla="*/ 2 w 24"/>
                <a:gd name="T63" fmla="*/ 36 h 48"/>
                <a:gd name="T64" fmla="*/ 2 w 24"/>
                <a:gd name="T65" fmla="*/ 37 h 48"/>
                <a:gd name="T66" fmla="*/ 1 w 24"/>
                <a:gd name="T67" fmla="*/ 39 h 48"/>
                <a:gd name="T68" fmla="*/ 2 w 24"/>
                <a:gd name="T69" fmla="*/ 40 h 48"/>
                <a:gd name="T70" fmla="*/ 5 w 24"/>
                <a:gd name="T71" fmla="*/ 41 h 48"/>
                <a:gd name="T72" fmla="*/ 9 w 24"/>
                <a:gd name="T73" fmla="*/ 41 h 48"/>
                <a:gd name="T74" fmla="*/ 10 w 24"/>
                <a:gd name="T75" fmla="*/ 47 h 48"/>
                <a:gd name="T76" fmla="*/ 12 w 24"/>
                <a:gd name="T77" fmla="*/ 48 h 48"/>
                <a:gd name="T78" fmla="*/ 13 w 24"/>
                <a:gd name="T79" fmla="*/ 46 h 48"/>
                <a:gd name="T80" fmla="*/ 12 w 24"/>
                <a:gd name="T81" fmla="*/ 41 h 48"/>
                <a:gd name="T82" fmla="*/ 15 w 24"/>
                <a:gd name="T83" fmla="*/ 40 h 48"/>
                <a:gd name="T84" fmla="*/ 16 w 24"/>
                <a:gd name="T85" fmla="*/ 46 h 48"/>
                <a:gd name="T86" fmla="*/ 18 w 24"/>
                <a:gd name="T87" fmla="*/ 47 h 48"/>
                <a:gd name="T88" fmla="*/ 19 w 24"/>
                <a:gd name="T89" fmla="*/ 45 h 48"/>
                <a:gd name="T90" fmla="*/ 18 w 24"/>
                <a:gd name="T91" fmla="*/ 39 h 48"/>
                <a:gd name="T92" fmla="*/ 21 w 24"/>
                <a:gd name="T93" fmla="*/ 38 h 48"/>
                <a:gd name="T94" fmla="*/ 23 w 24"/>
                <a:gd name="T95" fmla="*/ 35 h 48"/>
                <a:gd name="T96" fmla="*/ 24 w 24"/>
                <a:gd name="T97" fmla="*/ 30 h 48"/>
                <a:gd name="T98" fmla="*/ 21 w 24"/>
                <a:gd name="T99" fmla="*/ 24 h 48"/>
                <a:gd name="T100" fmla="*/ 16 w 24"/>
                <a:gd name="T101" fmla="*/ 21 h 48"/>
                <a:gd name="T102" fmla="*/ 15 w 24"/>
                <a:gd name="T103" fmla="*/ 35 h 48"/>
                <a:gd name="T104" fmla="*/ 12 w 24"/>
                <a:gd name="T105" fmla="*/ 35 h 48"/>
                <a:gd name="T106" fmla="*/ 11 w 24"/>
                <a:gd name="T107" fmla="*/ 26 h 48"/>
                <a:gd name="T108" fmla="*/ 14 w 24"/>
                <a:gd name="T109" fmla="*/ 27 h 48"/>
                <a:gd name="T110" fmla="*/ 15 w 24"/>
                <a:gd name="T111" fmla="*/ 35 h 48"/>
                <a:gd name="T112" fmla="*/ 13 w 24"/>
                <a:gd name="T113" fmla="*/ 20 h 48"/>
                <a:gd name="T114" fmla="*/ 10 w 24"/>
                <a:gd name="T115" fmla="*/ 19 h 48"/>
                <a:gd name="T116" fmla="*/ 9 w 24"/>
                <a:gd name="T117" fmla="*/ 12 h 48"/>
                <a:gd name="T118" fmla="*/ 12 w 24"/>
                <a:gd name="T119" fmla="*/ 12 h 48"/>
                <a:gd name="T120" fmla="*/ 13 w 24"/>
                <a:gd name="T121"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 h="48">
                  <a:moveTo>
                    <a:pt x="16" y="21"/>
                  </a:moveTo>
                  <a:cubicBezTo>
                    <a:pt x="15" y="12"/>
                    <a:pt x="15" y="12"/>
                    <a:pt x="15" y="12"/>
                  </a:cubicBezTo>
                  <a:cubicBezTo>
                    <a:pt x="15" y="12"/>
                    <a:pt x="15" y="12"/>
                    <a:pt x="15" y="12"/>
                  </a:cubicBezTo>
                  <a:cubicBezTo>
                    <a:pt x="17" y="12"/>
                    <a:pt x="18" y="12"/>
                    <a:pt x="18" y="12"/>
                  </a:cubicBezTo>
                  <a:cubicBezTo>
                    <a:pt x="19" y="12"/>
                    <a:pt x="19" y="12"/>
                    <a:pt x="19" y="11"/>
                  </a:cubicBezTo>
                  <a:cubicBezTo>
                    <a:pt x="19" y="11"/>
                    <a:pt x="20" y="10"/>
                    <a:pt x="20" y="9"/>
                  </a:cubicBezTo>
                  <a:cubicBezTo>
                    <a:pt x="20" y="9"/>
                    <a:pt x="20" y="8"/>
                    <a:pt x="20" y="8"/>
                  </a:cubicBezTo>
                  <a:cubicBezTo>
                    <a:pt x="20" y="7"/>
                    <a:pt x="19" y="7"/>
                    <a:pt x="19" y="7"/>
                  </a:cubicBezTo>
                  <a:cubicBezTo>
                    <a:pt x="19" y="6"/>
                    <a:pt x="18" y="6"/>
                    <a:pt x="18" y="6"/>
                  </a:cubicBezTo>
                  <a:cubicBezTo>
                    <a:pt x="18" y="6"/>
                    <a:pt x="17" y="6"/>
                    <a:pt x="17" y="6"/>
                  </a:cubicBezTo>
                  <a:cubicBezTo>
                    <a:pt x="16" y="6"/>
                    <a:pt x="15" y="6"/>
                    <a:pt x="14" y="6"/>
                  </a:cubicBezTo>
                  <a:cubicBezTo>
                    <a:pt x="14" y="2"/>
                    <a:pt x="14" y="2"/>
                    <a:pt x="14" y="2"/>
                  </a:cubicBezTo>
                  <a:cubicBezTo>
                    <a:pt x="14" y="1"/>
                    <a:pt x="13" y="0"/>
                    <a:pt x="12" y="1"/>
                  </a:cubicBezTo>
                  <a:cubicBezTo>
                    <a:pt x="11" y="1"/>
                    <a:pt x="11" y="1"/>
                    <a:pt x="11" y="2"/>
                  </a:cubicBezTo>
                  <a:cubicBezTo>
                    <a:pt x="11" y="6"/>
                    <a:pt x="11" y="6"/>
                    <a:pt x="11" y="6"/>
                  </a:cubicBezTo>
                  <a:cubicBezTo>
                    <a:pt x="11" y="7"/>
                    <a:pt x="11" y="7"/>
                    <a:pt x="11" y="7"/>
                  </a:cubicBezTo>
                  <a:cubicBezTo>
                    <a:pt x="10" y="7"/>
                    <a:pt x="9" y="7"/>
                    <a:pt x="8" y="7"/>
                  </a:cubicBezTo>
                  <a:cubicBezTo>
                    <a:pt x="8" y="3"/>
                    <a:pt x="8" y="3"/>
                    <a:pt x="8" y="3"/>
                  </a:cubicBezTo>
                  <a:cubicBezTo>
                    <a:pt x="8" y="2"/>
                    <a:pt x="7" y="1"/>
                    <a:pt x="6" y="1"/>
                  </a:cubicBezTo>
                  <a:cubicBezTo>
                    <a:pt x="5" y="1"/>
                    <a:pt x="5" y="2"/>
                    <a:pt x="5" y="3"/>
                  </a:cubicBezTo>
                  <a:cubicBezTo>
                    <a:pt x="5" y="8"/>
                    <a:pt x="5" y="8"/>
                    <a:pt x="5" y="8"/>
                  </a:cubicBezTo>
                  <a:cubicBezTo>
                    <a:pt x="4" y="9"/>
                    <a:pt x="3" y="9"/>
                    <a:pt x="2" y="10"/>
                  </a:cubicBezTo>
                  <a:cubicBezTo>
                    <a:pt x="1" y="11"/>
                    <a:pt x="1" y="12"/>
                    <a:pt x="0" y="13"/>
                  </a:cubicBezTo>
                  <a:cubicBezTo>
                    <a:pt x="0" y="14"/>
                    <a:pt x="0" y="16"/>
                    <a:pt x="0" y="17"/>
                  </a:cubicBezTo>
                  <a:cubicBezTo>
                    <a:pt x="0" y="18"/>
                    <a:pt x="1" y="20"/>
                    <a:pt x="1" y="21"/>
                  </a:cubicBezTo>
                  <a:cubicBezTo>
                    <a:pt x="2" y="22"/>
                    <a:pt x="3" y="22"/>
                    <a:pt x="3" y="23"/>
                  </a:cubicBezTo>
                  <a:cubicBezTo>
                    <a:pt x="4" y="24"/>
                    <a:pt x="5" y="24"/>
                    <a:pt x="7" y="25"/>
                  </a:cubicBezTo>
                  <a:cubicBezTo>
                    <a:pt x="7" y="25"/>
                    <a:pt x="7" y="25"/>
                    <a:pt x="7" y="25"/>
                  </a:cubicBezTo>
                  <a:cubicBezTo>
                    <a:pt x="9" y="36"/>
                    <a:pt x="9" y="36"/>
                    <a:pt x="9" y="36"/>
                  </a:cubicBezTo>
                  <a:cubicBezTo>
                    <a:pt x="8" y="36"/>
                    <a:pt x="7" y="36"/>
                    <a:pt x="6" y="36"/>
                  </a:cubicBezTo>
                  <a:cubicBezTo>
                    <a:pt x="5" y="35"/>
                    <a:pt x="4" y="35"/>
                    <a:pt x="2" y="35"/>
                  </a:cubicBezTo>
                  <a:cubicBezTo>
                    <a:pt x="2" y="35"/>
                    <a:pt x="2" y="35"/>
                    <a:pt x="2" y="36"/>
                  </a:cubicBezTo>
                  <a:cubicBezTo>
                    <a:pt x="2" y="36"/>
                    <a:pt x="2" y="37"/>
                    <a:pt x="2" y="37"/>
                  </a:cubicBezTo>
                  <a:cubicBezTo>
                    <a:pt x="1" y="38"/>
                    <a:pt x="1" y="39"/>
                    <a:pt x="1" y="39"/>
                  </a:cubicBezTo>
                  <a:cubicBezTo>
                    <a:pt x="2" y="40"/>
                    <a:pt x="2" y="40"/>
                    <a:pt x="2" y="40"/>
                  </a:cubicBezTo>
                  <a:cubicBezTo>
                    <a:pt x="3" y="41"/>
                    <a:pt x="4" y="41"/>
                    <a:pt x="5" y="41"/>
                  </a:cubicBezTo>
                  <a:cubicBezTo>
                    <a:pt x="7" y="41"/>
                    <a:pt x="8" y="41"/>
                    <a:pt x="9" y="41"/>
                  </a:cubicBezTo>
                  <a:cubicBezTo>
                    <a:pt x="10" y="47"/>
                    <a:pt x="10" y="47"/>
                    <a:pt x="10" y="47"/>
                  </a:cubicBezTo>
                  <a:cubicBezTo>
                    <a:pt x="10" y="47"/>
                    <a:pt x="11" y="48"/>
                    <a:pt x="12" y="48"/>
                  </a:cubicBezTo>
                  <a:cubicBezTo>
                    <a:pt x="13" y="48"/>
                    <a:pt x="13" y="47"/>
                    <a:pt x="13" y="46"/>
                  </a:cubicBezTo>
                  <a:cubicBezTo>
                    <a:pt x="12" y="41"/>
                    <a:pt x="12" y="41"/>
                    <a:pt x="12" y="41"/>
                  </a:cubicBezTo>
                  <a:cubicBezTo>
                    <a:pt x="13" y="41"/>
                    <a:pt x="14" y="41"/>
                    <a:pt x="15" y="40"/>
                  </a:cubicBezTo>
                  <a:cubicBezTo>
                    <a:pt x="16" y="46"/>
                    <a:pt x="16" y="46"/>
                    <a:pt x="16" y="46"/>
                  </a:cubicBezTo>
                  <a:cubicBezTo>
                    <a:pt x="16" y="47"/>
                    <a:pt x="17" y="47"/>
                    <a:pt x="18" y="47"/>
                  </a:cubicBezTo>
                  <a:cubicBezTo>
                    <a:pt x="19" y="47"/>
                    <a:pt x="19" y="46"/>
                    <a:pt x="19" y="45"/>
                  </a:cubicBezTo>
                  <a:cubicBezTo>
                    <a:pt x="18" y="39"/>
                    <a:pt x="18" y="39"/>
                    <a:pt x="18" y="39"/>
                  </a:cubicBezTo>
                  <a:cubicBezTo>
                    <a:pt x="19" y="39"/>
                    <a:pt x="20" y="39"/>
                    <a:pt x="21" y="38"/>
                  </a:cubicBezTo>
                  <a:cubicBezTo>
                    <a:pt x="22" y="37"/>
                    <a:pt x="23" y="36"/>
                    <a:pt x="23" y="35"/>
                  </a:cubicBezTo>
                  <a:cubicBezTo>
                    <a:pt x="24" y="33"/>
                    <a:pt x="24" y="32"/>
                    <a:pt x="24" y="30"/>
                  </a:cubicBezTo>
                  <a:cubicBezTo>
                    <a:pt x="24" y="27"/>
                    <a:pt x="22" y="25"/>
                    <a:pt x="21" y="24"/>
                  </a:cubicBezTo>
                  <a:cubicBezTo>
                    <a:pt x="20" y="23"/>
                    <a:pt x="18" y="22"/>
                    <a:pt x="16" y="21"/>
                  </a:cubicBezTo>
                  <a:close/>
                  <a:moveTo>
                    <a:pt x="15" y="35"/>
                  </a:moveTo>
                  <a:cubicBezTo>
                    <a:pt x="14" y="35"/>
                    <a:pt x="13" y="35"/>
                    <a:pt x="12" y="35"/>
                  </a:cubicBezTo>
                  <a:cubicBezTo>
                    <a:pt x="11" y="26"/>
                    <a:pt x="11" y="26"/>
                    <a:pt x="11" y="26"/>
                  </a:cubicBezTo>
                  <a:cubicBezTo>
                    <a:pt x="12" y="26"/>
                    <a:pt x="13" y="27"/>
                    <a:pt x="14" y="27"/>
                  </a:cubicBezTo>
                  <a:lnTo>
                    <a:pt x="15" y="35"/>
                  </a:lnTo>
                  <a:close/>
                  <a:moveTo>
                    <a:pt x="13" y="20"/>
                  </a:moveTo>
                  <a:cubicBezTo>
                    <a:pt x="12" y="20"/>
                    <a:pt x="11" y="20"/>
                    <a:pt x="10" y="19"/>
                  </a:cubicBezTo>
                  <a:cubicBezTo>
                    <a:pt x="9" y="12"/>
                    <a:pt x="9" y="12"/>
                    <a:pt x="9" y="12"/>
                  </a:cubicBezTo>
                  <a:cubicBezTo>
                    <a:pt x="10" y="12"/>
                    <a:pt x="11" y="12"/>
                    <a:pt x="12" y="12"/>
                  </a:cubicBezTo>
                  <a:lnTo>
                    <a:pt x="13" y="20"/>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40" name="Freeform 86"/>
            <p:cNvSpPr>
              <a:spLocks noEditPoints="1"/>
            </p:cNvSpPr>
            <p:nvPr/>
          </p:nvSpPr>
          <p:spPr bwMode="auto">
            <a:xfrm>
              <a:off x="2113360" y="2592187"/>
              <a:ext cx="210740" cy="166688"/>
            </a:xfrm>
            <a:custGeom>
              <a:avLst/>
              <a:gdLst>
                <a:gd name="T0" fmla="*/ 64 w 82"/>
                <a:gd name="T1" fmla="*/ 1 h 65"/>
                <a:gd name="T2" fmla="*/ 11 w 82"/>
                <a:gd name="T3" fmla="*/ 7 h 65"/>
                <a:gd name="T4" fmla="*/ 0 w 82"/>
                <a:gd name="T5" fmla="*/ 21 h 65"/>
                <a:gd name="T6" fmla="*/ 4 w 82"/>
                <a:gd name="T7" fmla="*/ 54 h 65"/>
                <a:gd name="T8" fmla="*/ 18 w 82"/>
                <a:gd name="T9" fmla="*/ 64 h 65"/>
                <a:gd name="T10" fmla="*/ 71 w 82"/>
                <a:gd name="T11" fmla="*/ 58 h 65"/>
                <a:gd name="T12" fmla="*/ 82 w 82"/>
                <a:gd name="T13" fmla="*/ 44 h 65"/>
                <a:gd name="T14" fmla="*/ 77 w 82"/>
                <a:gd name="T15" fmla="*/ 11 h 65"/>
                <a:gd name="T16" fmla="*/ 64 w 82"/>
                <a:gd name="T17" fmla="*/ 1 h 65"/>
                <a:gd name="T18" fmla="*/ 11 w 82"/>
                <a:gd name="T19" fmla="*/ 13 h 65"/>
                <a:gd name="T20" fmla="*/ 65 w 82"/>
                <a:gd name="T21" fmla="*/ 6 h 65"/>
                <a:gd name="T22" fmla="*/ 72 w 82"/>
                <a:gd name="T23" fmla="*/ 12 h 65"/>
                <a:gd name="T24" fmla="*/ 73 w 82"/>
                <a:gd name="T25" fmla="*/ 15 h 65"/>
                <a:gd name="T26" fmla="*/ 6 w 82"/>
                <a:gd name="T27" fmla="*/ 23 h 65"/>
                <a:gd name="T28" fmla="*/ 6 w 82"/>
                <a:gd name="T29" fmla="*/ 20 h 65"/>
                <a:gd name="T30" fmla="*/ 11 w 82"/>
                <a:gd name="T31" fmla="*/ 13 h 65"/>
                <a:gd name="T32" fmla="*/ 70 w 82"/>
                <a:gd name="T33" fmla="*/ 52 h 65"/>
                <a:gd name="T34" fmla="*/ 17 w 82"/>
                <a:gd name="T35" fmla="*/ 59 h 65"/>
                <a:gd name="T36" fmla="*/ 10 w 82"/>
                <a:gd name="T37" fmla="*/ 53 h 65"/>
                <a:gd name="T38" fmla="*/ 7 w 82"/>
                <a:gd name="T39" fmla="*/ 36 h 65"/>
                <a:gd name="T40" fmla="*/ 74 w 82"/>
                <a:gd name="T41" fmla="*/ 28 h 65"/>
                <a:gd name="T42" fmla="*/ 76 w 82"/>
                <a:gd name="T43" fmla="*/ 45 h 65"/>
                <a:gd name="T44" fmla="*/ 70 w 82"/>
                <a:gd name="T45"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65">
                  <a:moveTo>
                    <a:pt x="64" y="1"/>
                  </a:moveTo>
                  <a:cubicBezTo>
                    <a:pt x="11" y="7"/>
                    <a:pt x="11" y="7"/>
                    <a:pt x="11" y="7"/>
                  </a:cubicBezTo>
                  <a:cubicBezTo>
                    <a:pt x="4" y="8"/>
                    <a:pt x="0" y="14"/>
                    <a:pt x="0" y="21"/>
                  </a:cubicBezTo>
                  <a:cubicBezTo>
                    <a:pt x="4" y="54"/>
                    <a:pt x="4" y="54"/>
                    <a:pt x="4" y="54"/>
                  </a:cubicBezTo>
                  <a:cubicBezTo>
                    <a:pt x="5" y="60"/>
                    <a:pt x="11" y="65"/>
                    <a:pt x="18" y="64"/>
                  </a:cubicBezTo>
                  <a:cubicBezTo>
                    <a:pt x="71" y="58"/>
                    <a:pt x="71" y="58"/>
                    <a:pt x="71" y="58"/>
                  </a:cubicBezTo>
                  <a:cubicBezTo>
                    <a:pt x="78" y="57"/>
                    <a:pt x="82" y="51"/>
                    <a:pt x="82" y="44"/>
                  </a:cubicBezTo>
                  <a:cubicBezTo>
                    <a:pt x="77" y="11"/>
                    <a:pt x="77" y="11"/>
                    <a:pt x="77" y="11"/>
                  </a:cubicBezTo>
                  <a:cubicBezTo>
                    <a:pt x="77" y="5"/>
                    <a:pt x="71" y="0"/>
                    <a:pt x="64" y="1"/>
                  </a:cubicBezTo>
                  <a:close/>
                  <a:moveTo>
                    <a:pt x="11" y="13"/>
                  </a:moveTo>
                  <a:cubicBezTo>
                    <a:pt x="65" y="6"/>
                    <a:pt x="65" y="6"/>
                    <a:pt x="65" y="6"/>
                  </a:cubicBezTo>
                  <a:cubicBezTo>
                    <a:pt x="68" y="6"/>
                    <a:pt x="72" y="8"/>
                    <a:pt x="72" y="12"/>
                  </a:cubicBezTo>
                  <a:cubicBezTo>
                    <a:pt x="73" y="15"/>
                    <a:pt x="73" y="15"/>
                    <a:pt x="73" y="15"/>
                  </a:cubicBezTo>
                  <a:cubicBezTo>
                    <a:pt x="6" y="23"/>
                    <a:pt x="6" y="23"/>
                    <a:pt x="6" y="23"/>
                  </a:cubicBezTo>
                  <a:cubicBezTo>
                    <a:pt x="6" y="20"/>
                    <a:pt x="6" y="20"/>
                    <a:pt x="6" y="20"/>
                  </a:cubicBezTo>
                  <a:cubicBezTo>
                    <a:pt x="5" y="16"/>
                    <a:pt x="8" y="13"/>
                    <a:pt x="11" y="13"/>
                  </a:cubicBezTo>
                  <a:close/>
                  <a:moveTo>
                    <a:pt x="70" y="52"/>
                  </a:moveTo>
                  <a:cubicBezTo>
                    <a:pt x="17" y="59"/>
                    <a:pt x="17" y="59"/>
                    <a:pt x="17" y="59"/>
                  </a:cubicBezTo>
                  <a:cubicBezTo>
                    <a:pt x="13" y="59"/>
                    <a:pt x="10" y="57"/>
                    <a:pt x="10" y="53"/>
                  </a:cubicBezTo>
                  <a:cubicBezTo>
                    <a:pt x="7" y="36"/>
                    <a:pt x="7" y="36"/>
                    <a:pt x="7" y="36"/>
                  </a:cubicBezTo>
                  <a:cubicBezTo>
                    <a:pt x="74" y="28"/>
                    <a:pt x="74" y="28"/>
                    <a:pt x="74" y="28"/>
                  </a:cubicBezTo>
                  <a:cubicBezTo>
                    <a:pt x="76" y="45"/>
                    <a:pt x="76" y="45"/>
                    <a:pt x="76" y="45"/>
                  </a:cubicBezTo>
                  <a:cubicBezTo>
                    <a:pt x="77" y="48"/>
                    <a:pt x="74" y="52"/>
                    <a:pt x="70" y="5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41" name="Freeform 87"/>
            <p:cNvSpPr/>
            <p:nvPr/>
          </p:nvSpPr>
          <p:spPr bwMode="auto">
            <a:xfrm>
              <a:off x="2146697" y="2682675"/>
              <a:ext cx="97631" cy="25004"/>
            </a:xfrm>
            <a:custGeom>
              <a:avLst/>
              <a:gdLst>
                <a:gd name="T0" fmla="*/ 38 w 38"/>
                <a:gd name="T1" fmla="*/ 3 h 10"/>
                <a:gd name="T2" fmla="*/ 35 w 38"/>
                <a:gd name="T3" fmla="*/ 6 h 10"/>
                <a:gd name="T4" fmla="*/ 3 w 38"/>
                <a:gd name="T5" fmla="*/ 10 h 10"/>
                <a:gd name="T6" fmla="*/ 0 w 38"/>
                <a:gd name="T7" fmla="*/ 7 h 10"/>
                <a:gd name="T8" fmla="*/ 0 w 38"/>
                <a:gd name="T9" fmla="*/ 7 h 10"/>
                <a:gd name="T10" fmla="*/ 3 w 38"/>
                <a:gd name="T11" fmla="*/ 4 h 10"/>
                <a:gd name="T12" fmla="*/ 35 w 38"/>
                <a:gd name="T13" fmla="*/ 1 h 10"/>
                <a:gd name="T14" fmla="*/ 38 w 38"/>
                <a:gd name="T15" fmla="*/ 3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0">
                  <a:moveTo>
                    <a:pt x="38" y="3"/>
                  </a:moveTo>
                  <a:cubicBezTo>
                    <a:pt x="38" y="4"/>
                    <a:pt x="37" y="6"/>
                    <a:pt x="35" y="6"/>
                  </a:cubicBezTo>
                  <a:cubicBezTo>
                    <a:pt x="3" y="10"/>
                    <a:pt x="3" y="10"/>
                    <a:pt x="3" y="10"/>
                  </a:cubicBezTo>
                  <a:cubicBezTo>
                    <a:pt x="2" y="10"/>
                    <a:pt x="0" y="9"/>
                    <a:pt x="0" y="7"/>
                  </a:cubicBezTo>
                  <a:cubicBezTo>
                    <a:pt x="0" y="7"/>
                    <a:pt x="0" y="7"/>
                    <a:pt x="0" y="7"/>
                  </a:cubicBezTo>
                  <a:cubicBezTo>
                    <a:pt x="0" y="6"/>
                    <a:pt x="1" y="5"/>
                    <a:pt x="3" y="4"/>
                  </a:cubicBezTo>
                  <a:cubicBezTo>
                    <a:pt x="35" y="1"/>
                    <a:pt x="35" y="1"/>
                    <a:pt x="35" y="1"/>
                  </a:cubicBezTo>
                  <a:cubicBezTo>
                    <a:pt x="36" y="0"/>
                    <a:pt x="38" y="1"/>
                    <a:pt x="38" y="3"/>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42" name="Freeform 88"/>
            <p:cNvSpPr/>
            <p:nvPr/>
          </p:nvSpPr>
          <p:spPr bwMode="auto">
            <a:xfrm>
              <a:off x="2149078" y="2713632"/>
              <a:ext cx="59531" cy="17860"/>
            </a:xfrm>
            <a:custGeom>
              <a:avLst/>
              <a:gdLst>
                <a:gd name="T0" fmla="*/ 23 w 23"/>
                <a:gd name="T1" fmla="*/ 2 h 7"/>
                <a:gd name="T2" fmla="*/ 20 w 23"/>
                <a:gd name="T3" fmla="*/ 5 h 7"/>
                <a:gd name="T4" fmla="*/ 3 w 23"/>
                <a:gd name="T5" fmla="*/ 7 h 7"/>
                <a:gd name="T6" fmla="*/ 0 w 23"/>
                <a:gd name="T7" fmla="*/ 5 h 7"/>
                <a:gd name="T8" fmla="*/ 0 w 23"/>
                <a:gd name="T9" fmla="*/ 5 h 7"/>
                <a:gd name="T10" fmla="*/ 3 w 23"/>
                <a:gd name="T11" fmla="*/ 2 h 7"/>
                <a:gd name="T12" fmla="*/ 20 w 23"/>
                <a:gd name="T13" fmla="*/ 0 h 7"/>
                <a:gd name="T14" fmla="*/ 23 w 23"/>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7">
                  <a:moveTo>
                    <a:pt x="23" y="2"/>
                  </a:moveTo>
                  <a:cubicBezTo>
                    <a:pt x="23" y="4"/>
                    <a:pt x="22" y="5"/>
                    <a:pt x="20" y="5"/>
                  </a:cubicBezTo>
                  <a:cubicBezTo>
                    <a:pt x="3" y="7"/>
                    <a:pt x="3" y="7"/>
                    <a:pt x="3" y="7"/>
                  </a:cubicBezTo>
                  <a:cubicBezTo>
                    <a:pt x="2" y="7"/>
                    <a:pt x="1" y="6"/>
                    <a:pt x="0" y="5"/>
                  </a:cubicBezTo>
                  <a:cubicBezTo>
                    <a:pt x="0" y="5"/>
                    <a:pt x="0" y="5"/>
                    <a:pt x="0" y="5"/>
                  </a:cubicBezTo>
                  <a:cubicBezTo>
                    <a:pt x="0" y="4"/>
                    <a:pt x="1" y="2"/>
                    <a:pt x="3" y="2"/>
                  </a:cubicBezTo>
                  <a:cubicBezTo>
                    <a:pt x="20" y="0"/>
                    <a:pt x="20" y="0"/>
                    <a:pt x="20" y="0"/>
                  </a:cubicBezTo>
                  <a:cubicBezTo>
                    <a:pt x="21" y="0"/>
                    <a:pt x="22" y="1"/>
                    <a:pt x="23"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43" name="Freeform 89"/>
            <p:cNvSpPr>
              <a:spLocks noEditPoints="1"/>
            </p:cNvSpPr>
            <p:nvPr/>
          </p:nvSpPr>
          <p:spPr bwMode="auto">
            <a:xfrm>
              <a:off x="1577578" y="2439788"/>
              <a:ext cx="30956" cy="59531"/>
            </a:xfrm>
            <a:custGeom>
              <a:avLst/>
              <a:gdLst>
                <a:gd name="T0" fmla="*/ 8 w 12"/>
                <a:gd name="T1" fmla="*/ 10 h 23"/>
                <a:gd name="T2" fmla="*/ 8 w 12"/>
                <a:gd name="T3" fmla="*/ 5 h 23"/>
                <a:gd name="T4" fmla="*/ 8 w 12"/>
                <a:gd name="T5" fmla="*/ 5 h 23"/>
                <a:gd name="T6" fmla="*/ 9 w 12"/>
                <a:gd name="T7" fmla="*/ 5 h 23"/>
                <a:gd name="T8" fmla="*/ 10 w 12"/>
                <a:gd name="T9" fmla="*/ 5 h 23"/>
                <a:gd name="T10" fmla="*/ 10 w 12"/>
                <a:gd name="T11" fmla="*/ 4 h 23"/>
                <a:gd name="T12" fmla="*/ 10 w 12"/>
                <a:gd name="T13" fmla="*/ 3 h 23"/>
                <a:gd name="T14" fmla="*/ 10 w 12"/>
                <a:gd name="T15" fmla="*/ 3 h 23"/>
                <a:gd name="T16" fmla="*/ 9 w 12"/>
                <a:gd name="T17" fmla="*/ 3 h 23"/>
                <a:gd name="T18" fmla="*/ 9 w 12"/>
                <a:gd name="T19" fmla="*/ 2 h 23"/>
                <a:gd name="T20" fmla="*/ 7 w 12"/>
                <a:gd name="T21" fmla="*/ 2 h 23"/>
                <a:gd name="T22" fmla="*/ 7 w 12"/>
                <a:gd name="T23" fmla="*/ 0 h 23"/>
                <a:gd name="T24" fmla="*/ 6 w 12"/>
                <a:gd name="T25" fmla="*/ 0 h 23"/>
                <a:gd name="T26" fmla="*/ 6 w 12"/>
                <a:gd name="T27" fmla="*/ 1 h 23"/>
                <a:gd name="T28" fmla="*/ 6 w 12"/>
                <a:gd name="T29" fmla="*/ 3 h 23"/>
                <a:gd name="T30" fmla="*/ 6 w 12"/>
                <a:gd name="T31" fmla="*/ 3 h 23"/>
                <a:gd name="T32" fmla="*/ 5 w 12"/>
                <a:gd name="T33" fmla="*/ 3 h 23"/>
                <a:gd name="T34" fmla="*/ 4 w 12"/>
                <a:gd name="T35" fmla="*/ 1 h 23"/>
                <a:gd name="T36" fmla="*/ 3 w 12"/>
                <a:gd name="T37" fmla="*/ 0 h 23"/>
                <a:gd name="T38" fmla="*/ 3 w 12"/>
                <a:gd name="T39" fmla="*/ 1 h 23"/>
                <a:gd name="T40" fmla="*/ 3 w 12"/>
                <a:gd name="T41" fmla="*/ 3 h 23"/>
                <a:gd name="T42" fmla="*/ 2 w 12"/>
                <a:gd name="T43" fmla="*/ 4 h 23"/>
                <a:gd name="T44" fmla="*/ 1 w 12"/>
                <a:gd name="T45" fmla="*/ 6 h 23"/>
                <a:gd name="T46" fmla="*/ 1 w 12"/>
                <a:gd name="T47" fmla="*/ 8 h 23"/>
                <a:gd name="T48" fmla="*/ 1 w 12"/>
                <a:gd name="T49" fmla="*/ 9 h 23"/>
                <a:gd name="T50" fmla="*/ 2 w 12"/>
                <a:gd name="T51" fmla="*/ 11 h 23"/>
                <a:gd name="T52" fmla="*/ 4 w 12"/>
                <a:gd name="T53" fmla="*/ 12 h 23"/>
                <a:gd name="T54" fmla="*/ 4 w 12"/>
                <a:gd name="T55" fmla="*/ 12 h 23"/>
                <a:gd name="T56" fmla="*/ 5 w 12"/>
                <a:gd name="T57" fmla="*/ 17 h 23"/>
                <a:gd name="T58" fmla="*/ 3 w 12"/>
                <a:gd name="T59" fmla="*/ 17 h 23"/>
                <a:gd name="T60" fmla="*/ 2 w 12"/>
                <a:gd name="T61" fmla="*/ 16 h 23"/>
                <a:gd name="T62" fmla="*/ 1 w 12"/>
                <a:gd name="T63" fmla="*/ 17 h 23"/>
                <a:gd name="T64" fmla="*/ 1 w 12"/>
                <a:gd name="T65" fmla="*/ 18 h 23"/>
                <a:gd name="T66" fmla="*/ 1 w 12"/>
                <a:gd name="T67" fmla="*/ 19 h 23"/>
                <a:gd name="T68" fmla="*/ 1 w 12"/>
                <a:gd name="T69" fmla="*/ 19 h 23"/>
                <a:gd name="T70" fmla="*/ 3 w 12"/>
                <a:gd name="T71" fmla="*/ 19 h 23"/>
                <a:gd name="T72" fmla="*/ 5 w 12"/>
                <a:gd name="T73" fmla="*/ 20 h 23"/>
                <a:gd name="T74" fmla="*/ 5 w 12"/>
                <a:gd name="T75" fmla="*/ 22 h 23"/>
                <a:gd name="T76" fmla="*/ 6 w 12"/>
                <a:gd name="T77" fmla="*/ 23 h 23"/>
                <a:gd name="T78" fmla="*/ 7 w 12"/>
                <a:gd name="T79" fmla="*/ 22 h 23"/>
                <a:gd name="T80" fmla="*/ 7 w 12"/>
                <a:gd name="T81" fmla="*/ 19 h 23"/>
                <a:gd name="T82" fmla="*/ 8 w 12"/>
                <a:gd name="T83" fmla="*/ 19 h 23"/>
                <a:gd name="T84" fmla="*/ 8 w 12"/>
                <a:gd name="T85" fmla="*/ 22 h 23"/>
                <a:gd name="T86" fmla="*/ 9 w 12"/>
                <a:gd name="T87" fmla="*/ 22 h 23"/>
                <a:gd name="T88" fmla="*/ 10 w 12"/>
                <a:gd name="T89" fmla="*/ 22 h 23"/>
                <a:gd name="T90" fmla="*/ 9 w 12"/>
                <a:gd name="T91" fmla="*/ 19 h 23"/>
                <a:gd name="T92" fmla="*/ 11 w 12"/>
                <a:gd name="T93" fmla="*/ 18 h 23"/>
                <a:gd name="T94" fmla="*/ 12 w 12"/>
                <a:gd name="T95" fmla="*/ 16 h 23"/>
                <a:gd name="T96" fmla="*/ 12 w 12"/>
                <a:gd name="T97" fmla="*/ 14 h 23"/>
                <a:gd name="T98" fmla="*/ 11 w 12"/>
                <a:gd name="T99" fmla="*/ 11 h 23"/>
                <a:gd name="T100" fmla="*/ 8 w 12"/>
                <a:gd name="T101" fmla="*/ 10 h 23"/>
                <a:gd name="T102" fmla="*/ 8 w 12"/>
                <a:gd name="T103" fmla="*/ 16 h 23"/>
                <a:gd name="T104" fmla="*/ 6 w 12"/>
                <a:gd name="T105" fmla="*/ 17 h 23"/>
                <a:gd name="T106" fmla="*/ 6 w 12"/>
                <a:gd name="T107" fmla="*/ 12 h 23"/>
                <a:gd name="T108" fmla="*/ 7 w 12"/>
                <a:gd name="T109" fmla="*/ 13 h 23"/>
                <a:gd name="T110" fmla="*/ 8 w 12"/>
                <a:gd name="T111" fmla="*/ 16 h 23"/>
                <a:gd name="T112" fmla="*/ 7 w 12"/>
                <a:gd name="T113" fmla="*/ 9 h 23"/>
                <a:gd name="T114" fmla="*/ 5 w 12"/>
                <a:gd name="T115" fmla="*/ 9 h 23"/>
                <a:gd name="T116" fmla="*/ 5 w 12"/>
                <a:gd name="T117" fmla="*/ 5 h 23"/>
                <a:gd name="T118" fmla="*/ 6 w 12"/>
                <a:gd name="T119" fmla="*/ 5 h 23"/>
                <a:gd name="T120" fmla="*/ 7 w 12"/>
                <a:gd name="T121"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 h="23">
                  <a:moveTo>
                    <a:pt x="8" y="10"/>
                  </a:moveTo>
                  <a:cubicBezTo>
                    <a:pt x="8" y="5"/>
                    <a:pt x="8" y="5"/>
                    <a:pt x="8" y="5"/>
                  </a:cubicBezTo>
                  <a:cubicBezTo>
                    <a:pt x="8" y="5"/>
                    <a:pt x="8" y="5"/>
                    <a:pt x="8" y="5"/>
                  </a:cubicBezTo>
                  <a:cubicBezTo>
                    <a:pt x="9" y="5"/>
                    <a:pt x="9" y="5"/>
                    <a:pt x="9" y="5"/>
                  </a:cubicBezTo>
                  <a:cubicBezTo>
                    <a:pt x="10" y="5"/>
                    <a:pt x="10" y="5"/>
                    <a:pt x="10" y="5"/>
                  </a:cubicBezTo>
                  <a:cubicBezTo>
                    <a:pt x="10" y="5"/>
                    <a:pt x="10" y="4"/>
                    <a:pt x="10" y="4"/>
                  </a:cubicBezTo>
                  <a:cubicBezTo>
                    <a:pt x="10" y="4"/>
                    <a:pt x="10" y="3"/>
                    <a:pt x="10" y="3"/>
                  </a:cubicBezTo>
                  <a:cubicBezTo>
                    <a:pt x="10" y="3"/>
                    <a:pt x="10" y="3"/>
                    <a:pt x="10" y="3"/>
                  </a:cubicBezTo>
                  <a:cubicBezTo>
                    <a:pt x="10" y="3"/>
                    <a:pt x="9" y="3"/>
                    <a:pt x="9" y="3"/>
                  </a:cubicBezTo>
                  <a:cubicBezTo>
                    <a:pt x="9" y="2"/>
                    <a:pt x="9" y="2"/>
                    <a:pt x="9" y="2"/>
                  </a:cubicBezTo>
                  <a:cubicBezTo>
                    <a:pt x="8" y="2"/>
                    <a:pt x="8" y="2"/>
                    <a:pt x="7" y="2"/>
                  </a:cubicBezTo>
                  <a:cubicBezTo>
                    <a:pt x="7" y="0"/>
                    <a:pt x="7" y="0"/>
                    <a:pt x="7" y="0"/>
                  </a:cubicBezTo>
                  <a:cubicBezTo>
                    <a:pt x="7" y="0"/>
                    <a:pt x="7" y="0"/>
                    <a:pt x="6" y="0"/>
                  </a:cubicBezTo>
                  <a:cubicBezTo>
                    <a:pt x="6" y="0"/>
                    <a:pt x="6" y="0"/>
                    <a:pt x="6" y="1"/>
                  </a:cubicBezTo>
                  <a:cubicBezTo>
                    <a:pt x="6" y="3"/>
                    <a:pt x="6" y="3"/>
                    <a:pt x="6" y="3"/>
                  </a:cubicBezTo>
                  <a:cubicBezTo>
                    <a:pt x="6" y="3"/>
                    <a:pt x="6" y="3"/>
                    <a:pt x="6" y="3"/>
                  </a:cubicBezTo>
                  <a:cubicBezTo>
                    <a:pt x="5" y="3"/>
                    <a:pt x="5" y="3"/>
                    <a:pt x="5" y="3"/>
                  </a:cubicBezTo>
                  <a:cubicBezTo>
                    <a:pt x="4" y="1"/>
                    <a:pt x="4" y="1"/>
                    <a:pt x="4" y="1"/>
                  </a:cubicBezTo>
                  <a:cubicBezTo>
                    <a:pt x="4" y="0"/>
                    <a:pt x="4" y="0"/>
                    <a:pt x="3" y="0"/>
                  </a:cubicBezTo>
                  <a:cubicBezTo>
                    <a:pt x="3" y="0"/>
                    <a:pt x="3" y="0"/>
                    <a:pt x="3" y="1"/>
                  </a:cubicBezTo>
                  <a:cubicBezTo>
                    <a:pt x="3" y="3"/>
                    <a:pt x="3" y="3"/>
                    <a:pt x="3" y="3"/>
                  </a:cubicBezTo>
                  <a:cubicBezTo>
                    <a:pt x="2" y="4"/>
                    <a:pt x="2" y="4"/>
                    <a:pt x="2" y="4"/>
                  </a:cubicBezTo>
                  <a:cubicBezTo>
                    <a:pt x="1" y="5"/>
                    <a:pt x="1" y="5"/>
                    <a:pt x="1" y="6"/>
                  </a:cubicBezTo>
                  <a:cubicBezTo>
                    <a:pt x="0" y="6"/>
                    <a:pt x="0" y="7"/>
                    <a:pt x="1" y="8"/>
                  </a:cubicBezTo>
                  <a:cubicBezTo>
                    <a:pt x="1" y="8"/>
                    <a:pt x="1" y="9"/>
                    <a:pt x="1" y="9"/>
                  </a:cubicBezTo>
                  <a:cubicBezTo>
                    <a:pt x="1" y="10"/>
                    <a:pt x="2" y="10"/>
                    <a:pt x="2" y="11"/>
                  </a:cubicBezTo>
                  <a:cubicBezTo>
                    <a:pt x="3" y="11"/>
                    <a:pt x="3" y="11"/>
                    <a:pt x="4" y="12"/>
                  </a:cubicBezTo>
                  <a:cubicBezTo>
                    <a:pt x="4" y="12"/>
                    <a:pt x="4" y="12"/>
                    <a:pt x="4" y="12"/>
                  </a:cubicBezTo>
                  <a:cubicBezTo>
                    <a:pt x="5" y="17"/>
                    <a:pt x="5" y="17"/>
                    <a:pt x="5" y="17"/>
                  </a:cubicBezTo>
                  <a:cubicBezTo>
                    <a:pt x="4" y="17"/>
                    <a:pt x="4" y="17"/>
                    <a:pt x="3" y="17"/>
                  </a:cubicBezTo>
                  <a:cubicBezTo>
                    <a:pt x="3" y="17"/>
                    <a:pt x="2" y="17"/>
                    <a:pt x="2" y="16"/>
                  </a:cubicBezTo>
                  <a:cubicBezTo>
                    <a:pt x="2" y="16"/>
                    <a:pt x="2" y="17"/>
                    <a:pt x="1" y="17"/>
                  </a:cubicBezTo>
                  <a:cubicBezTo>
                    <a:pt x="1" y="17"/>
                    <a:pt x="1" y="17"/>
                    <a:pt x="1" y="18"/>
                  </a:cubicBezTo>
                  <a:cubicBezTo>
                    <a:pt x="1" y="18"/>
                    <a:pt x="1" y="18"/>
                    <a:pt x="1" y="19"/>
                  </a:cubicBezTo>
                  <a:cubicBezTo>
                    <a:pt x="1" y="19"/>
                    <a:pt x="1" y="19"/>
                    <a:pt x="1" y="19"/>
                  </a:cubicBezTo>
                  <a:cubicBezTo>
                    <a:pt x="2" y="19"/>
                    <a:pt x="2" y="19"/>
                    <a:pt x="3" y="19"/>
                  </a:cubicBezTo>
                  <a:cubicBezTo>
                    <a:pt x="4" y="20"/>
                    <a:pt x="4" y="20"/>
                    <a:pt x="5" y="20"/>
                  </a:cubicBezTo>
                  <a:cubicBezTo>
                    <a:pt x="5" y="22"/>
                    <a:pt x="5" y="22"/>
                    <a:pt x="5" y="22"/>
                  </a:cubicBezTo>
                  <a:cubicBezTo>
                    <a:pt x="5" y="22"/>
                    <a:pt x="6" y="23"/>
                    <a:pt x="6" y="23"/>
                  </a:cubicBezTo>
                  <a:cubicBezTo>
                    <a:pt x="7" y="23"/>
                    <a:pt x="7" y="22"/>
                    <a:pt x="7" y="22"/>
                  </a:cubicBezTo>
                  <a:cubicBezTo>
                    <a:pt x="7" y="19"/>
                    <a:pt x="7" y="19"/>
                    <a:pt x="7" y="19"/>
                  </a:cubicBezTo>
                  <a:cubicBezTo>
                    <a:pt x="7" y="19"/>
                    <a:pt x="8" y="19"/>
                    <a:pt x="8" y="19"/>
                  </a:cubicBezTo>
                  <a:cubicBezTo>
                    <a:pt x="8" y="22"/>
                    <a:pt x="8" y="22"/>
                    <a:pt x="8" y="22"/>
                  </a:cubicBezTo>
                  <a:cubicBezTo>
                    <a:pt x="8" y="22"/>
                    <a:pt x="9" y="22"/>
                    <a:pt x="9" y="22"/>
                  </a:cubicBezTo>
                  <a:cubicBezTo>
                    <a:pt x="10" y="22"/>
                    <a:pt x="10" y="22"/>
                    <a:pt x="10" y="22"/>
                  </a:cubicBezTo>
                  <a:cubicBezTo>
                    <a:pt x="9" y="19"/>
                    <a:pt x="9" y="19"/>
                    <a:pt x="9" y="19"/>
                  </a:cubicBezTo>
                  <a:cubicBezTo>
                    <a:pt x="10" y="18"/>
                    <a:pt x="10" y="18"/>
                    <a:pt x="11" y="18"/>
                  </a:cubicBezTo>
                  <a:cubicBezTo>
                    <a:pt x="11" y="17"/>
                    <a:pt x="12" y="17"/>
                    <a:pt x="12" y="16"/>
                  </a:cubicBezTo>
                  <a:cubicBezTo>
                    <a:pt x="12" y="16"/>
                    <a:pt x="12" y="15"/>
                    <a:pt x="12" y="14"/>
                  </a:cubicBezTo>
                  <a:cubicBezTo>
                    <a:pt x="12" y="13"/>
                    <a:pt x="11" y="12"/>
                    <a:pt x="11" y="11"/>
                  </a:cubicBezTo>
                  <a:cubicBezTo>
                    <a:pt x="10" y="11"/>
                    <a:pt x="9" y="10"/>
                    <a:pt x="8" y="10"/>
                  </a:cubicBezTo>
                  <a:close/>
                  <a:moveTo>
                    <a:pt x="8" y="16"/>
                  </a:moveTo>
                  <a:cubicBezTo>
                    <a:pt x="7" y="16"/>
                    <a:pt x="7" y="17"/>
                    <a:pt x="6" y="17"/>
                  </a:cubicBezTo>
                  <a:cubicBezTo>
                    <a:pt x="6" y="12"/>
                    <a:pt x="6" y="12"/>
                    <a:pt x="6" y="12"/>
                  </a:cubicBezTo>
                  <a:cubicBezTo>
                    <a:pt x="6" y="12"/>
                    <a:pt x="7" y="12"/>
                    <a:pt x="7" y="13"/>
                  </a:cubicBezTo>
                  <a:lnTo>
                    <a:pt x="8" y="16"/>
                  </a:lnTo>
                  <a:close/>
                  <a:moveTo>
                    <a:pt x="7" y="9"/>
                  </a:moveTo>
                  <a:cubicBezTo>
                    <a:pt x="6" y="9"/>
                    <a:pt x="6" y="9"/>
                    <a:pt x="5" y="9"/>
                  </a:cubicBezTo>
                  <a:cubicBezTo>
                    <a:pt x="5" y="5"/>
                    <a:pt x="5" y="5"/>
                    <a:pt x="5" y="5"/>
                  </a:cubicBezTo>
                  <a:cubicBezTo>
                    <a:pt x="5" y="5"/>
                    <a:pt x="6" y="5"/>
                    <a:pt x="6" y="5"/>
                  </a:cubicBezTo>
                  <a:lnTo>
                    <a:pt x="7" y="9"/>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44" name="Freeform 90"/>
            <p:cNvSpPr>
              <a:spLocks noEditPoints="1"/>
            </p:cNvSpPr>
            <p:nvPr/>
          </p:nvSpPr>
          <p:spPr bwMode="auto">
            <a:xfrm>
              <a:off x="1531144" y="2406450"/>
              <a:ext cx="123825" cy="180975"/>
            </a:xfrm>
            <a:custGeom>
              <a:avLst/>
              <a:gdLst>
                <a:gd name="T0" fmla="*/ 46 w 48"/>
                <a:gd name="T1" fmla="*/ 22 h 70"/>
                <a:gd name="T2" fmla="*/ 21 w 48"/>
                <a:gd name="T3" fmla="*/ 2 h 70"/>
                <a:gd name="T4" fmla="*/ 2 w 48"/>
                <a:gd name="T5" fmla="*/ 27 h 70"/>
                <a:gd name="T6" fmla="*/ 21 w 48"/>
                <a:gd name="T7" fmla="*/ 46 h 70"/>
                <a:gd name="T8" fmla="*/ 23 w 48"/>
                <a:gd name="T9" fmla="*/ 66 h 70"/>
                <a:gd name="T10" fmla="*/ 27 w 48"/>
                <a:gd name="T11" fmla="*/ 69 h 70"/>
                <a:gd name="T12" fmla="*/ 32 w 48"/>
                <a:gd name="T13" fmla="*/ 69 h 70"/>
                <a:gd name="T14" fmla="*/ 35 w 48"/>
                <a:gd name="T15" fmla="*/ 64 h 70"/>
                <a:gd name="T16" fmla="*/ 33 w 48"/>
                <a:gd name="T17" fmla="*/ 45 h 70"/>
                <a:gd name="T18" fmla="*/ 46 w 48"/>
                <a:gd name="T19" fmla="*/ 22 h 70"/>
                <a:gd name="T20" fmla="*/ 26 w 48"/>
                <a:gd name="T21" fmla="*/ 40 h 70"/>
                <a:gd name="T22" fmla="*/ 8 w 48"/>
                <a:gd name="T23" fmla="*/ 26 h 70"/>
                <a:gd name="T24" fmla="*/ 22 w 48"/>
                <a:gd name="T25" fmla="*/ 8 h 70"/>
                <a:gd name="T26" fmla="*/ 40 w 48"/>
                <a:gd name="T27" fmla="*/ 22 h 70"/>
                <a:gd name="T28" fmla="*/ 26 w 48"/>
                <a:gd name="T29"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70">
                  <a:moveTo>
                    <a:pt x="46" y="22"/>
                  </a:moveTo>
                  <a:cubicBezTo>
                    <a:pt x="45" y="9"/>
                    <a:pt x="34" y="0"/>
                    <a:pt x="21" y="2"/>
                  </a:cubicBezTo>
                  <a:cubicBezTo>
                    <a:pt x="9" y="3"/>
                    <a:pt x="0" y="15"/>
                    <a:pt x="2" y="27"/>
                  </a:cubicBezTo>
                  <a:cubicBezTo>
                    <a:pt x="3" y="37"/>
                    <a:pt x="11" y="45"/>
                    <a:pt x="21" y="46"/>
                  </a:cubicBezTo>
                  <a:cubicBezTo>
                    <a:pt x="23" y="66"/>
                    <a:pt x="23" y="66"/>
                    <a:pt x="23" y="66"/>
                  </a:cubicBezTo>
                  <a:cubicBezTo>
                    <a:pt x="23" y="68"/>
                    <a:pt x="25" y="70"/>
                    <a:pt x="27" y="69"/>
                  </a:cubicBezTo>
                  <a:cubicBezTo>
                    <a:pt x="32" y="69"/>
                    <a:pt x="32" y="69"/>
                    <a:pt x="32" y="69"/>
                  </a:cubicBezTo>
                  <a:cubicBezTo>
                    <a:pt x="34" y="68"/>
                    <a:pt x="36" y="66"/>
                    <a:pt x="35" y="64"/>
                  </a:cubicBezTo>
                  <a:cubicBezTo>
                    <a:pt x="33" y="45"/>
                    <a:pt x="33" y="45"/>
                    <a:pt x="33" y="45"/>
                  </a:cubicBezTo>
                  <a:cubicBezTo>
                    <a:pt x="42" y="41"/>
                    <a:pt x="48" y="32"/>
                    <a:pt x="46" y="22"/>
                  </a:cubicBezTo>
                  <a:close/>
                  <a:moveTo>
                    <a:pt x="26" y="40"/>
                  </a:moveTo>
                  <a:cubicBezTo>
                    <a:pt x="17" y="41"/>
                    <a:pt x="9" y="35"/>
                    <a:pt x="8" y="26"/>
                  </a:cubicBezTo>
                  <a:cubicBezTo>
                    <a:pt x="7" y="17"/>
                    <a:pt x="13" y="9"/>
                    <a:pt x="22" y="8"/>
                  </a:cubicBezTo>
                  <a:cubicBezTo>
                    <a:pt x="31" y="7"/>
                    <a:pt x="39" y="14"/>
                    <a:pt x="40" y="22"/>
                  </a:cubicBezTo>
                  <a:cubicBezTo>
                    <a:pt x="41" y="31"/>
                    <a:pt x="35" y="39"/>
                    <a:pt x="26" y="4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45" name="Freeform 91"/>
            <p:cNvSpPr/>
            <p:nvPr/>
          </p:nvSpPr>
          <p:spPr bwMode="auto">
            <a:xfrm>
              <a:off x="1500187" y="2377876"/>
              <a:ext cx="223838" cy="154781"/>
            </a:xfrm>
            <a:custGeom>
              <a:avLst/>
              <a:gdLst>
                <a:gd name="T0" fmla="*/ 71 w 87"/>
                <a:gd name="T1" fmla="*/ 1 h 60"/>
                <a:gd name="T2" fmla="*/ 10 w 87"/>
                <a:gd name="T3" fmla="*/ 8 h 60"/>
                <a:gd name="T4" fmla="*/ 0 w 87"/>
                <a:gd name="T5" fmla="*/ 20 h 60"/>
                <a:gd name="T6" fmla="*/ 4 w 87"/>
                <a:gd name="T7" fmla="*/ 50 h 60"/>
                <a:gd name="T8" fmla="*/ 16 w 87"/>
                <a:gd name="T9" fmla="*/ 59 h 60"/>
                <a:gd name="T10" fmla="*/ 20 w 87"/>
                <a:gd name="T11" fmla="*/ 59 h 60"/>
                <a:gd name="T12" fmla="*/ 15 w 87"/>
                <a:gd name="T13" fmla="*/ 55 h 60"/>
                <a:gd name="T14" fmla="*/ 15 w 87"/>
                <a:gd name="T15" fmla="*/ 55 h 60"/>
                <a:gd name="T16" fmla="*/ 9 w 87"/>
                <a:gd name="T17" fmla="*/ 50 h 60"/>
                <a:gd name="T18" fmla="*/ 5 w 87"/>
                <a:gd name="T19" fmla="*/ 20 h 60"/>
                <a:gd name="T20" fmla="*/ 10 w 87"/>
                <a:gd name="T21" fmla="*/ 13 h 60"/>
                <a:gd name="T22" fmla="*/ 71 w 87"/>
                <a:gd name="T23" fmla="*/ 6 h 60"/>
                <a:gd name="T24" fmla="*/ 78 w 87"/>
                <a:gd name="T25" fmla="*/ 11 h 60"/>
                <a:gd name="T26" fmla="*/ 82 w 87"/>
                <a:gd name="T27" fmla="*/ 41 h 60"/>
                <a:gd name="T28" fmla="*/ 76 w 87"/>
                <a:gd name="T29" fmla="*/ 47 h 60"/>
                <a:gd name="T30" fmla="*/ 61 w 87"/>
                <a:gd name="T31" fmla="*/ 49 h 60"/>
                <a:gd name="T32" fmla="*/ 57 w 87"/>
                <a:gd name="T33" fmla="*/ 54 h 60"/>
                <a:gd name="T34" fmla="*/ 77 w 87"/>
                <a:gd name="T35" fmla="*/ 52 h 60"/>
                <a:gd name="T36" fmla="*/ 86 w 87"/>
                <a:gd name="T37" fmla="*/ 40 h 60"/>
                <a:gd name="T38" fmla="*/ 83 w 87"/>
                <a:gd name="T39" fmla="*/ 10 h 60"/>
                <a:gd name="T40" fmla="*/ 71 w 87"/>
                <a:gd name="T41"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60">
                  <a:moveTo>
                    <a:pt x="71" y="1"/>
                  </a:moveTo>
                  <a:cubicBezTo>
                    <a:pt x="10" y="8"/>
                    <a:pt x="10" y="8"/>
                    <a:pt x="10" y="8"/>
                  </a:cubicBezTo>
                  <a:cubicBezTo>
                    <a:pt x="4" y="9"/>
                    <a:pt x="0" y="15"/>
                    <a:pt x="0" y="20"/>
                  </a:cubicBezTo>
                  <a:cubicBezTo>
                    <a:pt x="4" y="50"/>
                    <a:pt x="4" y="50"/>
                    <a:pt x="4" y="50"/>
                  </a:cubicBezTo>
                  <a:cubicBezTo>
                    <a:pt x="5" y="56"/>
                    <a:pt x="10" y="60"/>
                    <a:pt x="16" y="59"/>
                  </a:cubicBezTo>
                  <a:cubicBezTo>
                    <a:pt x="20" y="59"/>
                    <a:pt x="20" y="59"/>
                    <a:pt x="20" y="59"/>
                  </a:cubicBezTo>
                  <a:cubicBezTo>
                    <a:pt x="19" y="58"/>
                    <a:pt x="17" y="56"/>
                    <a:pt x="15" y="55"/>
                  </a:cubicBezTo>
                  <a:cubicBezTo>
                    <a:pt x="15" y="55"/>
                    <a:pt x="15" y="55"/>
                    <a:pt x="15" y="55"/>
                  </a:cubicBezTo>
                  <a:cubicBezTo>
                    <a:pt x="12" y="55"/>
                    <a:pt x="9" y="53"/>
                    <a:pt x="9" y="50"/>
                  </a:cubicBezTo>
                  <a:cubicBezTo>
                    <a:pt x="5" y="20"/>
                    <a:pt x="5" y="20"/>
                    <a:pt x="5" y="20"/>
                  </a:cubicBezTo>
                  <a:cubicBezTo>
                    <a:pt x="5" y="16"/>
                    <a:pt x="7" y="13"/>
                    <a:pt x="10" y="13"/>
                  </a:cubicBezTo>
                  <a:cubicBezTo>
                    <a:pt x="71" y="6"/>
                    <a:pt x="71" y="6"/>
                    <a:pt x="71" y="6"/>
                  </a:cubicBezTo>
                  <a:cubicBezTo>
                    <a:pt x="75" y="5"/>
                    <a:pt x="78" y="7"/>
                    <a:pt x="78" y="11"/>
                  </a:cubicBezTo>
                  <a:cubicBezTo>
                    <a:pt x="82" y="41"/>
                    <a:pt x="82" y="41"/>
                    <a:pt x="82" y="41"/>
                  </a:cubicBezTo>
                  <a:cubicBezTo>
                    <a:pt x="82" y="44"/>
                    <a:pt x="80" y="47"/>
                    <a:pt x="76" y="47"/>
                  </a:cubicBezTo>
                  <a:cubicBezTo>
                    <a:pt x="61" y="49"/>
                    <a:pt x="61" y="49"/>
                    <a:pt x="61" y="49"/>
                  </a:cubicBezTo>
                  <a:cubicBezTo>
                    <a:pt x="60" y="51"/>
                    <a:pt x="59" y="53"/>
                    <a:pt x="57" y="54"/>
                  </a:cubicBezTo>
                  <a:cubicBezTo>
                    <a:pt x="77" y="52"/>
                    <a:pt x="77" y="52"/>
                    <a:pt x="77" y="52"/>
                  </a:cubicBezTo>
                  <a:cubicBezTo>
                    <a:pt x="83" y="51"/>
                    <a:pt x="87" y="46"/>
                    <a:pt x="86" y="40"/>
                  </a:cubicBezTo>
                  <a:cubicBezTo>
                    <a:pt x="83" y="10"/>
                    <a:pt x="83" y="10"/>
                    <a:pt x="83" y="10"/>
                  </a:cubicBezTo>
                  <a:cubicBezTo>
                    <a:pt x="82" y="4"/>
                    <a:pt x="77" y="0"/>
                    <a:pt x="71" y="1"/>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46" name="Freeform 92"/>
            <p:cNvSpPr>
              <a:spLocks noEditPoints="1"/>
            </p:cNvSpPr>
            <p:nvPr/>
          </p:nvSpPr>
          <p:spPr bwMode="auto">
            <a:xfrm>
              <a:off x="2653903" y="2187376"/>
              <a:ext cx="27384" cy="59531"/>
            </a:xfrm>
            <a:custGeom>
              <a:avLst/>
              <a:gdLst>
                <a:gd name="T0" fmla="*/ 8 w 11"/>
                <a:gd name="T1" fmla="*/ 10 h 23"/>
                <a:gd name="T2" fmla="*/ 7 w 11"/>
                <a:gd name="T3" fmla="*/ 5 h 23"/>
                <a:gd name="T4" fmla="*/ 7 w 11"/>
                <a:gd name="T5" fmla="*/ 5 h 23"/>
                <a:gd name="T6" fmla="*/ 9 w 11"/>
                <a:gd name="T7" fmla="*/ 5 h 23"/>
                <a:gd name="T8" fmla="*/ 9 w 11"/>
                <a:gd name="T9" fmla="*/ 5 h 23"/>
                <a:gd name="T10" fmla="*/ 9 w 11"/>
                <a:gd name="T11" fmla="*/ 4 h 23"/>
                <a:gd name="T12" fmla="*/ 9 w 11"/>
                <a:gd name="T13" fmla="*/ 3 h 23"/>
                <a:gd name="T14" fmla="*/ 9 w 11"/>
                <a:gd name="T15" fmla="*/ 3 h 23"/>
                <a:gd name="T16" fmla="*/ 8 w 11"/>
                <a:gd name="T17" fmla="*/ 3 h 23"/>
                <a:gd name="T18" fmla="*/ 8 w 11"/>
                <a:gd name="T19" fmla="*/ 3 h 23"/>
                <a:gd name="T20" fmla="*/ 7 w 11"/>
                <a:gd name="T21" fmla="*/ 3 h 23"/>
                <a:gd name="T22" fmla="*/ 6 w 11"/>
                <a:gd name="T23" fmla="*/ 1 h 23"/>
                <a:gd name="T24" fmla="*/ 6 w 11"/>
                <a:gd name="T25" fmla="*/ 0 h 23"/>
                <a:gd name="T26" fmla="*/ 5 w 11"/>
                <a:gd name="T27" fmla="*/ 1 h 23"/>
                <a:gd name="T28" fmla="*/ 5 w 11"/>
                <a:gd name="T29" fmla="*/ 3 h 23"/>
                <a:gd name="T30" fmla="*/ 5 w 11"/>
                <a:gd name="T31" fmla="*/ 3 h 23"/>
                <a:gd name="T32" fmla="*/ 4 w 11"/>
                <a:gd name="T33" fmla="*/ 3 h 23"/>
                <a:gd name="T34" fmla="*/ 3 w 11"/>
                <a:gd name="T35" fmla="*/ 1 h 23"/>
                <a:gd name="T36" fmla="*/ 3 w 11"/>
                <a:gd name="T37" fmla="*/ 0 h 23"/>
                <a:gd name="T38" fmla="*/ 2 w 11"/>
                <a:gd name="T39" fmla="*/ 1 h 23"/>
                <a:gd name="T40" fmla="*/ 2 w 11"/>
                <a:gd name="T41" fmla="*/ 4 h 23"/>
                <a:gd name="T42" fmla="*/ 1 w 11"/>
                <a:gd name="T43" fmla="*/ 5 h 23"/>
                <a:gd name="T44" fmla="*/ 0 w 11"/>
                <a:gd name="T45" fmla="*/ 6 h 23"/>
                <a:gd name="T46" fmla="*/ 0 w 11"/>
                <a:gd name="T47" fmla="*/ 8 h 23"/>
                <a:gd name="T48" fmla="*/ 0 w 11"/>
                <a:gd name="T49" fmla="*/ 10 h 23"/>
                <a:gd name="T50" fmla="*/ 1 w 11"/>
                <a:gd name="T51" fmla="*/ 11 h 23"/>
                <a:gd name="T52" fmla="*/ 3 w 11"/>
                <a:gd name="T53" fmla="*/ 12 h 23"/>
                <a:gd name="T54" fmla="*/ 3 w 11"/>
                <a:gd name="T55" fmla="*/ 12 h 23"/>
                <a:gd name="T56" fmla="*/ 4 w 11"/>
                <a:gd name="T57" fmla="*/ 17 h 23"/>
                <a:gd name="T58" fmla="*/ 3 w 11"/>
                <a:gd name="T59" fmla="*/ 17 h 23"/>
                <a:gd name="T60" fmla="*/ 1 w 11"/>
                <a:gd name="T61" fmla="*/ 17 h 23"/>
                <a:gd name="T62" fmla="*/ 1 w 11"/>
                <a:gd name="T63" fmla="*/ 17 h 23"/>
                <a:gd name="T64" fmla="*/ 0 w 11"/>
                <a:gd name="T65" fmla="*/ 18 h 23"/>
                <a:gd name="T66" fmla="*/ 0 w 11"/>
                <a:gd name="T67" fmla="*/ 19 h 23"/>
                <a:gd name="T68" fmla="*/ 1 w 11"/>
                <a:gd name="T69" fmla="*/ 19 h 23"/>
                <a:gd name="T70" fmla="*/ 2 w 11"/>
                <a:gd name="T71" fmla="*/ 20 h 23"/>
                <a:gd name="T72" fmla="*/ 4 w 11"/>
                <a:gd name="T73" fmla="*/ 20 h 23"/>
                <a:gd name="T74" fmla="*/ 5 w 11"/>
                <a:gd name="T75" fmla="*/ 22 h 23"/>
                <a:gd name="T76" fmla="*/ 5 w 11"/>
                <a:gd name="T77" fmla="*/ 23 h 23"/>
                <a:gd name="T78" fmla="*/ 6 w 11"/>
                <a:gd name="T79" fmla="*/ 22 h 23"/>
                <a:gd name="T80" fmla="*/ 6 w 11"/>
                <a:gd name="T81" fmla="*/ 20 h 23"/>
                <a:gd name="T82" fmla="*/ 7 w 11"/>
                <a:gd name="T83" fmla="*/ 19 h 23"/>
                <a:gd name="T84" fmla="*/ 8 w 11"/>
                <a:gd name="T85" fmla="*/ 22 h 23"/>
                <a:gd name="T86" fmla="*/ 8 w 11"/>
                <a:gd name="T87" fmla="*/ 23 h 23"/>
                <a:gd name="T88" fmla="*/ 9 w 11"/>
                <a:gd name="T89" fmla="*/ 22 h 23"/>
                <a:gd name="T90" fmla="*/ 9 w 11"/>
                <a:gd name="T91" fmla="*/ 19 h 23"/>
                <a:gd name="T92" fmla="*/ 10 w 11"/>
                <a:gd name="T93" fmla="*/ 18 h 23"/>
                <a:gd name="T94" fmla="*/ 11 w 11"/>
                <a:gd name="T95" fmla="*/ 17 h 23"/>
                <a:gd name="T96" fmla="*/ 11 w 11"/>
                <a:gd name="T97" fmla="*/ 14 h 23"/>
                <a:gd name="T98" fmla="*/ 10 w 11"/>
                <a:gd name="T99" fmla="*/ 11 h 23"/>
                <a:gd name="T100" fmla="*/ 8 w 11"/>
                <a:gd name="T101" fmla="*/ 10 h 23"/>
                <a:gd name="T102" fmla="*/ 7 w 11"/>
                <a:gd name="T103" fmla="*/ 16 h 23"/>
                <a:gd name="T104" fmla="*/ 5 w 11"/>
                <a:gd name="T105" fmla="*/ 17 h 23"/>
                <a:gd name="T106" fmla="*/ 5 w 11"/>
                <a:gd name="T107" fmla="*/ 12 h 23"/>
                <a:gd name="T108" fmla="*/ 6 w 11"/>
                <a:gd name="T109" fmla="*/ 13 h 23"/>
                <a:gd name="T110" fmla="*/ 7 w 11"/>
                <a:gd name="T111" fmla="*/ 16 h 23"/>
                <a:gd name="T112" fmla="*/ 6 w 11"/>
                <a:gd name="T113" fmla="*/ 10 h 23"/>
                <a:gd name="T114" fmla="*/ 4 w 11"/>
                <a:gd name="T115" fmla="*/ 9 h 23"/>
                <a:gd name="T116" fmla="*/ 4 w 11"/>
                <a:gd name="T117" fmla="*/ 6 h 23"/>
                <a:gd name="T118" fmla="*/ 5 w 11"/>
                <a:gd name="T119" fmla="*/ 5 h 23"/>
                <a:gd name="T120" fmla="*/ 6 w 11"/>
                <a:gd name="T121"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 h="23">
                  <a:moveTo>
                    <a:pt x="8" y="10"/>
                  </a:moveTo>
                  <a:cubicBezTo>
                    <a:pt x="7" y="5"/>
                    <a:pt x="7" y="5"/>
                    <a:pt x="7" y="5"/>
                  </a:cubicBezTo>
                  <a:cubicBezTo>
                    <a:pt x="7" y="5"/>
                    <a:pt x="7" y="5"/>
                    <a:pt x="7" y="5"/>
                  </a:cubicBezTo>
                  <a:cubicBezTo>
                    <a:pt x="8" y="5"/>
                    <a:pt x="8" y="5"/>
                    <a:pt x="9" y="5"/>
                  </a:cubicBezTo>
                  <a:cubicBezTo>
                    <a:pt x="9" y="6"/>
                    <a:pt x="9" y="5"/>
                    <a:pt x="9" y="5"/>
                  </a:cubicBezTo>
                  <a:cubicBezTo>
                    <a:pt x="9" y="5"/>
                    <a:pt x="9" y="5"/>
                    <a:pt x="9" y="4"/>
                  </a:cubicBezTo>
                  <a:cubicBezTo>
                    <a:pt x="9" y="4"/>
                    <a:pt x="9" y="4"/>
                    <a:pt x="9" y="3"/>
                  </a:cubicBezTo>
                  <a:cubicBezTo>
                    <a:pt x="9" y="3"/>
                    <a:pt x="9" y="3"/>
                    <a:pt x="9" y="3"/>
                  </a:cubicBezTo>
                  <a:cubicBezTo>
                    <a:pt x="9" y="3"/>
                    <a:pt x="9" y="3"/>
                    <a:pt x="8" y="3"/>
                  </a:cubicBezTo>
                  <a:cubicBezTo>
                    <a:pt x="8" y="3"/>
                    <a:pt x="8" y="3"/>
                    <a:pt x="8" y="3"/>
                  </a:cubicBezTo>
                  <a:cubicBezTo>
                    <a:pt x="7" y="3"/>
                    <a:pt x="7" y="3"/>
                    <a:pt x="7" y="3"/>
                  </a:cubicBezTo>
                  <a:cubicBezTo>
                    <a:pt x="6" y="1"/>
                    <a:pt x="6" y="1"/>
                    <a:pt x="6" y="1"/>
                  </a:cubicBezTo>
                  <a:cubicBezTo>
                    <a:pt x="6" y="0"/>
                    <a:pt x="6" y="0"/>
                    <a:pt x="6" y="0"/>
                  </a:cubicBezTo>
                  <a:cubicBezTo>
                    <a:pt x="5" y="0"/>
                    <a:pt x="5" y="0"/>
                    <a:pt x="5" y="1"/>
                  </a:cubicBezTo>
                  <a:cubicBezTo>
                    <a:pt x="5" y="3"/>
                    <a:pt x="5" y="3"/>
                    <a:pt x="5" y="3"/>
                  </a:cubicBezTo>
                  <a:cubicBezTo>
                    <a:pt x="5" y="3"/>
                    <a:pt x="5" y="3"/>
                    <a:pt x="5" y="3"/>
                  </a:cubicBezTo>
                  <a:cubicBezTo>
                    <a:pt x="5" y="3"/>
                    <a:pt x="4" y="3"/>
                    <a:pt x="4" y="3"/>
                  </a:cubicBezTo>
                  <a:cubicBezTo>
                    <a:pt x="3" y="1"/>
                    <a:pt x="3" y="1"/>
                    <a:pt x="3" y="1"/>
                  </a:cubicBezTo>
                  <a:cubicBezTo>
                    <a:pt x="3" y="1"/>
                    <a:pt x="3" y="0"/>
                    <a:pt x="3" y="0"/>
                  </a:cubicBezTo>
                  <a:cubicBezTo>
                    <a:pt x="2" y="0"/>
                    <a:pt x="2" y="1"/>
                    <a:pt x="2" y="1"/>
                  </a:cubicBezTo>
                  <a:cubicBezTo>
                    <a:pt x="2" y="4"/>
                    <a:pt x="2" y="4"/>
                    <a:pt x="2" y="4"/>
                  </a:cubicBezTo>
                  <a:cubicBezTo>
                    <a:pt x="2" y="4"/>
                    <a:pt x="1" y="4"/>
                    <a:pt x="1" y="5"/>
                  </a:cubicBezTo>
                  <a:cubicBezTo>
                    <a:pt x="0" y="5"/>
                    <a:pt x="0" y="6"/>
                    <a:pt x="0" y="6"/>
                  </a:cubicBezTo>
                  <a:cubicBezTo>
                    <a:pt x="0" y="7"/>
                    <a:pt x="0" y="7"/>
                    <a:pt x="0" y="8"/>
                  </a:cubicBezTo>
                  <a:cubicBezTo>
                    <a:pt x="0" y="9"/>
                    <a:pt x="0" y="9"/>
                    <a:pt x="0" y="10"/>
                  </a:cubicBezTo>
                  <a:cubicBezTo>
                    <a:pt x="1" y="10"/>
                    <a:pt x="1" y="11"/>
                    <a:pt x="1" y="11"/>
                  </a:cubicBezTo>
                  <a:cubicBezTo>
                    <a:pt x="2" y="11"/>
                    <a:pt x="2" y="12"/>
                    <a:pt x="3" y="12"/>
                  </a:cubicBezTo>
                  <a:cubicBezTo>
                    <a:pt x="3" y="12"/>
                    <a:pt x="3" y="12"/>
                    <a:pt x="3" y="12"/>
                  </a:cubicBezTo>
                  <a:cubicBezTo>
                    <a:pt x="4" y="17"/>
                    <a:pt x="4" y="17"/>
                    <a:pt x="4" y="17"/>
                  </a:cubicBezTo>
                  <a:cubicBezTo>
                    <a:pt x="3" y="17"/>
                    <a:pt x="3" y="17"/>
                    <a:pt x="3" y="17"/>
                  </a:cubicBezTo>
                  <a:cubicBezTo>
                    <a:pt x="2" y="17"/>
                    <a:pt x="1" y="17"/>
                    <a:pt x="1" y="17"/>
                  </a:cubicBezTo>
                  <a:cubicBezTo>
                    <a:pt x="1" y="17"/>
                    <a:pt x="1" y="17"/>
                    <a:pt x="1" y="17"/>
                  </a:cubicBezTo>
                  <a:cubicBezTo>
                    <a:pt x="1" y="17"/>
                    <a:pt x="0" y="18"/>
                    <a:pt x="0" y="18"/>
                  </a:cubicBezTo>
                  <a:cubicBezTo>
                    <a:pt x="0" y="18"/>
                    <a:pt x="0" y="18"/>
                    <a:pt x="0" y="19"/>
                  </a:cubicBezTo>
                  <a:cubicBezTo>
                    <a:pt x="0" y="19"/>
                    <a:pt x="0" y="19"/>
                    <a:pt x="1" y="19"/>
                  </a:cubicBezTo>
                  <a:cubicBezTo>
                    <a:pt x="1" y="19"/>
                    <a:pt x="2" y="20"/>
                    <a:pt x="2" y="20"/>
                  </a:cubicBezTo>
                  <a:cubicBezTo>
                    <a:pt x="3" y="20"/>
                    <a:pt x="4" y="20"/>
                    <a:pt x="4" y="20"/>
                  </a:cubicBezTo>
                  <a:cubicBezTo>
                    <a:pt x="5" y="22"/>
                    <a:pt x="5" y="22"/>
                    <a:pt x="5" y="22"/>
                  </a:cubicBezTo>
                  <a:cubicBezTo>
                    <a:pt x="5" y="23"/>
                    <a:pt x="5" y="23"/>
                    <a:pt x="5" y="23"/>
                  </a:cubicBezTo>
                  <a:cubicBezTo>
                    <a:pt x="6" y="23"/>
                    <a:pt x="6" y="23"/>
                    <a:pt x="6" y="22"/>
                  </a:cubicBezTo>
                  <a:cubicBezTo>
                    <a:pt x="6" y="20"/>
                    <a:pt x="6" y="20"/>
                    <a:pt x="6" y="20"/>
                  </a:cubicBezTo>
                  <a:cubicBezTo>
                    <a:pt x="6" y="20"/>
                    <a:pt x="7" y="19"/>
                    <a:pt x="7" y="19"/>
                  </a:cubicBezTo>
                  <a:cubicBezTo>
                    <a:pt x="8" y="22"/>
                    <a:pt x="8" y="22"/>
                    <a:pt x="8" y="22"/>
                  </a:cubicBezTo>
                  <a:cubicBezTo>
                    <a:pt x="8" y="22"/>
                    <a:pt x="8" y="23"/>
                    <a:pt x="8" y="23"/>
                  </a:cubicBezTo>
                  <a:cubicBezTo>
                    <a:pt x="9" y="23"/>
                    <a:pt x="9" y="22"/>
                    <a:pt x="9" y="22"/>
                  </a:cubicBezTo>
                  <a:cubicBezTo>
                    <a:pt x="9" y="19"/>
                    <a:pt x="9" y="19"/>
                    <a:pt x="9" y="19"/>
                  </a:cubicBezTo>
                  <a:cubicBezTo>
                    <a:pt x="9" y="19"/>
                    <a:pt x="9" y="18"/>
                    <a:pt x="10" y="18"/>
                  </a:cubicBezTo>
                  <a:cubicBezTo>
                    <a:pt x="10" y="18"/>
                    <a:pt x="11" y="17"/>
                    <a:pt x="11" y="17"/>
                  </a:cubicBezTo>
                  <a:cubicBezTo>
                    <a:pt x="11" y="16"/>
                    <a:pt x="11" y="15"/>
                    <a:pt x="11" y="14"/>
                  </a:cubicBezTo>
                  <a:cubicBezTo>
                    <a:pt x="11" y="13"/>
                    <a:pt x="11" y="12"/>
                    <a:pt x="10" y="11"/>
                  </a:cubicBezTo>
                  <a:cubicBezTo>
                    <a:pt x="9" y="11"/>
                    <a:pt x="8" y="10"/>
                    <a:pt x="8" y="10"/>
                  </a:cubicBezTo>
                  <a:close/>
                  <a:moveTo>
                    <a:pt x="7" y="16"/>
                  </a:moveTo>
                  <a:cubicBezTo>
                    <a:pt x="6" y="17"/>
                    <a:pt x="6" y="17"/>
                    <a:pt x="5" y="17"/>
                  </a:cubicBezTo>
                  <a:cubicBezTo>
                    <a:pt x="5" y="12"/>
                    <a:pt x="5" y="12"/>
                    <a:pt x="5" y="12"/>
                  </a:cubicBezTo>
                  <a:cubicBezTo>
                    <a:pt x="5" y="12"/>
                    <a:pt x="6" y="13"/>
                    <a:pt x="6" y="13"/>
                  </a:cubicBezTo>
                  <a:lnTo>
                    <a:pt x="7" y="16"/>
                  </a:lnTo>
                  <a:close/>
                  <a:moveTo>
                    <a:pt x="6" y="10"/>
                  </a:moveTo>
                  <a:cubicBezTo>
                    <a:pt x="5" y="9"/>
                    <a:pt x="5" y="9"/>
                    <a:pt x="4" y="9"/>
                  </a:cubicBezTo>
                  <a:cubicBezTo>
                    <a:pt x="4" y="6"/>
                    <a:pt x="4" y="6"/>
                    <a:pt x="4" y="6"/>
                  </a:cubicBezTo>
                  <a:cubicBezTo>
                    <a:pt x="4" y="6"/>
                    <a:pt x="5" y="5"/>
                    <a:pt x="5" y="5"/>
                  </a:cubicBezTo>
                  <a:lnTo>
                    <a:pt x="6" y="10"/>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47" name="Freeform 93"/>
            <p:cNvSpPr>
              <a:spLocks noEditPoints="1"/>
            </p:cNvSpPr>
            <p:nvPr/>
          </p:nvSpPr>
          <p:spPr bwMode="auto">
            <a:xfrm>
              <a:off x="2603897" y="2156419"/>
              <a:ext cx="123825" cy="178594"/>
            </a:xfrm>
            <a:custGeom>
              <a:avLst/>
              <a:gdLst>
                <a:gd name="T0" fmla="*/ 47 w 48"/>
                <a:gd name="T1" fmla="*/ 21 h 69"/>
                <a:gd name="T2" fmla="*/ 21 w 48"/>
                <a:gd name="T3" fmla="*/ 1 h 69"/>
                <a:gd name="T4" fmla="*/ 2 w 48"/>
                <a:gd name="T5" fmla="*/ 26 h 69"/>
                <a:gd name="T6" fmla="*/ 21 w 48"/>
                <a:gd name="T7" fmla="*/ 46 h 69"/>
                <a:gd name="T8" fmla="*/ 23 w 48"/>
                <a:gd name="T9" fmla="*/ 65 h 69"/>
                <a:gd name="T10" fmla="*/ 28 w 48"/>
                <a:gd name="T11" fmla="*/ 69 h 69"/>
                <a:gd name="T12" fmla="*/ 32 w 48"/>
                <a:gd name="T13" fmla="*/ 68 h 69"/>
                <a:gd name="T14" fmla="*/ 35 w 48"/>
                <a:gd name="T15" fmla="*/ 63 h 69"/>
                <a:gd name="T16" fmla="*/ 33 w 48"/>
                <a:gd name="T17" fmla="*/ 44 h 69"/>
                <a:gd name="T18" fmla="*/ 47 w 48"/>
                <a:gd name="T19" fmla="*/ 21 h 69"/>
                <a:gd name="T20" fmla="*/ 26 w 48"/>
                <a:gd name="T21" fmla="*/ 39 h 69"/>
                <a:gd name="T22" fmla="*/ 8 w 48"/>
                <a:gd name="T23" fmla="*/ 25 h 69"/>
                <a:gd name="T24" fmla="*/ 22 w 48"/>
                <a:gd name="T25" fmla="*/ 8 h 69"/>
                <a:gd name="T26" fmla="*/ 40 w 48"/>
                <a:gd name="T27" fmla="*/ 22 h 69"/>
                <a:gd name="T28" fmla="*/ 26 w 48"/>
                <a:gd name="T29"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9">
                  <a:moveTo>
                    <a:pt x="47" y="21"/>
                  </a:moveTo>
                  <a:cubicBezTo>
                    <a:pt x="45" y="8"/>
                    <a:pt x="34" y="0"/>
                    <a:pt x="21" y="1"/>
                  </a:cubicBezTo>
                  <a:cubicBezTo>
                    <a:pt x="9" y="3"/>
                    <a:pt x="0" y="14"/>
                    <a:pt x="2" y="26"/>
                  </a:cubicBezTo>
                  <a:cubicBezTo>
                    <a:pt x="3" y="36"/>
                    <a:pt x="11" y="44"/>
                    <a:pt x="21" y="46"/>
                  </a:cubicBezTo>
                  <a:cubicBezTo>
                    <a:pt x="23" y="65"/>
                    <a:pt x="23" y="65"/>
                    <a:pt x="23" y="65"/>
                  </a:cubicBezTo>
                  <a:cubicBezTo>
                    <a:pt x="23" y="67"/>
                    <a:pt x="25" y="69"/>
                    <a:pt x="28" y="69"/>
                  </a:cubicBezTo>
                  <a:cubicBezTo>
                    <a:pt x="32" y="68"/>
                    <a:pt x="32" y="68"/>
                    <a:pt x="32" y="68"/>
                  </a:cubicBezTo>
                  <a:cubicBezTo>
                    <a:pt x="34" y="68"/>
                    <a:pt x="36" y="66"/>
                    <a:pt x="35" y="63"/>
                  </a:cubicBezTo>
                  <a:cubicBezTo>
                    <a:pt x="33" y="44"/>
                    <a:pt x="33" y="44"/>
                    <a:pt x="33" y="44"/>
                  </a:cubicBezTo>
                  <a:cubicBezTo>
                    <a:pt x="42" y="40"/>
                    <a:pt x="48" y="31"/>
                    <a:pt x="47" y="21"/>
                  </a:cubicBezTo>
                  <a:close/>
                  <a:moveTo>
                    <a:pt x="26" y="39"/>
                  </a:moveTo>
                  <a:cubicBezTo>
                    <a:pt x="17" y="41"/>
                    <a:pt x="9" y="34"/>
                    <a:pt x="8" y="25"/>
                  </a:cubicBezTo>
                  <a:cubicBezTo>
                    <a:pt x="7" y="17"/>
                    <a:pt x="13" y="9"/>
                    <a:pt x="22" y="8"/>
                  </a:cubicBezTo>
                  <a:cubicBezTo>
                    <a:pt x="31" y="7"/>
                    <a:pt x="39" y="13"/>
                    <a:pt x="40" y="22"/>
                  </a:cubicBezTo>
                  <a:cubicBezTo>
                    <a:pt x="41" y="30"/>
                    <a:pt x="35" y="38"/>
                    <a:pt x="26" y="39"/>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48" name="Freeform 94"/>
            <p:cNvSpPr/>
            <p:nvPr/>
          </p:nvSpPr>
          <p:spPr bwMode="auto">
            <a:xfrm>
              <a:off x="2574130" y="2125463"/>
              <a:ext cx="223838" cy="154781"/>
            </a:xfrm>
            <a:custGeom>
              <a:avLst/>
              <a:gdLst>
                <a:gd name="T0" fmla="*/ 71 w 87"/>
                <a:gd name="T1" fmla="*/ 1 h 60"/>
                <a:gd name="T2" fmla="*/ 10 w 87"/>
                <a:gd name="T3" fmla="*/ 9 h 60"/>
                <a:gd name="T4" fmla="*/ 1 w 87"/>
                <a:gd name="T5" fmla="*/ 21 h 60"/>
                <a:gd name="T6" fmla="*/ 4 w 87"/>
                <a:gd name="T7" fmla="*/ 50 h 60"/>
                <a:gd name="T8" fmla="*/ 16 w 87"/>
                <a:gd name="T9" fmla="*/ 60 h 60"/>
                <a:gd name="T10" fmla="*/ 20 w 87"/>
                <a:gd name="T11" fmla="*/ 59 h 60"/>
                <a:gd name="T12" fmla="*/ 16 w 87"/>
                <a:gd name="T13" fmla="*/ 55 h 60"/>
                <a:gd name="T14" fmla="*/ 16 w 87"/>
                <a:gd name="T15" fmla="*/ 55 h 60"/>
                <a:gd name="T16" fmla="*/ 9 w 87"/>
                <a:gd name="T17" fmla="*/ 50 h 60"/>
                <a:gd name="T18" fmla="*/ 5 w 87"/>
                <a:gd name="T19" fmla="*/ 20 h 60"/>
                <a:gd name="T20" fmla="*/ 10 w 87"/>
                <a:gd name="T21" fmla="*/ 13 h 60"/>
                <a:gd name="T22" fmla="*/ 71 w 87"/>
                <a:gd name="T23" fmla="*/ 6 h 60"/>
                <a:gd name="T24" fmla="*/ 78 w 87"/>
                <a:gd name="T25" fmla="*/ 11 h 60"/>
                <a:gd name="T26" fmla="*/ 82 w 87"/>
                <a:gd name="T27" fmla="*/ 41 h 60"/>
                <a:gd name="T28" fmla="*/ 77 w 87"/>
                <a:gd name="T29" fmla="*/ 48 h 60"/>
                <a:gd name="T30" fmla="*/ 61 w 87"/>
                <a:gd name="T31" fmla="*/ 49 h 60"/>
                <a:gd name="T32" fmla="*/ 57 w 87"/>
                <a:gd name="T33" fmla="*/ 55 h 60"/>
                <a:gd name="T34" fmla="*/ 77 w 87"/>
                <a:gd name="T35" fmla="*/ 52 h 60"/>
                <a:gd name="T36" fmla="*/ 86 w 87"/>
                <a:gd name="T37" fmla="*/ 40 h 60"/>
                <a:gd name="T38" fmla="*/ 83 w 87"/>
                <a:gd name="T39" fmla="*/ 10 h 60"/>
                <a:gd name="T40" fmla="*/ 71 w 87"/>
                <a:gd name="T41"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60">
                  <a:moveTo>
                    <a:pt x="71" y="1"/>
                  </a:moveTo>
                  <a:cubicBezTo>
                    <a:pt x="10" y="9"/>
                    <a:pt x="10" y="9"/>
                    <a:pt x="10" y="9"/>
                  </a:cubicBezTo>
                  <a:cubicBezTo>
                    <a:pt x="4" y="9"/>
                    <a:pt x="0" y="15"/>
                    <a:pt x="1" y="21"/>
                  </a:cubicBezTo>
                  <a:cubicBezTo>
                    <a:pt x="4" y="50"/>
                    <a:pt x="4" y="50"/>
                    <a:pt x="4" y="50"/>
                  </a:cubicBezTo>
                  <a:cubicBezTo>
                    <a:pt x="5" y="56"/>
                    <a:pt x="10" y="60"/>
                    <a:pt x="16" y="60"/>
                  </a:cubicBezTo>
                  <a:cubicBezTo>
                    <a:pt x="20" y="59"/>
                    <a:pt x="20" y="59"/>
                    <a:pt x="20" y="59"/>
                  </a:cubicBezTo>
                  <a:cubicBezTo>
                    <a:pt x="19" y="58"/>
                    <a:pt x="17" y="57"/>
                    <a:pt x="16" y="55"/>
                  </a:cubicBezTo>
                  <a:cubicBezTo>
                    <a:pt x="16" y="55"/>
                    <a:pt x="16" y="55"/>
                    <a:pt x="16" y="55"/>
                  </a:cubicBezTo>
                  <a:cubicBezTo>
                    <a:pt x="12" y="55"/>
                    <a:pt x="9" y="53"/>
                    <a:pt x="9" y="50"/>
                  </a:cubicBezTo>
                  <a:cubicBezTo>
                    <a:pt x="5" y="20"/>
                    <a:pt x="5" y="20"/>
                    <a:pt x="5" y="20"/>
                  </a:cubicBezTo>
                  <a:cubicBezTo>
                    <a:pt x="5" y="17"/>
                    <a:pt x="7" y="14"/>
                    <a:pt x="10" y="13"/>
                  </a:cubicBezTo>
                  <a:cubicBezTo>
                    <a:pt x="71" y="6"/>
                    <a:pt x="71" y="6"/>
                    <a:pt x="71" y="6"/>
                  </a:cubicBezTo>
                  <a:cubicBezTo>
                    <a:pt x="75" y="5"/>
                    <a:pt x="78" y="8"/>
                    <a:pt x="78" y="11"/>
                  </a:cubicBezTo>
                  <a:cubicBezTo>
                    <a:pt x="82" y="41"/>
                    <a:pt x="82" y="41"/>
                    <a:pt x="82" y="41"/>
                  </a:cubicBezTo>
                  <a:cubicBezTo>
                    <a:pt x="82" y="44"/>
                    <a:pt x="80" y="47"/>
                    <a:pt x="77" y="48"/>
                  </a:cubicBezTo>
                  <a:cubicBezTo>
                    <a:pt x="61" y="49"/>
                    <a:pt x="61" y="49"/>
                    <a:pt x="61" y="49"/>
                  </a:cubicBezTo>
                  <a:cubicBezTo>
                    <a:pt x="60" y="51"/>
                    <a:pt x="59" y="53"/>
                    <a:pt x="57" y="55"/>
                  </a:cubicBezTo>
                  <a:cubicBezTo>
                    <a:pt x="77" y="52"/>
                    <a:pt x="77" y="52"/>
                    <a:pt x="77" y="52"/>
                  </a:cubicBezTo>
                  <a:cubicBezTo>
                    <a:pt x="83" y="51"/>
                    <a:pt x="87" y="46"/>
                    <a:pt x="86" y="40"/>
                  </a:cubicBezTo>
                  <a:cubicBezTo>
                    <a:pt x="83" y="10"/>
                    <a:pt x="83" y="10"/>
                    <a:pt x="83" y="10"/>
                  </a:cubicBezTo>
                  <a:cubicBezTo>
                    <a:pt x="82" y="5"/>
                    <a:pt x="77" y="0"/>
                    <a:pt x="71" y="1"/>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49" name="Freeform 95"/>
            <p:cNvSpPr/>
            <p:nvPr/>
          </p:nvSpPr>
          <p:spPr bwMode="auto">
            <a:xfrm>
              <a:off x="704850" y="2658862"/>
              <a:ext cx="216694" cy="167879"/>
            </a:xfrm>
            <a:custGeom>
              <a:avLst/>
              <a:gdLst>
                <a:gd name="T0" fmla="*/ 84 w 84"/>
                <a:gd name="T1" fmla="*/ 1 h 65"/>
                <a:gd name="T2" fmla="*/ 45 w 84"/>
                <a:gd name="T3" fmla="*/ 51 h 65"/>
                <a:gd name="T4" fmla="*/ 28 w 84"/>
                <a:gd name="T5" fmla="*/ 38 h 65"/>
                <a:gd name="T6" fmla="*/ 2 w 84"/>
                <a:gd name="T7" fmla="*/ 65 h 65"/>
                <a:gd name="T8" fmla="*/ 0 w 84"/>
                <a:gd name="T9" fmla="*/ 52 h 65"/>
                <a:gd name="T10" fmla="*/ 27 w 84"/>
                <a:gd name="T11" fmla="*/ 26 h 65"/>
                <a:gd name="T12" fmla="*/ 44 w 84"/>
                <a:gd name="T13" fmla="*/ 39 h 65"/>
                <a:gd name="T14" fmla="*/ 83 w 84"/>
                <a:gd name="T15" fmla="*/ 1 h 65"/>
                <a:gd name="T16" fmla="*/ 84 w 84"/>
                <a:gd name="T17"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5">
                  <a:moveTo>
                    <a:pt x="84" y="1"/>
                  </a:moveTo>
                  <a:cubicBezTo>
                    <a:pt x="45" y="51"/>
                    <a:pt x="45" y="51"/>
                    <a:pt x="45" y="51"/>
                  </a:cubicBezTo>
                  <a:cubicBezTo>
                    <a:pt x="28" y="38"/>
                    <a:pt x="28" y="38"/>
                    <a:pt x="28" y="38"/>
                  </a:cubicBezTo>
                  <a:cubicBezTo>
                    <a:pt x="2" y="65"/>
                    <a:pt x="2" y="65"/>
                    <a:pt x="2" y="65"/>
                  </a:cubicBezTo>
                  <a:cubicBezTo>
                    <a:pt x="0" y="52"/>
                    <a:pt x="0" y="52"/>
                    <a:pt x="0" y="52"/>
                  </a:cubicBezTo>
                  <a:cubicBezTo>
                    <a:pt x="27" y="26"/>
                    <a:pt x="27" y="26"/>
                    <a:pt x="27" y="26"/>
                  </a:cubicBezTo>
                  <a:cubicBezTo>
                    <a:pt x="44" y="39"/>
                    <a:pt x="44" y="39"/>
                    <a:pt x="44" y="39"/>
                  </a:cubicBezTo>
                  <a:cubicBezTo>
                    <a:pt x="83" y="1"/>
                    <a:pt x="83" y="1"/>
                    <a:pt x="83" y="1"/>
                  </a:cubicBezTo>
                  <a:cubicBezTo>
                    <a:pt x="83" y="1"/>
                    <a:pt x="84" y="0"/>
                    <a:pt x="84" y="1"/>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50" name="Freeform 96"/>
            <p:cNvSpPr/>
            <p:nvPr/>
          </p:nvSpPr>
          <p:spPr bwMode="auto">
            <a:xfrm>
              <a:off x="903684" y="2818407"/>
              <a:ext cx="4763" cy="13097"/>
            </a:xfrm>
            <a:custGeom>
              <a:avLst/>
              <a:gdLst>
                <a:gd name="T0" fmla="*/ 0 w 2"/>
                <a:gd name="T1" fmla="*/ 5 h 5"/>
                <a:gd name="T2" fmla="*/ 2 w 2"/>
                <a:gd name="T3" fmla="*/ 5 h 5"/>
                <a:gd name="T4" fmla="*/ 1 w 2"/>
                <a:gd name="T5" fmla="*/ 1 h 5"/>
                <a:gd name="T6" fmla="*/ 0 w 2"/>
                <a:gd name="T7" fmla="*/ 0 h 5"/>
                <a:gd name="T8" fmla="*/ 0 w 2"/>
                <a:gd name="T9" fmla="*/ 5 h 5"/>
              </a:gdLst>
              <a:ahLst/>
              <a:cxnLst>
                <a:cxn ang="0">
                  <a:pos x="T0" y="T1"/>
                </a:cxn>
                <a:cxn ang="0">
                  <a:pos x="T2" y="T3"/>
                </a:cxn>
                <a:cxn ang="0">
                  <a:pos x="T4" y="T5"/>
                </a:cxn>
                <a:cxn ang="0">
                  <a:pos x="T6" y="T7"/>
                </a:cxn>
                <a:cxn ang="0">
                  <a:pos x="T8" y="T9"/>
                </a:cxn>
              </a:cxnLst>
              <a:rect l="0" t="0" r="r" b="b"/>
              <a:pathLst>
                <a:path w="2" h="5">
                  <a:moveTo>
                    <a:pt x="0" y="5"/>
                  </a:moveTo>
                  <a:cubicBezTo>
                    <a:pt x="1" y="5"/>
                    <a:pt x="1" y="5"/>
                    <a:pt x="2" y="5"/>
                  </a:cubicBezTo>
                  <a:cubicBezTo>
                    <a:pt x="1" y="1"/>
                    <a:pt x="1" y="1"/>
                    <a:pt x="1" y="1"/>
                  </a:cubicBezTo>
                  <a:cubicBezTo>
                    <a:pt x="1" y="1"/>
                    <a:pt x="0" y="0"/>
                    <a:pt x="0" y="0"/>
                  </a:cubicBezTo>
                  <a:lnTo>
                    <a:pt x="0" y="5"/>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51" name="Freeform 97"/>
            <p:cNvSpPr/>
            <p:nvPr/>
          </p:nvSpPr>
          <p:spPr bwMode="auto">
            <a:xfrm>
              <a:off x="900113" y="2798166"/>
              <a:ext cx="5953" cy="13097"/>
            </a:xfrm>
            <a:custGeom>
              <a:avLst/>
              <a:gdLst>
                <a:gd name="T0" fmla="*/ 0 w 2"/>
                <a:gd name="T1" fmla="*/ 4 h 5"/>
                <a:gd name="T2" fmla="*/ 2 w 2"/>
                <a:gd name="T3" fmla="*/ 5 h 5"/>
                <a:gd name="T4" fmla="*/ 1 w 2"/>
                <a:gd name="T5" fmla="*/ 0 h 5"/>
                <a:gd name="T6" fmla="*/ 0 w 2"/>
                <a:gd name="T7" fmla="*/ 1 h 5"/>
                <a:gd name="T8" fmla="*/ 0 w 2"/>
                <a:gd name="T9" fmla="*/ 4 h 5"/>
              </a:gdLst>
              <a:ahLst/>
              <a:cxnLst>
                <a:cxn ang="0">
                  <a:pos x="T0" y="T1"/>
                </a:cxn>
                <a:cxn ang="0">
                  <a:pos x="T2" y="T3"/>
                </a:cxn>
                <a:cxn ang="0">
                  <a:pos x="T4" y="T5"/>
                </a:cxn>
                <a:cxn ang="0">
                  <a:pos x="T6" y="T7"/>
                </a:cxn>
                <a:cxn ang="0">
                  <a:pos x="T8" y="T9"/>
                </a:cxn>
              </a:cxnLst>
              <a:rect l="0" t="0" r="r" b="b"/>
              <a:pathLst>
                <a:path w="2" h="5">
                  <a:moveTo>
                    <a:pt x="0" y="4"/>
                  </a:moveTo>
                  <a:cubicBezTo>
                    <a:pt x="1" y="5"/>
                    <a:pt x="1" y="5"/>
                    <a:pt x="2" y="5"/>
                  </a:cubicBezTo>
                  <a:cubicBezTo>
                    <a:pt x="1" y="0"/>
                    <a:pt x="1" y="0"/>
                    <a:pt x="1" y="0"/>
                  </a:cubicBezTo>
                  <a:cubicBezTo>
                    <a:pt x="1" y="0"/>
                    <a:pt x="0" y="0"/>
                    <a:pt x="0" y="1"/>
                  </a:cubicBezTo>
                  <a:lnTo>
                    <a:pt x="0" y="4"/>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52" name="Freeform 98"/>
            <p:cNvSpPr>
              <a:spLocks noEditPoints="1"/>
            </p:cNvSpPr>
            <p:nvPr/>
          </p:nvSpPr>
          <p:spPr bwMode="auto">
            <a:xfrm>
              <a:off x="713185" y="2694581"/>
              <a:ext cx="230981" cy="190500"/>
            </a:xfrm>
            <a:custGeom>
              <a:avLst/>
              <a:gdLst>
                <a:gd name="T0" fmla="*/ 76 w 90"/>
                <a:gd name="T1" fmla="*/ 8 h 74"/>
                <a:gd name="T2" fmla="*/ 44 w 90"/>
                <a:gd name="T3" fmla="*/ 50 h 74"/>
                <a:gd name="T4" fmla="*/ 27 w 90"/>
                <a:gd name="T5" fmla="*/ 37 h 74"/>
                <a:gd name="T6" fmla="*/ 0 w 90"/>
                <a:gd name="T7" fmla="*/ 63 h 74"/>
                <a:gd name="T8" fmla="*/ 1 w 90"/>
                <a:gd name="T9" fmla="*/ 68 h 74"/>
                <a:gd name="T10" fmla="*/ 9 w 90"/>
                <a:gd name="T11" fmla="*/ 74 h 74"/>
                <a:gd name="T12" fmla="*/ 84 w 90"/>
                <a:gd name="T13" fmla="*/ 65 h 74"/>
                <a:gd name="T14" fmla="*/ 90 w 90"/>
                <a:gd name="T15" fmla="*/ 57 h 74"/>
                <a:gd name="T16" fmla="*/ 83 w 90"/>
                <a:gd name="T17" fmla="*/ 0 h 74"/>
                <a:gd name="T18" fmla="*/ 76 w 90"/>
                <a:gd name="T19" fmla="*/ 8 h 74"/>
                <a:gd name="T20" fmla="*/ 81 w 90"/>
                <a:gd name="T21" fmla="*/ 53 h 74"/>
                <a:gd name="T22" fmla="*/ 79 w 90"/>
                <a:gd name="T23" fmla="*/ 55 h 74"/>
                <a:gd name="T24" fmla="*/ 78 w 90"/>
                <a:gd name="T25" fmla="*/ 56 h 74"/>
                <a:gd name="T26" fmla="*/ 78 w 90"/>
                <a:gd name="T27" fmla="*/ 59 h 74"/>
                <a:gd name="T28" fmla="*/ 78 w 90"/>
                <a:gd name="T29" fmla="*/ 60 h 74"/>
                <a:gd name="T30" fmla="*/ 77 w 90"/>
                <a:gd name="T31" fmla="*/ 59 h 74"/>
                <a:gd name="T32" fmla="*/ 76 w 90"/>
                <a:gd name="T33" fmla="*/ 56 h 74"/>
                <a:gd name="T34" fmla="*/ 75 w 90"/>
                <a:gd name="T35" fmla="*/ 56 h 74"/>
                <a:gd name="T36" fmla="*/ 75 w 90"/>
                <a:gd name="T37" fmla="*/ 59 h 74"/>
                <a:gd name="T38" fmla="*/ 74 w 90"/>
                <a:gd name="T39" fmla="*/ 60 h 74"/>
                <a:gd name="T40" fmla="*/ 73 w 90"/>
                <a:gd name="T41" fmla="*/ 60 h 74"/>
                <a:gd name="T42" fmla="*/ 73 w 90"/>
                <a:gd name="T43" fmla="*/ 57 h 74"/>
                <a:gd name="T44" fmla="*/ 71 w 90"/>
                <a:gd name="T45" fmla="*/ 57 h 74"/>
                <a:gd name="T46" fmla="*/ 69 w 90"/>
                <a:gd name="T47" fmla="*/ 56 h 74"/>
                <a:gd name="T48" fmla="*/ 69 w 90"/>
                <a:gd name="T49" fmla="*/ 56 h 74"/>
                <a:gd name="T50" fmla="*/ 69 w 90"/>
                <a:gd name="T51" fmla="*/ 55 h 74"/>
                <a:gd name="T52" fmla="*/ 69 w 90"/>
                <a:gd name="T53" fmla="*/ 54 h 74"/>
                <a:gd name="T54" fmla="*/ 69 w 90"/>
                <a:gd name="T55" fmla="*/ 53 h 74"/>
                <a:gd name="T56" fmla="*/ 71 w 90"/>
                <a:gd name="T57" fmla="*/ 53 h 74"/>
                <a:gd name="T58" fmla="*/ 73 w 90"/>
                <a:gd name="T59" fmla="*/ 54 h 74"/>
                <a:gd name="T60" fmla="*/ 72 w 90"/>
                <a:gd name="T61" fmla="*/ 48 h 74"/>
                <a:gd name="T62" fmla="*/ 72 w 90"/>
                <a:gd name="T63" fmla="*/ 48 h 74"/>
                <a:gd name="T64" fmla="*/ 70 w 90"/>
                <a:gd name="T65" fmla="*/ 47 h 74"/>
                <a:gd name="T66" fmla="*/ 68 w 90"/>
                <a:gd name="T67" fmla="*/ 45 h 74"/>
                <a:gd name="T68" fmla="*/ 68 w 90"/>
                <a:gd name="T69" fmla="*/ 43 h 74"/>
                <a:gd name="T70" fmla="*/ 68 w 90"/>
                <a:gd name="T71" fmla="*/ 41 h 74"/>
                <a:gd name="T72" fmla="*/ 69 w 90"/>
                <a:gd name="T73" fmla="*/ 39 h 74"/>
                <a:gd name="T74" fmla="*/ 71 w 90"/>
                <a:gd name="T75" fmla="*/ 38 h 74"/>
                <a:gd name="T76" fmla="*/ 70 w 90"/>
                <a:gd name="T77" fmla="*/ 35 h 74"/>
                <a:gd name="T78" fmla="*/ 71 w 90"/>
                <a:gd name="T79" fmla="*/ 34 h 74"/>
                <a:gd name="T80" fmla="*/ 72 w 90"/>
                <a:gd name="T81" fmla="*/ 35 h 74"/>
                <a:gd name="T82" fmla="*/ 72 w 90"/>
                <a:gd name="T83" fmla="*/ 38 h 74"/>
                <a:gd name="T84" fmla="*/ 74 w 90"/>
                <a:gd name="T85" fmla="*/ 37 h 74"/>
                <a:gd name="T86" fmla="*/ 74 w 90"/>
                <a:gd name="T87" fmla="*/ 37 h 74"/>
                <a:gd name="T88" fmla="*/ 74 w 90"/>
                <a:gd name="T89" fmla="*/ 35 h 74"/>
                <a:gd name="T90" fmla="*/ 74 w 90"/>
                <a:gd name="T91" fmla="*/ 34 h 74"/>
                <a:gd name="T92" fmla="*/ 75 w 90"/>
                <a:gd name="T93" fmla="*/ 35 h 74"/>
                <a:gd name="T94" fmla="*/ 76 w 90"/>
                <a:gd name="T95" fmla="*/ 37 h 74"/>
                <a:gd name="T96" fmla="*/ 77 w 90"/>
                <a:gd name="T97" fmla="*/ 37 h 74"/>
                <a:gd name="T98" fmla="*/ 78 w 90"/>
                <a:gd name="T99" fmla="*/ 37 h 74"/>
                <a:gd name="T100" fmla="*/ 78 w 90"/>
                <a:gd name="T101" fmla="*/ 37 h 74"/>
                <a:gd name="T102" fmla="*/ 79 w 90"/>
                <a:gd name="T103" fmla="*/ 38 h 74"/>
                <a:gd name="T104" fmla="*/ 79 w 90"/>
                <a:gd name="T105" fmla="*/ 39 h 74"/>
                <a:gd name="T106" fmla="*/ 78 w 90"/>
                <a:gd name="T107" fmla="*/ 40 h 74"/>
                <a:gd name="T108" fmla="*/ 78 w 90"/>
                <a:gd name="T109" fmla="*/ 40 h 74"/>
                <a:gd name="T110" fmla="*/ 76 w 90"/>
                <a:gd name="T111" fmla="*/ 40 h 74"/>
                <a:gd name="T112" fmla="*/ 76 w 90"/>
                <a:gd name="T113" fmla="*/ 40 h 74"/>
                <a:gd name="T114" fmla="*/ 77 w 90"/>
                <a:gd name="T115" fmla="*/ 46 h 74"/>
                <a:gd name="T116" fmla="*/ 79 w 90"/>
                <a:gd name="T117" fmla="*/ 47 h 74"/>
                <a:gd name="T118" fmla="*/ 81 w 90"/>
                <a:gd name="T119" fmla="*/ 50 h 74"/>
                <a:gd name="T120" fmla="*/ 81 w 90"/>
                <a:gd name="T121" fmla="*/ 5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74">
                  <a:moveTo>
                    <a:pt x="76" y="8"/>
                  </a:moveTo>
                  <a:cubicBezTo>
                    <a:pt x="44" y="50"/>
                    <a:pt x="44" y="50"/>
                    <a:pt x="44" y="50"/>
                  </a:cubicBezTo>
                  <a:cubicBezTo>
                    <a:pt x="27" y="37"/>
                    <a:pt x="27" y="37"/>
                    <a:pt x="27" y="37"/>
                  </a:cubicBezTo>
                  <a:cubicBezTo>
                    <a:pt x="0" y="63"/>
                    <a:pt x="0" y="63"/>
                    <a:pt x="0" y="63"/>
                  </a:cubicBezTo>
                  <a:cubicBezTo>
                    <a:pt x="1" y="68"/>
                    <a:pt x="1" y="68"/>
                    <a:pt x="1" y="68"/>
                  </a:cubicBezTo>
                  <a:cubicBezTo>
                    <a:pt x="1" y="73"/>
                    <a:pt x="9" y="74"/>
                    <a:pt x="9" y="74"/>
                  </a:cubicBezTo>
                  <a:cubicBezTo>
                    <a:pt x="9" y="74"/>
                    <a:pt x="77" y="66"/>
                    <a:pt x="84" y="65"/>
                  </a:cubicBezTo>
                  <a:cubicBezTo>
                    <a:pt x="90" y="64"/>
                    <a:pt x="90" y="57"/>
                    <a:pt x="90" y="57"/>
                  </a:cubicBezTo>
                  <a:cubicBezTo>
                    <a:pt x="83" y="0"/>
                    <a:pt x="83" y="0"/>
                    <a:pt x="83" y="0"/>
                  </a:cubicBezTo>
                  <a:lnTo>
                    <a:pt x="76" y="8"/>
                  </a:lnTo>
                  <a:close/>
                  <a:moveTo>
                    <a:pt x="81" y="53"/>
                  </a:moveTo>
                  <a:cubicBezTo>
                    <a:pt x="80" y="54"/>
                    <a:pt x="80" y="54"/>
                    <a:pt x="79" y="55"/>
                  </a:cubicBezTo>
                  <a:cubicBezTo>
                    <a:pt x="79" y="55"/>
                    <a:pt x="78" y="55"/>
                    <a:pt x="78" y="56"/>
                  </a:cubicBezTo>
                  <a:cubicBezTo>
                    <a:pt x="78" y="59"/>
                    <a:pt x="78" y="59"/>
                    <a:pt x="78" y="59"/>
                  </a:cubicBezTo>
                  <a:cubicBezTo>
                    <a:pt x="78" y="59"/>
                    <a:pt x="78" y="60"/>
                    <a:pt x="78" y="60"/>
                  </a:cubicBezTo>
                  <a:cubicBezTo>
                    <a:pt x="77" y="60"/>
                    <a:pt x="77" y="60"/>
                    <a:pt x="77" y="59"/>
                  </a:cubicBezTo>
                  <a:cubicBezTo>
                    <a:pt x="76" y="56"/>
                    <a:pt x="76" y="56"/>
                    <a:pt x="76" y="56"/>
                  </a:cubicBezTo>
                  <a:cubicBezTo>
                    <a:pt x="76" y="56"/>
                    <a:pt x="75" y="56"/>
                    <a:pt x="75" y="56"/>
                  </a:cubicBezTo>
                  <a:cubicBezTo>
                    <a:pt x="75" y="59"/>
                    <a:pt x="75" y="59"/>
                    <a:pt x="75" y="59"/>
                  </a:cubicBezTo>
                  <a:cubicBezTo>
                    <a:pt x="75" y="60"/>
                    <a:pt x="75" y="60"/>
                    <a:pt x="74" y="60"/>
                  </a:cubicBezTo>
                  <a:cubicBezTo>
                    <a:pt x="74" y="60"/>
                    <a:pt x="73" y="60"/>
                    <a:pt x="73" y="60"/>
                  </a:cubicBezTo>
                  <a:cubicBezTo>
                    <a:pt x="73" y="57"/>
                    <a:pt x="73" y="57"/>
                    <a:pt x="73" y="57"/>
                  </a:cubicBezTo>
                  <a:cubicBezTo>
                    <a:pt x="72" y="57"/>
                    <a:pt x="71" y="57"/>
                    <a:pt x="71" y="57"/>
                  </a:cubicBezTo>
                  <a:cubicBezTo>
                    <a:pt x="70" y="56"/>
                    <a:pt x="69" y="56"/>
                    <a:pt x="69" y="56"/>
                  </a:cubicBezTo>
                  <a:cubicBezTo>
                    <a:pt x="69" y="56"/>
                    <a:pt x="69" y="56"/>
                    <a:pt x="69" y="56"/>
                  </a:cubicBezTo>
                  <a:cubicBezTo>
                    <a:pt x="69" y="55"/>
                    <a:pt x="69" y="55"/>
                    <a:pt x="69" y="55"/>
                  </a:cubicBezTo>
                  <a:cubicBezTo>
                    <a:pt x="69" y="54"/>
                    <a:pt x="69" y="54"/>
                    <a:pt x="69" y="54"/>
                  </a:cubicBezTo>
                  <a:cubicBezTo>
                    <a:pt x="69" y="53"/>
                    <a:pt x="69" y="53"/>
                    <a:pt x="69" y="53"/>
                  </a:cubicBezTo>
                  <a:cubicBezTo>
                    <a:pt x="70" y="53"/>
                    <a:pt x="70" y="53"/>
                    <a:pt x="71" y="53"/>
                  </a:cubicBezTo>
                  <a:cubicBezTo>
                    <a:pt x="72" y="54"/>
                    <a:pt x="72" y="54"/>
                    <a:pt x="73" y="54"/>
                  </a:cubicBezTo>
                  <a:cubicBezTo>
                    <a:pt x="72" y="48"/>
                    <a:pt x="72" y="48"/>
                    <a:pt x="72" y="48"/>
                  </a:cubicBezTo>
                  <a:cubicBezTo>
                    <a:pt x="72" y="48"/>
                    <a:pt x="72" y="48"/>
                    <a:pt x="72" y="48"/>
                  </a:cubicBezTo>
                  <a:cubicBezTo>
                    <a:pt x="71" y="47"/>
                    <a:pt x="70" y="47"/>
                    <a:pt x="70" y="47"/>
                  </a:cubicBezTo>
                  <a:cubicBezTo>
                    <a:pt x="69" y="46"/>
                    <a:pt x="69" y="46"/>
                    <a:pt x="68" y="45"/>
                  </a:cubicBezTo>
                  <a:cubicBezTo>
                    <a:pt x="68" y="45"/>
                    <a:pt x="68" y="44"/>
                    <a:pt x="68" y="43"/>
                  </a:cubicBezTo>
                  <a:cubicBezTo>
                    <a:pt x="68" y="42"/>
                    <a:pt x="68" y="42"/>
                    <a:pt x="68" y="41"/>
                  </a:cubicBezTo>
                  <a:cubicBezTo>
                    <a:pt x="68" y="40"/>
                    <a:pt x="68" y="40"/>
                    <a:pt x="69" y="39"/>
                  </a:cubicBezTo>
                  <a:cubicBezTo>
                    <a:pt x="69" y="39"/>
                    <a:pt x="70" y="39"/>
                    <a:pt x="71" y="38"/>
                  </a:cubicBezTo>
                  <a:cubicBezTo>
                    <a:pt x="70" y="35"/>
                    <a:pt x="70" y="35"/>
                    <a:pt x="70" y="35"/>
                  </a:cubicBezTo>
                  <a:cubicBezTo>
                    <a:pt x="70" y="35"/>
                    <a:pt x="71" y="35"/>
                    <a:pt x="71" y="34"/>
                  </a:cubicBezTo>
                  <a:cubicBezTo>
                    <a:pt x="72" y="34"/>
                    <a:pt x="72" y="35"/>
                    <a:pt x="72" y="35"/>
                  </a:cubicBezTo>
                  <a:cubicBezTo>
                    <a:pt x="72" y="38"/>
                    <a:pt x="72" y="38"/>
                    <a:pt x="72" y="38"/>
                  </a:cubicBezTo>
                  <a:cubicBezTo>
                    <a:pt x="73" y="38"/>
                    <a:pt x="73" y="37"/>
                    <a:pt x="74" y="37"/>
                  </a:cubicBezTo>
                  <a:cubicBezTo>
                    <a:pt x="74" y="37"/>
                    <a:pt x="74" y="37"/>
                    <a:pt x="74" y="37"/>
                  </a:cubicBezTo>
                  <a:cubicBezTo>
                    <a:pt x="74" y="35"/>
                    <a:pt x="74" y="35"/>
                    <a:pt x="74" y="35"/>
                  </a:cubicBezTo>
                  <a:cubicBezTo>
                    <a:pt x="74" y="35"/>
                    <a:pt x="74" y="34"/>
                    <a:pt x="74" y="34"/>
                  </a:cubicBezTo>
                  <a:cubicBezTo>
                    <a:pt x="75" y="34"/>
                    <a:pt x="75" y="34"/>
                    <a:pt x="75" y="35"/>
                  </a:cubicBezTo>
                  <a:cubicBezTo>
                    <a:pt x="76" y="37"/>
                    <a:pt x="76" y="37"/>
                    <a:pt x="76" y="37"/>
                  </a:cubicBezTo>
                  <a:cubicBezTo>
                    <a:pt x="76" y="37"/>
                    <a:pt x="77" y="37"/>
                    <a:pt x="77" y="37"/>
                  </a:cubicBezTo>
                  <a:cubicBezTo>
                    <a:pt x="77" y="37"/>
                    <a:pt x="78" y="37"/>
                    <a:pt x="78" y="37"/>
                  </a:cubicBezTo>
                  <a:cubicBezTo>
                    <a:pt x="78" y="37"/>
                    <a:pt x="78" y="37"/>
                    <a:pt x="78" y="37"/>
                  </a:cubicBezTo>
                  <a:cubicBezTo>
                    <a:pt x="79" y="37"/>
                    <a:pt x="79" y="38"/>
                    <a:pt x="79" y="38"/>
                  </a:cubicBezTo>
                  <a:cubicBezTo>
                    <a:pt x="79" y="38"/>
                    <a:pt x="79" y="39"/>
                    <a:pt x="79" y="39"/>
                  </a:cubicBezTo>
                  <a:cubicBezTo>
                    <a:pt x="79" y="39"/>
                    <a:pt x="79" y="40"/>
                    <a:pt x="78" y="40"/>
                  </a:cubicBezTo>
                  <a:cubicBezTo>
                    <a:pt x="78" y="40"/>
                    <a:pt x="78" y="40"/>
                    <a:pt x="78" y="40"/>
                  </a:cubicBezTo>
                  <a:cubicBezTo>
                    <a:pt x="78" y="40"/>
                    <a:pt x="77" y="40"/>
                    <a:pt x="76" y="40"/>
                  </a:cubicBezTo>
                  <a:cubicBezTo>
                    <a:pt x="76" y="40"/>
                    <a:pt x="76" y="40"/>
                    <a:pt x="76" y="40"/>
                  </a:cubicBezTo>
                  <a:cubicBezTo>
                    <a:pt x="77" y="46"/>
                    <a:pt x="77" y="46"/>
                    <a:pt x="77" y="46"/>
                  </a:cubicBezTo>
                  <a:cubicBezTo>
                    <a:pt x="78" y="46"/>
                    <a:pt x="79" y="46"/>
                    <a:pt x="79" y="47"/>
                  </a:cubicBezTo>
                  <a:cubicBezTo>
                    <a:pt x="80" y="48"/>
                    <a:pt x="81" y="49"/>
                    <a:pt x="81" y="50"/>
                  </a:cubicBezTo>
                  <a:cubicBezTo>
                    <a:pt x="81" y="51"/>
                    <a:pt x="81" y="52"/>
                    <a:pt x="81" y="53"/>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53" name="Freeform 99"/>
            <p:cNvSpPr/>
            <p:nvPr/>
          </p:nvSpPr>
          <p:spPr bwMode="auto">
            <a:xfrm>
              <a:off x="2825353" y="1675407"/>
              <a:ext cx="183356" cy="141685"/>
            </a:xfrm>
            <a:custGeom>
              <a:avLst/>
              <a:gdLst>
                <a:gd name="T0" fmla="*/ 71 w 71"/>
                <a:gd name="T1" fmla="*/ 2 h 55"/>
                <a:gd name="T2" fmla="*/ 38 w 71"/>
                <a:gd name="T3" fmla="*/ 43 h 55"/>
                <a:gd name="T4" fmla="*/ 24 w 71"/>
                <a:gd name="T5" fmla="*/ 32 h 55"/>
                <a:gd name="T6" fmla="*/ 1 w 71"/>
                <a:gd name="T7" fmla="*/ 55 h 55"/>
                <a:gd name="T8" fmla="*/ 0 w 71"/>
                <a:gd name="T9" fmla="*/ 45 h 55"/>
                <a:gd name="T10" fmla="*/ 23 w 71"/>
                <a:gd name="T11" fmla="*/ 22 h 55"/>
                <a:gd name="T12" fmla="*/ 37 w 71"/>
                <a:gd name="T13" fmla="*/ 34 h 55"/>
                <a:gd name="T14" fmla="*/ 70 w 71"/>
                <a:gd name="T15" fmla="*/ 1 h 55"/>
                <a:gd name="T16" fmla="*/ 71 w 71"/>
                <a:gd name="T1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55">
                  <a:moveTo>
                    <a:pt x="71" y="2"/>
                  </a:moveTo>
                  <a:cubicBezTo>
                    <a:pt x="38" y="43"/>
                    <a:pt x="38" y="43"/>
                    <a:pt x="38" y="43"/>
                  </a:cubicBezTo>
                  <a:cubicBezTo>
                    <a:pt x="24" y="32"/>
                    <a:pt x="24" y="32"/>
                    <a:pt x="24" y="32"/>
                  </a:cubicBezTo>
                  <a:cubicBezTo>
                    <a:pt x="1" y="55"/>
                    <a:pt x="1" y="55"/>
                    <a:pt x="1" y="55"/>
                  </a:cubicBezTo>
                  <a:cubicBezTo>
                    <a:pt x="0" y="45"/>
                    <a:pt x="0" y="45"/>
                    <a:pt x="0" y="45"/>
                  </a:cubicBezTo>
                  <a:cubicBezTo>
                    <a:pt x="23" y="22"/>
                    <a:pt x="23" y="22"/>
                    <a:pt x="23" y="22"/>
                  </a:cubicBezTo>
                  <a:cubicBezTo>
                    <a:pt x="37" y="34"/>
                    <a:pt x="37" y="34"/>
                    <a:pt x="37" y="34"/>
                  </a:cubicBezTo>
                  <a:cubicBezTo>
                    <a:pt x="70" y="1"/>
                    <a:pt x="70" y="1"/>
                    <a:pt x="70" y="1"/>
                  </a:cubicBezTo>
                  <a:cubicBezTo>
                    <a:pt x="70" y="1"/>
                    <a:pt x="71" y="0"/>
                    <a:pt x="71"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54" name="Freeform 100"/>
            <p:cNvSpPr/>
            <p:nvPr/>
          </p:nvSpPr>
          <p:spPr bwMode="auto">
            <a:xfrm>
              <a:off x="2993230" y="1812328"/>
              <a:ext cx="4763" cy="9525"/>
            </a:xfrm>
            <a:custGeom>
              <a:avLst/>
              <a:gdLst>
                <a:gd name="T0" fmla="*/ 0 w 2"/>
                <a:gd name="T1" fmla="*/ 4 h 4"/>
                <a:gd name="T2" fmla="*/ 2 w 2"/>
                <a:gd name="T3" fmla="*/ 4 h 4"/>
                <a:gd name="T4" fmla="*/ 1 w 2"/>
                <a:gd name="T5" fmla="*/ 1 h 4"/>
                <a:gd name="T6" fmla="*/ 0 w 2"/>
                <a:gd name="T7" fmla="*/ 0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cubicBezTo>
                    <a:pt x="1" y="4"/>
                    <a:pt x="1" y="4"/>
                    <a:pt x="2" y="4"/>
                  </a:cubicBezTo>
                  <a:cubicBezTo>
                    <a:pt x="1" y="1"/>
                    <a:pt x="1" y="1"/>
                    <a:pt x="1" y="1"/>
                  </a:cubicBezTo>
                  <a:cubicBezTo>
                    <a:pt x="1" y="0"/>
                    <a:pt x="0" y="0"/>
                    <a:pt x="0" y="0"/>
                  </a:cubicBezTo>
                  <a:lnTo>
                    <a:pt x="0" y="4"/>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55" name="Freeform 101"/>
            <p:cNvSpPr/>
            <p:nvPr/>
          </p:nvSpPr>
          <p:spPr bwMode="auto">
            <a:xfrm>
              <a:off x="2990849" y="1793278"/>
              <a:ext cx="4763" cy="10716"/>
            </a:xfrm>
            <a:custGeom>
              <a:avLst/>
              <a:gdLst>
                <a:gd name="T0" fmla="*/ 0 w 2"/>
                <a:gd name="T1" fmla="*/ 4 h 4"/>
                <a:gd name="T2" fmla="*/ 2 w 2"/>
                <a:gd name="T3" fmla="*/ 4 h 4"/>
                <a:gd name="T4" fmla="*/ 1 w 2"/>
                <a:gd name="T5" fmla="*/ 0 h 4"/>
                <a:gd name="T6" fmla="*/ 0 w 2"/>
                <a:gd name="T7" fmla="*/ 1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cubicBezTo>
                    <a:pt x="1" y="4"/>
                    <a:pt x="1" y="4"/>
                    <a:pt x="2" y="4"/>
                  </a:cubicBezTo>
                  <a:cubicBezTo>
                    <a:pt x="1" y="0"/>
                    <a:pt x="1" y="0"/>
                    <a:pt x="1" y="0"/>
                  </a:cubicBezTo>
                  <a:cubicBezTo>
                    <a:pt x="1" y="0"/>
                    <a:pt x="0" y="1"/>
                    <a:pt x="0" y="1"/>
                  </a:cubicBezTo>
                  <a:lnTo>
                    <a:pt x="0" y="4"/>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56" name="Freeform 102"/>
            <p:cNvSpPr>
              <a:spLocks noEditPoints="1"/>
            </p:cNvSpPr>
            <p:nvPr/>
          </p:nvSpPr>
          <p:spPr bwMode="auto">
            <a:xfrm>
              <a:off x="2833687" y="1706363"/>
              <a:ext cx="195263" cy="161925"/>
            </a:xfrm>
            <a:custGeom>
              <a:avLst/>
              <a:gdLst>
                <a:gd name="T0" fmla="*/ 64 w 76"/>
                <a:gd name="T1" fmla="*/ 8 h 63"/>
                <a:gd name="T2" fmla="*/ 37 w 76"/>
                <a:gd name="T3" fmla="*/ 43 h 63"/>
                <a:gd name="T4" fmla="*/ 22 w 76"/>
                <a:gd name="T5" fmla="*/ 32 h 63"/>
                <a:gd name="T6" fmla="*/ 0 w 76"/>
                <a:gd name="T7" fmla="*/ 54 h 63"/>
                <a:gd name="T8" fmla="*/ 0 w 76"/>
                <a:gd name="T9" fmla="*/ 58 h 63"/>
                <a:gd name="T10" fmla="*/ 7 w 76"/>
                <a:gd name="T11" fmla="*/ 63 h 63"/>
                <a:gd name="T12" fmla="*/ 70 w 76"/>
                <a:gd name="T13" fmla="*/ 55 h 63"/>
                <a:gd name="T14" fmla="*/ 75 w 76"/>
                <a:gd name="T15" fmla="*/ 48 h 63"/>
                <a:gd name="T16" fmla="*/ 70 w 76"/>
                <a:gd name="T17" fmla="*/ 0 h 63"/>
                <a:gd name="T18" fmla="*/ 64 w 76"/>
                <a:gd name="T19" fmla="*/ 8 h 63"/>
                <a:gd name="T20" fmla="*/ 68 w 76"/>
                <a:gd name="T21" fmla="*/ 45 h 63"/>
                <a:gd name="T22" fmla="*/ 67 w 76"/>
                <a:gd name="T23" fmla="*/ 47 h 63"/>
                <a:gd name="T24" fmla="*/ 65 w 76"/>
                <a:gd name="T25" fmla="*/ 47 h 63"/>
                <a:gd name="T26" fmla="*/ 66 w 76"/>
                <a:gd name="T27" fmla="*/ 50 h 63"/>
                <a:gd name="T28" fmla="*/ 65 w 76"/>
                <a:gd name="T29" fmla="*/ 51 h 63"/>
                <a:gd name="T30" fmla="*/ 64 w 76"/>
                <a:gd name="T31" fmla="*/ 50 h 63"/>
                <a:gd name="T32" fmla="*/ 64 w 76"/>
                <a:gd name="T33" fmla="*/ 48 h 63"/>
                <a:gd name="T34" fmla="*/ 63 w 76"/>
                <a:gd name="T35" fmla="*/ 48 h 63"/>
                <a:gd name="T36" fmla="*/ 63 w 76"/>
                <a:gd name="T37" fmla="*/ 50 h 63"/>
                <a:gd name="T38" fmla="*/ 62 w 76"/>
                <a:gd name="T39" fmla="*/ 51 h 63"/>
                <a:gd name="T40" fmla="*/ 62 w 76"/>
                <a:gd name="T41" fmla="*/ 51 h 63"/>
                <a:gd name="T42" fmla="*/ 61 w 76"/>
                <a:gd name="T43" fmla="*/ 48 h 63"/>
                <a:gd name="T44" fmla="*/ 59 w 76"/>
                <a:gd name="T45" fmla="*/ 48 h 63"/>
                <a:gd name="T46" fmla="*/ 58 w 76"/>
                <a:gd name="T47" fmla="*/ 48 h 63"/>
                <a:gd name="T48" fmla="*/ 58 w 76"/>
                <a:gd name="T49" fmla="*/ 47 h 63"/>
                <a:gd name="T50" fmla="*/ 58 w 76"/>
                <a:gd name="T51" fmla="*/ 46 h 63"/>
                <a:gd name="T52" fmla="*/ 58 w 76"/>
                <a:gd name="T53" fmla="*/ 46 h 63"/>
                <a:gd name="T54" fmla="*/ 58 w 76"/>
                <a:gd name="T55" fmla="*/ 45 h 63"/>
                <a:gd name="T56" fmla="*/ 60 w 76"/>
                <a:gd name="T57" fmla="*/ 46 h 63"/>
                <a:gd name="T58" fmla="*/ 61 w 76"/>
                <a:gd name="T59" fmla="*/ 46 h 63"/>
                <a:gd name="T60" fmla="*/ 60 w 76"/>
                <a:gd name="T61" fmla="*/ 41 h 63"/>
                <a:gd name="T62" fmla="*/ 60 w 76"/>
                <a:gd name="T63" fmla="*/ 40 h 63"/>
                <a:gd name="T64" fmla="*/ 58 w 76"/>
                <a:gd name="T65" fmla="*/ 40 h 63"/>
                <a:gd name="T66" fmla="*/ 57 w 76"/>
                <a:gd name="T67" fmla="*/ 39 h 63"/>
                <a:gd name="T68" fmla="*/ 57 w 76"/>
                <a:gd name="T69" fmla="*/ 37 h 63"/>
                <a:gd name="T70" fmla="*/ 57 w 76"/>
                <a:gd name="T71" fmla="*/ 35 h 63"/>
                <a:gd name="T72" fmla="*/ 58 w 76"/>
                <a:gd name="T73" fmla="*/ 34 h 63"/>
                <a:gd name="T74" fmla="*/ 59 w 76"/>
                <a:gd name="T75" fmla="*/ 33 h 63"/>
                <a:gd name="T76" fmla="*/ 59 w 76"/>
                <a:gd name="T77" fmla="*/ 30 h 63"/>
                <a:gd name="T78" fmla="*/ 60 w 76"/>
                <a:gd name="T79" fmla="*/ 29 h 63"/>
                <a:gd name="T80" fmla="*/ 60 w 76"/>
                <a:gd name="T81" fmla="*/ 30 h 63"/>
                <a:gd name="T82" fmla="*/ 61 w 76"/>
                <a:gd name="T83" fmla="*/ 32 h 63"/>
                <a:gd name="T84" fmla="*/ 62 w 76"/>
                <a:gd name="T85" fmla="*/ 32 h 63"/>
                <a:gd name="T86" fmla="*/ 62 w 76"/>
                <a:gd name="T87" fmla="*/ 32 h 63"/>
                <a:gd name="T88" fmla="*/ 62 w 76"/>
                <a:gd name="T89" fmla="*/ 30 h 63"/>
                <a:gd name="T90" fmla="*/ 62 w 76"/>
                <a:gd name="T91" fmla="*/ 29 h 63"/>
                <a:gd name="T92" fmla="*/ 63 w 76"/>
                <a:gd name="T93" fmla="*/ 30 h 63"/>
                <a:gd name="T94" fmla="*/ 64 w 76"/>
                <a:gd name="T95" fmla="*/ 32 h 63"/>
                <a:gd name="T96" fmla="*/ 65 w 76"/>
                <a:gd name="T97" fmla="*/ 32 h 63"/>
                <a:gd name="T98" fmla="*/ 65 w 76"/>
                <a:gd name="T99" fmla="*/ 32 h 63"/>
                <a:gd name="T100" fmla="*/ 66 w 76"/>
                <a:gd name="T101" fmla="*/ 32 h 63"/>
                <a:gd name="T102" fmla="*/ 66 w 76"/>
                <a:gd name="T103" fmla="*/ 32 h 63"/>
                <a:gd name="T104" fmla="*/ 66 w 76"/>
                <a:gd name="T105" fmla="*/ 33 h 63"/>
                <a:gd name="T106" fmla="*/ 66 w 76"/>
                <a:gd name="T107" fmla="*/ 34 h 63"/>
                <a:gd name="T108" fmla="*/ 65 w 76"/>
                <a:gd name="T109" fmla="*/ 34 h 63"/>
                <a:gd name="T110" fmla="*/ 64 w 76"/>
                <a:gd name="T111" fmla="*/ 34 h 63"/>
                <a:gd name="T112" fmla="*/ 64 w 76"/>
                <a:gd name="T113" fmla="*/ 34 h 63"/>
                <a:gd name="T114" fmla="*/ 64 w 76"/>
                <a:gd name="T115" fmla="*/ 39 h 63"/>
                <a:gd name="T116" fmla="*/ 67 w 76"/>
                <a:gd name="T117" fmla="*/ 40 h 63"/>
                <a:gd name="T118" fmla="*/ 68 w 76"/>
                <a:gd name="T119" fmla="*/ 43 h 63"/>
                <a:gd name="T120" fmla="*/ 68 w 76"/>
                <a:gd name="T121"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 h="63">
                  <a:moveTo>
                    <a:pt x="64" y="8"/>
                  </a:moveTo>
                  <a:cubicBezTo>
                    <a:pt x="37" y="43"/>
                    <a:pt x="37" y="43"/>
                    <a:pt x="37" y="43"/>
                  </a:cubicBezTo>
                  <a:cubicBezTo>
                    <a:pt x="22" y="32"/>
                    <a:pt x="22" y="32"/>
                    <a:pt x="22" y="32"/>
                  </a:cubicBezTo>
                  <a:cubicBezTo>
                    <a:pt x="0" y="54"/>
                    <a:pt x="0" y="54"/>
                    <a:pt x="0" y="54"/>
                  </a:cubicBezTo>
                  <a:cubicBezTo>
                    <a:pt x="0" y="58"/>
                    <a:pt x="0" y="58"/>
                    <a:pt x="0" y="58"/>
                  </a:cubicBezTo>
                  <a:cubicBezTo>
                    <a:pt x="1" y="62"/>
                    <a:pt x="7" y="63"/>
                    <a:pt x="7" y="63"/>
                  </a:cubicBezTo>
                  <a:cubicBezTo>
                    <a:pt x="7" y="63"/>
                    <a:pt x="65" y="56"/>
                    <a:pt x="70" y="55"/>
                  </a:cubicBezTo>
                  <a:cubicBezTo>
                    <a:pt x="76" y="55"/>
                    <a:pt x="75" y="48"/>
                    <a:pt x="75" y="48"/>
                  </a:cubicBezTo>
                  <a:cubicBezTo>
                    <a:pt x="70" y="0"/>
                    <a:pt x="70" y="0"/>
                    <a:pt x="70" y="0"/>
                  </a:cubicBezTo>
                  <a:lnTo>
                    <a:pt x="64" y="8"/>
                  </a:lnTo>
                  <a:close/>
                  <a:moveTo>
                    <a:pt x="68" y="45"/>
                  </a:moveTo>
                  <a:cubicBezTo>
                    <a:pt x="67" y="46"/>
                    <a:pt x="67" y="46"/>
                    <a:pt x="67" y="47"/>
                  </a:cubicBezTo>
                  <a:cubicBezTo>
                    <a:pt x="66" y="47"/>
                    <a:pt x="66" y="47"/>
                    <a:pt x="65" y="47"/>
                  </a:cubicBezTo>
                  <a:cubicBezTo>
                    <a:pt x="66" y="50"/>
                    <a:pt x="66" y="50"/>
                    <a:pt x="66" y="50"/>
                  </a:cubicBezTo>
                  <a:cubicBezTo>
                    <a:pt x="66" y="51"/>
                    <a:pt x="66" y="51"/>
                    <a:pt x="65" y="51"/>
                  </a:cubicBezTo>
                  <a:cubicBezTo>
                    <a:pt x="65" y="51"/>
                    <a:pt x="64" y="51"/>
                    <a:pt x="64" y="50"/>
                  </a:cubicBezTo>
                  <a:cubicBezTo>
                    <a:pt x="64" y="48"/>
                    <a:pt x="64" y="48"/>
                    <a:pt x="64" y="48"/>
                  </a:cubicBezTo>
                  <a:cubicBezTo>
                    <a:pt x="64" y="48"/>
                    <a:pt x="63" y="48"/>
                    <a:pt x="63" y="48"/>
                  </a:cubicBezTo>
                  <a:cubicBezTo>
                    <a:pt x="63" y="50"/>
                    <a:pt x="63" y="50"/>
                    <a:pt x="63" y="50"/>
                  </a:cubicBezTo>
                  <a:cubicBezTo>
                    <a:pt x="63" y="51"/>
                    <a:pt x="63" y="51"/>
                    <a:pt x="62" y="51"/>
                  </a:cubicBezTo>
                  <a:cubicBezTo>
                    <a:pt x="62" y="51"/>
                    <a:pt x="62" y="51"/>
                    <a:pt x="62" y="51"/>
                  </a:cubicBezTo>
                  <a:cubicBezTo>
                    <a:pt x="61" y="48"/>
                    <a:pt x="61" y="48"/>
                    <a:pt x="61" y="48"/>
                  </a:cubicBezTo>
                  <a:cubicBezTo>
                    <a:pt x="61" y="48"/>
                    <a:pt x="60" y="48"/>
                    <a:pt x="59" y="48"/>
                  </a:cubicBezTo>
                  <a:cubicBezTo>
                    <a:pt x="59" y="48"/>
                    <a:pt x="58" y="48"/>
                    <a:pt x="58" y="48"/>
                  </a:cubicBezTo>
                  <a:cubicBezTo>
                    <a:pt x="58" y="48"/>
                    <a:pt x="58" y="48"/>
                    <a:pt x="58" y="47"/>
                  </a:cubicBezTo>
                  <a:cubicBezTo>
                    <a:pt x="58" y="47"/>
                    <a:pt x="58" y="47"/>
                    <a:pt x="58" y="46"/>
                  </a:cubicBezTo>
                  <a:cubicBezTo>
                    <a:pt x="58" y="46"/>
                    <a:pt x="58" y="46"/>
                    <a:pt x="58" y="46"/>
                  </a:cubicBezTo>
                  <a:cubicBezTo>
                    <a:pt x="58" y="45"/>
                    <a:pt x="58" y="45"/>
                    <a:pt x="58" y="45"/>
                  </a:cubicBezTo>
                  <a:cubicBezTo>
                    <a:pt x="58" y="45"/>
                    <a:pt x="59" y="45"/>
                    <a:pt x="60" y="46"/>
                  </a:cubicBezTo>
                  <a:cubicBezTo>
                    <a:pt x="60" y="46"/>
                    <a:pt x="60" y="46"/>
                    <a:pt x="61" y="46"/>
                  </a:cubicBezTo>
                  <a:cubicBezTo>
                    <a:pt x="60" y="41"/>
                    <a:pt x="60" y="41"/>
                    <a:pt x="60" y="41"/>
                  </a:cubicBezTo>
                  <a:cubicBezTo>
                    <a:pt x="60" y="41"/>
                    <a:pt x="60" y="41"/>
                    <a:pt x="60" y="40"/>
                  </a:cubicBezTo>
                  <a:cubicBezTo>
                    <a:pt x="59" y="40"/>
                    <a:pt x="59" y="40"/>
                    <a:pt x="58" y="40"/>
                  </a:cubicBezTo>
                  <a:cubicBezTo>
                    <a:pt x="58" y="39"/>
                    <a:pt x="58" y="39"/>
                    <a:pt x="57" y="39"/>
                  </a:cubicBezTo>
                  <a:cubicBezTo>
                    <a:pt x="57" y="38"/>
                    <a:pt x="57" y="37"/>
                    <a:pt x="57" y="37"/>
                  </a:cubicBezTo>
                  <a:cubicBezTo>
                    <a:pt x="57" y="36"/>
                    <a:pt x="57" y="36"/>
                    <a:pt x="57" y="35"/>
                  </a:cubicBezTo>
                  <a:cubicBezTo>
                    <a:pt x="57" y="35"/>
                    <a:pt x="57" y="34"/>
                    <a:pt x="58" y="34"/>
                  </a:cubicBezTo>
                  <a:cubicBezTo>
                    <a:pt x="58" y="33"/>
                    <a:pt x="59" y="33"/>
                    <a:pt x="59" y="33"/>
                  </a:cubicBezTo>
                  <a:cubicBezTo>
                    <a:pt x="59" y="30"/>
                    <a:pt x="59" y="30"/>
                    <a:pt x="59" y="30"/>
                  </a:cubicBezTo>
                  <a:cubicBezTo>
                    <a:pt x="59" y="30"/>
                    <a:pt x="59" y="30"/>
                    <a:pt x="60" y="29"/>
                  </a:cubicBezTo>
                  <a:cubicBezTo>
                    <a:pt x="60" y="29"/>
                    <a:pt x="60" y="30"/>
                    <a:pt x="60" y="30"/>
                  </a:cubicBezTo>
                  <a:cubicBezTo>
                    <a:pt x="61" y="32"/>
                    <a:pt x="61" y="32"/>
                    <a:pt x="61" y="32"/>
                  </a:cubicBezTo>
                  <a:cubicBezTo>
                    <a:pt x="61" y="32"/>
                    <a:pt x="61" y="32"/>
                    <a:pt x="62" y="32"/>
                  </a:cubicBezTo>
                  <a:cubicBezTo>
                    <a:pt x="62" y="32"/>
                    <a:pt x="62" y="32"/>
                    <a:pt x="62" y="32"/>
                  </a:cubicBezTo>
                  <a:cubicBezTo>
                    <a:pt x="62" y="30"/>
                    <a:pt x="62" y="30"/>
                    <a:pt x="62" y="30"/>
                  </a:cubicBezTo>
                  <a:cubicBezTo>
                    <a:pt x="62" y="30"/>
                    <a:pt x="62" y="29"/>
                    <a:pt x="62" y="29"/>
                  </a:cubicBezTo>
                  <a:cubicBezTo>
                    <a:pt x="63" y="29"/>
                    <a:pt x="63" y="29"/>
                    <a:pt x="63" y="30"/>
                  </a:cubicBezTo>
                  <a:cubicBezTo>
                    <a:pt x="64" y="32"/>
                    <a:pt x="64" y="32"/>
                    <a:pt x="64" y="32"/>
                  </a:cubicBezTo>
                  <a:cubicBezTo>
                    <a:pt x="64" y="32"/>
                    <a:pt x="64" y="32"/>
                    <a:pt x="65" y="32"/>
                  </a:cubicBezTo>
                  <a:cubicBezTo>
                    <a:pt x="65" y="32"/>
                    <a:pt x="65" y="32"/>
                    <a:pt x="65" y="32"/>
                  </a:cubicBezTo>
                  <a:cubicBezTo>
                    <a:pt x="65" y="32"/>
                    <a:pt x="66" y="32"/>
                    <a:pt x="66" y="32"/>
                  </a:cubicBezTo>
                  <a:cubicBezTo>
                    <a:pt x="66" y="32"/>
                    <a:pt x="66" y="32"/>
                    <a:pt x="66" y="32"/>
                  </a:cubicBezTo>
                  <a:cubicBezTo>
                    <a:pt x="66" y="33"/>
                    <a:pt x="66" y="33"/>
                    <a:pt x="66" y="33"/>
                  </a:cubicBezTo>
                  <a:cubicBezTo>
                    <a:pt x="66" y="34"/>
                    <a:pt x="66" y="34"/>
                    <a:pt x="66" y="34"/>
                  </a:cubicBezTo>
                  <a:cubicBezTo>
                    <a:pt x="66" y="34"/>
                    <a:pt x="66" y="34"/>
                    <a:pt x="65" y="34"/>
                  </a:cubicBezTo>
                  <a:cubicBezTo>
                    <a:pt x="65" y="34"/>
                    <a:pt x="65" y="34"/>
                    <a:pt x="64" y="34"/>
                  </a:cubicBezTo>
                  <a:cubicBezTo>
                    <a:pt x="64" y="34"/>
                    <a:pt x="64" y="34"/>
                    <a:pt x="64" y="34"/>
                  </a:cubicBezTo>
                  <a:cubicBezTo>
                    <a:pt x="64" y="39"/>
                    <a:pt x="64" y="39"/>
                    <a:pt x="64" y="39"/>
                  </a:cubicBezTo>
                  <a:cubicBezTo>
                    <a:pt x="65" y="39"/>
                    <a:pt x="66" y="40"/>
                    <a:pt x="67" y="40"/>
                  </a:cubicBezTo>
                  <a:cubicBezTo>
                    <a:pt x="67" y="41"/>
                    <a:pt x="68" y="42"/>
                    <a:pt x="68" y="43"/>
                  </a:cubicBezTo>
                  <a:cubicBezTo>
                    <a:pt x="68" y="44"/>
                    <a:pt x="68" y="44"/>
                    <a:pt x="68" y="45"/>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57" name="Freeform 103"/>
            <p:cNvSpPr/>
            <p:nvPr/>
          </p:nvSpPr>
          <p:spPr bwMode="auto">
            <a:xfrm>
              <a:off x="2058591" y="2319534"/>
              <a:ext cx="245269" cy="95250"/>
            </a:xfrm>
            <a:custGeom>
              <a:avLst/>
              <a:gdLst>
                <a:gd name="T0" fmla="*/ 84 w 95"/>
                <a:gd name="T1" fmla="*/ 27 h 37"/>
                <a:gd name="T2" fmla="*/ 89 w 95"/>
                <a:gd name="T3" fmla="*/ 18 h 37"/>
                <a:gd name="T4" fmla="*/ 54 w 95"/>
                <a:gd name="T5" fmla="*/ 3 h 37"/>
                <a:gd name="T6" fmla="*/ 35 w 95"/>
                <a:gd name="T7" fmla="*/ 6 h 37"/>
                <a:gd name="T8" fmla="*/ 5 w 95"/>
                <a:gd name="T9" fmla="*/ 29 h 37"/>
                <a:gd name="T10" fmla="*/ 13 w 95"/>
                <a:gd name="T11" fmla="*/ 35 h 37"/>
                <a:gd name="T12" fmla="*/ 84 w 95"/>
                <a:gd name="T13" fmla="*/ 27 h 37"/>
              </a:gdLst>
              <a:ahLst/>
              <a:cxnLst>
                <a:cxn ang="0">
                  <a:pos x="T0" y="T1"/>
                </a:cxn>
                <a:cxn ang="0">
                  <a:pos x="T2" y="T3"/>
                </a:cxn>
                <a:cxn ang="0">
                  <a:pos x="T4" y="T5"/>
                </a:cxn>
                <a:cxn ang="0">
                  <a:pos x="T6" y="T7"/>
                </a:cxn>
                <a:cxn ang="0">
                  <a:pos x="T8" y="T9"/>
                </a:cxn>
                <a:cxn ang="0">
                  <a:pos x="T10" y="T11"/>
                </a:cxn>
                <a:cxn ang="0">
                  <a:pos x="T12" y="T13"/>
                </a:cxn>
              </a:cxnLst>
              <a:rect l="0" t="0" r="r" b="b"/>
              <a:pathLst>
                <a:path w="95" h="37">
                  <a:moveTo>
                    <a:pt x="84" y="27"/>
                  </a:moveTo>
                  <a:cubicBezTo>
                    <a:pt x="94" y="25"/>
                    <a:pt x="95" y="22"/>
                    <a:pt x="89" y="18"/>
                  </a:cubicBezTo>
                  <a:cubicBezTo>
                    <a:pt x="54" y="3"/>
                    <a:pt x="54" y="3"/>
                    <a:pt x="54" y="3"/>
                  </a:cubicBezTo>
                  <a:cubicBezTo>
                    <a:pt x="48" y="0"/>
                    <a:pt x="40" y="1"/>
                    <a:pt x="35" y="6"/>
                  </a:cubicBezTo>
                  <a:cubicBezTo>
                    <a:pt x="5" y="29"/>
                    <a:pt x="5" y="29"/>
                    <a:pt x="5" y="29"/>
                  </a:cubicBezTo>
                  <a:cubicBezTo>
                    <a:pt x="0" y="34"/>
                    <a:pt x="3" y="37"/>
                    <a:pt x="13" y="35"/>
                  </a:cubicBezTo>
                  <a:lnTo>
                    <a:pt x="84" y="27"/>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58" name="Freeform 104"/>
            <p:cNvSpPr/>
            <p:nvPr/>
          </p:nvSpPr>
          <p:spPr bwMode="auto">
            <a:xfrm>
              <a:off x="2097881" y="2417166"/>
              <a:ext cx="46434" cy="75010"/>
            </a:xfrm>
            <a:custGeom>
              <a:avLst/>
              <a:gdLst>
                <a:gd name="T0" fmla="*/ 15 w 18"/>
                <a:gd name="T1" fmla="*/ 2 h 29"/>
                <a:gd name="T2" fmla="*/ 15 w 18"/>
                <a:gd name="T3" fmla="*/ 1 h 29"/>
                <a:gd name="T4" fmla="*/ 13 w 18"/>
                <a:gd name="T5" fmla="*/ 0 h 29"/>
                <a:gd name="T6" fmla="*/ 1 w 18"/>
                <a:gd name="T7" fmla="*/ 1 h 29"/>
                <a:gd name="T8" fmla="*/ 0 w 18"/>
                <a:gd name="T9" fmla="*/ 2 h 29"/>
                <a:gd name="T10" fmla="*/ 0 w 18"/>
                <a:gd name="T11" fmla="*/ 4 h 29"/>
                <a:gd name="T12" fmla="*/ 2 w 18"/>
                <a:gd name="T13" fmla="*/ 5 h 29"/>
                <a:gd name="T14" fmla="*/ 3 w 18"/>
                <a:gd name="T15" fmla="*/ 5 h 29"/>
                <a:gd name="T16" fmla="*/ 3 w 18"/>
                <a:gd name="T17" fmla="*/ 5 h 29"/>
                <a:gd name="T18" fmla="*/ 5 w 18"/>
                <a:gd name="T19" fmla="*/ 25 h 29"/>
                <a:gd name="T20" fmla="*/ 4 w 18"/>
                <a:gd name="T21" fmla="*/ 25 h 29"/>
                <a:gd name="T22" fmla="*/ 3 w 18"/>
                <a:gd name="T23" fmla="*/ 26 h 29"/>
                <a:gd name="T24" fmla="*/ 3 w 18"/>
                <a:gd name="T25" fmla="*/ 28 h 29"/>
                <a:gd name="T26" fmla="*/ 5 w 18"/>
                <a:gd name="T27" fmla="*/ 29 h 29"/>
                <a:gd name="T28" fmla="*/ 9 w 18"/>
                <a:gd name="T29" fmla="*/ 28 h 29"/>
                <a:gd name="T30" fmla="*/ 12 w 18"/>
                <a:gd name="T31" fmla="*/ 28 h 29"/>
                <a:gd name="T32" fmla="*/ 17 w 18"/>
                <a:gd name="T33" fmla="*/ 27 h 29"/>
                <a:gd name="T34" fmla="*/ 18 w 18"/>
                <a:gd name="T35" fmla="*/ 26 h 29"/>
                <a:gd name="T36" fmla="*/ 17 w 18"/>
                <a:gd name="T37" fmla="*/ 24 h 29"/>
                <a:gd name="T38" fmla="*/ 16 w 18"/>
                <a:gd name="T39" fmla="*/ 23 h 29"/>
                <a:gd name="T40" fmla="*/ 15 w 18"/>
                <a:gd name="T41" fmla="*/ 23 h 29"/>
                <a:gd name="T42" fmla="*/ 13 w 18"/>
                <a:gd name="T43" fmla="*/ 4 h 29"/>
                <a:gd name="T44" fmla="*/ 13 w 18"/>
                <a:gd name="T45" fmla="*/ 4 h 29"/>
                <a:gd name="T46" fmla="*/ 14 w 18"/>
                <a:gd name="T47" fmla="*/ 3 h 29"/>
                <a:gd name="T48" fmla="*/ 15 w 18"/>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9">
                  <a:moveTo>
                    <a:pt x="15" y="2"/>
                  </a:moveTo>
                  <a:cubicBezTo>
                    <a:pt x="15" y="1"/>
                    <a:pt x="15" y="1"/>
                    <a:pt x="15" y="1"/>
                  </a:cubicBezTo>
                  <a:cubicBezTo>
                    <a:pt x="14" y="0"/>
                    <a:pt x="14" y="0"/>
                    <a:pt x="13" y="0"/>
                  </a:cubicBezTo>
                  <a:cubicBezTo>
                    <a:pt x="1" y="1"/>
                    <a:pt x="1" y="1"/>
                    <a:pt x="1" y="1"/>
                  </a:cubicBezTo>
                  <a:cubicBezTo>
                    <a:pt x="1" y="1"/>
                    <a:pt x="0" y="2"/>
                    <a:pt x="0" y="2"/>
                  </a:cubicBezTo>
                  <a:cubicBezTo>
                    <a:pt x="0" y="4"/>
                    <a:pt x="0" y="4"/>
                    <a:pt x="0" y="4"/>
                  </a:cubicBezTo>
                  <a:cubicBezTo>
                    <a:pt x="0" y="5"/>
                    <a:pt x="1" y="5"/>
                    <a:pt x="2" y="5"/>
                  </a:cubicBezTo>
                  <a:cubicBezTo>
                    <a:pt x="3" y="5"/>
                    <a:pt x="3" y="5"/>
                    <a:pt x="3" y="5"/>
                  </a:cubicBezTo>
                  <a:cubicBezTo>
                    <a:pt x="3" y="5"/>
                    <a:pt x="3" y="5"/>
                    <a:pt x="3" y="5"/>
                  </a:cubicBezTo>
                  <a:cubicBezTo>
                    <a:pt x="5" y="25"/>
                    <a:pt x="5" y="25"/>
                    <a:pt x="5" y="25"/>
                  </a:cubicBezTo>
                  <a:cubicBezTo>
                    <a:pt x="4" y="25"/>
                    <a:pt x="4" y="25"/>
                    <a:pt x="4" y="25"/>
                  </a:cubicBezTo>
                  <a:cubicBezTo>
                    <a:pt x="4" y="25"/>
                    <a:pt x="3" y="26"/>
                    <a:pt x="3" y="26"/>
                  </a:cubicBezTo>
                  <a:cubicBezTo>
                    <a:pt x="3" y="28"/>
                    <a:pt x="3" y="28"/>
                    <a:pt x="3" y="28"/>
                  </a:cubicBezTo>
                  <a:cubicBezTo>
                    <a:pt x="3" y="28"/>
                    <a:pt x="4" y="29"/>
                    <a:pt x="5" y="29"/>
                  </a:cubicBezTo>
                  <a:cubicBezTo>
                    <a:pt x="9" y="28"/>
                    <a:pt x="9" y="28"/>
                    <a:pt x="9" y="28"/>
                  </a:cubicBezTo>
                  <a:cubicBezTo>
                    <a:pt x="12" y="28"/>
                    <a:pt x="12" y="28"/>
                    <a:pt x="12" y="28"/>
                  </a:cubicBezTo>
                  <a:cubicBezTo>
                    <a:pt x="17" y="27"/>
                    <a:pt x="17" y="27"/>
                    <a:pt x="17" y="27"/>
                  </a:cubicBezTo>
                  <a:cubicBezTo>
                    <a:pt x="17" y="27"/>
                    <a:pt x="18" y="27"/>
                    <a:pt x="18" y="26"/>
                  </a:cubicBezTo>
                  <a:cubicBezTo>
                    <a:pt x="17" y="24"/>
                    <a:pt x="17" y="24"/>
                    <a:pt x="17" y="24"/>
                  </a:cubicBezTo>
                  <a:cubicBezTo>
                    <a:pt x="17" y="24"/>
                    <a:pt x="17" y="23"/>
                    <a:pt x="16" y="23"/>
                  </a:cubicBezTo>
                  <a:cubicBezTo>
                    <a:pt x="15" y="23"/>
                    <a:pt x="15" y="23"/>
                    <a:pt x="15" y="23"/>
                  </a:cubicBezTo>
                  <a:cubicBezTo>
                    <a:pt x="13" y="4"/>
                    <a:pt x="13" y="4"/>
                    <a:pt x="13" y="4"/>
                  </a:cubicBezTo>
                  <a:cubicBezTo>
                    <a:pt x="13" y="4"/>
                    <a:pt x="13" y="4"/>
                    <a:pt x="13" y="4"/>
                  </a:cubicBezTo>
                  <a:cubicBezTo>
                    <a:pt x="14" y="3"/>
                    <a:pt x="14" y="3"/>
                    <a:pt x="14" y="3"/>
                  </a:cubicBezTo>
                  <a:cubicBezTo>
                    <a:pt x="14" y="3"/>
                    <a:pt x="15" y="3"/>
                    <a:pt x="15"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59" name="Freeform 105"/>
            <p:cNvSpPr/>
            <p:nvPr/>
          </p:nvSpPr>
          <p:spPr bwMode="auto">
            <a:xfrm>
              <a:off x="2144316" y="2408831"/>
              <a:ext cx="45244" cy="77391"/>
            </a:xfrm>
            <a:custGeom>
              <a:avLst/>
              <a:gdLst>
                <a:gd name="T0" fmla="*/ 15 w 18"/>
                <a:gd name="T1" fmla="*/ 3 h 30"/>
                <a:gd name="T2" fmla="*/ 15 w 18"/>
                <a:gd name="T3" fmla="*/ 1 h 30"/>
                <a:gd name="T4" fmla="*/ 13 w 18"/>
                <a:gd name="T5" fmla="*/ 0 h 30"/>
                <a:gd name="T6" fmla="*/ 2 w 18"/>
                <a:gd name="T7" fmla="*/ 2 h 30"/>
                <a:gd name="T8" fmla="*/ 1 w 18"/>
                <a:gd name="T9" fmla="*/ 3 h 30"/>
                <a:gd name="T10" fmla="*/ 1 w 18"/>
                <a:gd name="T11" fmla="*/ 5 h 30"/>
                <a:gd name="T12" fmla="*/ 2 w 18"/>
                <a:gd name="T13" fmla="*/ 6 h 30"/>
                <a:gd name="T14" fmla="*/ 3 w 18"/>
                <a:gd name="T15" fmla="*/ 6 h 30"/>
                <a:gd name="T16" fmla="*/ 3 w 18"/>
                <a:gd name="T17" fmla="*/ 6 h 30"/>
                <a:gd name="T18" fmla="*/ 5 w 18"/>
                <a:gd name="T19" fmla="*/ 25 h 30"/>
                <a:gd name="T20" fmla="*/ 5 w 18"/>
                <a:gd name="T21" fmla="*/ 26 h 30"/>
                <a:gd name="T22" fmla="*/ 3 w 18"/>
                <a:gd name="T23" fmla="*/ 27 h 30"/>
                <a:gd name="T24" fmla="*/ 4 w 18"/>
                <a:gd name="T25" fmla="*/ 28 h 30"/>
                <a:gd name="T26" fmla="*/ 5 w 18"/>
                <a:gd name="T27" fmla="*/ 29 h 30"/>
                <a:gd name="T28" fmla="*/ 9 w 18"/>
                <a:gd name="T29" fmla="*/ 29 h 30"/>
                <a:gd name="T30" fmla="*/ 13 w 18"/>
                <a:gd name="T31" fmla="*/ 28 h 30"/>
                <a:gd name="T32" fmla="*/ 17 w 18"/>
                <a:gd name="T33" fmla="*/ 28 h 30"/>
                <a:gd name="T34" fmla="*/ 18 w 18"/>
                <a:gd name="T35" fmla="*/ 27 h 30"/>
                <a:gd name="T36" fmla="*/ 18 w 18"/>
                <a:gd name="T37" fmla="*/ 25 h 30"/>
                <a:gd name="T38" fmla="*/ 16 w 18"/>
                <a:gd name="T39" fmla="*/ 24 h 30"/>
                <a:gd name="T40" fmla="*/ 16 w 18"/>
                <a:gd name="T41" fmla="*/ 24 h 30"/>
                <a:gd name="T42" fmla="*/ 13 w 18"/>
                <a:gd name="T43" fmla="*/ 4 h 30"/>
                <a:gd name="T44" fmla="*/ 13 w 18"/>
                <a:gd name="T45" fmla="*/ 4 h 30"/>
                <a:gd name="T46" fmla="*/ 14 w 18"/>
                <a:gd name="T47" fmla="*/ 4 h 30"/>
                <a:gd name="T48" fmla="*/ 15 w 18"/>
                <a:gd name="T49"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30">
                  <a:moveTo>
                    <a:pt x="15" y="3"/>
                  </a:moveTo>
                  <a:cubicBezTo>
                    <a:pt x="15" y="1"/>
                    <a:pt x="15" y="1"/>
                    <a:pt x="15" y="1"/>
                  </a:cubicBezTo>
                  <a:cubicBezTo>
                    <a:pt x="15" y="1"/>
                    <a:pt x="14" y="0"/>
                    <a:pt x="13" y="0"/>
                  </a:cubicBezTo>
                  <a:cubicBezTo>
                    <a:pt x="2" y="2"/>
                    <a:pt x="2" y="2"/>
                    <a:pt x="2" y="2"/>
                  </a:cubicBezTo>
                  <a:cubicBezTo>
                    <a:pt x="1" y="2"/>
                    <a:pt x="0" y="3"/>
                    <a:pt x="1" y="3"/>
                  </a:cubicBezTo>
                  <a:cubicBezTo>
                    <a:pt x="1" y="5"/>
                    <a:pt x="1" y="5"/>
                    <a:pt x="1" y="5"/>
                  </a:cubicBezTo>
                  <a:cubicBezTo>
                    <a:pt x="1" y="5"/>
                    <a:pt x="1" y="6"/>
                    <a:pt x="2" y="6"/>
                  </a:cubicBezTo>
                  <a:cubicBezTo>
                    <a:pt x="3" y="6"/>
                    <a:pt x="3" y="6"/>
                    <a:pt x="3" y="6"/>
                  </a:cubicBezTo>
                  <a:cubicBezTo>
                    <a:pt x="3" y="6"/>
                    <a:pt x="3" y="6"/>
                    <a:pt x="3" y="6"/>
                  </a:cubicBezTo>
                  <a:cubicBezTo>
                    <a:pt x="5" y="25"/>
                    <a:pt x="5" y="25"/>
                    <a:pt x="5" y="25"/>
                  </a:cubicBezTo>
                  <a:cubicBezTo>
                    <a:pt x="5" y="26"/>
                    <a:pt x="5" y="26"/>
                    <a:pt x="5" y="26"/>
                  </a:cubicBezTo>
                  <a:cubicBezTo>
                    <a:pt x="4" y="26"/>
                    <a:pt x="3" y="26"/>
                    <a:pt x="3" y="27"/>
                  </a:cubicBezTo>
                  <a:cubicBezTo>
                    <a:pt x="4" y="28"/>
                    <a:pt x="4" y="28"/>
                    <a:pt x="4" y="28"/>
                  </a:cubicBezTo>
                  <a:cubicBezTo>
                    <a:pt x="4" y="29"/>
                    <a:pt x="4" y="30"/>
                    <a:pt x="5" y="29"/>
                  </a:cubicBezTo>
                  <a:cubicBezTo>
                    <a:pt x="9" y="29"/>
                    <a:pt x="9" y="29"/>
                    <a:pt x="9" y="29"/>
                  </a:cubicBezTo>
                  <a:cubicBezTo>
                    <a:pt x="13" y="28"/>
                    <a:pt x="13" y="28"/>
                    <a:pt x="13" y="28"/>
                  </a:cubicBezTo>
                  <a:cubicBezTo>
                    <a:pt x="17" y="28"/>
                    <a:pt x="17" y="28"/>
                    <a:pt x="17" y="28"/>
                  </a:cubicBezTo>
                  <a:cubicBezTo>
                    <a:pt x="18" y="28"/>
                    <a:pt x="18" y="27"/>
                    <a:pt x="18" y="27"/>
                  </a:cubicBezTo>
                  <a:cubicBezTo>
                    <a:pt x="18" y="25"/>
                    <a:pt x="18" y="25"/>
                    <a:pt x="18" y="25"/>
                  </a:cubicBezTo>
                  <a:cubicBezTo>
                    <a:pt x="18" y="25"/>
                    <a:pt x="17" y="24"/>
                    <a:pt x="16" y="24"/>
                  </a:cubicBezTo>
                  <a:cubicBezTo>
                    <a:pt x="16" y="24"/>
                    <a:pt x="16" y="24"/>
                    <a:pt x="16" y="24"/>
                  </a:cubicBezTo>
                  <a:cubicBezTo>
                    <a:pt x="13" y="4"/>
                    <a:pt x="13" y="4"/>
                    <a:pt x="13" y="4"/>
                  </a:cubicBezTo>
                  <a:cubicBezTo>
                    <a:pt x="13" y="4"/>
                    <a:pt x="13" y="4"/>
                    <a:pt x="13" y="4"/>
                  </a:cubicBezTo>
                  <a:cubicBezTo>
                    <a:pt x="14" y="4"/>
                    <a:pt x="14" y="4"/>
                    <a:pt x="14" y="4"/>
                  </a:cubicBezTo>
                  <a:cubicBezTo>
                    <a:pt x="15" y="4"/>
                    <a:pt x="15" y="3"/>
                    <a:pt x="15" y="3"/>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60" name="Freeform 106"/>
            <p:cNvSpPr/>
            <p:nvPr/>
          </p:nvSpPr>
          <p:spPr bwMode="auto">
            <a:xfrm>
              <a:off x="2193130" y="2404069"/>
              <a:ext cx="42863" cy="75010"/>
            </a:xfrm>
            <a:custGeom>
              <a:avLst/>
              <a:gdLst>
                <a:gd name="T0" fmla="*/ 14 w 17"/>
                <a:gd name="T1" fmla="*/ 3 h 29"/>
                <a:gd name="T2" fmla="*/ 14 w 17"/>
                <a:gd name="T3" fmla="*/ 1 h 29"/>
                <a:gd name="T4" fmla="*/ 13 w 17"/>
                <a:gd name="T5" fmla="*/ 0 h 29"/>
                <a:gd name="T6" fmla="*/ 1 w 17"/>
                <a:gd name="T7" fmla="*/ 2 h 29"/>
                <a:gd name="T8" fmla="*/ 0 w 17"/>
                <a:gd name="T9" fmla="*/ 3 h 29"/>
                <a:gd name="T10" fmla="*/ 0 w 17"/>
                <a:gd name="T11" fmla="*/ 4 h 29"/>
                <a:gd name="T12" fmla="*/ 1 w 17"/>
                <a:gd name="T13" fmla="*/ 5 h 29"/>
                <a:gd name="T14" fmla="*/ 2 w 17"/>
                <a:gd name="T15" fmla="*/ 5 h 29"/>
                <a:gd name="T16" fmla="*/ 2 w 17"/>
                <a:gd name="T17" fmla="*/ 5 h 29"/>
                <a:gd name="T18" fmla="*/ 5 w 17"/>
                <a:gd name="T19" fmla="*/ 25 h 29"/>
                <a:gd name="T20" fmla="*/ 4 w 17"/>
                <a:gd name="T21" fmla="*/ 25 h 29"/>
                <a:gd name="T22" fmla="*/ 3 w 17"/>
                <a:gd name="T23" fmla="*/ 27 h 29"/>
                <a:gd name="T24" fmla="*/ 3 w 17"/>
                <a:gd name="T25" fmla="*/ 28 h 29"/>
                <a:gd name="T26" fmla="*/ 4 w 17"/>
                <a:gd name="T27" fmla="*/ 29 h 29"/>
                <a:gd name="T28" fmla="*/ 8 w 17"/>
                <a:gd name="T29" fmla="*/ 29 h 29"/>
                <a:gd name="T30" fmla="*/ 12 w 17"/>
                <a:gd name="T31" fmla="*/ 28 h 29"/>
                <a:gd name="T32" fmla="*/ 16 w 17"/>
                <a:gd name="T33" fmla="*/ 28 h 29"/>
                <a:gd name="T34" fmla="*/ 17 w 17"/>
                <a:gd name="T35" fmla="*/ 26 h 29"/>
                <a:gd name="T36" fmla="*/ 17 w 17"/>
                <a:gd name="T37" fmla="*/ 25 h 29"/>
                <a:gd name="T38" fmla="*/ 16 w 17"/>
                <a:gd name="T39" fmla="*/ 24 h 29"/>
                <a:gd name="T40" fmla="*/ 15 w 17"/>
                <a:gd name="T41" fmla="*/ 24 h 29"/>
                <a:gd name="T42" fmla="*/ 12 w 17"/>
                <a:gd name="T43" fmla="*/ 4 h 29"/>
                <a:gd name="T44" fmla="*/ 12 w 17"/>
                <a:gd name="T45" fmla="*/ 4 h 29"/>
                <a:gd name="T46" fmla="*/ 13 w 17"/>
                <a:gd name="T47" fmla="*/ 4 h 29"/>
                <a:gd name="T48" fmla="*/ 14 w 17"/>
                <a:gd name="T4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29">
                  <a:moveTo>
                    <a:pt x="14" y="3"/>
                  </a:moveTo>
                  <a:cubicBezTo>
                    <a:pt x="14" y="1"/>
                    <a:pt x="14" y="1"/>
                    <a:pt x="14" y="1"/>
                  </a:cubicBezTo>
                  <a:cubicBezTo>
                    <a:pt x="14" y="0"/>
                    <a:pt x="13" y="0"/>
                    <a:pt x="13" y="0"/>
                  </a:cubicBezTo>
                  <a:cubicBezTo>
                    <a:pt x="1" y="2"/>
                    <a:pt x="1" y="2"/>
                    <a:pt x="1" y="2"/>
                  </a:cubicBezTo>
                  <a:cubicBezTo>
                    <a:pt x="0" y="2"/>
                    <a:pt x="0" y="2"/>
                    <a:pt x="0" y="3"/>
                  </a:cubicBezTo>
                  <a:cubicBezTo>
                    <a:pt x="0" y="4"/>
                    <a:pt x="0" y="4"/>
                    <a:pt x="0" y="4"/>
                  </a:cubicBezTo>
                  <a:cubicBezTo>
                    <a:pt x="0" y="5"/>
                    <a:pt x="1" y="5"/>
                    <a:pt x="1" y="5"/>
                  </a:cubicBezTo>
                  <a:cubicBezTo>
                    <a:pt x="2" y="5"/>
                    <a:pt x="2" y="5"/>
                    <a:pt x="2" y="5"/>
                  </a:cubicBezTo>
                  <a:cubicBezTo>
                    <a:pt x="2" y="5"/>
                    <a:pt x="2" y="5"/>
                    <a:pt x="2" y="5"/>
                  </a:cubicBezTo>
                  <a:cubicBezTo>
                    <a:pt x="5" y="25"/>
                    <a:pt x="5" y="25"/>
                    <a:pt x="5" y="25"/>
                  </a:cubicBezTo>
                  <a:cubicBezTo>
                    <a:pt x="4" y="25"/>
                    <a:pt x="4" y="25"/>
                    <a:pt x="4" y="25"/>
                  </a:cubicBezTo>
                  <a:cubicBezTo>
                    <a:pt x="3" y="25"/>
                    <a:pt x="3" y="26"/>
                    <a:pt x="3" y="27"/>
                  </a:cubicBezTo>
                  <a:cubicBezTo>
                    <a:pt x="3" y="28"/>
                    <a:pt x="3" y="28"/>
                    <a:pt x="3" y="28"/>
                  </a:cubicBezTo>
                  <a:cubicBezTo>
                    <a:pt x="3" y="29"/>
                    <a:pt x="4" y="29"/>
                    <a:pt x="4" y="29"/>
                  </a:cubicBezTo>
                  <a:cubicBezTo>
                    <a:pt x="8" y="29"/>
                    <a:pt x="8" y="29"/>
                    <a:pt x="8" y="29"/>
                  </a:cubicBezTo>
                  <a:cubicBezTo>
                    <a:pt x="12" y="28"/>
                    <a:pt x="12" y="28"/>
                    <a:pt x="12" y="28"/>
                  </a:cubicBezTo>
                  <a:cubicBezTo>
                    <a:pt x="16" y="28"/>
                    <a:pt x="16" y="28"/>
                    <a:pt x="16" y="28"/>
                  </a:cubicBezTo>
                  <a:cubicBezTo>
                    <a:pt x="17" y="28"/>
                    <a:pt x="17" y="27"/>
                    <a:pt x="17" y="26"/>
                  </a:cubicBezTo>
                  <a:cubicBezTo>
                    <a:pt x="17" y="25"/>
                    <a:pt x="17" y="25"/>
                    <a:pt x="17" y="25"/>
                  </a:cubicBezTo>
                  <a:cubicBezTo>
                    <a:pt x="17" y="24"/>
                    <a:pt x="16" y="24"/>
                    <a:pt x="16" y="24"/>
                  </a:cubicBezTo>
                  <a:cubicBezTo>
                    <a:pt x="15" y="24"/>
                    <a:pt x="15" y="24"/>
                    <a:pt x="15" y="24"/>
                  </a:cubicBezTo>
                  <a:cubicBezTo>
                    <a:pt x="12" y="4"/>
                    <a:pt x="12" y="4"/>
                    <a:pt x="12" y="4"/>
                  </a:cubicBezTo>
                  <a:cubicBezTo>
                    <a:pt x="12" y="4"/>
                    <a:pt x="12" y="4"/>
                    <a:pt x="12" y="4"/>
                  </a:cubicBezTo>
                  <a:cubicBezTo>
                    <a:pt x="13" y="4"/>
                    <a:pt x="13" y="4"/>
                    <a:pt x="13" y="4"/>
                  </a:cubicBezTo>
                  <a:cubicBezTo>
                    <a:pt x="14" y="4"/>
                    <a:pt x="14" y="3"/>
                    <a:pt x="14" y="3"/>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61" name="Freeform 107"/>
            <p:cNvSpPr/>
            <p:nvPr/>
          </p:nvSpPr>
          <p:spPr bwMode="auto">
            <a:xfrm>
              <a:off x="2239566" y="2399307"/>
              <a:ext cx="45244" cy="73819"/>
            </a:xfrm>
            <a:custGeom>
              <a:avLst/>
              <a:gdLst>
                <a:gd name="T0" fmla="*/ 15 w 18"/>
                <a:gd name="T1" fmla="*/ 2 h 29"/>
                <a:gd name="T2" fmla="*/ 14 w 18"/>
                <a:gd name="T3" fmla="*/ 1 h 29"/>
                <a:gd name="T4" fmla="*/ 13 w 18"/>
                <a:gd name="T5" fmla="*/ 0 h 29"/>
                <a:gd name="T6" fmla="*/ 1 w 18"/>
                <a:gd name="T7" fmla="*/ 1 h 29"/>
                <a:gd name="T8" fmla="*/ 0 w 18"/>
                <a:gd name="T9" fmla="*/ 3 h 29"/>
                <a:gd name="T10" fmla="*/ 0 w 18"/>
                <a:gd name="T11" fmla="*/ 4 h 29"/>
                <a:gd name="T12" fmla="*/ 2 w 18"/>
                <a:gd name="T13" fmla="*/ 5 h 29"/>
                <a:gd name="T14" fmla="*/ 2 w 18"/>
                <a:gd name="T15" fmla="*/ 5 h 29"/>
                <a:gd name="T16" fmla="*/ 2 w 18"/>
                <a:gd name="T17" fmla="*/ 5 h 29"/>
                <a:gd name="T18" fmla="*/ 5 w 18"/>
                <a:gd name="T19" fmla="*/ 25 h 29"/>
                <a:gd name="T20" fmla="*/ 4 w 18"/>
                <a:gd name="T21" fmla="*/ 25 h 29"/>
                <a:gd name="T22" fmla="*/ 3 w 18"/>
                <a:gd name="T23" fmla="*/ 26 h 29"/>
                <a:gd name="T24" fmla="*/ 3 w 18"/>
                <a:gd name="T25" fmla="*/ 28 h 29"/>
                <a:gd name="T26" fmla="*/ 5 w 18"/>
                <a:gd name="T27" fmla="*/ 29 h 29"/>
                <a:gd name="T28" fmla="*/ 9 w 18"/>
                <a:gd name="T29" fmla="*/ 28 h 29"/>
                <a:gd name="T30" fmla="*/ 12 w 18"/>
                <a:gd name="T31" fmla="*/ 28 h 29"/>
                <a:gd name="T32" fmla="*/ 16 w 18"/>
                <a:gd name="T33" fmla="*/ 27 h 29"/>
                <a:gd name="T34" fmla="*/ 18 w 18"/>
                <a:gd name="T35" fmla="*/ 26 h 29"/>
                <a:gd name="T36" fmla="*/ 17 w 18"/>
                <a:gd name="T37" fmla="*/ 25 h 29"/>
                <a:gd name="T38" fmla="*/ 16 w 18"/>
                <a:gd name="T39" fmla="*/ 24 h 29"/>
                <a:gd name="T40" fmla="*/ 15 w 18"/>
                <a:gd name="T41" fmla="*/ 24 h 29"/>
                <a:gd name="T42" fmla="*/ 13 w 18"/>
                <a:gd name="T43" fmla="*/ 4 h 29"/>
                <a:gd name="T44" fmla="*/ 13 w 18"/>
                <a:gd name="T45" fmla="*/ 4 h 29"/>
                <a:gd name="T46" fmla="*/ 14 w 18"/>
                <a:gd name="T47" fmla="*/ 4 h 29"/>
                <a:gd name="T48" fmla="*/ 15 w 18"/>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9">
                  <a:moveTo>
                    <a:pt x="15" y="2"/>
                  </a:moveTo>
                  <a:cubicBezTo>
                    <a:pt x="14" y="1"/>
                    <a:pt x="14" y="1"/>
                    <a:pt x="14" y="1"/>
                  </a:cubicBezTo>
                  <a:cubicBezTo>
                    <a:pt x="14" y="0"/>
                    <a:pt x="14" y="0"/>
                    <a:pt x="13" y="0"/>
                  </a:cubicBezTo>
                  <a:cubicBezTo>
                    <a:pt x="1" y="1"/>
                    <a:pt x="1" y="1"/>
                    <a:pt x="1" y="1"/>
                  </a:cubicBezTo>
                  <a:cubicBezTo>
                    <a:pt x="0" y="1"/>
                    <a:pt x="0" y="2"/>
                    <a:pt x="0" y="3"/>
                  </a:cubicBezTo>
                  <a:cubicBezTo>
                    <a:pt x="0" y="4"/>
                    <a:pt x="0" y="4"/>
                    <a:pt x="0" y="4"/>
                  </a:cubicBezTo>
                  <a:cubicBezTo>
                    <a:pt x="0" y="5"/>
                    <a:pt x="1" y="5"/>
                    <a:pt x="2" y="5"/>
                  </a:cubicBezTo>
                  <a:cubicBezTo>
                    <a:pt x="2" y="5"/>
                    <a:pt x="2" y="5"/>
                    <a:pt x="2" y="5"/>
                  </a:cubicBezTo>
                  <a:cubicBezTo>
                    <a:pt x="2" y="5"/>
                    <a:pt x="2" y="5"/>
                    <a:pt x="2" y="5"/>
                  </a:cubicBezTo>
                  <a:cubicBezTo>
                    <a:pt x="5" y="25"/>
                    <a:pt x="5" y="25"/>
                    <a:pt x="5" y="25"/>
                  </a:cubicBezTo>
                  <a:cubicBezTo>
                    <a:pt x="4" y="25"/>
                    <a:pt x="4" y="25"/>
                    <a:pt x="4" y="25"/>
                  </a:cubicBezTo>
                  <a:cubicBezTo>
                    <a:pt x="3" y="25"/>
                    <a:pt x="3" y="26"/>
                    <a:pt x="3" y="26"/>
                  </a:cubicBezTo>
                  <a:cubicBezTo>
                    <a:pt x="3" y="28"/>
                    <a:pt x="3" y="28"/>
                    <a:pt x="3" y="28"/>
                  </a:cubicBezTo>
                  <a:cubicBezTo>
                    <a:pt x="3" y="29"/>
                    <a:pt x="4" y="29"/>
                    <a:pt x="5" y="29"/>
                  </a:cubicBezTo>
                  <a:cubicBezTo>
                    <a:pt x="9" y="28"/>
                    <a:pt x="9" y="28"/>
                    <a:pt x="9" y="28"/>
                  </a:cubicBezTo>
                  <a:cubicBezTo>
                    <a:pt x="12" y="28"/>
                    <a:pt x="12" y="28"/>
                    <a:pt x="12" y="28"/>
                  </a:cubicBezTo>
                  <a:cubicBezTo>
                    <a:pt x="16" y="27"/>
                    <a:pt x="16" y="27"/>
                    <a:pt x="16" y="27"/>
                  </a:cubicBezTo>
                  <a:cubicBezTo>
                    <a:pt x="17" y="27"/>
                    <a:pt x="18" y="27"/>
                    <a:pt x="18" y="26"/>
                  </a:cubicBezTo>
                  <a:cubicBezTo>
                    <a:pt x="17" y="25"/>
                    <a:pt x="17" y="25"/>
                    <a:pt x="17" y="25"/>
                  </a:cubicBezTo>
                  <a:cubicBezTo>
                    <a:pt x="17" y="24"/>
                    <a:pt x="17" y="24"/>
                    <a:pt x="16" y="24"/>
                  </a:cubicBezTo>
                  <a:cubicBezTo>
                    <a:pt x="15" y="24"/>
                    <a:pt x="15" y="24"/>
                    <a:pt x="15" y="24"/>
                  </a:cubicBezTo>
                  <a:cubicBezTo>
                    <a:pt x="13" y="4"/>
                    <a:pt x="13" y="4"/>
                    <a:pt x="13" y="4"/>
                  </a:cubicBezTo>
                  <a:cubicBezTo>
                    <a:pt x="13" y="4"/>
                    <a:pt x="13" y="4"/>
                    <a:pt x="13" y="4"/>
                  </a:cubicBezTo>
                  <a:cubicBezTo>
                    <a:pt x="14" y="4"/>
                    <a:pt x="14" y="4"/>
                    <a:pt x="14" y="4"/>
                  </a:cubicBezTo>
                  <a:cubicBezTo>
                    <a:pt x="14" y="4"/>
                    <a:pt x="15" y="3"/>
                    <a:pt x="15"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62" name="Freeform 108"/>
            <p:cNvSpPr/>
            <p:nvPr/>
          </p:nvSpPr>
          <p:spPr bwMode="auto">
            <a:xfrm>
              <a:off x="2082403" y="2476697"/>
              <a:ext cx="230981" cy="76200"/>
            </a:xfrm>
            <a:custGeom>
              <a:avLst/>
              <a:gdLst>
                <a:gd name="T0" fmla="*/ 85 w 90"/>
                <a:gd name="T1" fmla="*/ 7 h 30"/>
                <a:gd name="T2" fmla="*/ 82 w 90"/>
                <a:gd name="T3" fmla="*/ 8 h 30"/>
                <a:gd name="T4" fmla="*/ 82 w 90"/>
                <a:gd name="T5" fmla="*/ 7 h 30"/>
                <a:gd name="T6" fmla="*/ 82 w 90"/>
                <a:gd name="T7" fmla="*/ 4 h 30"/>
                <a:gd name="T8" fmla="*/ 78 w 90"/>
                <a:gd name="T9" fmla="*/ 0 h 30"/>
                <a:gd name="T10" fmla="*/ 9 w 90"/>
                <a:gd name="T11" fmla="*/ 9 h 30"/>
                <a:gd name="T12" fmla="*/ 6 w 90"/>
                <a:gd name="T13" fmla="*/ 13 h 30"/>
                <a:gd name="T14" fmla="*/ 7 w 90"/>
                <a:gd name="T15" fmla="*/ 17 h 30"/>
                <a:gd name="T16" fmla="*/ 7 w 90"/>
                <a:gd name="T17" fmla="*/ 17 h 30"/>
                <a:gd name="T18" fmla="*/ 4 w 90"/>
                <a:gd name="T19" fmla="*/ 17 h 30"/>
                <a:gd name="T20" fmla="*/ 1 w 90"/>
                <a:gd name="T21" fmla="*/ 21 h 30"/>
                <a:gd name="T22" fmla="*/ 1 w 90"/>
                <a:gd name="T23" fmla="*/ 26 h 30"/>
                <a:gd name="T24" fmla="*/ 5 w 90"/>
                <a:gd name="T25" fmla="*/ 29 h 30"/>
                <a:gd name="T26" fmla="*/ 87 w 90"/>
                <a:gd name="T27" fmla="*/ 19 h 30"/>
                <a:gd name="T28" fmla="*/ 90 w 90"/>
                <a:gd name="T29" fmla="*/ 16 h 30"/>
                <a:gd name="T30" fmla="*/ 89 w 90"/>
                <a:gd name="T31" fmla="*/ 10 h 30"/>
                <a:gd name="T32" fmla="*/ 85 w 90"/>
                <a:gd name="T33"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30">
                  <a:moveTo>
                    <a:pt x="85" y="7"/>
                  </a:moveTo>
                  <a:cubicBezTo>
                    <a:pt x="82" y="8"/>
                    <a:pt x="82" y="8"/>
                    <a:pt x="82" y="8"/>
                  </a:cubicBezTo>
                  <a:cubicBezTo>
                    <a:pt x="82" y="8"/>
                    <a:pt x="82" y="8"/>
                    <a:pt x="82" y="7"/>
                  </a:cubicBezTo>
                  <a:cubicBezTo>
                    <a:pt x="82" y="4"/>
                    <a:pt x="82" y="4"/>
                    <a:pt x="82" y="4"/>
                  </a:cubicBezTo>
                  <a:cubicBezTo>
                    <a:pt x="81" y="2"/>
                    <a:pt x="80" y="0"/>
                    <a:pt x="78" y="0"/>
                  </a:cubicBezTo>
                  <a:cubicBezTo>
                    <a:pt x="9" y="9"/>
                    <a:pt x="9" y="9"/>
                    <a:pt x="9" y="9"/>
                  </a:cubicBezTo>
                  <a:cubicBezTo>
                    <a:pt x="7" y="9"/>
                    <a:pt x="6" y="11"/>
                    <a:pt x="6" y="13"/>
                  </a:cubicBezTo>
                  <a:cubicBezTo>
                    <a:pt x="7" y="17"/>
                    <a:pt x="7" y="17"/>
                    <a:pt x="7" y="17"/>
                  </a:cubicBezTo>
                  <a:cubicBezTo>
                    <a:pt x="7" y="17"/>
                    <a:pt x="7" y="17"/>
                    <a:pt x="7" y="17"/>
                  </a:cubicBezTo>
                  <a:cubicBezTo>
                    <a:pt x="4" y="17"/>
                    <a:pt x="4" y="17"/>
                    <a:pt x="4" y="17"/>
                  </a:cubicBezTo>
                  <a:cubicBezTo>
                    <a:pt x="2" y="18"/>
                    <a:pt x="0" y="19"/>
                    <a:pt x="1" y="21"/>
                  </a:cubicBezTo>
                  <a:cubicBezTo>
                    <a:pt x="1" y="26"/>
                    <a:pt x="1" y="26"/>
                    <a:pt x="1" y="26"/>
                  </a:cubicBezTo>
                  <a:cubicBezTo>
                    <a:pt x="1" y="28"/>
                    <a:pt x="3" y="30"/>
                    <a:pt x="5" y="29"/>
                  </a:cubicBezTo>
                  <a:cubicBezTo>
                    <a:pt x="87" y="19"/>
                    <a:pt x="87" y="19"/>
                    <a:pt x="87" y="19"/>
                  </a:cubicBezTo>
                  <a:cubicBezTo>
                    <a:pt x="89" y="19"/>
                    <a:pt x="90" y="17"/>
                    <a:pt x="90" y="16"/>
                  </a:cubicBezTo>
                  <a:cubicBezTo>
                    <a:pt x="89" y="10"/>
                    <a:pt x="89" y="10"/>
                    <a:pt x="89" y="10"/>
                  </a:cubicBezTo>
                  <a:cubicBezTo>
                    <a:pt x="89" y="8"/>
                    <a:pt x="87" y="7"/>
                    <a:pt x="85" y="7"/>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63" name="Freeform 109"/>
            <p:cNvSpPr/>
            <p:nvPr/>
          </p:nvSpPr>
          <p:spPr bwMode="auto">
            <a:xfrm>
              <a:off x="3057525" y="1894482"/>
              <a:ext cx="182165" cy="69056"/>
            </a:xfrm>
            <a:custGeom>
              <a:avLst/>
              <a:gdLst>
                <a:gd name="T0" fmla="*/ 63 w 71"/>
                <a:gd name="T1" fmla="*/ 20 h 27"/>
                <a:gd name="T2" fmla="*/ 67 w 71"/>
                <a:gd name="T3" fmla="*/ 14 h 27"/>
                <a:gd name="T4" fmla="*/ 41 w 71"/>
                <a:gd name="T5" fmla="*/ 3 h 27"/>
                <a:gd name="T6" fmla="*/ 26 w 71"/>
                <a:gd name="T7" fmla="*/ 4 h 27"/>
                <a:gd name="T8" fmla="*/ 4 w 71"/>
                <a:gd name="T9" fmla="*/ 22 h 27"/>
                <a:gd name="T10" fmla="*/ 10 w 71"/>
                <a:gd name="T11" fmla="*/ 27 h 27"/>
                <a:gd name="T12" fmla="*/ 63 w 71"/>
                <a:gd name="T13" fmla="*/ 20 h 27"/>
              </a:gdLst>
              <a:ahLst/>
              <a:cxnLst>
                <a:cxn ang="0">
                  <a:pos x="T0" y="T1"/>
                </a:cxn>
                <a:cxn ang="0">
                  <a:pos x="T2" y="T3"/>
                </a:cxn>
                <a:cxn ang="0">
                  <a:pos x="T4" y="T5"/>
                </a:cxn>
                <a:cxn ang="0">
                  <a:pos x="T6" y="T7"/>
                </a:cxn>
                <a:cxn ang="0">
                  <a:pos x="T8" y="T9"/>
                </a:cxn>
                <a:cxn ang="0">
                  <a:pos x="T10" y="T11"/>
                </a:cxn>
                <a:cxn ang="0">
                  <a:pos x="T12" y="T13"/>
                </a:cxn>
              </a:cxnLst>
              <a:rect l="0" t="0" r="r" b="b"/>
              <a:pathLst>
                <a:path w="71" h="27">
                  <a:moveTo>
                    <a:pt x="63" y="20"/>
                  </a:moveTo>
                  <a:cubicBezTo>
                    <a:pt x="71" y="19"/>
                    <a:pt x="71" y="16"/>
                    <a:pt x="67" y="14"/>
                  </a:cubicBezTo>
                  <a:cubicBezTo>
                    <a:pt x="41" y="3"/>
                    <a:pt x="41" y="3"/>
                    <a:pt x="41" y="3"/>
                  </a:cubicBezTo>
                  <a:cubicBezTo>
                    <a:pt x="36" y="0"/>
                    <a:pt x="30" y="1"/>
                    <a:pt x="26" y="4"/>
                  </a:cubicBezTo>
                  <a:cubicBezTo>
                    <a:pt x="4" y="22"/>
                    <a:pt x="4" y="22"/>
                    <a:pt x="4" y="22"/>
                  </a:cubicBezTo>
                  <a:cubicBezTo>
                    <a:pt x="0" y="25"/>
                    <a:pt x="2" y="27"/>
                    <a:pt x="10" y="27"/>
                  </a:cubicBezTo>
                  <a:lnTo>
                    <a:pt x="63" y="20"/>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64" name="Freeform 110"/>
            <p:cNvSpPr/>
            <p:nvPr/>
          </p:nvSpPr>
          <p:spPr bwMode="auto">
            <a:xfrm>
              <a:off x="3086100" y="1965919"/>
              <a:ext cx="35719" cy="57150"/>
            </a:xfrm>
            <a:custGeom>
              <a:avLst/>
              <a:gdLst>
                <a:gd name="T0" fmla="*/ 11 w 14"/>
                <a:gd name="T1" fmla="*/ 2 h 22"/>
                <a:gd name="T2" fmla="*/ 11 w 14"/>
                <a:gd name="T3" fmla="*/ 1 h 22"/>
                <a:gd name="T4" fmla="*/ 10 w 14"/>
                <a:gd name="T5" fmla="*/ 0 h 22"/>
                <a:gd name="T6" fmla="*/ 1 w 14"/>
                <a:gd name="T7" fmla="*/ 1 h 22"/>
                <a:gd name="T8" fmla="*/ 0 w 14"/>
                <a:gd name="T9" fmla="*/ 2 h 22"/>
                <a:gd name="T10" fmla="*/ 1 w 14"/>
                <a:gd name="T11" fmla="*/ 3 h 22"/>
                <a:gd name="T12" fmla="*/ 2 w 14"/>
                <a:gd name="T13" fmla="*/ 4 h 22"/>
                <a:gd name="T14" fmla="*/ 2 w 14"/>
                <a:gd name="T15" fmla="*/ 4 h 22"/>
                <a:gd name="T16" fmla="*/ 2 w 14"/>
                <a:gd name="T17" fmla="*/ 4 h 22"/>
                <a:gd name="T18" fmla="*/ 4 w 14"/>
                <a:gd name="T19" fmla="*/ 19 h 22"/>
                <a:gd name="T20" fmla="*/ 3 w 14"/>
                <a:gd name="T21" fmla="*/ 19 h 22"/>
                <a:gd name="T22" fmla="*/ 3 w 14"/>
                <a:gd name="T23" fmla="*/ 20 h 22"/>
                <a:gd name="T24" fmla="*/ 3 w 14"/>
                <a:gd name="T25" fmla="*/ 21 h 22"/>
                <a:gd name="T26" fmla="*/ 4 w 14"/>
                <a:gd name="T27" fmla="*/ 22 h 22"/>
                <a:gd name="T28" fmla="*/ 7 w 14"/>
                <a:gd name="T29" fmla="*/ 22 h 22"/>
                <a:gd name="T30" fmla="*/ 10 w 14"/>
                <a:gd name="T31" fmla="*/ 21 h 22"/>
                <a:gd name="T32" fmla="*/ 13 w 14"/>
                <a:gd name="T33" fmla="*/ 21 h 22"/>
                <a:gd name="T34" fmla="*/ 13 w 14"/>
                <a:gd name="T35" fmla="*/ 20 h 22"/>
                <a:gd name="T36" fmla="*/ 13 w 14"/>
                <a:gd name="T37" fmla="*/ 19 h 22"/>
                <a:gd name="T38" fmla="*/ 12 w 14"/>
                <a:gd name="T39" fmla="*/ 18 h 22"/>
                <a:gd name="T40" fmla="*/ 12 w 14"/>
                <a:gd name="T41" fmla="*/ 18 h 22"/>
                <a:gd name="T42" fmla="*/ 10 w 14"/>
                <a:gd name="T43" fmla="*/ 3 h 22"/>
                <a:gd name="T44" fmla="*/ 10 w 14"/>
                <a:gd name="T45" fmla="*/ 3 h 22"/>
                <a:gd name="T46" fmla="*/ 10 w 14"/>
                <a:gd name="T47" fmla="*/ 3 h 22"/>
                <a:gd name="T48" fmla="*/ 11 w 14"/>
                <a:gd name="T4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2">
                  <a:moveTo>
                    <a:pt x="11" y="2"/>
                  </a:moveTo>
                  <a:cubicBezTo>
                    <a:pt x="11" y="1"/>
                    <a:pt x="11" y="1"/>
                    <a:pt x="11" y="1"/>
                  </a:cubicBezTo>
                  <a:cubicBezTo>
                    <a:pt x="11" y="0"/>
                    <a:pt x="11" y="0"/>
                    <a:pt x="10" y="0"/>
                  </a:cubicBezTo>
                  <a:cubicBezTo>
                    <a:pt x="1" y="1"/>
                    <a:pt x="1" y="1"/>
                    <a:pt x="1" y="1"/>
                  </a:cubicBezTo>
                  <a:cubicBezTo>
                    <a:pt x="1" y="1"/>
                    <a:pt x="0" y="2"/>
                    <a:pt x="0" y="2"/>
                  </a:cubicBezTo>
                  <a:cubicBezTo>
                    <a:pt x="1" y="3"/>
                    <a:pt x="1" y="3"/>
                    <a:pt x="1" y="3"/>
                  </a:cubicBezTo>
                  <a:cubicBezTo>
                    <a:pt x="1" y="4"/>
                    <a:pt x="1" y="4"/>
                    <a:pt x="2" y="4"/>
                  </a:cubicBezTo>
                  <a:cubicBezTo>
                    <a:pt x="2" y="4"/>
                    <a:pt x="2" y="4"/>
                    <a:pt x="2" y="4"/>
                  </a:cubicBezTo>
                  <a:cubicBezTo>
                    <a:pt x="2" y="4"/>
                    <a:pt x="2" y="4"/>
                    <a:pt x="2" y="4"/>
                  </a:cubicBezTo>
                  <a:cubicBezTo>
                    <a:pt x="4" y="19"/>
                    <a:pt x="4" y="19"/>
                    <a:pt x="4" y="19"/>
                  </a:cubicBezTo>
                  <a:cubicBezTo>
                    <a:pt x="3" y="19"/>
                    <a:pt x="3" y="19"/>
                    <a:pt x="3" y="19"/>
                  </a:cubicBezTo>
                  <a:cubicBezTo>
                    <a:pt x="3" y="19"/>
                    <a:pt x="3" y="20"/>
                    <a:pt x="3" y="20"/>
                  </a:cubicBezTo>
                  <a:cubicBezTo>
                    <a:pt x="3" y="21"/>
                    <a:pt x="3" y="21"/>
                    <a:pt x="3" y="21"/>
                  </a:cubicBezTo>
                  <a:cubicBezTo>
                    <a:pt x="3" y="22"/>
                    <a:pt x="3" y="22"/>
                    <a:pt x="4" y="22"/>
                  </a:cubicBezTo>
                  <a:cubicBezTo>
                    <a:pt x="7" y="22"/>
                    <a:pt x="7" y="22"/>
                    <a:pt x="7" y="22"/>
                  </a:cubicBezTo>
                  <a:cubicBezTo>
                    <a:pt x="10" y="21"/>
                    <a:pt x="10" y="21"/>
                    <a:pt x="10" y="21"/>
                  </a:cubicBezTo>
                  <a:cubicBezTo>
                    <a:pt x="13" y="21"/>
                    <a:pt x="13" y="21"/>
                    <a:pt x="13" y="21"/>
                  </a:cubicBezTo>
                  <a:cubicBezTo>
                    <a:pt x="13" y="21"/>
                    <a:pt x="14" y="20"/>
                    <a:pt x="13" y="20"/>
                  </a:cubicBezTo>
                  <a:cubicBezTo>
                    <a:pt x="13" y="19"/>
                    <a:pt x="13" y="19"/>
                    <a:pt x="13" y="19"/>
                  </a:cubicBezTo>
                  <a:cubicBezTo>
                    <a:pt x="13" y="18"/>
                    <a:pt x="13" y="18"/>
                    <a:pt x="12" y="18"/>
                  </a:cubicBezTo>
                  <a:cubicBezTo>
                    <a:pt x="12" y="18"/>
                    <a:pt x="12" y="18"/>
                    <a:pt x="12" y="18"/>
                  </a:cubicBezTo>
                  <a:cubicBezTo>
                    <a:pt x="10" y="3"/>
                    <a:pt x="10" y="3"/>
                    <a:pt x="10" y="3"/>
                  </a:cubicBezTo>
                  <a:cubicBezTo>
                    <a:pt x="10" y="3"/>
                    <a:pt x="10" y="3"/>
                    <a:pt x="10" y="3"/>
                  </a:cubicBezTo>
                  <a:cubicBezTo>
                    <a:pt x="10" y="3"/>
                    <a:pt x="10" y="3"/>
                    <a:pt x="10" y="3"/>
                  </a:cubicBezTo>
                  <a:cubicBezTo>
                    <a:pt x="11" y="3"/>
                    <a:pt x="11" y="3"/>
                    <a:pt x="11"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65" name="Freeform 111"/>
            <p:cNvSpPr/>
            <p:nvPr/>
          </p:nvSpPr>
          <p:spPr bwMode="auto">
            <a:xfrm>
              <a:off x="3121818" y="1961156"/>
              <a:ext cx="33338" cy="57150"/>
            </a:xfrm>
            <a:custGeom>
              <a:avLst/>
              <a:gdLst>
                <a:gd name="T0" fmla="*/ 11 w 13"/>
                <a:gd name="T1" fmla="*/ 2 h 22"/>
                <a:gd name="T2" fmla="*/ 11 w 13"/>
                <a:gd name="T3" fmla="*/ 1 h 22"/>
                <a:gd name="T4" fmla="*/ 10 w 13"/>
                <a:gd name="T5" fmla="*/ 0 h 22"/>
                <a:gd name="T6" fmla="*/ 1 w 13"/>
                <a:gd name="T7" fmla="*/ 2 h 22"/>
                <a:gd name="T8" fmla="*/ 0 w 13"/>
                <a:gd name="T9" fmla="*/ 3 h 22"/>
                <a:gd name="T10" fmla="*/ 0 w 13"/>
                <a:gd name="T11" fmla="*/ 4 h 22"/>
                <a:gd name="T12" fmla="*/ 1 w 13"/>
                <a:gd name="T13" fmla="*/ 4 h 22"/>
                <a:gd name="T14" fmla="*/ 2 w 13"/>
                <a:gd name="T15" fmla="*/ 4 h 22"/>
                <a:gd name="T16" fmla="*/ 2 w 13"/>
                <a:gd name="T17" fmla="*/ 4 h 22"/>
                <a:gd name="T18" fmla="*/ 4 w 13"/>
                <a:gd name="T19" fmla="*/ 19 h 22"/>
                <a:gd name="T20" fmla="*/ 3 w 13"/>
                <a:gd name="T21" fmla="*/ 19 h 22"/>
                <a:gd name="T22" fmla="*/ 2 w 13"/>
                <a:gd name="T23" fmla="*/ 20 h 22"/>
                <a:gd name="T24" fmla="*/ 2 w 13"/>
                <a:gd name="T25" fmla="*/ 21 h 22"/>
                <a:gd name="T26" fmla="*/ 3 w 13"/>
                <a:gd name="T27" fmla="*/ 22 h 22"/>
                <a:gd name="T28" fmla="*/ 7 w 13"/>
                <a:gd name="T29" fmla="*/ 22 h 22"/>
                <a:gd name="T30" fmla="*/ 9 w 13"/>
                <a:gd name="T31" fmla="*/ 22 h 22"/>
                <a:gd name="T32" fmla="*/ 12 w 13"/>
                <a:gd name="T33" fmla="*/ 21 h 22"/>
                <a:gd name="T34" fmla="*/ 13 w 13"/>
                <a:gd name="T35" fmla="*/ 20 h 22"/>
                <a:gd name="T36" fmla="*/ 13 w 13"/>
                <a:gd name="T37" fmla="*/ 19 h 22"/>
                <a:gd name="T38" fmla="*/ 12 w 13"/>
                <a:gd name="T39" fmla="*/ 18 h 22"/>
                <a:gd name="T40" fmla="*/ 11 w 13"/>
                <a:gd name="T41" fmla="*/ 18 h 22"/>
                <a:gd name="T42" fmla="*/ 10 w 13"/>
                <a:gd name="T43" fmla="*/ 3 h 22"/>
                <a:gd name="T44" fmla="*/ 10 w 13"/>
                <a:gd name="T45" fmla="*/ 3 h 22"/>
                <a:gd name="T46" fmla="*/ 10 w 13"/>
                <a:gd name="T47" fmla="*/ 3 h 22"/>
                <a:gd name="T48" fmla="*/ 11 w 13"/>
                <a:gd name="T4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22">
                  <a:moveTo>
                    <a:pt x="11" y="2"/>
                  </a:moveTo>
                  <a:cubicBezTo>
                    <a:pt x="11" y="1"/>
                    <a:pt x="11" y="1"/>
                    <a:pt x="11" y="1"/>
                  </a:cubicBezTo>
                  <a:cubicBezTo>
                    <a:pt x="11" y="1"/>
                    <a:pt x="10" y="0"/>
                    <a:pt x="10" y="0"/>
                  </a:cubicBezTo>
                  <a:cubicBezTo>
                    <a:pt x="1" y="2"/>
                    <a:pt x="1" y="2"/>
                    <a:pt x="1" y="2"/>
                  </a:cubicBezTo>
                  <a:cubicBezTo>
                    <a:pt x="0" y="2"/>
                    <a:pt x="0" y="2"/>
                    <a:pt x="0" y="3"/>
                  </a:cubicBezTo>
                  <a:cubicBezTo>
                    <a:pt x="0" y="4"/>
                    <a:pt x="0" y="4"/>
                    <a:pt x="0" y="4"/>
                  </a:cubicBezTo>
                  <a:cubicBezTo>
                    <a:pt x="0" y="4"/>
                    <a:pt x="1" y="5"/>
                    <a:pt x="1" y="4"/>
                  </a:cubicBezTo>
                  <a:cubicBezTo>
                    <a:pt x="2" y="4"/>
                    <a:pt x="2" y="4"/>
                    <a:pt x="2" y="4"/>
                  </a:cubicBezTo>
                  <a:cubicBezTo>
                    <a:pt x="2" y="4"/>
                    <a:pt x="2" y="4"/>
                    <a:pt x="2" y="4"/>
                  </a:cubicBezTo>
                  <a:cubicBezTo>
                    <a:pt x="4" y="19"/>
                    <a:pt x="4" y="19"/>
                    <a:pt x="4" y="19"/>
                  </a:cubicBezTo>
                  <a:cubicBezTo>
                    <a:pt x="3" y="19"/>
                    <a:pt x="3" y="19"/>
                    <a:pt x="3" y="19"/>
                  </a:cubicBezTo>
                  <a:cubicBezTo>
                    <a:pt x="3" y="19"/>
                    <a:pt x="2" y="20"/>
                    <a:pt x="2" y="20"/>
                  </a:cubicBezTo>
                  <a:cubicBezTo>
                    <a:pt x="2" y="21"/>
                    <a:pt x="2" y="21"/>
                    <a:pt x="2" y="21"/>
                  </a:cubicBezTo>
                  <a:cubicBezTo>
                    <a:pt x="2" y="22"/>
                    <a:pt x="3" y="22"/>
                    <a:pt x="3" y="22"/>
                  </a:cubicBezTo>
                  <a:cubicBezTo>
                    <a:pt x="7" y="22"/>
                    <a:pt x="7" y="22"/>
                    <a:pt x="7" y="22"/>
                  </a:cubicBezTo>
                  <a:cubicBezTo>
                    <a:pt x="9" y="22"/>
                    <a:pt x="9" y="22"/>
                    <a:pt x="9" y="22"/>
                  </a:cubicBezTo>
                  <a:cubicBezTo>
                    <a:pt x="12" y="21"/>
                    <a:pt x="12" y="21"/>
                    <a:pt x="12" y="21"/>
                  </a:cubicBezTo>
                  <a:cubicBezTo>
                    <a:pt x="13" y="21"/>
                    <a:pt x="13" y="21"/>
                    <a:pt x="13" y="20"/>
                  </a:cubicBezTo>
                  <a:cubicBezTo>
                    <a:pt x="13" y="19"/>
                    <a:pt x="13" y="19"/>
                    <a:pt x="13" y="19"/>
                  </a:cubicBezTo>
                  <a:cubicBezTo>
                    <a:pt x="13" y="19"/>
                    <a:pt x="12" y="18"/>
                    <a:pt x="12" y="18"/>
                  </a:cubicBezTo>
                  <a:cubicBezTo>
                    <a:pt x="11" y="18"/>
                    <a:pt x="11" y="18"/>
                    <a:pt x="11" y="18"/>
                  </a:cubicBezTo>
                  <a:cubicBezTo>
                    <a:pt x="10" y="3"/>
                    <a:pt x="10" y="3"/>
                    <a:pt x="10" y="3"/>
                  </a:cubicBezTo>
                  <a:cubicBezTo>
                    <a:pt x="10" y="3"/>
                    <a:pt x="10" y="3"/>
                    <a:pt x="10" y="3"/>
                  </a:cubicBezTo>
                  <a:cubicBezTo>
                    <a:pt x="10" y="3"/>
                    <a:pt x="10" y="3"/>
                    <a:pt x="10" y="3"/>
                  </a:cubicBezTo>
                  <a:cubicBezTo>
                    <a:pt x="11" y="3"/>
                    <a:pt x="11" y="3"/>
                    <a:pt x="11"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66" name="Freeform 112"/>
            <p:cNvSpPr/>
            <p:nvPr/>
          </p:nvSpPr>
          <p:spPr bwMode="auto">
            <a:xfrm>
              <a:off x="3157537" y="1958775"/>
              <a:ext cx="33338" cy="55960"/>
            </a:xfrm>
            <a:custGeom>
              <a:avLst/>
              <a:gdLst>
                <a:gd name="T0" fmla="*/ 11 w 13"/>
                <a:gd name="T1" fmla="*/ 2 h 22"/>
                <a:gd name="T2" fmla="*/ 10 w 13"/>
                <a:gd name="T3" fmla="*/ 1 h 22"/>
                <a:gd name="T4" fmla="*/ 9 w 13"/>
                <a:gd name="T5" fmla="*/ 0 h 22"/>
                <a:gd name="T6" fmla="*/ 1 w 13"/>
                <a:gd name="T7" fmla="*/ 1 h 22"/>
                <a:gd name="T8" fmla="*/ 0 w 13"/>
                <a:gd name="T9" fmla="*/ 2 h 22"/>
                <a:gd name="T10" fmla="*/ 0 w 13"/>
                <a:gd name="T11" fmla="*/ 3 h 22"/>
                <a:gd name="T12" fmla="*/ 1 w 13"/>
                <a:gd name="T13" fmla="*/ 4 h 22"/>
                <a:gd name="T14" fmla="*/ 2 w 13"/>
                <a:gd name="T15" fmla="*/ 4 h 22"/>
                <a:gd name="T16" fmla="*/ 2 w 13"/>
                <a:gd name="T17" fmla="*/ 4 h 22"/>
                <a:gd name="T18" fmla="*/ 3 w 13"/>
                <a:gd name="T19" fmla="*/ 19 h 22"/>
                <a:gd name="T20" fmla="*/ 3 w 13"/>
                <a:gd name="T21" fmla="*/ 19 h 22"/>
                <a:gd name="T22" fmla="*/ 2 w 13"/>
                <a:gd name="T23" fmla="*/ 20 h 22"/>
                <a:gd name="T24" fmla="*/ 2 w 13"/>
                <a:gd name="T25" fmla="*/ 21 h 22"/>
                <a:gd name="T26" fmla="*/ 3 w 13"/>
                <a:gd name="T27" fmla="*/ 22 h 22"/>
                <a:gd name="T28" fmla="*/ 6 w 13"/>
                <a:gd name="T29" fmla="*/ 21 h 22"/>
                <a:gd name="T30" fmla="*/ 9 w 13"/>
                <a:gd name="T31" fmla="*/ 21 h 22"/>
                <a:gd name="T32" fmla="*/ 12 w 13"/>
                <a:gd name="T33" fmla="*/ 20 h 22"/>
                <a:gd name="T34" fmla="*/ 13 w 13"/>
                <a:gd name="T35" fmla="*/ 19 h 22"/>
                <a:gd name="T36" fmla="*/ 13 w 13"/>
                <a:gd name="T37" fmla="*/ 18 h 22"/>
                <a:gd name="T38" fmla="*/ 12 w 13"/>
                <a:gd name="T39" fmla="*/ 18 h 22"/>
                <a:gd name="T40" fmla="*/ 11 w 13"/>
                <a:gd name="T41" fmla="*/ 18 h 22"/>
                <a:gd name="T42" fmla="*/ 9 w 13"/>
                <a:gd name="T43" fmla="*/ 3 h 22"/>
                <a:gd name="T44" fmla="*/ 9 w 13"/>
                <a:gd name="T45" fmla="*/ 3 h 22"/>
                <a:gd name="T46" fmla="*/ 10 w 13"/>
                <a:gd name="T47" fmla="*/ 3 h 22"/>
                <a:gd name="T48" fmla="*/ 11 w 13"/>
                <a:gd name="T4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22">
                  <a:moveTo>
                    <a:pt x="11" y="2"/>
                  </a:moveTo>
                  <a:cubicBezTo>
                    <a:pt x="10" y="1"/>
                    <a:pt x="10" y="1"/>
                    <a:pt x="10" y="1"/>
                  </a:cubicBezTo>
                  <a:cubicBezTo>
                    <a:pt x="10" y="0"/>
                    <a:pt x="10" y="0"/>
                    <a:pt x="9" y="0"/>
                  </a:cubicBezTo>
                  <a:cubicBezTo>
                    <a:pt x="1" y="1"/>
                    <a:pt x="1" y="1"/>
                    <a:pt x="1" y="1"/>
                  </a:cubicBezTo>
                  <a:cubicBezTo>
                    <a:pt x="0" y="1"/>
                    <a:pt x="0" y="1"/>
                    <a:pt x="0" y="2"/>
                  </a:cubicBezTo>
                  <a:cubicBezTo>
                    <a:pt x="0" y="3"/>
                    <a:pt x="0" y="3"/>
                    <a:pt x="0" y="3"/>
                  </a:cubicBezTo>
                  <a:cubicBezTo>
                    <a:pt x="0" y="3"/>
                    <a:pt x="0" y="4"/>
                    <a:pt x="1" y="4"/>
                  </a:cubicBezTo>
                  <a:cubicBezTo>
                    <a:pt x="2" y="4"/>
                    <a:pt x="2" y="4"/>
                    <a:pt x="2" y="4"/>
                  </a:cubicBezTo>
                  <a:cubicBezTo>
                    <a:pt x="2" y="4"/>
                    <a:pt x="2" y="4"/>
                    <a:pt x="2" y="4"/>
                  </a:cubicBezTo>
                  <a:cubicBezTo>
                    <a:pt x="3" y="19"/>
                    <a:pt x="3" y="19"/>
                    <a:pt x="3" y="19"/>
                  </a:cubicBezTo>
                  <a:cubicBezTo>
                    <a:pt x="3" y="19"/>
                    <a:pt x="3" y="19"/>
                    <a:pt x="3" y="19"/>
                  </a:cubicBezTo>
                  <a:cubicBezTo>
                    <a:pt x="2" y="19"/>
                    <a:pt x="2" y="19"/>
                    <a:pt x="2" y="20"/>
                  </a:cubicBezTo>
                  <a:cubicBezTo>
                    <a:pt x="2" y="21"/>
                    <a:pt x="2" y="21"/>
                    <a:pt x="2" y="21"/>
                  </a:cubicBezTo>
                  <a:cubicBezTo>
                    <a:pt x="2" y="21"/>
                    <a:pt x="3" y="22"/>
                    <a:pt x="3" y="22"/>
                  </a:cubicBezTo>
                  <a:cubicBezTo>
                    <a:pt x="6" y="21"/>
                    <a:pt x="6" y="21"/>
                    <a:pt x="6" y="21"/>
                  </a:cubicBezTo>
                  <a:cubicBezTo>
                    <a:pt x="9" y="21"/>
                    <a:pt x="9" y="21"/>
                    <a:pt x="9" y="21"/>
                  </a:cubicBezTo>
                  <a:cubicBezTo>
                    <a:pt x="12" y="20"/>
                    <a:pt x="12" y="20"/>
                    <a:pt x="12" y="20"/>
                  </a:cubicBezTo>
                  <a:cubicBezTo>
                    <a:pt x="13" y="20"/>
                    <a:pt x="13" y="20"/>
                    <a:pt x="13" y="19"/>
                  </a:cubicBezTo>
                  <a:cubicBezTo>
                    <a:pt x="13" y="18"/>
                    <a:pt x="13" y="18"/>
                    <a:pt x="13" y="18"/>
                  </a:cubicBezTo>
                  <a:cubicBezTo>
                    <a:pt x="13" y="18"/>
                    <a:pt x="12" y="18"/>
                    <a:pt x="12" y="18"/>
                  </a:cubicBezTo>
                  <a:cubicBezTo>
                    <a:pt x="11" y="18"/>
                    <a:pt x="11" y="18"/>
                    <a:pt x="11" y="18"/>
                  </a:cubicBezTo>
                  <a:cubicBezTo>
                    <a:pt x="9" y="3"/>
                    <a:pt x="9" y="3"/>
                    <a:pt x="9" y="3"/>
                  </a:cubicBezTo>
                  <a:cubicBezTo>
                    <a:pt x="9" y="3"/>
                    <a:pt x="9" y="3"/>
                    <a:pt x="9" y="3"/>
                  </a:cubicBezTo>
                  <a:cubicBezTo>
                    <a:pt x="10" y="3"/>
                    <a:pt x="10" y="3"/>
                    <a:pt x="10" y="3"/>
                  </a:cubicBezTo>
                  <a:cubicBezTo>
                    <a:pt x="10" y="3"/>
                    <a:pt x="11" y="2"/>
                    <a:pt x="11"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67" name="Freeform 113"/>
            <p:cNvSpPr/>
            <p:nvPr/>
          </p:nvSpPr>
          <p:spPr bwMode="auto">
            <a:xfrm>
              <a:off x="3190874" y="1952822"/>
              <a:ext cx="36909" cy="57150"/>
            </a:xfrm>
            <a:custGeom>
              <a:avLst/>
              <a:gdLst>
                <a:gd name="T0" fmla="*/ 11 w 14"/>
                <a:gd name="T1" fmla="*/ 2 h 22"/>
                <a:gd name="T2" fmla="*/ 11 w 14"/>
                <a:gd name="T3" fmla="*/ 1 h 22"/>
                <a:gd name="T4" fmla="*/ 10 w 14"/>
                <a:gd name="T5" fmla="*/ 0 h 22"/>
                <a:gd name="T6" fmla="*/ 1 w 14"/>
                <a:gd name="T7" fmla="*/ 1 h 22"/>
                <a:gd name="T8" fmla="*/ 0 w 14"/>
                <a:gd name="T9" fmla="*/ 2 h 22"/>
                <a:gd name="T10" fmla="*/ 1 w 14"/>
                <a:gd name="T11" fmla="*/ 3 h 22"/>
                <a:gd name="T12" fmla="*/ 2 w 14"/>
                <a:gd name="T13" fmla="*/ 4 h 22"/>
                <a:gd name="T14" fmla="*/ 2 w 14"/>
                <a:gd name="T15" fmla="*/ 4 h 22"/>
                <a:gd name="T16" fmla="*/ 2 w 14"/>
                <a:gd name="T17" fmla="*/ 4 h 22"/>
                <a:gd name="T18" fmla="*/ 4 w 14"/>
                <a:gd name="T19" fmla="*/ 19 h 22"/>
                <a:gd name="T20" fmla="*/ 3 w 14"/>
                <a:gd name="T21" fmla="*/ 19 h 22"/>
                <a:gd name="T22" fmla="*/ 3 w 14"/>
                <a:gd name="T23" fmla="*/ 20 h 22"/>
                <a:gd name="T24" fmla="*/ 3 w 14"/>
                <a:gd name="T25" fmla="*/ 21 h 22"/>
                <a:gd name="T26" fmla="*/ 4 w 14"/>
                <a:gd name="T27" fmla="*/ 22 h 22"/>
                <a:gd name="T28" fmla="*/ 7 w 14"/>
                <a:gd name="T29" fmla="*/ 21 h 22"/>
                <a:gd name="T30" fmla="*/ 10 w 14"/>
                <a:gd name="T31" fmla="*/ 21 h 22"/>
                <a:gd name="T32" fmla="*/ 13 w 14"/>
                <a:gd name="T33" fmla="*/ 21 h 22"/>
                <a:gd name="T34" fmla="*/ 13 w 14"/>
                <a:gd name="T35" fmla="*/ 20 h 22"/>
                <a:gd name="T36" fmla="*/ 13 w 14"/>
                <a:gd name="T37" fmla="*/ 19 h 22"/>
                <a:gd name="T38" fmla="*/ 12 w 14"/>
                <a:gd name="T39" fmla="*/ 18 h 22"/>
                <a:gd name="T40" fmla="*/ 12 w 14"/>
                <a:gd name="T41" fmla="*/ 18 h 22"/>
                <a:gd name="T42" fmla="*/ 10 w 14"/>
                <a:gd name="T43" fmla="*/ 3 h 22"/>
                <a:gd name="T44" fmla="*/ 10 w 14"/>
                <a:gd name="T45" fmla="*/ 3 h 22"/>
                <a:gd name="T46" fmla="*/ 10 w 14"/>
                <a:gd name="T47" fmla="*/ 3 h 22"/>
                <a:gd name="T48" fmla="*/ 11 w 14"/>
                <a:gd name="T4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2">
                  <a:moveTo>
                    <a:pt x="11" y="2"/>
                  </a:moveTo>
                  <a:cubicBezTo>
                    <a:pt x="11" y="1"/>
                    <a:pt x="11" y="1"/>
                    <a:pt x="11" y="1"/>
                  </a:cubicBezTo>
                  <a:cubicBezTo>
                    <a:pt x="11" y="0"/>
                    <a:pt x="11" y="0"/>
                    <a:pt x="10" y="0"/>
                  </a:cubicBezTo>
                  <a:cubicBezTo>
                    <a:pt x="1" y="1"/>
                    <a:pt x="1" y="1"/>
                    <a:pt x="1" y="1"/>
                  </a:cubicBezTo>
                  <a:cubicBezTo>
                    <a:pt x="1" y="1"/>
                    <a:pt x="0" y="2"/>
                    <a:pt x="0" y="2"/>
                  </a:cubicBezTo>
                  <a:cubicBezTo>
                    <a:pt x="1" y="3"/>
                    <a:pt x="1" y="3"/>
                    <a:pt x="1" y="3"/>
                  </a:cubicBezTo>
                  <a:cubicBezTo>
                    <a:pt x="1" y="4"/>
                    <a:pt x="1" y="4"/>
                    <a:pt x="2" y="4"/>
                  </a:cubicBezTo>
                  <a:cubicBezTo>
                    <a:pt x="2" y="4"/>
                    <a:pt x="2" y="4"/>
                    <a:pt x="2" y="4"/>
                  </a:cubicBezTo>
                  <a:cubicBezTo>
                    <a:pt x="2" y="4"/>
                    <a:pt x="2" y="4"/>
                    <a:pt x="2" y="4"/>
                  </a:cubicBezTo>
                  <a:cubicBezTo>
                    <a:pt x="4" y="19"/>
                    <a:pt x="4" y="19"/>
                    <a:pt x="4" y="19"/>
                  </a:cubicBezTo>
                  <a:cubicBezTo>
                    <a:pt x="3" y="19"/>
                    <a:pt x="3" y="19"/>
                    <a:pt x="3" y="19"/>
                  </a:cubicBezTo>
                  <a:cubicBezTo>
                    <a:pt x="3" y="19"/>
                    <a:pt x="3" y="20"/>
                    <a:pt x="3" y="20"/>
                  </a:cubicBezTo>
                  <a:cubicBezTo>
                    <a:pt x="3" y="21"/>
                    <a:pt x="3" y="21"/>
                    <a:pt x="3" y="21"/>
                  </a:cubicBezTo>
                  <a:cubicBezTo>
                    <a:pt x="3" y="22"/>
                    <a:pt x="3" y="22"/>
                    <a:pt x="4" y="22"/>
                  </a:cubicBezTo>
                  <a:cubicBezTo>
                    <a:pt x="7" y="21"/>
                    <a:pt x="7" y="21"/>
                    <a:pt x="7" y="21"/>
                  </a:cubicBezTo>
                  <a:cubicBezTo>
                    <a:pt x="10" y="21"/>
                    <a:pt x="10" y="21"/>
                    <a:pt x="10" y="21"/>
                  </a:cubicBezTo>
                  <a:cubicBezTo>
                    <a:pt x="13" y="21"/>
                    <a:pt x="13" y="21"/>
                    <a:pt x="13" y="21"/>
                  </a:cubicBezTo>
                  <a:cubicBezTo>
                    <a:pt x="13" y="21"/>
                    <a:pt x="14" y="20"/>
                    <a:pt x="13" y="20"/>
                  </a:cubicBezTo>
                  <a:cubicBezTo>
                    <a:pt x="13" y="19"/>
                    <a:pt x="13" y="19"/>
                    <a:pt x="13" y="19"/>
                  </a:cubicBezTo>
                  <a:cubicBezTo>
                    <a:pt x="13" y="18"/>
                    <a:pt x="13" y="18"/>
                    <a:pt x="12" y="18"/>
                  </a:cubicBezTo>
                  <a:cubicBezTo>
                    <a:pt x="12" y="18"/>
                    <a:pt x="12" y="18"/>
                    <a:pt x="12" y="18"/>
                  </a:cubicBezTo>
                  <a:cubicBezTo>
                    <a:pt x="10" y="3"/>
                    <a:pt x="10" y="3"/>
                    <a:pt x="10" y="3"/>
                  </a:cubicBezTo>
                  <a:cubicBezTo>
                    <a:pt x="10" y="3"/>
                    <a:pt x="10" y="3"/>
                    <a:pt x="10" y="3"/>
                  </a:cubicBezTo>
                  <a:cubicBezTo>
                    <a:pt x="10" y="3"/>
                    <a:pt x="10" y="3"/>
                    <a:pt x="10" y="3"/>
                  </a:cubicBezTo>
                  <a:cubicBezTo>
                    <a:pt x="11" y="3"/>
                    <a:pt x="11" y="2"/>
                    <a:pt x="11"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68" name="Freeform 114"/>
            <p:cNvSpPr/>
            <p:nvPr/>
          </p:nvSpPr>
          <p:spPr bwMode="auto">
            <a:xfrm>
              <a:off x="2769538" y="1992351"/>
              <a:ext cx="172640" cy="57150"/>
            </a:xfrm>
            <a:custGeom>
              <a:avLst/>
              <a:gdLst>
                <a:gd name="T0" fmla="*/ 63 w 67"/>
                <a:gd name="T1" fmla="*/ 5 h 22"/>
                <a:gd name="T2" fmla="*/ 61 w 67"/>
                <a:gd name="T3" fmla="*/ 5 h 22"/>
                <a:gd name="T4" fmla="*/ 61 w 67"/>
                <a:gd name="T5" fmla="*/ 5 h 22"/>
                <a:gd name="T6" fmla="*/ 61 w 67"/>
                <a:gd name="T7" fmla="*/ 2 h 22"/>
                <a:gd name="T8" fmla="*/ 58 w 67"/>
                <a:gd name="T9" fmla="*/ 0 h 22"/>
                <a:gd name="T10" fmla="*/ 7 w 67"/>
                <a:gd name="T11" fmla="*/ 6 h 22"/>
                <a:gd name="T12" fmla="*/ 5 w 67"/>
                <a:gd name="T13" fmla="*/ 9 h 22"/>
                <a:gd name="T14" fmla="*/ 5 w 67"/>
                <a:gd name="T15" fmla="*/ 12 h 22"/>
                <a:gd name="T16" fmla="*/ 5 w 67"/>
                <a:gd name="T17" fmla="*/ 12 h 22"/>
                <a:gd name="T18" fmla="*/ 3 w 67"/>
                <a:gd name="T19" fmla="*/ 13 h 22"/>
                <a:gd name="T20" fmla="*/ 0 w 67"/>
                <a:gd name="T21" fmla="*/ 16 h 22"/>
                <a:gd name="T22" fmla="*/ 1 w 67"/>
                <a:gd name="T23" fmla="*/ 19 h 22"/>
                <a:gd name="T24" fmla="*/ 4 w 67"/>
                <a:gd name="T25" fmla="*/ 22 h 22"/>
                <a:gd name="T26" fmla="*/ 65 w 67"/>
                <a:gd name="T27" fmla="*/ 14 h 22"/>
                <a:gd name="T28" fmla="*/ 67 w 67"/>
                <a:gd name="T29" fmla="*/ 11 h 22"/>
                <a:gd name="T30" fmla="*/ 66 w 67"/>
                <a:gd name="T31" fmla="*/ 7 h 22"/>
                <a:gd name="T32" fmla="*/ 63 w 67"/>
                <a:gd name="T33"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22">
                  <a:moveTo>
                    <a:pt x="63" y="5"/>
                  </a:moveTo>
                  <a:cubicBezTo>
                    <a:pt x="61" y="5"/>
                    <a:pt x="61" y="5"/>
                    <a:pt x="61" y="5"/>
                  </a:cubicBezTo>
                  <a:cubicBezTo>
                    <a:pt x="61" y="5"/>
                    <a:pt x="61" y="5"/>
                    <a:pt x="61" y="5"/>
                  </a:cubicBezTo>
                  <a:cubicBezTo>
                    <a:pt x="61" y="2"/>
                    <a:pt x="61" y="2"/>
                    <a:pt x="61" y="2"/>
                  </a:cubicBezTo>
                  <a:cubicBezTo>
                    <a:pt x="61" y="1"/>
                    <a:pt x="59" y="0"/>
                    <a:pt x="58" y="0"/>
                  </a:cubicBezTo>
                  <a:cubicBezTo>
                    <a:pt x="7" y="6"/>
                    <a:pt x="7" y="6"/>
                    <a:pt x="7" y="6"/>
                  </a:cubicBezTo>
                  <a:cubicBezTo>
                    <a:pt x="5" y="6"/>
                    <a:pt x="4" y="8"/>
                    <a:pt x="5" y="9"/>
                  </a:cubicBezTo>
                  <a:cubicBezTo>
                    <a:pt x="5" y="12"/>
                    <a:pt x="5" y="12"/>
                    <a:pt x="5" y="12"/>
                  </a:cubicBezTo>
                  <a:cubicBezTo>
                    <a:pt x="5" y="12"/>
                    <a:pt x="5" y="12"/>
                    <a:pt x="5" y="12"/>
                  </a:cubicBezTo>
                  <a:cubicBezTo>
                    <a:pt x="3" y="13"/>
                    <a:pt x="3" y="13"/>
                    <a:pt x="3" y="13"/>
                  </a:cubicBezTo>
                  <a:cubicBezTo>
                    <a:pt x="1" y="13"/>
                    <a:pt x="0" y="14"/>
                    <a:pt x="0" y="16"/>
                  </a:cubicBezTo>
                  <a:cubicBezTo>
                    <a:pt x="1" y="19"/>
                    <a:pt x="1" y="19"/>
                    <a:pt x="1" y="19"/>
                  </a:cubicBezTo>
                  <a:cubicBezTo>
                    <a:pt x="1" y="21"/>
                    <a:pt x="2" y="22"/>
                    <a:pt x="4" y="22"/>
                  </a:cubicBezTo>
                  <a:cubicBezTo>
                    <a:pt x="65" y="14"/>
                    <a:pt x="65" y="14"/>
                    <a:pt x="65" y="14"/>
                  </a:cubicBezTo>
                  <a:cubicBezTo>
                    <a:pt x="66" y="14"/>
                    <a:pt x="67" y="13"/>
                    <a:pt x="67" y="11"/>
                  </a:cubicBezTo>
                  <a:cubicBezTo>
                    <a:pt x="66" y="7"/>
                    <a:pt x="66" y="7"/>
                    <a:pt x="66" y="7"/>
                  </a:cubicBezTo>
                  <a:cubicBezTo>
                    <a:pt x="66" y="6"/>
                    <a:pt x="65" y="5"/>
                    <a:pt x="63" y="5"/>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69" name="Freeform 115"/>
            <p:cNvSpPr/>
            <p:nvPr/>
          </p:nvSpPr>
          <p:spPr bwMode="auto">
            <a:xfrm>
              <a:off x="2645568" y="1489669"/>
              <a:ext cx="244078" cy="92869"/>
            </a:xfrm>
            <a:custGeom>
              <a:avLst/>
              <a:gdLst>
                <a:gd name="T0" fmla="*/ 84 w 95"/>
                <a:gd name="T1" fmla="*/ 26 h 36"/>
                <a:gd name="T2" fmla="*/ 90 w 95"/>
                <a:gd name="T3" fmla="*/ 18 h 36"/>
                <a:gd name="T4" fmla="*/ 54 w 95"/>
                <a:gd name="T5" fmla="*/ 3 h 36"/>
                <a:gd name="T6" fmla="*/ 35 w 95"/>
                <a:gd name="T7" fmla="*/ 5 h 36"/>
                <a:gd name="T8" fmla="*/ 5 w 95"/>
                <a:gd name="T9" fmla="*/ 29 h 36"/>
                <a:gd name="T10" fmla="*/ 13 w 95"/>
                <a:gd name="T11" fmla="*/ 35 h 36"/>
                <a:gd name="T12" fmla="*/ 84 w 95"/>
                <a:gd name="T13" fmla="*/ 2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84" y="26"/>
                  </a:moveTo>
                  <a:cubicBezTo>
                    <a:pt x="95" y="25"/>
                    <a:pt x="95" y="22"/>
                    <a:pt x="90" y="18"/>
                  </a:cubicBezTo>
                  <a:cubicBezTo>
                    <a:pt x="54" y="3"/>
                    <a:pt x="54" y="3"/>
                    <a:pt x="54" y="3"/>
                  </a:cubicBezTo>
                  <a:cubicBezTo>
                    <a:pt x="49" y="0"/>
                    <a:pt x="40" y="1"/>
                    <a:pt x="35" y="5"/>
                  </a:cubicBezTo>
                  <a:cubicBezTo>
                    <a:pt x="5" y="29"/>
                    <a:pt x="5" y="29"/>
                    <a:pt x="5" y="29"/>
                  </a:cubicBezTo>
                  <a:cubicBezTo>
                    <a:pt x="0" y="33"/>
                    <a:pt x="3" y="36"/>
                    <a:pt x="13" y="35"/>
                  </a:cubicBezTo>
                  <a:lnTo>
                    <a:pt x="84" y="2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70" name="Freeform 116"/>
            <p:cNvSpPr/>
            <p:nvPr/>
          </p:nvSpPr>
          <p:spPr bwMode="auto">
            <a:xfrm>
              <a:off x="2683668" y="1584919"/>
              <a:ext cx="46434" cy="75010"/>
            </a:xfrm>
            <a:custGeom>
              <a:avLst/>
              <a:gdLst>
                <a:gd name="T0" fmla="*/ 15 w 18"/>
                <a:gd name="T1" fmla="*/ 3 h 29"/>
                <a:gd name="T2" fmla="*/ 15 w 18"/>
                <a:gd name="T3" fmla="*/ 1 h 29"/>
                <a:gd name="T4" fmla="*/ 13 w 18"/>
                <a:gd name="T5" fmla="*/ 0 h 29"/>
                <a:gd name="T6" fmla="*/ 2 w 18"/>
                <a:gd name="T7" fmla="*/ 2 h 29"/>
                <a:gd name="T8" fmla="*/ 0 w 18"/>
                <a:gd name="T9" fmla="*/ 3 h 29"/>
                <a:gd name="T10" fmla="*/ 1 w 18"/>
                <a:gd name="T11" fmla="*/ 4 h 29"/>
                <a:gd name="T12" fmla="*/ 2 w 18"/>
                <a:gd name="T13" fmla="*/ 6 h 29"/>
                <a:gd name="T14" fmla="*/ 3 w 18"/>
                <a:gd name="T15" fmla="*/ 5 h 29"/>
                <a:gd name="T16" fmla="*/ 3 w 18"/>
                <a:gd name="T17" fmla="*/ 6 h 29"/>
                <a:gd name="T18" fmla="*/ 5 w 18"/>
                <a:gd name="T19" fmla="*/ 25 h 29"/>
                <a:gd name="T20" fmla="*/ 5 w 18"/>
                <a:gd name="T21" fmla="*/ 25 h 29"/>
                <a:gd name="T22" fmla="*/ 3 w 18"/>
                <a:gd name="T23" fmla="*/ 27 h 29"/>
                <a:gd name="T24" fmla="*/ 4 w 18"/>
                <a:gd name="T25" fmla="*/ 28 h 29"/>
                <a:gd name="T26" fmla="*/ 5 w 18"/>
                <a:gd name="T27" fmla="*/ 29 h 29"/>
                <a:gd name="T28" fmla="*/ 9 w 18"/>
                <a:gd name="T29" fmla="*/ 29 h 29"/>
                <a:gd name="T30" fmla="*/ 13 w 18"/>
                <a:gd name="T31" fmla="*/ 28 h 29"/>
                <a:gd name="T32" fmla="*/ 17 w 18"/>
                <a:gd name="T33" fmla="*/ 28 h 29"/>
                <a:gd name="T34" fmla="*/ 18 w 18"/>
                <a:gd name="T35" fmla="*/ 27 h 29"/>
                <a:gd name="T36" fmla="*/ 18 w 18"/>
                <a:gd name="T37" fmla="*/ 25 h 29"/>
                <a:gd name="T38" fmla="*/ 16 w 18"/>
                <a:gd name="T39" fmla="*/ 24 h 29"/>
                <a:gd name="T40" fmla="*/ 16 w 18"/>
                <a:gd name="T41" fmla="*/ 24 h 29"/>
                <a:gd name="T42" fmla="*/ 13 w 18"/>
                <a:gd name="T43" fmla="*/ 4 h 29"/>
                <a:gd name="T44" fmla="*/ 13 w 18"/>
                <a:gd name="T45" fmla="*/ 4 h 29"/>
                <a:gd name="T46" fmla="*/ 14 w 18"/>
                <a:gd name="T47" fmla="*/ 4 h 29"/>
                <a:gd name="T48" fmla="*/ 15 w 18"/>
                <a:gd name="T4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9">
                  <a:moveTo>
                    <a:pt x="15" y="3"/>
                  </a:moveTo>
                  <a:cubicBezTo>
                    <a:pt x="15" y="1"/>
                    <a:pt x="15" y="1"/>
                    <a:pt x="15" y="1"/>
                  </a:cubicBezTo>
                  <a:cubicBezTo>
                    <a:pt x="15" y="1"/>
                    <a:pt x="14" y="0"/>
                    <a:pt x="13" y="0"/>
                  </a:cubicBezTo>
                  <a:cubicBezTo>
                    <a:pt x="2" y="2"/>
                    <a:pt x="2" y="2"/>
                    <a:pt x="2" y="2"/>
                  </a:cubicBezTo>
                  <a:cubicBezTo>
                    <a:pt x="1" y="2"/>
                    <a:pt x="0" y="2"/>
                    <a:pt x="0" y="3"/>
                  </a:cubicBezTo>
                  <a:cubicBezTo>
                    <a:pt x="1" y="4"/>
                    <a:pt x="1" y="4"/>
                    <a:pt x="1" y="4"/>
                  </a:cubicBezTo>
                  <a:cubicBezTo>
                    <a:pt x="1" y="5"/>
                    <a:pt x="1" y="6"/>
                    <a:pt x="2" y="6"/>
                  </a:cubicBezTo>
                  <a:cubicBezTo>
                    <a:pt x="3" y="5"/>
                    <a:pt x="3" y="5"/>
                    <a:pt x="3" y="5"/>
                  </a:cubicBezTo>
                  <a:cubicBezTo>
                    <a:pt x="3" y="6"/>
                    <a:pt x="3" y="6"/>
                    <a:pt x="3" y="6"/>
                  </a:cubicBezTo>
                  <a:cubicBezTo>
                    <a:pt x="5" y="25"/>
                    <a:pt x="5" y="25"/>
                    <a:pt x="5" y="25"/>
                  </a:cubicBezTo>
                  <a:cubicBezTo>
                    <a:pt x="5" y="25"/>
                    <a:pt x="5" y="25"/>
                    <a:pt x="5" y="25"/>
                  </a:cubicBezTo>
                  <a:cubicBezTo>
                    <a:pt x="4" y="26"/>
                    <a:pt x="3" y="26"/>
                    <a:pt x="3" y="27"/>
                  </a:cubicBezTo>
                  <a:cubicBezTo>
                    <a:pt x="4" y="28"/>
                    <a:pt x="4" y="28"/>
                    <a:pt x="4" y="28"/>
                  </a:cubicBezTo>
                  <a:cubicBezTo>
                    <a:pt x="4" y="29"/>
                    <a:pt x="4" y="29"/>
                    <a:pt x="5" y="29"/>
                  </a:cubicBezTo>
                  <a:cubicBezTo>
                    <a:pt x="9" y="29"/>
                    <a:pt x="9" y="29"/>
                    <a:pt x="9" y="29"/>
                  </a:cubicBezTo>
                  <a:cubicBezTo>
                    <a:pt x="13" y="28"/>
                    <a:pt x="13" y="28"/>
                    <a:pt x="13" y="28"/>
                  </a:cubicBezTo>
                  <a:cubicBezTo>
                    <a:pt x="17" y="28"/>
                    <a:pt x="17" y="28"/>
                    <a:pt x="17" y="28"/>
                  </a:cubicBezTo>
                  <a:cubicBezTo>
                    <a:pt x="18" y="28"/>
                    <a:pt x="18" y="27"/>
                    <a:pt x="18" y="27"/>
                  </a:cubicBezTo>
                  <a:cubicBezTo>
                    <a:pt x="18" y="25"/>
                    <a:pt x="18" y="25"/>
                    <a:pt x="18" y="25"/>
                  </a:cubicBezTo>
                  <a:cubicBezTo>
                    <a:pt x="18" y="24"/>
                    <a:pt x="17" y="24"/>
                    <a:pt x="16" y="24"/>
                  </a:cubicBezTo>
                  <a:cubicBezTo>
                    <a:pt x="16" y="24"/>
                    <a:pt x="16" y="24"/>
                    <a:pt x="16" y="24"/>
                  </a:cubicBezTo>
                  <a:cubicBezTo>
                    <a:pt x="13" y="4"/>
                    <a:pt x="13" y="4"/>
                    <a:pt x="13" y="4"/>
                  </a:cubicBezTo>
                  <a:cubicBezTo>
                    <a:pt x="13" y="4"/>
                    <a:pt x="13" y="4"/>
                    <a:pt x="13" y="4"/>
                  </a:cubicBezTo>
                  <a:cubicBezTo>
                    <a:pt x="14" y="4"/>
                    <a:pt x="14" y="4"/>
                    <a:pt x="14" y="4"/>
                  </a:cubicBezTo>
                  <a:cubicBezTo>
                    <a:pt x="15" y="4"/>
                    <a:pt x="15" y="3"/>
                    <a:pt x="15" y="3"/>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71" name="Freeform 117"/>
            <p:cNvSpPr/>
            <p:nvPr/>
          </p:nvSpPr>
          <p:spPr bwMode="auto">
            <a:xfrm>
              <a:off x="2733674" y="1580157"/>
              <a:ext cx="42863" cy="75010"/>
            </a:xfrm>
            <a:custGeom>
              <a:avLst/>
              <a:gdLst>
                <a:gd name="T0" fmla="*/ 14 w 17"/>
                <a:gd name="T1" fmla="*/ 2 h 29"/>
                <a:gd name="T2" fmla="*/ 14 w 17"/>
                <a:gd name="T3" fmla="*/ 1 h 29"/>
                <a:gd name="T4" fmla="*/ 13 w 17"/>
                <a:gd name="T5" fmla="*/ 0 h 29"/>
                <a:gd name="T6" fmla="*/ 1 w 17"/>
                <a:gd name="T7" fmla="*/ 1 h 29"/>
                <a:gd name="T8" fmla="*/ 0 w 17"/>
                <a:gd name="T9" fmla="*/ 3 h 29"/>
                <a:gd name="T10" fmla="*/ 0 w 17"/>
                <a:gd name="T11" fmla="*/ 4 h 29"/>
                <a:gd name="T12" fmla="*/ 1 w 17"/>
                <a:gd name="T13" fmla="*/ 5 h 29"/>
                <a:gd name="T14" fmla="*/ 2 w 17"/>
                <a:gd name="T15" fmla="*/ 5 h 29"/>
                <a:gd name="T16" fmla="*/ 2 w 17"/>
                <a:gd name="T17" fmla="*/ 5 h 29"/>
                <a:gd name="T18" fmla="*/ 5 w 17"/>
                <a:gd name="T19" fmla="*/ 25 h 29"/>
                <a:gd name="T20" fmla="*/ 4 w 17"/>
                <a:gd name="T21" fmla="*/ 25 h 29"/>
                <a:gd name="T22" fmla="*/ 3 w 17"/>
                <a:gd name="T23" fmla="*/ 27 h 29"/>
                <a:gd name="T24" fmla="*/ 3 w 17"/>
                <a:gd name="T25" fmla="*/ 28 h 29"/>
                <a:gd name="T26" fmla="*/ 4 w 17"/>
                <a:gd name="T27" fmla="*/ 29 h 29"/>
                <a:gd name="T28" fmla="*/ 8 w 17"/>
                <a:gd name="T29" fmla="*/ 29 h 29"/>
                <a:gd name="T30" fmla="*/ 12 w 17"/>
                <a:gd name="T31" fmla="*/ 28 h 29"/>
                <a:gd name="T32" fmla="*/ 16 w 17"/>
                <a:gd name="T33" fmla="*/ 28 h 29"/>
                <a:gd name="T34" fmla="*/ 17 w 17"/>
                <a:gd name="T35" fmla="*/ 26 h 29"/>
                <a:gd name="T36" fmla="*/ 17 w 17"/>
                <a:gd name="T37" fmla="*/ 25 h 29"/>
                <a:gd name="T38" fmla="*/ 16 w 17"/>
                <a:gd name="T39" fmla="*/ 24 h 29"/>
                <a:gd name="T40" fmla="*/ 15 w 17"/>
                <a:gd name="T41" fmla="*/ 24 h 29"/>
                <a:gd name="T42" fmla="*/ 12 w 17"/>
                <a:gd name="T43" fmla="*/ 4 h 29"/>
                <a:gd name="T44" fmla="*/ 12 w 17"/>
                <a:gd name="T45" fmla="*/ 4 h 29"/>
                <a:gd name="T46" fmla="*/ 13 w 17"/>
                <a:gd name="T47" fmla="*/ 4 h 29"/>
                <a:gd name="T48" fmla="*/ 14 w 17"/>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29">
                  <a:moveTo>
                    <a:pt x="14" y="2"/>
                  </a:moveTo>
                  <a:cubicBezTo>
                    <a:pt x="14" y="1"/>
                    <a:pt x="14" y="1"/>
                    <a:pt x="14" y="1"/>
                  </a:cubicBezTo>
                  <a:cubicBezTo>
                    <a:pt x="14" y="0"/>
                    <a:pt x="13" y="0"/>
                    <a:pt x="13" y="0"/>
                  </a:cubicBezTo>
                  <a:cubicBezTo>
                    <a:pt x="1" y="1"/>
                    <a:pt x="1" y="1"/>
                    <a:pt x="1" y="1"/>
                  </a:cubicBezTo>
                  <a:cubicBezTo>
                    <a:pt x="0" y="2"/>
                    <a:pt x="0" y="2"/>
                    <a:pt x="0" y="3"/>
                  </a:cubicBezTo>
                  <a:cubicBezTo>
                    <a:pt x="0" y="4"/>
                    <a:pt x="0" y="4"/>
                    <a:pt x="0" y="4"/>
                  </a:cubicBezTo>
                  <a:cubicBezTo>
                    <a:pt x="0" y="5"/>
                    <a:pt x="1" y="5"/>
                    <a:pt x="1" y="5"/>
                  </a:cubicBezTo>
                  <a:cubicBezTo>
                    <a:pt x="2" y="5"/>
                    <a:pt x="2" y="5"/>
                    <a:pt x="2" y="5"/>
                  </a:cubicBezTo>
                  <a:cubicBezTo>
                    <a:pt x="2" y="5"/>
                    <a:pt x="2" y="5"/>
                    <a:pt x="2" y="5"/>
                  </a:cubicBezTo>
                  <a:cubicBezTo>
                    <a:pt x="5" y="25"/>
                    <a:pt x="5" y="25"/>
                    <a:pt x="5" y="25"/>
                  </a:cubicBezTo>
                  <a:cubicBezTo>
                    <a:pt x="4" y="25"/>
                    <a:pt x="4" y="25"/>
                    <a:pt x="4" y="25"/>
                  </a:cubicBezTo>
                  <a:cubicBezTo>
                    <a:pt x="3" y="25"/>
                    <a:pt x="3" y="26"/>
                    <a:pt x="3" y="27"/>
                  </a:cubicBezTo>
                  <a:cubicBezTo>
                    <a:pt x="3" y="28"/>
                    <a:pt x="3" y="28"/>
                    <a:pt x="3" y="28"/>
                  </a:cubicBezTo>
                  <a:cubicBezTo>
                    <a:pt x="3" y="29"/>
                    <a:pt x="4" y="29"/>
                    <a:pt x="4" y="29"/>
                  </a:cubicBezTo>
                  <a:cubicBezTo>
                    <a:pt x="8" y="29"/>
                    <a:pt x="8" y="29"/>
                    <a:pt x="8" y="29"/>
                  </a:cubicBezTo>
                  <a:cubicBezTo>
                    <a:pt x="12" y="28"/>
                    <a:pt x="12" y="28"/>
                    <a:pt x="12" y="28"/>
                  </a:cubicBezTo>
                  <a:cubicBezTo>
                    <a:pt x="16" y="28"/>
                    <a:pt x="16" y="28"/>
                    <a:pt x="16" y="28"/>
                  </a:cubicBezTo>
                  <a:cubicBezTo>
                    <a:pt x="17" y="28"/>
                    <a:pt x="17" y="27"/>
                    <a:pt x="17" y="26"/>
                  </a:cubicBezTo>
                  <a:cubicBezTo>
                    <a:pt x="17" y="25"/>
                    <a:pt x="17" y="25"/>
                    <a:pt x="17" y="25"/>
                  </a:cubicBezTo>
                  <a:cubicBezTo>
                    <a:pt x="17" y="24"/>
                    <a:pt x="16" y="24"/>
                    <a:pt x="16" y="24"/>
                  </a:cubicBezTo>
                  <a:cubicBezTo>
                    <a:pt x="15" y="24"/>
                    <a:pt x="15" y="24"/>
                    <a:pt x="15" y="24"/>
                  </a:cubicBezTo>
                  <a:cubicBezTo>
                    <a:pt x="12" y="4"/>
                    <a:pt x="12" y="4"/>
                    <a:pt x="12" y="4"/>
                  </a:cubicBezTo>
                  <a:cubicBezTo>
                    <a:pt x="12" y="4"/>
                    <a:pt x="12" y="4"/>
                    <a:pt x="12" y="4"/>
                  </a:cubicBezTo>
                  <a:cubicBezTo>
                    <a:pt x="13" y="4"/>
                    <a:pt x="13" y="4"/>
                    <a:pt x="13" y="4"/>
                  </a:cubicBezTo>
                  <a:cubicBezTo>
                    <a:pt x="14" y="4"/>
                    <a:pt x="14" y="3"/>
                    <a:pt x="14"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72" name="Freeform 118"/>
            <p:cNvSpPr/>
            <p:nvPr/>
          </p:nvSpPr>
          <p:spPr bwMode="auto">
            <a:xfrm>
              <a:off x="2778918" y="1575394"/>
              <a:ext cx="46434" cy="73819"/>
            </a:xfrm>
            <a:custGeom>
              <a:avLst/>
              <a:gdLst>
                <a:gd name="T0" fmla="*/ 15 w 18"/>
                <a:gd name="T1" fmla="*/ 2 h 29"/>
                <a:gd name="T2" fmla="*/ 14 w 18"/>
                <a:gd name="T3" fmla="*/ 1 h 29"/>
                <a:gd name="T4" fmla="*/ 13 w 18"/>
                <a:gd name="T5" fmla="*/ 0 h 29"/>
                <a:gd name="T6" fmla="*/ 1 w 18"/>
                <a:gd name="T7" fmla="*/ 1 h 29"/>
                <a:gd name="T8" fmla="*/ 0 w 18"/>
                <a:gd name="T9" fmla="*/ 3 h 29"/>
                <a:gd name="T10" fmla="*/ 0 w 18"/>
                <a:gd name="T11" fmla="*/ 4 h 29"/>
                <a:gd name="T12" fmla="*/ 2 w 18"/>
                <a:gd name="T13" fmla="*/ 5 h 29"/>
                <a:gd name="T14" fmla="*/ 2 w 18"/>
                <a:gd name="T15" fmla="*/ 5 h 29"/>
                <a:gd name="T16" fmla="*/ 2 w 18"/>
                <a:gd name="T17" fmla="*/ 5 h 29"/>
                <a:gd name="T18" fmla="*/ 5 w 18"/>
                <a:gd name="T19" fmla="*/ 25 h 29"/>
                <a:gd name="T20" fmla="*/ 4 w 18"/>
                <a:gd name="T21" fmla="*/ 25 h 29"/>
                <a:gd name="T22" fmla="*/ 3 w 18"/>
                <a:gd name="T23" fmla="*/ 26 h 29"/>
                <a:gd name="T24" fmla="*/ 3 w 18"/>
                <a:gd name="T25" fmla="*/ 28 h 29"/>
                <a:gd name="T26" fmla="*/ 5 w 18"/>
                <a:gd name="T27" fmla="*/ 29 h 29"/>
                <a:gd name="T28" fmla="*/ 9 w 18"/>
                <a:gd name="T29" fmla="*/ 28 h 29"/>
                <a:gd name="T30" fmla="*/ 12 w 18"/>
                <a:gd name="T31" fmla="*/ 28 h 29"/>
                <a:gd name="T32" fmla="*/ 16 w 18"/>
                <a:gd name="T33" fmla="*/ 27 h 29"/>
                <a:gd name="T34" fmla="*/ 18 w 18"/>
                <a:gd name="T35" fmla="*/ 26 h 29"/>
                <a:gd name="T36" fmla="*/ 17 w 18"/>
                <a:gd name="T37" fmla="*/ 25 h 29"/>
                <a:gd name="T38" fmla="*/ 16 w 18"/>
                <a:gd name="T39" fmla="*/ 24 h 29"/>
                <a:gd name="T40" fmla="*/ 15 w 18"/>
                <a:gd name="T41" fmla="*/ 24 h 29"/>
                <a:gd name="T42" fmla="*/ 13 w 18"/>
                <a:gd name="T43" fmla="*/ 4 h 29"/>
                <a:gd name="T44" fmla="*/ 13 w 18"/>
                <a:gd name="T45" fmla="*/ 4 h 29"/>
                <a:gd name="T46" fmla="*/ 13 w 18"/>
                <a:gd name="T47" fmla="*/ 4 h 29"/>
                <a:gd name="T48" fmla="*/ 15 w 18"/>
                <a:gd name="T4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9">
                  <a:moveTo>
                    <a:pt x="15" y="2"/>
                  </a:moveTo>
                  <a:cubicBezTo>
                    <a:pt x="14" y="1"/>
                    <a:pt x="14" y="1"/>
                    <a:pt x="14" y="1"/>
                  </a:cubicBezTo>
                  <a:cubicBezTo>
                    <a:pt x="14" y="0"/>
                    <a:pt x="14" y="0"/>
                    <a:pt x="13" y="0"/>
                  </a:cubicBezTo>
                  <a:cubicBezTo>
                    <a:pt x="1" y="1"/>
                    <a:pt x="1" y="1"/>
                    <a:pt x="1" y="1"/>
                  </a:cubicBezTo>
                  <a:cubicBezTo>
                    <a:pt x="0" y="1"/>
                    <a:pt x="0" y="2"/>
                    <a:pt x="0" y="3"/>
                  </a:cubicBezTo>
                  <a:cubicBezTo>
                    <a:pt x="0" y="4"/>
                    <a:pt x="0" y="4"/>
                    <a:pt x="0" y="4"/>
                  </a:cubicBezTo>
                  <a:cubicBezTo>
                    <a:pt x="0" y="5"/>
                    <a:pt x="1" y="5"/>
                    <a:pt x="2" y="5"/>
                  </a:cubicBezTo>
                  <a:cubicBezTo>
                    <a:pt x="2" y="5"/>
                    <a:pt x="2" y="5"/>
                    <a:pt x="2" y="5"/>
                  </a:cubicBezTo>
                  <a:cubicBezTo>
                    <a:pt x="2" y="5"/>
                    <a:pt x="2" y="5"/>
                    <a:pt x="2" y="5"/>
                  </a:cubicBezTo>
                  <a:cubicBezTo>
                    <a:pt x="5" y="25"/>
                    <a:pt x="5" y="25"/>
                    <a:pt x="5" y="25"/>
                  </a:cubicBezTo>
                  <a:cubicBezTo>
                    <a:pt x="4" y="25"/>
                    <a:pt x="4" y="25"/>
                    <a:pt x="4" y="25"/>
                  </a:cubicBezTo>
                  <a:cubicBezTo>
                    <a:pt x="3" y="25"/>
                    <a:pt x="3" y="26"/>
                    <a:pt x="3" y="26"/>
                  </a:cubicBezTo>
                  <a:cubicBezTo>
                    <a:pt x="3" y="28"/>
                    <a:pt x="3" y="28"/>
                    <a:pt x="3" y="28"/>
                  </a:cubicBezTo>
                  <a:cubicBezTo>
                    <a:pt x="3" y="28"/>
                    <a:pt x="4" y="29"/>
                    <a:pt x="5" y="29"/>
                  </a:cubicBezTo>
                  <a:cubicBezTo>
                    <a:pt x="9" y="28"/>
                    <a:pt x="9" y="28"/>
                    <a:pt x="9" y="28"/>
                  </a:cubicBezTo>
                  <a:cubicBezTo>
                    <a:pt x="12" y="28"/>
                    <a:pt x="12" y="28"/>
                    <a:pt x="12" y="28"/>
                  </a:cubicBezTo>
                  <a:cubicBezTo>
                    <a:pt x="16" y="27"/>
                    <a:pt x="16" y="27"/>
                    <a:pt x="16" y="27"/>
                  </a:cubicBezTo>
                  <a:cubicBezTo>
                    <a:pt x="17" y="27"/>
                    <a:pt x="18" y="27"/>
                    <a:pt x="18" y="26"/>
                  </a:cubicBezTo>
                  <a:cubicBezTo>
                    <a:pt x="17" y="25"/>
                    <a:pt x="17" y="25"/>
                    <a:pt x="17" y="25"/>
                  </a:cubicBezTo>
                  <a:cubicBezTo>
                    <a:pt x="17" y="24"/>
                    <a:pt x="17" y="23"/>
                    <a:pt x="16" y="24"/>
                  </a:cubicBezTo>
                  <a:cubicBezTo>
                    <a:pt x="15" y="24"/>
                    <a:pt x="15" y="24"/>
                    <a:pt x="15" y="24"/>
                  </a:cubicBezTo>
                  <a:cubicBezTo>
                    <a:pt x="13" y="4"/>
                    <a:pt x="13" y="4"/>
                    <a:pt x="13" y="4"/>
                  </a:cubicBezTo>
                  <a:cubicBezTo>
                    <a:pt x="13" y="4"/>
                    <a:pt x="13" y="4"/>
                    <a:pt x="13" y="4"/>
                  </a:cubicBezTo>
                  <a:cubicBezTo>
                    <a:pt x="13" y="4"/>
                    <a:pt x="13" y="4"/>
                    <a:pt x="13" y="4"/>
                  </a:cubicBezTo>
                  <a:cubicBezTo>
                    <a:pt x="14" y="4"/>
                    <a:pt x="15" y="3"/>
                    <a:pt x="15"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73" name="Freeform 119"/>
            <p:cNvSpPr/>
            <p:nvPr/>
          </p:nvSpPr>
          <p:spPr bwMode="auto">
            <a:xfrm>
              <a:off x="2825353" y="1567059"/>
              <a:ext cx="46434" cy="77391"/>
            </a:xfrm>
            <a:custGeom>
              <a:avLst/>
              <a:gdLst>
                <a:gd name="T0" fmla="*/ 15 w 18"/>
                <a:gd name="T1" fmla="*/ 3 h 30"/>
                <a:gd name="T2" fmla="*/ 15 w 18"/>
                <a:gd name="T3" fmla="*/ 2 h 30"/>
                <a:gd name="T4" fmla="*/ 13 w 18"/>
                <a:gd name="T5" fmla="*/ 0 h 30"/>
                <a:gd name="T6" fmla="*/ 1 w 18"/>
                <a:gd name="T7" fmla="*/ 2 h 30"/>
                <a:gd name="T8" fmla="*/ 0 w 18"/>
                <a:gd name="T9" fmla="*/ 3 h 30"/>
                <a:gd name="T10" fmla="*/ 1 w 18"/>
                <a:gd name="T11" fmla="*/ 5 h 30"/>
                <a:gd name="T12" fmla="*/ 2 w 18"/>
                <a:gd name="T13" fmla="*/ 6 h 30"/>
                <a:gd name="T14" fmla="*/ 3 w 18"/>
                <a:gd name="T15" fmla="*/ 6 h 30"/>
                <a:gd name="T16" fmla="*/ 3 w 18"/>
                <a:gd name="T17" fmla="*/ 6 h 30"/>
                <a:gd name="T18" fmla="*/ 5 w 18"/>
                <a:gd name="T19" fmla="*/ 26 h 30"/>
                <a:gd name="T20" fmla="*/ 4 w 18"/>
                <a:gd name="T21" fmla="*/ 26 h 30"/>
                <a:gd name="T22" fmla="*/ 3 w 18"/>
                <a:gd name="T23" fmla="*/ 27 h 30"/>
                <a:gd name="T24" fmla="*/ 3 w 18"/>
                <a:gd name="T25" fmla="*/ 29 h 30"/>
                <a:gd name="T26" fmla="*/ 5 w 18"/>
                <a:gd name="T27" fmla="*/ 30 h 30"/>
                <a:gd name="T28" fmla="*/ 9 w 18"/>
                <a:gd name="T29" fmla="*/ 29 h 30"/>
                <a:gd name="T30" fmla="*/ 13 w 18"/>
                <a:gd name="T31" fmla="*/ 29 h 30"/>
                <a:gd name="T32" fmla="*/ 17 w 18"/>
                <a:gd name="T33" fmla="*/ 28 h 30"/>
                <a:gd name="T34" fmla="*/ 18 w 18"/>
                <a:gd name="T35" fmla="*/ 27 h 30"/>
                <a:gd name="T36" fmla="*/ 18 w 18"/>
                <a:gd name="T37" fmla="*/ 25 h 30"/>
                <a:gd name="T38" fmla="*/ 16 w 18"/>
                <a:gd name="T39" fmla="*/ 24 h 30"/>
                <a:gd name="T40" fmla="*/ 15 w 18"/>
                <a:gd name="T41" fmla="*/ 24 h 30"/>
                <a:gd name="T42" fmla="*/ 13 w 18"/>
                <a:gd name="T43" fmla="*/ 5 h 30"/>
                <a:gd name="T44" fmla="*/ 13 w 18"/>
                <a:gd name="T45" fmla="*/ 4 h 30"/>
                <a:gd name="T46" fmla="*/ 14 w 18"/>
                <a:gd name="T47" fmla="*/ 4 h 30"/>
                <a:gd name="T48" fmla="*/ 15 w 18"/>
                <a:gd name="T49"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30">
                  <a:moveTo>
                    <a:pt x="15" y="3"/>
                  </a:moveTo>
                  <a:cubicBezTo>
                    <a:pt x="15" y="2"/>
                    <a:pt x="15" y="2"/>
                    <a:pt x="15" y="2"/>
                  </a:cubicBezTo>
                  <a:cubicBezTo>
                    <a:pt x="15" y="1"/>
                    <a:pt x="14" y="0"/>
                    <a:pt x="13" y="0"/>
                  </a:cubicBezTo>
                  <a:cubicBezTo>
                    <a:pt x="1" y="2"/>
                    <a:pt x="1" y="2"/>
                    <a:pt x="1" y="2"/>
                  </a:cubicBezTo>
                  <a:cubicBezTo>
                    <a:pt x="1" y="2"/>
                    <a:pt x="0" y="3"/>
                    <a:pt x="0" y="3"/>
                  </a:cubicBezTo>
                  <a:cubicBezTo>
                    <a:pt x="1" y="5"/>
                    <a:pt x="1" y="5"/>
                    <a:pt x="1" y="5"/>
                  </a:cubicBezTo>
                  <a:cubicBezTo>
                    <a:pt x="1" y="5"/>
                    <a:pt x="1" y="6"/>
                    <a:pt x="2" y="6"/>
                  </a:cubicBezTo>
                  <a:cubicBezTo>
                    <a:pt x="3" y="6"/>
                    <a:pt x="3" y="6"/>
                    <a:pt x="3" y="6"/>
                  </a:cubicBezTo>
                  <a:cubicBezTo>
                    <a:pt x="3" y="6"/>
                    <a:pt x="3" y="6"/>
                    <a:pt x="3" y="6"/>
                  </a:cubicBezTo>
                  <a:cubicBezTo>
                    <a:pt x="5" y="26"/>
                    <a:pt x="5" y="26"/>
                    <a:pt x="5" y="26"/>
                  </a:cubicBezTo>
                  <a:cubicBezTo>
                    <a:pt x="4" y="26"/>
                    <a:pt x="4" y="26"/>
                    <a:pt x="4" y="26"/>
                  </a:cubicBezTo>
                  <a:cubicBezTo>
                    <a:pt x="4" y="26"/>
                    <a:pt x="3" y="26"/>
                    <a:pt x="3" y="27"/>
                  </a:cubicBezTo>
                  <a:cubicBezTo>
                    <a:pt x="3" y="29"/>
                    <a:pt x="3" y="29"/>
                    <a:pt x="3" y="29"/>
                  </a:cubicBezTo>
                  <a:cubicBezTo>
                    <a:pt x="4" y="29"/>
                    <a:pt x="4" y="30"/>
                    <a:pt x="5" y="30"/>
                  </a:cubicBezTo>
                  <a:cubicBezTo>
                    <a:pt x="9" y="29"/>
                    <a:pt x="9" y="29"/>
                    <a:pt x="9" y="29"/>
                  </a:cubicBezTo>
                  <a:cubicBezTo>
                    <a:pt x="13" y="29"/>
                    <a:pt x="13" y="29"/>
                    <a:pt x="13" y="29"/>
                  </a:cubicBezTo>
                  <a:cubicBezTo>
                    <a:pt x="17" y="28"/>
                    <a:pt x="17" y="28"/>
                    <a:pt x="17" y="28"/>
                  </a:cubicBezTo>
                  <a:cubicBezTo>
                    <a:pt x="17" y="28"/>
                    <a:pt x="18" y="27"/>
                    <a:pt x="18" y="27"/>
                  </a:cubicBezTo>
                  <a:cubicBezTo>
                    <a:pt x="18" y="25"/>
                    <a:pt x="18" y="25"/>
                    <a:pt x="18" y="25"/>
                  </a:cubicBezTo>
                  <a:cubicBezTo>
                    <a:pt x="18" y="25"/>
                    <a:pt x="17" y="24"/>
                    <a:pt x="16" y="24"/>
                  </a:cubicBezTo>
                  <a:cubicBezTo>
                    <a:pt x="15" y="24"/>
                    <a:pt x="15" y="24"/>
                    <a:pt x="15" y="24"/>
                  </a:cubicBezTo>
                  <a:cubicBezTo>
                    <a:pt x="13" y="5"/>
                    <a:pt x="13" y="5"/>
                    <a:pt x="13" y="5"/>
                  </a:cubicBezTo>
                  <a:cubicBezTo>
                    <a:pt x="13" y="4"/>
                    <a:pt x="13" y="4"/>
                    <a:pt x="13" y="4"/>
                  </a:cubicBezTo>
                  <a:cubicBezTo>
                    <a:pt x="14" y="4"/>
                    <a:pt x="14" y="4"/>
                    <a:pt x="14" y="4"/>
                  </a:cubicBezTo>
                  <a:cubicBezTo>
                    <a:pt x="14" y="4"/>
                    <a:pt x="15" y="4"/>
                    <a:pt x="15" y="3"/>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74" name="Freeform 120"/>
            <p:cNvSpPr/>
            <p:nvPr/>
          </p:nvSpPr>
          <p:spPr bwMode="auto">
            <a:xfrm>
              <a:off x="2671762" y="1646831"/>
              <a:ext cx="228600" cy="75010"/>
            </a:xfrm>
            <a:custGeom>
              <a:avLst/>
              <a:gdLst>
                <a:gd name="T0" fmla="*/ 85 w 89"/>
                <a:gd name="T1" fmla="*/ 7 h 29"/>
                <a:gd name="T2" fmla="*/ 81 w 89"/>
                <a:gd name="T3" fmla="*/ 7 h 29"/>
                <a:gd name="T4" fmla="*/ 81 w 89"/>
                <a:gd name="T5" fmla="*/ 7 h 29"/>
                <a:gd name="T6" fmla="*/ 81 w 89"/>
                <a:gd name="T7" fmla="*/ 3 h 29"/>
                <a:gd name="T8" fmla="*/ 77 w 89"/>
                <a:gd name="T9" fmla="*/ 0 h 29"/>
                <a:gd name="T10" fmla="*/ 9 w 89"/>
                <a:gd name="T11" fmla="*/ 9 h 29"/>
                <a:gd name="T12" fmla="*/ 6 w 89"/>
                <a:gd name="T13" fmla="*/ 12 h 29"/>
                <a:gd name="T14" fmla="*/ 6 w 89"/>
                <a:gd name="T15" fmla="*/ 16 h 29"/>
                <a:gd name="T16" fmla="*/ 6 w 89"/>
                <a:gd name="T17" fmla="*/ 17 h 29"/>
                <a:gd name="T18" fmla="*/ 3 w 89"/>
                <a:gd name="T19" fmla="*/ 17 h 29"/>
                <a:gd name="T20" fmla="*/ 0 w 89"/>
                <a:gd name="T21" fmla="*/ 21 h 29"/>
                <a:gd name="T22" fmla="*/ 1 w 89"/>
                <a:gd name="T23" fmla="*/ 26 h 29"/>
                <a:gd name="T24" fmla="*/ 4 w 89"/>
                <a:gd name="T25" fmla="*/ 29 h 29"/>
                <a:gd name="T26" fmla="*/ 86 w 89"/>
                <a:gd name="T27" fmla="*/ 19 h 29"/>
                <a:gd name="T28" fmla="*/ 89 w 89"/>
                <a:gd name="T29" fmla="*/ 15 h 29"/>
                <a:gd name="T30" fmla="*/ 88 w 89"/>
                <a:gd name="T31" fmla="*/ 10 h 29"/>
                <a:gd name="T32" fmla="*/ 85 w 89"/>
                <a:gd name="T33"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29">
                  <a:moveTo>
                    <a:pt x="85" y="7"/>
                  </a:moveTo>
                  <a:cubicBezTo>
                    <a:pt x="81" y="7"/>
                    <a:pt x="81" y="7"/>
                    <a:pt x="81" y="7"/>
                  </a:cubicBezTo>
                  <a:cubicBezTo>
                    <a:pt x="81" y="7"/>
                    <a:pt x="81" y="7"/>
                    <a:pt x="81" y="7"/>
                  </a:cubicBezTo>
                  <a:cubicBezTo>
                    <a:pt x="81" y="3"/>
                    <a:pt x="81" y="3"/>
                    <a:pt x="81" y="3"/>
                  </a:cubicBezTo>
                  <a:cubicBezTo>
                    <a:pt x="81" y="1"/>
                    <a:pt x="79" y="0"/>
                    <a:pt x="77" y="0"/>
                  </a:cubicBezTo>
                  <a:cubicBezTo>
                    <a:pt x="9" y="9"/>
                    <a:pt x="9" y="9"/>
                    <a:pt x="9" y="9"/>
                  </a:cubicBezTo>
                  <a:cubicBezTo>
                    <a:pt x="7" y="9"/>
                    <a:pt x="5" y="11"/>
                    <a:pt x="6" y="12"/>
                  </a:cubicBezTo>
                  <a:cubicBezTo>
                    <a:pt x="6" y="16"/>
                    <a:pt x="6" y="16"/>
                    <a:pt x="6" y="16"/>
                  </a:cubicBezTo>
                  <a:cubicBezTo>
                    <a:pt x="6" y="16"/>
                    <a:pt x="6" y="17"/>
                    <a:pt x="6" y="17"/>
                  </a:cubicBezTo>
                  <a:cubicBezTo>
                    <a:pt x="3" y="17"/>
                    <a:pt x="3" y="17"/>
                    <a:pt x="3" y="17"/>
                  </a:cubicBezTo>
                  <a:cubicBezTo>
                    <a:pt x="1" y="17"/>
                    <a:pt x="0" y="19"/>
                    <a:pt x="0" y="21"/>
                  </a:cubicBezTo>
                  <a:cubicBezTo>
                    <a:pt x="1" y="26"/>
                    <a:pt x="1" y="26"/>
                    <a:pt x="1" y="26"/>
                  </a:cubicBezTo>
                  <a:cubicBezTo>
                    <a:pt x="1" y="28"/>
                    <a:pt x="3" y="29"/>
                    <a:pt x="4" y="29"/>
                  </a:cubicBezTo>
                  <a:cubicBezTo>
                    <a:pt x="86" y="19"/>
                    <a:pt x="86" y="19"/>
                    <a:pt x="86" y="19"/>
                  </a:cubicBezTo>
                  <a:cubicBezTo>
                    <a:pt x="88" y="19"/>
                    <a:pt x="89" y="17"/>
                    <a:pt x="89" y="15"/>
                  </a:cubicBezTo>
                  <a:cubicBezTo>
                    <a:pt x="88" y="10"/>
                    <a:pt x="88" y="10"/>
                    <a:pt x="88" y="10"/>
                  </a:cubicBezTo>
                  <a:cubicBezTo>
                    <a:pt x="88" y="8"/>
                    <a:pt x="86" y="7"/>
                    <a:pt x="85" y="7"/>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75" name="Freeform 121"/>
            <p:cNvSpPr/>
            <p:nvPr/>
          </p:nvSpPr>
          <p:spPr bwMode="auto">
            <a:xfrm>
              <a:off x="1796653" y="2308819"/>
              <a:ext cx="197644" cy="226219"/>
            </a:xfrm>
            <a:custGeom>
              <a:avLst/>
              <a:gdLst>
                <a:gd name="T0" fmla="*/ 59 w 77"/>
                <a:gd name="T1" fmla="*/ 76 h 88"/>
                <a:gd name="T2" fmla="*/ 59 w 77"/>
                <a:gd name="T3" fmla="*/ 75 h 88"/>
                <a:gd name="T4" fmla="*/ 55 w 77"/>
                <a:gd name="T5" fmla="*/ 72 h 88"/>
                <a:gd name="T6" fmla="*/ 50 w 77"/>
                <a:gd name="T7" fmla="*/ 73 h 88"/>
                <a:gd name="T8" fmla="*/ 44 w 77"/>
                <a:gd name="T9" fmla="*/ 17 h 88"/>
                <a:gd name="T10" fmla="*/ 46 w 77"/>
                <a:gd name="T11" fmla="*/ 13 h 88"/>
                <a:gd name="T12" fmla="*/ 69 w 77"/>
                <a:gd name="T13" fmla="*/ 10 h 88"/>
                <a:gd name="T14" fmla="*/ 72 w 77"/>
                <a:gd name="T15" fmla="*/ 12 h 88"/>
                <a:gd name="T16" fmla="*/ 77 w 77"/>
                <a:gd name="T17" fmla="*/ 6 h 88"/>
                <a:gd name="T18" fmla="*/ 71 w 77"/>
                <a:gd name="T19" fmla="*/ 2 h 88"/>
                <a:gd name="T20" fmla="*/ 68 w 77"/>
                <a:gd name="T21" fmla="*/ 5 h 88"/>
                <a:gd name="T22" fmla="*/ 47 w 77"/>
                <a:gd name="T23" fmla="*/ 7 h 88"/>
                <a:gd name="T24" fmla="*/ 37 w 77"/>
                <a:gd name="T25" fmla="*/ 1 h 88"/>
                <a:gd name="T26" fmla="*/ 30 w 77"/>
                <a:gd name="T27" fmla="*/ 9 h 88"/>
                <a:gd name="T28" fmla="*/ 8 w 77"/>
                <a:gd name="T29" fmla="*/ 12 h 88"/>
                <a:gd name="T30" fmla="*/ 4 w 77"/>
                <a:gd name="T31" fmla="*/ 11 h 88"/>
                <a:gd name="T32" fmla="*/ 0 w 77"/>
                <a:gd name="T33" fmla="*/ 16 h 88"/>
                <a:gd name="T34" fmla="*/ 5 w 77"/>
                <a:gd name="T35" fmla="*/ 20 h 88"/>
                <a:gd name="T36" fmla="*/ 9 w 77"/>
                <a:gd name="T37" fmla="*/ 18 h 88"/>
                <a:gd name="T38" fmla="*/ 32 w 77"/>
                <a:gd name="T39" fmla="*/ 15 h 88"/>
                <a:gd name="T40" fmla="*/ 35 w 77"/>
                <a:gd name="T41" fmla="*/ 18 h 88"/>
                <a:gd name="T42" fmla="*/ 42 w 77"/>
                <a:gd name="T43" fmla="*/ 74 h 88"/>
                <a:gd name="T44" fmla="*/ 38 w 77"/>
                <a:gd name="T45" fmla="*/ 74 h 88"/>
                <a:gd name="T46" fmla="*/ 35 w 77"/>
                <a:gd name="T47" fmla="*/ 78 h 88"/>
                <a:gd name="T48" fmla="*/ 35 w 77"/>
                <a:gd name="T49" fmla="*/ 79 h 88"/>
                <a:gd name="T50" fmla="*/ 32 w 77"/>
                <a:gd name="T51" fmla="*/ 83 h 88"/>
                <a:gd name="T52" fmla="*/ 33 w 77"/>
                <a:gd name="T53" fmla="*/ 84 h 88"/>
                <a:gd name="T54" fmla="*/ 37 w 77"/>
                <a:gd name="T55" fmla="*/ 87 h 88"/>
                <a:gd name="T56" fmla="*/ 59 w 77"/>
                <a:gd name="T57" fmla="*/ 84 h 88"/>
                <a:gd name="T58" fmla="*/ 62 w 77"/>
                <a:gd name="T59" fmla="*/ 80 h 88"/>
                <a:gd name="T60" fmla="*/ 62 w 77"/>
                <a:gd name="T61" fmla="*/ 79 h 88"/>
                <a:gd name="T62" fmla="*/ 59 w 77"/>
                <a:gd name="T63"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 h="88">
                  <a:moveTo>
                    <a:pt x="59" y="76"/>
                  </a:moveTo>
                  <a:cubicBezTo>
                    <a:pt x="59" y="75"/>
                    <a:pt x="59" y="75"/>
                    <a:pt x="59" y="75"/>
                  </a:cubicBezTo>
                  <a:cubicBezTo>
                    <a:pt x="58" y="73"/>
                    <a:pt x="56" y="72"/>
                    <a:pt x="55" y="72"/>
                  </a:cubicBezTo>
                  <a:cubicBezTo>
                    <a:pt x="50" y="73"/>
                    <a:pt x="50" y="73"/>
                    <a:pt x="50" y="73"/>
                  </a:cubicBezTo>
                  <a:cubicBezTo>
                    <a:pt x="44" y="17"/>
                    <a:pt x="44" y="17"/>
                    <a:pt x="44" y="17"/>
                  </a:cubicBezTo>
                  <a:cubicBezTo>
                    <a:pt x="45" y="16"/>
                    <a:pt x="46" y="15"/>
                    <a:pt x="46" y="13"/>
                  </a:cubicBezTo>
                  <a:cubicBezTo>
                    <a:pt x="69" y="10"/>
                    <a:pt x="69" y="10"/>
                    <a:pt x="69" y="10"/>
                  </a:cubicBezTo>
                  <a:cubicBezTo>
                    <a:pt x="70" y="11"/>
                    <a:pt x="71" y="12"/>
                    <a:pt x="72" y="12"/>
                  </a:cubicBezTo>
                  <a:cubicBezTo>
                    <a:pt x="75" y="11"/>
                    <a:pt x="77" y="9"/>
                    <a:pt x="77" y="6"/>
                  </a:cubicBezTo>
                  <a:cubicBezTo>
                    <a:pt x="76" y="4"/>
                    <a:pt x="74" y="2"/>
                    <a:pt x="71" y="2"/>
                  </a:cubicBezTo>
                  <a:cubicBezTo>
                    <a:pt x="70" y="3"/>
                    <a:pt x="69" y="3"/>
                    <a:pt x="68" y="5"/>
                  </a:cubicBezTo>
                  <a:cubicBezTo>
                    <a:pt x="47" y="7"/>
                    <a:pt x="47" y="7"/>
                    <a:pt x="47" y="7"/>
                  </a:cubicBezTo>
                  <a:cubicBezTo>
                    <a:pt x="46" y="3"/>
                    <a:pt x="42" y="0"/>
                    <a:pt x="37" y="1"/>
                  </a:cubicBezTo>
                  <a:cubicBezTo>
                    <a:pt x="33" y="2"/>
                    <a:pt x="30" y="5"/>
                    <a:pt x="30" y="9"/>
                  </a:cubicBezTo>
                  <a:cubicBezTo>
                    <a:pt x="8" y="12"/>
                    <a:pt x="8" y="12"/>
                    <a:pt x="8" y="12"/>
                  </a:cubicBezTo>
                  <a:cubicBezTo>
                    <a:pt x="7" y="11"/>
                    <a:pt x="6" y="10"/>
                    <a:pt x="4" y="11"/>
                  </a:cubicBezTo>
                  <a:cubicBezTo>
                    <a:pt x="2" y="11"/>
                    <a:pt x="0" y="13"/>
                    <a:pt x="0" y="16"/>
                  </a:cubicBezTo>
                  <a:cubicBezTo>
                    <a:pt x="1" y="19"/>
                    <a:pt x="3" y="20"/>
                    <a:pt x="5" y="20"/>
                  </a:cubicBezTo>
                  <a:cubicBezTo>
                    <a:pt x="7" y="20"/>
                    <a:pt x="8" y="19"/>
                    <a:pt x="9" y="18"/>
                  </a:cubicBezTo>
                  <a:cubicBezTo>
                    <a:pt x="32" y="15"/>
                    <a:pt x="32" y="15"/>
                    <a:pt x="32" y="15"/>
                  </a:cubicBezTo>
                  <a:cubicBezTo>
                    <a:pt x="32" y="16"/>
                    <a:pt x="34" y="17"/>
                    <a:pt x="35" y="18"/>
                  </a:cubicBezTo>
                  <a:cubicBezTo>
                    <a:pt x="42" y="74"/>
                    <a:pt x="42" y="74"/>
                    <a:pt x="42" y="74"/>
                  </a:cubicBezTo>
                  <a:cubicBezTo>
                    <a:pt x="38" y="74"/>
                    <a:pt x="38" y="74"/>
                    <a:pt x="38" y="74"/>
                  </a:cubicBezTo>
                  <a:cubicBezTo>
                    <a:pt x="36" y="74"/>
                    <a:pt x="35" y="76"/>
                    <a:pt x="35" y="78"/>
                  </a:cubicBezTo>
                  <a:cubicBezTo>
                    <a:pt x="35" y="79"/>
                    <a:pt x="35" y="79"/>
                    <a:pt x="35" y="79"/>
                  </a:cubicBezTo>
                  <a:cubicBezTo>
                    <a:pt x="33" y="79"/>
                    <a:pt x="32" y="81"/>
                    <a:pt x="32" y="83"/>
                  </a:cubicBezTo>
                  <a:cubicBezTo>
                    <a:pt x="33" y="84"/>
                    <a:pt x="33" y="84"/>
                    <a:pt x="33" y="84"/>
                  </a:cubicBezTo>
                  <a:cubicBezTo>
                    <a:pt x="33" y="86"/>
                    <a:pt x="35" y="88"/>
                    <a:pt x="37" y="87"/>
                  </a:cubicBezTo>
                  <a:cubicBezTo>
                    <a:pt x="59" y="84"/>
                    <a:pt x="59" y="84"/>
                    <a:pt x="59" y="84"/>
                  </a:cubicBezTo>
                  <a:cubicBezTo>
                    <a:pt x="61" y="84"/>
                    <a:pt x="62" y="82"/>
                    <a:pt x="62" y="80"/>
                  </a:cubicBezTo>
                  <a:cubicBezTo>
                    <a:pt x="62" y="79"/>
                    <a:pt x="62" y="79"/>
                    <a:pt x="62" y="79"/>
                  </a:cubicBezTo>
                  <a:cubicBezTo>
                    <a:pt x="62" y="77"/>
                    <a:pt x="60" y="76"/>
                    <a:pt x="59" y="76"/>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76" name="Freeform 122"/>
            <p:cNvSpPr>
              <a:spLocks noEditPoints="1"/>
            </p:cNvSpPr>
            <p:nvPr/>
          </p:nvSpPr>
          <p:spPr bwMode="auto">
            <a:xfrm>
              <a:off x="1963340" y="2346919"/>
              <a:ext cx="70247" cy="129779"/>
            </a:xfrm>
            <a:custGeom>
              <a:avLst/>
              <a:gdLst>
                <a:gd name="T0" fmla="*/ 24 w 27"/>
                <a:gd name="T1" fmla="*/ 38 h 50"/>
                <a:gd name="T2" fmla="*/ 9 w 27"/>
                <a:gd name="T3" fmla="*/ 1 h 50"/>
                <a:gd name="T4" fmla="*/ 8 w 27"/>
                <a:gd name="T5" fmla="*/ 0 h 50"/>
                <a:gd name="T6" fmla="*/ 8 w 27"/>
                <a:gd name="T7" fmla="*/ 0 h 50"/>
                <a:gd name="T8" fmla="*/ 7 w 27"/>
                <a:gd name="T9" fmla="*/ 1 h 50"/>
                <a:gd name="T10" fmla="*/ 1 w 27"/>
                <a:gd name="T11" fmla="*/ 41 h 50"/>
                <a:gd name="T12" fmla="*/ 0 w 27"/>
                <a:gd name="T13" fmla="*/ 43 h 50"/>
                <a:gd name="T14" fmla="*/ 0 w 27"/>
                <a:gd name="T15" fmla="*/ 44 h 50"/>
                <a:gd name="T16" fmla="*/ 3 w 27"/>
                <a:gd name="T17" fmla="*/ 46 h 50"/>
                <a:gd name="T18" fmla="*/ 3 w 27"/>
                <a:gd name="T19" fmla="*/ 46 h 50"/>
                <a:gd name="T20" fmla="*/ 3 w 27"/>
                <a:gd name="T21" fmla="*/ 47 h 50"/>
                <a:gd name="T22" fmla="*/ 3 w 27"/>
                <a:gd name="T23" fmla="*/ 48 h 50"/>
                <a:gd name="T24" fmla="*/ 6 w 27"/>
                <a:gd name="T25" fmla="*/ 50 h 50"/>
                <a:gd name="T26" fmla="*/ 22 w 27"/>
                <a:gd name="T27" fmla="*/ 48 h 50"/>
                <a:gd name="T28" fmla="*/ 24 w 27"/>
                <a:gd name="T29" fmla="*/ 45 h 50"/>
                <a:gd name="T30" fmla="*/ 24 w 27"/>
                <a:gd name="T31" fmla="*/ 44 h 50"/>
                <a:gd name="T32" fmla="*/ 24 w 27"/>
                <a:gd name="T33" fmla="*/ 44 h 50"/>
                <a:gd name="T34" fmla="*/ 24 w 27"/>
                <a:gd name="T35" fmla="*/ 44 h 50"/>
                <a:gd name="T36" fmla="*/ 27 w 27"/>
                <a:gd name="T37" fmla="*/ 41 h 50"/>
                <a:gd name="T38" fmla="*/ 26 w 27"/>
                <a:gd name="T39" fmla="*/ 40 h 50"/>
                <a:gd name="T40" fmla="*/ 24 w 27"/>
                <a:gd name="T41" fmla="*/ 38 h 50"/>
                <a:gd name="T42" fmla="*/ 4 w 27"/>
                <a:gd name="T43" fmla="*/ 40 h 50"/>
                <a:gd name="T44" fmla="*/ 9 w 27"/>
                <a:gd name="T45" fmla="*/ 6 h 50"/>
                <a:gd name="T46" fmla="*/ 22 w 27"/>
                <a:gd name="T47" fmla="*/ 38 h 50"/>
                <a:gd name="T48" fmla="*/ 4 w 27"/>
                <a:gd name="T49"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50">
                  <a:moveTo>
                    <a:pt x="24" y="38"/>
                  </a:moveTo>
                  <a:cubicBezTo>
                    <a:pt x="9" y="1"/>
                    <a:pt x="9" y="1"/>
                    <a:pt x="9" y="1"/>
                  </a:cubicBezTo>
                  <a:cubicBezTo>
                    <a:pt x="9" y="0"/>
                    <a:pt x="9" y="0"/>
                    <a:pt x="8" y="0"/>
                  </a:cubicBezTo>
                  <a:cubicBezTo>
                    <a:pt x="8" y="0"/>
                    <a:pt x="8" y="0"/>
                    <a:pt x="8" y="0"/>
                  </a:cubicBezTo>
                  <a:cubicBezTo>
                    <a:pt x="8" y="0"/>
                    <a:pt x="7" y="1"/>
                    <a:pt x="7" y="1"/>
                  </a:cubicBezTo>
                  <a:cubicBezTo>
                    <a:pt x="1" y="41"/>
                    <a:pt x="1" y="41"/>
                    <a:pt x="1" y="41"/>
                  </a:cubicBezTo>
                  <a:cubicBezTo>
                    <a:pt x="1" y="41"/>
                    <a:pt x="0" y="42"/>
                    <a:pt x="0" y="43"/>
                  </a:cubicBezTo>
                  <a:cubicBezTo>
                    <a:pt x="0" y="44"/>
                    <a:pt x="0" y="44"/>
                    <a:pt x="0" y="44"/>
                  </a:cubicBezTo>
                  <a:cubicBezTo>
                    <a:pt x="0" y="46"/>
                    <a:pt x="2" y="47"/>
                    <a:pt x="3" y="46"/>
                  </a:cubicBezTo>
                  <a:cubicBezTo>
                    <a:pt x="3" y="46"/>
                    <a:pt x="3" y="46"/>
                    <a:pt x="3" y="46"/>
                  </a:cubicBezTo>
                  <a:cubicBezTo>
                    <a:pt x="3" y="47"/>
                    <a:pt x="3" y="47"/>
                    <a:pt x="3" y="47"/>
                  </a:cubicBezTo>
                  <a:cubicBezTo>
                    <a:pt x="3" y="48"/>
                    <a:pt x="3" y="48"/>
                    <a:pt x="3" y="48"/>
                  </a:cubicBezTo>
                  <a:cubicBezTo>
                    <a:pt x="4" y="49"/>
                    <a:pt x="5" y="50"/>
                    <a:pt x="6" y="50"/>
                  </a:cubicBezTo>
                  <a:cubicBezTo>
                    <a:pt x="22" y="48"/>
                    <a:pt x="22" y="48"/>
                    <a:pt x="22" y="48"/>
                  </a:cubicBezTo>
                  <a:cubicBezTo>
                    <a:pt x="24" y="48"/>
                    <a:pt x="25" y="46"/>
                    <a:pt x="24" y="45"/>
                  </a:cubicBezTo>
                  <a:cubicBezTo>
                    <a:pt x="24" y="44"/>
                    <a:pt x="24" y="44"/>
                    <a:pt x="24" y="44"/>
                  </a:cubicBezTo>
                  <a:cubicBezTo>
                    <a:pt x="24" y="44"/>
                    <a:pt x="24" y="44"/>
                    <a:pt x="24" y="44"/>
                  </a:cubicBezTo>
                  <a:cubicBezTo>
                    <a:pt x="24" y="44"/>
                    <a:pt x="24" y="44"/>
                    <a:pt x="24" y="44"/>
                  </a:cubicBezTo>
                  <a:cubicBezTo>
                    <a:pt x="26" y="44"/>
                    <a:pt x="27" y="42"/>
                    <a:pt x="27" y="41"/>
                  </a:cubicBezTo>
                  <a:cubicBezTo>
                    <a:pt x="26" y="40"/>
                    <a:pt x="26" y="40"/>
                    <a:pt x="26" y="40"/>
                  </a:cubicBezTo>
                  <a:cubicBezTo>
                    <a:pt x="26" y="39"/>
                    <a:pt x="25" y="38"/>
                    <a:pt x="24" y="38"/>
                  </a:cubicBezTo>
                  <a:close/>
                  <a:moveTo>
                    <a:pt x="4" y="40"/>
                  </a:moveTo>
                  <a:cubicBezTo>
                    <a:pt x="9" y="6"/>
                    <a:pt x="9" y="6"/>
                    <a:pt x="9" y="6"/>
                  </a:cubicBezTo>
                  <a:cubicBezTo>
                    <a:pt x="22" y="38"/>
                    <a:pt x="22" y="38"/>
                    <a:pt x="22" y="38"/>
                  </a:cubicBezTo>
                  <a:lnTo>
                    <a:pt x="4" y="40"/>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77" name="Freeform 123"/>
            <p:cNvSpPr>
              <a:spLocks noEditPoints="1"/>
            </p:cNvSpPr>
            <p:nvPr/>
          </p:nvSpPr>
          <p:spPr bwMode="auto">
            <a:xfrm>
              <a:off x="1788319" y="2368350"/>
              <a:ext cx="70247" cy="128588"/>
            </a:xfrm>
            <a:custGeom>
              <a:avLst/>
              <a:gdLst>
                <a:gd name="T0" fmla="*/ 24 w 27"/>
                <a:gd name="T1" fmla="*/ 38 h 50"/>
                <a:gd name="T2" fmla="*/ 10 w 27"/>
                <a:gd name="T3" fmla="*/ 1 h 50"/>
                <a:gd name="T4" fmla="*/ 8 w 27"/>
                <a:gd name="T5" fmla="*/ 0 h 50"/>
                <a:gd name="T6" fmla="*/ 8 w 27"/>
                <a:gd name="T7" fmla="*/ 0 h 50"/>
                <a:gd name="T8" fmla="*/ 7 w 27"/>
                <a:gd name="T9" fmla="*/ 1 h 50"/>
                <a:gd name="T10" fmla="*/ 2 w 27"/>
                <a:gd name="T11" fmla="*/ 41 h 50"/>
                <a:gd name="T12" fmla="*/ 1 w 27"/>
                <a:gd name="T13" fmla="*/ 44 h 50"/>
                <a:gd name="T14" fmla="*/ 1 w 27"/>
                <a:gd name="T15" fmla="*/ 45 h 50"/>
                <a:gd name="T16" fmla="*/ 3 w 27"/>
                <a:gd name="T17" fmla="*/ 47 h 50"/>
                <a:gd name="T18" fmla="*/ 4 w 27"/>
                <a:gd name="T19" fmla="*/ 47 h 50"/>
                <a:gd name="T20" fmla="*/ 4 w 27"/>
                <a:gd name="T21" fmla="*/ 47 h 50"/>
                <a:gd name="T22" fmla="*/ 4 w 27"/>
                <a:gd name="T23" fmla="*/ 48 h 50"/>
                <a:gd name="T24" fmla="*/ 7 w 27"/>
                <a:gd name="T25" fmla="*/ 50 h 50"/>
                <a:gd name="T26" fmla="*/ 23 w 27"/>
                <a:gd name="T27" fmla="*/ 48 h 50"/>
                <a:gd name="T28" fmla="*/ 25 w 27"/>
                <a:gd name="T29" fmla="*/ 45 h 50"/>
                <a:gd name="T30" fmla="*/ 25 w 27"/>
                <a:gd name="T31" fmla="*/ 44 h 50"/>
                <a:gd name="T32" fmla="*/ 25 w 27"/>
                <a:gd name="T33" fmla="*/ 44 h 50"/>
                <a:gd name="T34" fmla="*/ 25 w 27"/>
                <a:gd name="T35" fmla="*/ 44 h 50"/>
                <a:gd name="T36" fmla="*/ 27 w 27"/>
                <a:gd name="T37" fmla="*/ 41 h 50"/>
                <a:gd name="T38" fmla="*/ 27 w 27"/>
                <a:gd name="T39" fmla="*/ 40 h 50"/>
                <a:gd name="T40" fmla="*/ 24 w 27"/>
                <a:gd name="T41" fmla="*/ 38 h 50"/>
                <a:gd name="T42" fmla="*/ 4 w 27"/>
                <a:gd name="T43" fmla="*/ 41 h 50"/>
                <a:gd name="T44" fmla="*/ 9 w 27"/>
                <a:gd name="T45" fmla="*/ 6 h 50"/>
                <a:gd name="T46" fmla="*/ 22 w 27"/>
                <a:gd name="T47" fmla="*/ 38 h 50"/>
                <a:gd name="T48" fmla="*/ 4 w 27"/>
                <a:gd name="T49" fmla="*/ 4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50">
                  <a:moveTo>
                    <a:pt x="24" y="38"/>
                  </a:moveTo>
                  <a:cubicBezTo>
                    <a:pt x="10" y="1"/>
                    <a:pt x="10" y="1"/>
                    <a:pt x="10" y="1"/>
                  </a:cubicBezTo>
                  <a:cubicBezTo>
                    <a:pt x="10" y="1"/>
                    <a:pt x="9" y="0"/>
                    <a:pt x="8" y="0"/>
                  </a:cubicBezTo>
                  <a:cubicBezTo>
                    <a:pt x="8" y="0"/>
                    <a:pt x="8" y="0"/>
                    <a:pt x="8" y="0"/>
                  </a:cubicBezTo>
                  <a:cubicBezTo>
                    <a:pt x="8" y="0"/>
                    <a:pt x="8" y="1"/>
                    <a:pt x="7" y="1"/>
                  </a:cubicBezTo>
                  <a:cubicBezTo>
                    <a:pt x="2" y="41"/>
                    <a:pt x="2" y="41"/>
                    <a:pt x="2" y="41"/>
                  </a:cubicBezTo>
                  <a:cubicBezTo>
                    <a:pt x="1" y="42"/>
                    <a:pt x="0" y="43"/>
                    <a:pt x="1" y="44"/>
                  </a:cubicBezTo>
                  <a:cubicBezTo>
                    <a:pt x="1" y="45"/>
                    <a:pt x="1" y="45"/>
                    <a:pt x="1" y="45"/>
                  </a:cubicBezTo>
                  <a:cubicBezTo>
                    <a:pt x="1" y="46"/>
                    <a:pt x="2" y="47"/>
                    <a:pt x="3" y="47"/>
                  </a:cubicBezTo>
                  <a:cubicBezTo>
                    <a:pt x="4" y="47"/>
                    <a:pt x="4" y="47"/>
                    <a:pt x="4" y="47"/>
                  </a:cubicBezTo>
                  <a:cubicBezTo>
                    <a:pt x="4" y="47"/>
                    <a:pt x="4" y="47"/>
                    <a:pt x="4" y="47"/>
                  </a:cubicBezTo>
                  <a:cubicBezTo>
                    <a:pt x="4" y="48"/>
                    <a:pt x="4" y="48"/>
                    <a:pt x="4" y="48"/>
                  </a:cubicBezTo>
                  <a:cubicBezTo>
                    <a:pt x="4" y="49"/>
                    <a:pt x="5" y="50"/>
                    <a:pt x="7" y="50"/>
                  </a:cubicBezTo>
                  <a:cubicBezTo>
                    <a:pt x="23" y="48"/>
                    <a:pt x="23" y="48"/>
                    <a:pt x="23" y="48"/>
                  </a:cubicBezTo>
                  <a:cubicBezTo>
                    <a:pt x="24" y="48"/>
                    <a:pt x="25" y="47"/>
                    <a:pt x="25" y="45"/>
                  </a:cubicBezTo>
                  <a:cubicBezTo>
                    <a:pt x="25" y="44"/>
                    <a:pt x="25" y="44"/>
                    <a:pt x="25" y="44"/>
                  </a:cubicBezTo>
                  <a:cubicBezTo>
                    <a:pt x="25" y="44"/>
                    <a:pt x="25" y="44"/>
                    <a:pt x="25" y="44"/>
                  </a:cubicBezTo>
                  <a:cubicBezTo>
                    <a:pt x="25" y="44"/>
                    <a:pt x="25" y="44"/>
                    <a:pt x="25" y="44"/>
                  </a:cubicBezTo>
                  <a:cubicBezTo>
                    <a:pt x="26" y="44"/>
                    <a:pt x="27" y="43"/>
                    <a:pt x="27" y="41"/>
                  </a:cubicBezTo>
                  <a:cubicBezTo>
                    <a:pt x="27" y="40"/>
                    <a:pt x="27" y="40"/>
                    <a:pt x="27" y="40"/>
                  </a:cubicBezTo>
                  <a:cubicBezTo>
                    <a:pt x="27" y="39"/>
                    <a:pt x="26" y="38"/>
                    <a:pt x="24" y="38"/>
                  </a:cubicBezTo>
                  <a:close/>
                  <a:moveTo>
                    <a:pt x="4" y="41"/>
                  </a:moveTo>
                  <a:cubicBezTo>
                    <a:pt x="9" y="6"/>
                    <a:pt x="9" y="6"/>
                    <a:pt x="9" y="6"/>
                  </a:cubicBezTo>
                  <a:cubicBezTo>
                    <a:pt x="22" y="38"/>
                    <a:pt x="22" y="38"/>
                    <a:pt x="22" y="38"/>
                  </a:cubicBezTo>
                  <a:lnTo>
                    <a:pt x="4" y="41"/>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78" name="Freeform 124"/>
            <p:cNvSpPr/>
            <p:nvPr/>
          </p:nvSpPr>
          <p:spPr bwMode="auto">
            <a:xfrm>
              <a:off x="3095624" y="2445740"/>
              <a:ext cx="198834" cy="223838"/>
            </a:xfrm>
            <a:custGeom>
              <a:avLst/>
              <a:gdLst>
                <a:gd name="T0" fmla="*/ 58 w 77"/>
                <a:gd name="T1" fmla="*/ 75 h 87"/>
                <a:gd name="T2" fmla="*/ 58 w 77"/>
                <a:gd name="T3" fmla="*/ 74 h 87"/>
                <a:gd name="T4" fmla="*/ 54 w 77"/>
                <a:gd name="T5" fmla="*/ 71 h 87"/>
                <a:gd name="T6" fmla="*/ 50 w 77"/>
                <a:gd name="T7" fmla="*/ 72 h 87"/>
                <a:gd name="T8" fmla="*/ 43 w 77"/>
                <a:gd name="T9" fmla="*/ 16 h 87"/>
                <a:gd name="T10" fmla="*/ 46 w 77"/>
                <a:gd name="T11" fmla="*/ 12 h 87"/>
                <a:gd name="T12" fmla="*/ 68 w 77"/>
                <a:gd name="T13" fmla="*/ 10 h 87"/>
                <a:gd name="T14" fmla="*/ 72 w 77"/>
                <a:gd name="T15" fmla="*/ 11 h 87"/>
                <a:gd name="T16" fmla="*/ 76 w 77"/>
                <a:gd name="T17" fmla="*/ 6 h 87"/>
                <a:gd name="T18" fmla="*/ 71 w 77"/>
                <a:gd name="T19" fmla="*/ 1 h 87"/>
                <a:gd name="T20" fmla="*/ 68 w 77"/>
                <a:gd name="T21" fmla="*/ 4 h 87"/>
                <a:gd name="T22" fmla="*/ 47 w 77"/>
                <a:gd name="T23" fmla="*/ 6 h 87"/>
                <a:gd name="T24" fmla="*/ 37 w 77"/>
                <a:gd name="T25" fmla="*/ 0 h 87"/>
                <a:gd name="T26" fmla="*/ 29 w 77"/>
                <a:gd name="T27" fmla="*/ 8 h 87"/>
                <a:gd name="T28" fmla="*/ 8 w 77"/>
                <a:gd name="T29" fmla="*/ 11 h 87"/>
                <a:gd name="T30" fmla="*/ 4 w 77"/>
                <a:gd name="T31" fmla="*/ 10 h 87"/>
                <a:gd name="T32" fmla="*/ 0 w 77"/>
                <a:gd name="T33" fmla="*/ 15 h 87"/>
                <a:gd name="T34" fmla="*/ 5 w 77"/>
                <a:gd name="T35" fmla="*/ 19 h 87"/>
                <a:gd name="T36" fmla="*/ 9 w 77"/>
                <a:gd name="T37" fmla="*/ 17 h 87"/>
                <a:gd name="T38" fmla="*/ 31 w 77"/>
                <a:gd name="T39" fmla="*/ 14 h 87"/>
                <a:gd name="T40" fmla="*/ 35 w 77"/>
                <a:gd name="T41" fmla="*/ 17 h 87"/>
                <a:gd name="T42" fmla="*/ 42 w 77"/>
                <a:gd name="T43" fmla="*/ 73 h 87"/>
                <a:gd name="T44" fmla="*/ 38 w 77"/>
                <a:gd name="T45" fmla="*/ 73 h 87"/>
                <a:gd name="T46" fmla="*/ 35 w 77"/>
                <a:gd name="T47" fmla="*/ 77 h 87"/>
                <a:gd name="T48" fmla="*/ 35 w 77"/>
                <a:gd name="T49" fmla="*/ 78 h 87"/>
                <a:gd name="T50" fmla="*/ 32 w 77"/>
                <a:gd name="T51" fmla="*/ 82 h 87"/>
                <a:gd name="T52" fmla="*/ 32 w 77"/>
                <a:gd name="T53" fmla="*/ 83 h 87"/>
                <a:gd name="T54" fmla="*/ 36 w 77"/>
                <a:gd name="T55" fmla="*/ 86 h 87"/>
                <a:gd name="T56" fmla="*/ 59 w 77"/>
                <a:gd name="T57" fmla="*/ 84 h 87"/>
                <a:gd name="T58" fmla="*/ 62 w 77"/>
                <a:gd name="T59" fmla="*/ 80 h 87"/>
                <a:gd name="T60" fmla="*/ 62 w 77"/>
                <a:gd name="T61" fmla="*/ 78 h 87"/>
                <a:gd name="T62" fmla="*/ 58 w 77"/>
                <a:gd name="T63" fmla="*/ 7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 h="87">
                  <a:moveTo>
                    <a:pt x="58" y="75"/>
                  </a:moveTo>
                  <a:cubicBezTo>
                    <a:pt x="58" y="74"/>
                    <a:pt x="58" y="74"/>
                    <a:pt x="58" y="74"/>
                  </a:cubicBezTo>
                  <a:cubicBezTo>
                    <a:pt x="58" y="72"/>
                    <a:pt x="56" y="71"/>
                    <a:pt x="54" y="71"/>
                  </a:cubicBezTo>
                  <a:cubicBezTo>
                    <a:pt x="50" y="72"/>
                    <a:pt x="50" y="72"/>
                    <a:pt x="50" y="72"/>
                  </a:cubicBezTo>
                  <a:cubicBezTo>
                    <a:pt x="43" y="16"/>
                    <a:pt x="43" y="16"/>
                    <a:pt x="43" y="16"/>
                  </a:cubicBezTo>
                  <a:cubicBezTo>
                    <a:pt x="45" y="15"/>
                    <a:pt x="46" y="14"/>
                    <a:pt x="46" y="12"/>
                  </a:cubicBezTo>
                  <a:cubicBezTo>
                    <a:pt x="68" y="10"/>
                    <a:pt x="68" y="10"/>
                    <a:pt x="68" y="10"/>
                  </a:cubicBezTo>
                  <a:cubicBezTo>
                    <a:pt x="69" y="11"/>
                    <a:pt x="71" y="11"/>
                    <a:pt x="72" y="11"/>
                  </a:cubicBezTo>
                  <a:cubicBezTo>
                    <a:pt x="75" y="11"/>
                    <a:pt x="77" y="8"/>
                    <a:pt x="76" y="6"/>
                  </a:cubicBezTo>
                  <a:cubicBezTo>
                    <a:pt x="76" y="3"/>
                    <a:pt x="74" y="1"/>
                    <a:pt x="71" y="1"/>
                  </a:cubicBezTo>
                  <a:cubicBezTo>
                    <a:pt x="70" y="2"/>
                    <a:pt x="68" y="3"/>
                    <a:pt x="68" y="4"/>
                  </a:cubicBezTo>
                  <a:cubicBezTo>
                    <a:pt x="47" y="6"/>
                    <a:pt x="47" y="6"/>
                    <a:pt x="47" y="6"/>
                  </a:cubicBezTo>
                  <a:cubicBezTo>
                    <a:pt x="45" y="2"/>
                    <a:pt x="41" y="0"/>
                    <a:pt x="37" y="0"/>
                  </a:cubicBezTo>
                  <a:cubicBezTo>
                    <a:pt x="33" y="1"/>
                    <a:pt x="30" y="4"/>
                    <a:pt x="29" y="8"/>
                  </a:cubicBezTo>
                  <a:cubicBezTo>
                    <a:pt x="8" y="11"/>
                    <a:pt x="8" y="11"/>
                    <a:pt x="8" y="11"/>
                  </a:cubicBezTo>
                  <a:cubicBezTo>
                    <a:pt x="7" y="10"/>
                    <a:pt x="6" y="10"/>
                    <a:pt x="4" y="10"/>
                  </a:cubicBezTo>
                  <a:cubicBezTo>
                    <a:pt x="2" y="10"/>
                    <a:pt x="0" y="12"/>
                    <a:pt x="0" y="15"/>
                  </a:cubicBezTo>
                  <a:cubicBezTo>
                    <a:pt x="0" y="18"/>
                    <a:pt x="3" y="19"/>
                    <a:pt x="5" y="19"/>
                  </a:cubicBezTo>
                  <a:cubicBezTo>
                    <a:pt x="7" y="19"/>
                    <a:pt x="8" y="18"/>
                    <a:pt x="9" y="17"/>
                  </a:cubicBezTo>
                  <a:cubicBezTo>
                    <a:pt x="31" y="14"/>
                    <a:pt x="31" y="14"/>
                    <a:pt x="31" y="14"/>
                  </a:cubicBezTo>
                  <a:cubicBezTo>
                    <a:pt x="32" y="15"/>
                    <a:pt x="33" y="16"/>
                    <a:pt x="35" y="17"/>
                  </a:cubicBezTo>
                  <a:cubicBezTo>
                    <a:pt x="42" y="73"/>
                    <a:pt x="42" y="73"/>
                    <a:pt x="42" y="73"/>
                  </a:cubicBezTo>
                  <a:cubicBezTo>
                    <a:pt x="38" y="73"/>
                    <a:pt x="38" y="73"/>
                    <a:pt x="38" y="73"/>
                  </a:cubicBezTo>
                  <a:cubicBezTo>
                    <a:pt x="36" y="74"/>
                    <a:pt x="34" y="75"/>
                    <a:pt x="35" y="77"/>
                  </a:cubicBezTo>
                  <a:cubicBezTo>
                    <a:pt x="35" y="78"/>
                    <a:pt x="35" y="78"/>
                    <a:pt x="35" y="78"/>
                  </a:cubicBezTo>
                  <a:cubicBezTo>
                    <a:pt x="33" y="79"/>
                    <a:pt x="32" y="80"/>
                    <a:pt x="32" y="82"/>
                  </a:cubicBezTo>
                  <a:cubicBezTo>
                    <a:pt x="32" y="83"/>
                    <a:pt x="32" y="83"/>
                    <a:pt x="32" y="83"/>
                  </a:cubicBezTo>
                  <a:cubicBezTo>
                    <a:pt x="33" y="85"/>
                    <a:pt x="34" y="87"/>
                    <a:pt x="36" y="86"/>
                  </a:cubicBezTo>
                  <a:cubicBezTo>
                    <a:pt x="59" y="84"/>
                    <a:pt x="59" y="84"/>
                    <a:pt x="59" y="84"/>
                  </a:cubicBezTo>
                  <a:cubicBezTo>
                    <a:pt x="61" y="83"/>
                    <a:pt x="62" y="82"/>
                    <a:pt x="62" y="80"/>
                  </a:cubicBezTo>
                  <a:cubicBezTo>
                    <a:pt x="62" y="78"/>
                    <a:pt x="62" y="78"/>
                    <a:pt x="62" y="78"/>
                  </a:cubicBezTo>
                  <a:cubicBezTo>
                    <a:pt x="62" y="76"/>
                    <a:pt x="60" y="75"/>
                    <a:pt x="58" y="75"/>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79" name="Freeform 125"/>
            <p:cNvSpPr>
              <a:spLocks noEditPoints="1"/>
            </p:cNvSpPr>
            <p:nvPr/>
          </p:nvSpPr>
          <p:spPr bwMode="auto">
            <a:xfrm>
              <a:off x="3263503" y="2481459"/>
              <a:ext cx="69056" cy="128588"/>
            </a:xfrm>
            <a:custGeom>
              <a:avLst/>
              <a:gdLst>
                <a:gd name="T0" fmla="*/ 24 w 27"/>
                <a:gd name="T1" fmla="*/ 38 h 50"/>
                <a:gd name="T2" fmla="*/ 9 w 27"/>
                <a:gd name="T3" fmla="*/ 1 h 50"/>
                <a:gd name="T4" fmla="*/ 8 w 27"/>
                <a:gd name="T5" fmla="*/ 0 h 50"/>
                <a:gd name="T6" fmla="*/ 8 w 27"/>
                <a:gd name="T7" fmla="*/ 0 h 50"/>
                <a:gd name="T8" fmla="*/ 7 w 27"/>
                <a:gd name="T9" fmla="*/ 1 h 50"/>
                <a:gd name="T10" fmla="*/ 1 w 27"/>
                <a:gd name="T11" fmla="*/ 41 h 50"/>
                <a:gd name="T12" fmla="*/ 0 w 27"/>
                <a:gd name="T13" fmla="*/ 43 h 50"/>
                <a:gd name="T14" fmla="*/ 0 w 27"/>
                <a:gd name="T15" fmla="*/ 44 h 50"/>
                <a:gd name="T16" fmla="*/ 3 w 27"/>
                <a:gd name="T17" fmla="*/ 47 h 50"/>
                <a:gd name="T18" fmla="*/ 3 w 27"/>
                <a:gd name="T19" fmla="*/ 47 h 50"/>
                <a:gd name="T20" fmla="*/ 3 w 27"/>
                <a:gd name="T21" fmla="*/ 47 h 50"/>
                <a:gd name="T22" fmla="*/ 3 w 27"/>
                <a:gd name="T23" fmla="*/ 48 h 50"/>
                <a:gd name="T24" fmla="*/ 6 w 27"/>
                <a:gd name="T25" fmla="*/ 50 h 50"/>
                <a:gd name="T26" fmla="*/ 22 w 27"/>
                <a:gd name="T27" fmla="*/ 48 h 50"/>
                <a:gd name="T28" fmla="*/ 24 w 27"/>
                <a:gd name="T29" fmla="*/ 45 h 50"/>
                <a:gd name="T30" fmla="*/ 24 w 27"/>
                <a:gd name="T31" fmla="*/ 44 h 50"/>
                <a:gd name="T32" fmla="*/ 24 w 27"/>
                <a:gd name="T33" fmla="*/ 44 h 50"/>
                <a:gd name="T34" fmla="*/ 24 w 27"/>
                <a:gd name="T35" fmla="*/ 44 h 50"/>
                <a:gd name="T36" fmla="*/ 26 w 27"/>
                <a:gd name="T37" fmla="*/ 41 h 50"/>
                <a:gd name="T38" fmla="*/ 26 w 27"/>
                <a:gd name="T39" fmla="*/ 40 h 50"/>
                <a:gd name="T40" fmla="*/ 24 w 27"/>
                <a:gd name="T41" fmla="*/ 38 h 50"/>
                <a:gd name="T42" fmla="*/ 4 w 27"/>
                <a:gd name="T43" fmla="*/ 40 h 50"/>
                <a:gd name="T44" fmla="*/ 9 w 27"/>
                <a:gd name="T45" fmla="*/ 6 h 50"/>
                <a:gd name="T46" fmla="*/ 21 w 27"/>
                <a:gd name="T47" fmla="*/ 38 h 50"/>
                <a:gd name="T48" fmla="*/ 4 w 27"/>
                <a:gd name="T49"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50">
                  <a:moveTo>
                    <a:pt x="24" y="38"/>
                  </a:moveTo>
                  <a:cubicBezTo>
                    <a:pt x="9" y="1"/>
                    <a:pt x="9" y="1"/>
                    <a:pt x="9" y="1"/>
                  </a:cubicBezTo>
                  <a:cubicBezTo>
                    <a:pt x="9" y="0"/>
                    <a:pt x="8" y="0"/>
                    <a:pt x="8" y="0"/>
                  </a:cubicBezTo>
                  <a:cubicBezTo>
                    <a:pt x="8" y="0"/>
                    <a:pt x="8" y="0"/>
                    <a:pt x="8" y="0"/>
                  </a:cubicBezTo>
                  <a:cubicBezTo>
                    <a:pt x="7" y="0"/>
                    <a:pt x="7" y="1"/>
                    <a:pt x="7" y="1"/>
                  </a:cubicBezTo>
                  <a:cubicBezTo>
                    <a:pt x="1" y="41"/>
                    <a:pt x="1" y="41"/>
                    <a:pt x="1" y="41"/>
                  </a:cubicBezTo>
                  <a:cubicBezTo>
                    <a:pt x="0" y="42"/>
                    <a:pt x="0" y="42"/>
                    <a:pt x="0" y="43"/>
                  </a:cubicBezTo>
                  <a:cubicBezTo>
                    <a:pt x="0" y="44"/>
                    <a:pt x="0" y="44"/>
                    <a:pt x="0" y="44"/>
                  </a:cubicBezTo>
                  <a:cubicBezTo>
                    <a:pt x="0" y="46"/>
                    <a:pt x="2" y="47"/>
                    <a:pt x="3" y="47"/>
                  </a:cubicBezTo>
                  <a:cubicBezTo>
                    <a:pt x="3" y="47"/>
                    <a:pt x="3" y="47"/>
                    <a:pt x="3" y="47"/>
                  </a:cubicBezTo>
                  <a:cubicBezTo>
                    <a:pt x="3" y="47"/>
                    <a:pt x="3" y="47"/>
                    <a:pt x="3" y="47"/>
                  </a:cubicBezTo>
                  <a:cubicBezTo>
                    <a:pt x="3" y="48"/>
                    <a:pt x="3" y="48"/>
                    <a:pt x="3" y="48"/>
                  </a:cubicBezTo>
                  <a:cubicBezTo>
                    <a:pt x="3" y="49"/>
                    <a:pt x="5" y="50"/>
                    <a:pt x="6" y="50"/>
                  </a:cubicBezTo>
                  <a:cubicBezTo>
                    <a:pt x="22" y="48"/>
                    <a:pt x="22" y="48"/>
                    <a:pt x="22" y="48"/>
                  </a:cubicBezTo>
                  <a:cubicBezTo>
                    <a:pt x="23" y="48"/>
                    <a:pt x="24" y="47"/>
                    <a:pt x="24" y="45"/>
                  </a:cubicBezTo>
                  <a:cubicBezTo>
                    <a:pt x="24" y="44"/>
                    <a:pt x="24" y="44"/>
                    <a:pt x="24" y="44"/>
                  </a:cubicBezTo>
                  <a:cubicBezTo>
                    <a:pt x="24" y="44"/>
                    <a:pt x="24" y="44"/>
                    <a:pt x="24" y="44"/>
                  </a:cubicBezTo>
                  <a:cubicBezTo>
                    <a:pt x="24" y="44"/>
                    <a:pt x="24" y="44"/>
                    <a:pt x="24" y="44"/>
                  </a:cubicBezTo>
                  <a:cubicBezTo>
                    <a:pt x="26" y="44"/>
                    <a:pt x="27" y="43"/>
                    <a:pt x="26" y="41"/>
                  </a:cubicBezTo>
                  <a:cubicBezTo>
                    <a:pt x="26" y="40"/>
                    <a:pt x="26" y="40"/>
                    <a:pt x="26" y="40"/>
                  </a:cubicBezTo>
                  <a:cubicBezTo>
                    <a:pt x="26" y="39"/>
                    <a:pt x="25" y="38"/>
                    <a:pt x="24" y="38"/>
                  </a:cubicBezTo>
                  <a:close/>
                  <a:moveTo>
                    <a:pt x="4" y="40"/>
                  </a:moveTo>
                  <a:cubicBezTo>
                    <a:pt x="9" y="6"/>
                    <a:pt x="9" y="6"/>
                    <a:pt x="9" y="6"/>
                  </a:cubicBezTo>
                  <a:cubicBezTo>
                    <a:pt x="21" y="38"/>
                    <a:pt x="21" y="38"/>
                    <a:pt x="21" y="38"/>
                  </a:cubicBezTo>
                  <a:lnTo>
                    <a:pt x="4" y="40"/>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80" name="Freeform 126"/>
            <p:cNvSpPr>
              <a:spLocks noEditPoints="1"/>
            </p:cNvSpPr>
            <p:nvPr/>
          </p:nvSpPr>
          <p:spPr bwMode="auto">
            <a:xfrm>
              <a:off x="3088481" y="2501700"/>
              <a:ext cx="69056" cy="128588"/>
            </a:xfrm>
            <a:custGeom>
              <a:avLst/>
              <a:gdLst>
                <a:gd name="T0" fmla="*/ 24 w 27"/>
                <a:gd name="T1" fmla="*/ 38 h 50"/>
                <a:gd name="T2" fmla="*/ 9 w 27"/>
                <a:gd name="T3" fmla="*/ 1 h 50"/>
                <a:gd name="T4" fmla="*/ 8 w 27"/>
                <a:gd name="T5" fmla="*/ 0 h 50"/>
                <a:gd name="T6" fmla="*/ 8 w 27"/>
                <a:gd name="T7" fmla="*/ 0 h 50"/>
                <a:gd name="T8" fmla="*/ 7 w 27"/>
                <a:gd name="T9" fmla="*/ 1 h 50"/>
                <a:gd name="T10" fmla="*/ 1 w 27"/>
                <a:gd name="T11" fmla="*/ 41 h 50"/>
                <a:gd name="T12" fmla="*/ 0 w 27"/>
                <a:gd name="T13" fmla="*/ 44 h 50"/>
                <a:gd name="T14" fmla="*/ 0 w 27"/>
                <a:gd name="T15" fmla="*/ 45 h 50"/>
                <a:gd name="T16" fmla="*/ 3 w 27"/>
                <a:gd name="T17" fmla="*/ 47 h 50"/>
                <a:gd name="T18" fmla="*/ 3 w 27"/>
                <a:gd name="T19" fmla="*/ 47 h 50"/>
                <a:gd name="T20" fmla="*/ 3 w 27"/>
                <a:gd name="T21" fmla="*/ 47 h 50"/>
                <a:gd name="T22" fmla="*/ 4 w 27"/>
                <a:gd name="T23" fmla="*/ 48 h 50"/>
                <a:gd name="T24" fmla="*/ 6 w 27"/>
                <a:gd name="T25" fmla="*/ 50 h 50"/>
                <a:gd name="T26" fmla="*/ 22 w 27"/>
                <a:gd name="T27" fmla="*/ 48 h 50"/>
                <a:gd name="T28" fmla="*/ 24 w 27"/>
                <a:gd name="T29" fmla="*/ 46 h 50"/>
                <a:gd name="T30" fmla="*/ 24 w 27"/>
                <a:gd name="T31" fmla="*/ 45 h 50"/>
                <a:gd name="T32" fmla="*/ 24 w 27"/>
                <a:gd name="T33" fmla="*/ 44 h 50"/>
                <a:gd name="T34" fmla="*/ 25 w 27"/>
                <a:gd name="T35" fmla="*/ 44 h 50"/>
                <a:gd name="T36" fmla="*/ 27 w 27"/>
                <a:gd name="T37" fmla="*/ 41 h 50"/>
                <a:gd name="T38" fmla="*/ 27 w 27"/>
                <a:gd name="T39" fmla="*/ 41 h 50"/>
                <a:gd name="T40" fmla="*/ 24 w 27"/>
                <a:gd name="T41" fmla="*/ 38 h 50"/>
                <a:gd name="T42" fmla="*/ 4 w 27"/>
                <a:gd name="T43" fmla="*/ 41 h 50"/>
                <a:gd name="T44" fmla="*/ 9 w 27"/>
                <a:gd name="T45" fmla="*/ 6 h 50"/>
                <a:gd name="T46" fmla="*/ 22 w 27"/>
                <a:gd name="T47" fmla="*/ 39 h 50"/>
                <a:gd name="T48" fmla="*/ 4 w 27"/>
                <a:gd name="T49" fmla="*/ 4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50">
                  <a:moveTo>
                    <a:pt x="24" y="38"/>
                  </a:moveTo>
                  <a:cubicBezTo>
                    <a:pt x="9" y="1"/>
                    <a:pt x="9" y="1"/>
                    <a:pt x="9" y="1"/>
                  </a:cubicBezTo>
                  <a:cubicBezTo>
                    <a:pt x="9" y="1"/>
                    <a:pt x="9" y="0"/>
                    <a:pt x="8" y="0"/>
                  </a:cubicBezTo>
                  <a:cubicBezTo>
                    <a:pt x="8" y="0"/>
                    <a:pt x="8" y="0"/>
                    <a:pt x="8" y="0"/>
                  </a:cubicBezTo>
                  <a:cubicBezTo>
                    <a:pt x="8" y="1"/>
                    <a:pt x="7" y="1"/>
                    <a:pt x="7" y="1"/>
                  </a:cubicBezTo>
                  <a:cubicBezTo>
                    <a:pt x="1" y="41"/>
                    <a:pt x="1" y="41"/>
                    <a:pt x="1" y="41"/>
                  </a:cubicBezTo>
                  <a:cubicBezTo>
                    <a:pt x="1" y="42"/>
                    <a:pt x="0" y="43"/>
                    <a:pt x="0" y="44"/>
                  </a:cubicBezTo>
                  <a:cubicBezTo>
                    <a:pt x="0" y="45"/>
                    <a:pt x="0" y="45"/>
                    <a:pt x="0" y="45"/>
                  </a:cubicBezTo>
                  <a:cubicBezTo>
                    <a:pt x="1" y="46"/>
                    <a:pt x="2" y="47"/>
                    <a:pt x="3" y="47"/>
                  </a:cubicBezTo>
                  <a:cubicBezTo>
                    <a:pt x="3" y="47"/>
                    <a:pt x="3" y="47"/>
                    <a:pt x="3" y="47"/>
                  </a:cubicBezTo>
                  <a:cubicBezTo>
                    <a:pt x="3" y="47"/>
                    <a:pt x="3" y="47"/>
                    <a:pt x="3" y="47"/>
                  </a:cubicBezTo>
                  <a:cubicBezTo>
                    <a:pt x="4" y="48"/>
                    <a:pt x="4" y="48"/>
                    <a:pt x="4" y="48"/>
                  </a:cubicBezTo>
                  <a:cubicBezTo>
                    <a:pt x="4" y="49"/>
                    <a:pt x="5" y="50"/>
                    <a:pt x="6" y="50"/>
                  </a:cubicBezTo>
                  <a:cubicBezTo>
                    <a:pt x="22" y="48"/>
                    <a:pt x="22" y="48"/>
                    <a:pt x="22" y="48"/>
                  </a:cubicBezTo>
                  <a:cubicBezTo>
                    <a:pt x="24" y="48"/>
                    <a:pt x="25" y="47"/>
                    <a:pt x="24" y="46"/>
                  </a:cubicBezTo>
                  <a:cubicBezTo>
                    <a:pt x="24" y="45"/>
                    <a:pt x="24" y="45"/>
                    <a:pt x="24" y="45"/>
                  </a:cubicBezTo>
                  <a:cubicBezTo>
                    <a:pt x="24" y="44"/>
                    <a:pt x="24" y="44"/>
                    <a:pt x="24" y="44"/>
                  </a:cubicBezTo>
                  <a:cubicBezTo>
                    <a:pt x="25" y="44"/>
                    <a:pt x="25" y="44"/>
                    <a:pt x="25" y="44"/>
                  </a:cubicBezTo>
                  <a:cubicBezTo>
                    <a:pt x="26" y="44"/>
                    <a:pt x="27" y="43"/>
                    <a:pt x="27" y="41"/>
                  </a:cubicBezTo>
                  <a:cubicBezTo>
                    <a:pt x="27" y="41"/>
                    <a:pt x="27" y="41"/>
                    <a:pt x="27" y="41"/>
                  </a:cubicBezTo>
                  <a:cubicBezTo>
                    <a:pt x="26" y="39"/>
                    <a:pt x="25" y="38"/>
                    <a:pt x="24" y="38"/>
                  </a:cubicBezTo>
                  <a:close/>
                  <a:moveTo>
                    <a:pt x="4" y="41"/>
                  </a:moveTo>
                  <a:cubicBezTo>
                    <a:pt x="9" y="6"/>
                    <a:pt x="9" y="6"/>
                    <a:pt x="9" y="6"/>
                  </a:cubicBezTo>
                  <a:cubicBezTo>
                    <a:pt x="22" y="39"/>
                    <a:pt x="22" y="39"/>
                    <a:pt x="22" y="39"/>
                  </a:cubicBezTo>
                  <a:lnTo>
                    <a:pt x="4" y="41"/>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81" name="Freeform 127"/>
            <p:cNvSpPr/>
            <p:nvPr/>
          </p:nvSpPr>
          <p:spPr bwMode="auto">
            <a:xfrm>
              <a:off x="957262" y="2417166"/>
              <a:ext cx="157163" cy="151210"/>
            </a:xfrm>
            <a:custGeom>
              <a:avLst/>
              <a:gdLst>
                <a:gd name="T0" fmla="*/ 59 w 61"/>
                <a:gd name="T1" fmla="*/ 26 h 59"/>
                <a:gd name="T2" fmla="*/ 37 w 61"/>
                <a:gd name="T3" fmla="*/ 2 h 59"/>
                <a:gd name="T4" fmla="*/ 29 w 61"/>
                <a:gd name="T5" fmla="*/ 2 h 59"/>
                <a:gd name="T6" fmla="*/ 22 w 61"/>
                <a:gd name="T7" fmla="*/ 9 h 59"/>
                <a:gd name="T8" fmla="*/ 21 w 61"/>
                <a:gd name="T9" fmla="*/ 17 h 59"/>
                <a:gd name="T10" fmla="*/ 29 w 61"/>
                <a:gd name="T11" fmla="*/ 25 h 59"/>
                <a:gd name="T12" fmla="*/ 1 w 61"/>
                <a:gd name="T13" fmla="*/ 50 h 59"/>
                <a:gd name="T14" fmla="*/ 1 w 61"/>
                <a:gd name="T15" fmla="*/ 56 h 59"/>
                <a:gd name="T16" fmla="*/ 2 w 61"/>
                <a:gd name="T17" fmla="*/ 57 h 59"/>
                <a:gd name="T18" fmla="*/ 8 w 61"/>
                <a:gd name="T19" fmla="*/ 58 h 59"/>
                <a:gd name="T20" fmla="*/ 36 w 61"/>
                <a:gd name="T21" fmla="*/ 32 h 59"/>
                <a:gd name="T22" fmla="*/ 43 w 61"/>
                <a:gd name="T23" fmla="*/ 40 h 59"/>
                <a:gd name="T24" fmla="*/ 51 w 61"/>
                <a:gd name="T25" fmla="*/ 41 h 59"/>
                <a:gd name="T26" fmla="*/ 59 w 61"/>
                <a:gd name="T27" fmla="*/ 34 h 59"/>
                <a:gd name="T28" fmla="*/ 59 w 61"/>
                <a:gd name="T29" fmla="*/ 2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59">
                  <a:moveTo>
                    <a:pt x="59" y="26"/>
                  </a:moveTo>
                  <a:cubicBezTo>
                    <a:pt x="37" y="2"/>
                    <a:pt x="37" y="2"/>
                    <a:pt x="37" y="2"/>
                  </a:cubicBezTo>
                  <a:cubicBezTo>
                    <a:pt x="35" y="0"/>
                    <a:pt x="32" y="0"/>
                    <a:pt x="29" y="2"/>
                  </a:cubicBezTo>
                  <a:cubicBezTo>
                    <a:pt x="22" y="9"/>
                    <a:pt x="22" y="9"/>
                    <a:pt x="22" y="9"/>
                  </a:cubicBezTo>
                  <a:cubicBezTo>
                    <a:pt x="19" y="11"/>
                    <a:pt x="19" y="14"/>
                    <a:pt x="21" y="17"/>
                  </a:cubicBezTo>
                  <a:cubicBezTo>
                    <a:pt x="29" y="25"/>
                    <a:pt x="29" y="25"/>
                    <a:pt x="29" y="25"/>
                  </a:cubicBezTo>
                  <a:cubicBezTo>
                    <a:pt x="1" y="50"/>
                    <a:pt x="1" y="50"/>
                    <a:pt x="1" y="50"/>
                  </a:cubicBezTo>
                  <a:cubicBezTo>
                    <a:pt x="0" y="52"/>
                    <a:pt x="0" y="54"/>
                    <a:pt x="1" y="56"/>
                  </a:cubicBezTo>
                  <a:cubicBezTo>
                    <a:pt x="2" y="57"/>
                    <a:pt x="2" y="57"/>
                    <a:pt x="2" y="57"/>
                  </a:cubicBezTo>
                  <a:cubicBezTo>
                    <a:pt x="4" y="59"/>
                    <a:pt x="6" y="59"/>
                    <a:pt x="8" y="58"/>
                  </a:cubicBezTo>
                  <a:cubicBezTo>
                    <a:pt x="36" y="32"/>
                    <a:pt x="36" y="32"/>
                    <a:pt x="36" y="32"/>
                  </a:cubicBezTo>
                  <a:cubicBezTo>
                    <a:pt x="43" y="40"/>
                    <a:pt x="43" y="40"/>
                    <a:pt x="43" y="40"/>
                  </a:cubicBezTo>
                  <a:cubicBezTo>
                    <a:pt x="45" y="43"/>
                    <a:pt x="49" y="43"/>
                    <a:pt x="51" y="41"/>
                  </a:cubicBezTo>
                  <a:cubicBezTo>
                    <a:pt x="59" y="34"/>
                    <a:pt x="59" y="34"/>
                    <a:pt x="59" y="34"/>
                  </a:cubicBezTo>
                  <a:cubicBezTo>
                    <a:pt x="61" y="32"/>
                    <a:pt x="61" y="28"/>
                    <a:pt x="59" y="26"/>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82" name="Freeform 128"/>
            <p:cNvSpPr/>
            <p:nvPr/>
          </p:nvSpPr>
          <p:spPr bwMode="auto">
            <a:xfrm>
              <a:off x="1054894" y="2540990"/>
              <a:ext cx="123825" cy="58341"/>
            </a:xfrm>
            <a:custGeom>
              <a:avLst/>
              <a:gdLst>
                <a:gd name="T0" fmla="*/ 42 w 48"/>
                <a:gd name="T1" fmla="*/ 6 h 23"/>
                <a:gd name="T2" fmla="*/ 42 w 48"/>
                <a:gd name="T3" fmla="*/ 6 h 23"/>
                <a:gd name="T4" fmla="*/ 41 w 48"/>
                <a:gd name="T5" fmla="*/ 4 h 23"/>
                <a:gd name="T6" fmla="*/ 36 w 48"/>
                <a:gd name="T7" fmla="*/ 0 h 23"/>
                <a:gd name="T8" fmla="*/ 8 w 48"/>
                <a:gd name="T9" fmla="*/ 4 h 23"/>
                <a:gd name="T10" fmla="*/ 4 w 48"/>
                <a:gd name="T11" fmla="*/ 9 h 23"/>
                <a:gd name="T12" fmla="*/ 5 w 48"/>
                <a:gd name="T13" fmla="*/ 11 h 23"/>
                <a:gd name="T14" fmla="*/ 4 w 48"/>
                <a:gd name="T15" fmla="*/ 11 h 23"/>
                <a:gd name="T16" fmla="*/ 0 w 48"/>
                <a:gd name="T17" fmla="*/ 16 h 23"/>
                <a:gd name="T18" fmla="*/ 0 w 48"/>
                <a:gd name="T19" fmla="*/ 19 h 23"/>
                <a:gd name="T20" fmla="*/ 5 w 48"/>
                <a:gd name="T21" fmla="*/ 23 h 23"/>
                <a:gd name="T22" fmla="*/ 44 w 48"/>
                <a:gd name="T23" fmla="*/ 18 h 23"/>
                <a:gd name="T24" fmla="*/ 48 w 48"/>
                <a:gd name="T25" fmla="*/ 13 h 23"/>
                <a:gd name="T26" fmla="*/ 48 w 48"/>
                <a:gd name="T27" fmla="*/ 10 h 23"/>
                <a:gd name="T28" fmla="*/ 42 w 48"/>
                <a:gd name="T29"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3">
                  <a:moveTo>
                    <a:pt x="42" y="6"/>
                  </a:moveTo>
                  <a:cubicBezTo>
                    <a:pt x="42" y="6"/>
                    <a:pt x="42" y="6"/>
                    <a:pt x="42" y="6"/>
                  </a:cubicBezTo>
                  <a:cubicBezTo>
                    <a:pt x="41" y="4"/>
                    <a:pt x="41" y="4"/>
                    <a:pt x="41" y="4"/>
                  </a:cubicBezTo>
                  <a:cubicBezTo>
                    <a:pt x="41" y="2"/>
                    <a:pt x="39" y="0"/>
                    <a:pt x="36" y="0"/>
                  </a:cubicBezTo>
                  <a:cubicBezTo>
                    <a:pt x="8" y="4"/>
                    <a:pt x="8" y="4"/>
                    <a:pt x="8" y="4"/>
                  </a:cubicBezTo>
                  <a:cubicBezTo>
                    <a:pt x="6" y="4"/>
                    <a:pt x="4" y="6"/>
                    <a:pt x="4" y="9"/>
                  </a:cubicBezTo>
                  <a:cubicBezTo>
                    <a:pt x="5" y="11"/>
                    <a:pt x="5" y="11"/>
                    <a:pt x="5" y="11"/>
                  </a:cubicBezTo>
                  <a:cubicBezTo>
                    <a:pt x="4" y="11"/>
                    <a:pt x="4" y="11"/>
                    <a:pt x="4" y="11"/>
                  </a:cubicBezTo>
                  <a:cubicBezTo>
                    <a:pt x="1" y="11"/>
                    <a:pt x="0" y="14"/>
                    <a:pt x="0" y="16"/>
                  </a:cubicBezTo>
                  <a:cubicBezTo>
                    <a:pt x="0" y="19"/>
                    <a:pt x="0" y="19"/>
                    <a:pt x="0" y="19"/>
                  </a:cubicBezTo>
                  <a:cubicBezTo>
                    <a:pt x="0" y="21"/>
                    <a:pt x="3" y="23"/>
                    <a:pt x="5" y="23"/>
                  </a:cubicBezTo>
                  <a:cubicBezTo>
                    <a:pt x="44" y="18"/>
                    <a:pt x="44" y="18"/>
                    <a:pt x="44" y="18"/>
                  </a:cubicBezTo>
                  <a:cubicBezTo>
                    <a:pt x="46" y="17"/>
                    <a:pt x="48" y="15"/>
                    <a:pt x="48" y="13"/>
                  </a:cubicBezTo>
                  <a:cubicBezTo>
                    <a:pt x="48" y="10"/>
                    <a:pt x="48" y="10"/>
                    <a:pt x="48" y="10"/>
                  </a:cubicBezTo>
                  <a:cubicBezTo>
                    <a:pt x="47" y="8"/>
                    <a:pt x="45" y="6"/>
                    <a:pt x="42" y="6"/>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83" name="Freeform 129"/>
            <p:cNvSpPr/>
            <p:nvPr/>
          </p:nvSpPr>
          <p:spPr bwMode="auto">
            <a:xfrm>
              <a:off x="2550318" y="1917103"/>
              <a:ext cx="157163" cy="154781"/>
            </a:xfrm>
            <a:custGeom>
              <a:avLst/>
              <a:gdLst>
                <a:gd name="T0" fmla="*/ 59 w 61"/>
                <a:gd name="T1" fmla="*/ 27 h 60"/>
                <a:gd name="T2" fmla="*/ 37 w 61"/>
                <a:gd name="T3" fmla="*/ 3 h 60"/>
                <a:gd name="T4" fmla="*/ 29 w 61"/>
                <a:gd name="T5" fmla="*/ 3 h 60"/>
                <a:gd name="T6" fmla="*/ 22 w 61"/>
                <a:gd name="T7" fmla="*/ 10 h 60"/>
                <a:gd name="T8" fmla="*/ 21 w 61"/>
                <a:gd name="T9" fmla="*/ 17 h 60"/>
                <a:gd name="T10" fmla="*/ 29 w 61"/>
                <a:gd name="T11" fmla="*/ 26 h 60"/>
                <a:gd name="T12" fmla="*/ 1 w 61"/>
                <a:gd name="T13" fmla="*/ 51 h 60"/>
                <a:gd name="T14" fmla="*/ 1 w 61"/>
                <a:gd name="T15" fmla="*/ 57 h 60"/>
                <a:gd name="T16" fmla="*/ 2 w 61"/>
                <a:gd name="T17" fmla="*/ 58 h 60"/>
                <a:gd name="T18" fmla="*/ 8 w 61"/>
                <a:gd name="T19" fmla="*/ 58 h 60"/>
                <a:gd name="T20" fmla="*/ 36 w 61"/>
                <a:gd name="T21" fmla="*/ 33 h 60"/>
                <a:gd name="T22" fmla="*/ 43 w 61"/>
                <a:gd name="T23" fmla="*/ 41 h 60"/>
                <a:gd name="T24" fmla="*/ 51 w 61"/>
                <a:gd name="T25" fmla="*/ 42 h 60"/>
                <a:gd name="T26" fmla="*/ 59 w 61"/>
                <a:gd name="T27" fmla="*/ 35 h 60"/>
                <a:gd name="T28" fmla="*/ 59 w 61"/>
                <a:gd name="T29" fmla="*/ 2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60">
                  <a:moveTo>
                    <a:pt x="59" y="27"/>
                  </a:moveTo>
                  <a:cubicBezTo>
                    <a:pt x="37" y="3"/>
                    <a:pt x="37" y="3"/>
                    <a:pt x="37" y="3"/>
                  </a:cubicBezTo>
                  <a:cubicBezTo>
                    <a:pt x="35" y="1"/>
                    <a:pt x="32" y="0"/>
                    <a:pt x="29" y="3"/>
                  </a:cubicBezTo>
                  <a:cubicBezTo>
                    <a:pt x="22" y="10"/>
                    <a:pt x="22" y="10"/>
                    <a:pt x="22" y="10"/>
                  </a:cubicBezTo>
                  <a:cubicBezTo>
                    <a:pt x="19" y="12"/>
                    <a:pt x="19" y="15"/>
                    <a:pt x="21" y="17"/>
                  </a:cubicBezTo>
                  <a:cubicBezTo>
                    <a:pt x="29" y="26"/>
                    <a:pt x="29" y="26"/>
                    <a:pt x="29" y="26"/>
                  </a:cubicBezTo>
                  <a:cubicBezTo>
                    <a:pt x="1" y="51"/>
                    <a:pt x="1" y="51"/>
                    <a:pt x="1" y="51"/>
                  </a:cubicBezTo>
                  <a:cubicBezTo>
                    <a:pt x="0" y="53"/>
                    <a:pt x="0" y="55"/>
                    <a:pt x="1" y="57"/>
                  </a:cubicBezTo>
                  <a:cubicBezTo>
                    <a:pt x="2" y="58"/>
                    <a:pt x="2" y="58"/>
                    <a:pt x="2" y="58"/>
                  </a:cubicBezTo>
                  <a:cubicBezTo>
                    <a:pt x="4" y="60"/>
                    <a:pt x="6" y="60"/>
                    <a:pt x="8" y="58"/>
                  </a:cubicBezTo>
                  <a:cubicBezTo>
                    <a:pt x="36" y="33"/>
                    <a:pt x="36" y="33"/>
                    <a:pt x="36" y="33"/>
                  </a:cubicBezTo>
                  <a:cubicBezTo>
                    <a:pt x="43" y="41"/>
                    <a:pt x="43" y="41"/>
                    <a:pt x="43" y="41"/>
                  </a:cubicBezTo>
                  <a:cubicBezTo>
                    <a:pt x="45" y="44"/>
                    <a:pt x="49" y="44"/>
                    <a:pt x="51" y="42"/>
                  </a:cubicBezTo>
                  <a:cubicBezTo>
                    <a:pt x="59" y="35"/>
                    <a:pt x="59" y="35"/>
                    <a:pt x="59" y="35"/>
                  </a:cubicBezTo>
                  <a:cubicBezTo>
                    <a:pt x="61" y="33"/>
                    <a:pt x="61" y="29"/>
                    <a:pt x="59" y="27"/>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84" name="Freeform 130"/>
            <p:cNvSpPr/>
            <p:nvPr/>
          </p:nvSpPr>
          <p:spPr bwMode="auto">
            <a:xfrm>
              <a:off x="2647949" y="2043310"/>
              <a:ext cx="123825" cy="59531"/>
            </a:xfrm>
            <a:custGeom>
              <a:avLst/>
              <a:gdLst>
                <a:gd name="T0" fmla="*/ 42 w 48"/>
                <a:gd name="T1" fmla="*/ 6 h 23"/>
                <a:gd name="T2" fmla="*/ 42 w 48"/>
                <a:gd name="T3" fmla="*/ 6 h 23"/>
                <a:gd name="T4" fmla="*/ 41 w 48"/>
                <a:gd name="T5" fmla="*/ 4 h 23"/>
                <a:gd name="T6" fmla="*/ 36 w 48"/>
                <a:gd name="T7" fmla="*/ 0 h 23"/>
                <a:gd name="T8" fmla="*/ 8 w 48"/>
                <a:gd name="T9" fmla="*/ 4 h 23"/>
                <a:gd name="T10" fmla="*/ 4 w 48"/>
                <a:gd name="T11" fmla="*/ 9 h 23"/>
                <a:gd name="T12" fmla="*/ 5 w 48"/>
                <a:gd name="T13" fmla="*/ 11 h 23"/>
                <a:gd name="T14" fmla="*/ 4 w 48"/>
                <a:gd name="T15" fmla="*/ 11 h 23"/>
                <a:gd name="T16" fmla="*/ 0 w 48"/>
                <a:gd name="T17" fmla="*/ 16 h 23"/>
                <a:gd name="T18" fmla="*/ 0 w 48"/>
                <a:gd name="T19" fmla="*/ 18 h 23"/>
                <a:gd name="T20" fmla="*/ 5 w 48"/>
                <a:gd name="T21" fmla="*/ 22 h 23"/>
                <a:gd name="T22" fmla="*/ 44 w 48"/>
                <a:gd name="T23" fmla="*/ 18 h 23"/>
                <a:gd name="T24" fmla="*/ 48 w 48"/>
                <a:gd name="T25" fmla="*/ 12 h 23"/>
                <a:gd name="T26" fmla="*/ 48 w 48"/>
                <a:gd name="T27" fmla="*/ 10 h 23"/>
                <a:gd name="T28" fmla="*/ 42 w 48"/>
                <a:gd name="T29"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3">
                  <a:moveTo>
                    <a:pt x="42" y="6"/>
                  </a:moveTo>
                  <a:cubicBezTo>
                    <a:pt x="42" y="6"/>
                    <a:pt x="42" y="6"/>
                    <a:pt x="42" y="6"/>
                  </a:cubicBezTo>
                  <a:cubicBezTo>
                    <a:pt x="41" y="4"/>
                    <a:pt x="41" y="4"/>
                    <a:pt x="41" y="4"/>
                  </a:cubicBezTo>
                  <a:cubicBezTo>
                    <a:pt x="41" y="2"/>
                    <a:pt x="39" y="0"/>
                    <a:pt x="36" y="0"/>
                  </a:cubicBezTo>
                  <a:cubicBezTo>
                    <a:pt x="8" y="4"/>
                    <a:pt x="8" y="4"/>
                    <a:pt x="8" y="4"/>
                  </a:cubicBezTo>
                  <a:cubicBezTo>
                    <a:pt x="6" y="4"/>
                    <a:pt x="4" y="6"/>
                    <a:pt x="4" y="9"/>
                  </a:cubicBezTo>
                  <a:cubicBezTo>
                    <a:pt x="5" y="11"/>
                    <a:pt x="5" y="11"/>
                    <a:pt x="5" y="11"/>
                  </a:cubicBezTo>
                  <a:cubicBezTo>
                    <a:pt x="4" y="11"/>
                    <a:pt x="4" y="11"/>
                    <a:pt x="4" y="11"/>
                  </a:cubicBezTo>
                  <a:cubicBezTo>
                    <a:pt x="1" y="11"/>
                    <a:pt x="0" y="14"/>
                    <a:pt x="0" y="16"/>
                  </a:cubicBezTo>
                  <a:cubicBezTo>
                    <a:pt x="0" y="18"/>
                    <a:pt x="0" y="18"/>
                    <a:pt x="0" y="18"/>
                  </a:cubicBezTo>
                  <a:cubicBezTo>
                    <a:pt x="0" y="21"/>
                    <a:pt x="3" y="23"/>
                    <a:pt x="5" y="22"/>
                  </a:cubicBezTo>
                  <a:cubicBezTo>
                    <a:pt x="44" y="18"/>
                    <a:pt x="44" y="18"/>
                    <a:pt x="44" y="18"/>
                  </a:cubicBezTo>
                  <a:cubicBezTo>
                    <a:pt x="46" y="17"/>
                    <a:pt x="48" y="15"/>
                    <a:pt x="48" y="12"/>
                  </a:cubicBezTo>
                  <a:cubicBezTo>
                    <a:pt x="48" y="10"/>
                    <a:pt x="48" y="10"/>
                    <a:pt x="48" y="10"/>
                  </a:cubicBezTo>
                  <a:cubicBezTo>
                    <a:pt x="47" y="8"/>
                    <a:pt x="45" y="6"/>
                    <a:pt x="42" y="6"/>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85" name="Freeform 131"/>
            <p:cNvSpPr/>
            <p:nvPr/>
          </p:nvSpPr>
          <p:spPr bwMode="auto">
            <a:xfrm>
              <a:off x="2393156" y="2381447"/>
              <a:ext cx="54769" cy="55960"/>
            </a:xfrm>
            <a:custGeom>
              <a:avLst/>
              <a:gdLst>
                <a:gd name="T0" fmla="*/ 12 w 21"/>
                <a:gd name="T1" fmla="*/ 21 h 22"/>
                <a:gd name="T2" fmla="*/ 20 w 21"/>
                <a:gd name="T3" fmla="*/ 10 h 22"/>
                <a:gd name="T4" fmla="*/ 9 w 21"/>
                <a:gd name="T5" fmla="*/ 1 h 22"/>
                <a:gd name="T6" fmla="*/ 0 w 21"/>
                <a:gd name="T7" fmla="*/ 12 h 22"/>
                <a:gd name="T8" fmla="*/ 12 w 21"/>
                <a:gd name="T9" fmla="*/ 21 h 22"/>
              </a:gdLst>
              <a:ahLst/>
              <a:cxnLst>
                <a:cxn ang="0">
                  <a:pos x="T0" y="T1"/>
                </a:cxn>
                <a:cxn ang="0">
                  <a:pos x="T2" y="T3"/>
                </a:cxn>
                <a:cxn ang="0">
                  <a:pos x="T4" y="T5"/>
                </a:cxn>
                <a:cxn ang="0">
                  <a:pos x="T6" y="T7"/>
                </a:cxn>
                <a:cxn ang="0">
                  <a:pos x="T8" y="T9"/>
                </a:cxn>
              </a:cxnLst>
              <a:rect l="0" t="0" r="r" b="b"/>
              <a:pathLst>
                <a:path w="21" h="22">
                  <a:moveTo>
                    <a:pt x="12" y="21"/>
                  </a:moveTo>
                  <a:cubicBezTo>
                    <a:pt x="17" y="20"/>
                    <a:pt x="21" y="15"/>
                    <a:pt x="20" y="10"/>
                  </a:cubicBezTo>
                  <a:cubicBezTo>
                    <a:pt x="20" y="4"/>
                    <a:pt x="15" y="0"/>
                    <a:pt x="9" y="1"/>
                  </a:cubicBezTo>
                  <a:cubicBezTo>
                    <a:pt x="4" y="1"/>
                    <a:pt x="0" y="7"/>
                    <a:pt x="0" y="12"/>
                  </a:cubicBezTo>
                  <a:cubicBezTo>
                    <a:pt x="1" y="18"/>
                    <a:pt x="6" y="22"/>
                    <a:pt x="12" y="21"/>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86" name="Freeform 132"/>
            <p:cNvSpPr/>
            <p:nvPr/>
          </p:nvSpPr>
          <p:spPr bwMode="auto">
            <a:xfrm>
              <a:off x="2364581" y="2437406"/>
              <a:ext cx="123825" cy="72629"/>
            </a:xfrm>
            <a:custGeom>
              <a:avLst/>
              <a:gdLst>
                <a:gd name="T0" fmla="*/ 46 w 48"/>
                <a:gd name="T1" fmla="*/ 8 h 28"/>
                <a:gd name="T2" fmla="*/ 46 w 48"/>
                <a:gd name="T3" fmla="*/ 8 h 28"/>
                <a:gd name="T4" fmla="*/ 28 w 48"/>
                <a:gd name="T5" fmla="*/ 0 h 28"/>
                <a:gd name="T6" fmla="*/ 27 w 48"/>
                <a:gd name="T7" fmla="*/ 0 h 28"/>
                <a:gd name="T8" fmla="*/ 20 w 48"/>
                <a:gd name="T9" fmla="*/ 1 h 28"/>
                <a:gd name="T10" fmla="*/ 2 w 48"/>
                <a:gd name="T11" fmla="*/ 14 h 28"/>
                <a:gd name="T12" fmla="*/ 3 w 48"/>
                <a:gd name="T13" fmla="*/ 28 h 28"/>
                <a:gd name="T14" fmla="*/ 13 w 48"/>
                <a:gd name="T15" fmla="*/ 27 h 28"/>
                <a:gd name="T16" fmla="*/ 12 w 48"/>
                <a:gd name="T17" fmla="*/ 20 h 28"/>
                <a:gd name="T18" fmla="*/ 13 w 48"/>
                <a:gd name="T19" fmla="*/ 19 h 28"/>
                <a:gd name="T20" fmla="*/ 14 w 48"/>
                <a:gd name="T21" fmla="*/ 27 h 28"/>
                <a:gd name="T22" fmla="*/ 37 w 48"/>
                <a:gd name="T23" fmla="*/ 24 h 28"/>
                <a:gd name="T24" fmla="*/ 37 w 48"/>
                <a:gd name="T25" fmla="*/ 17 h 28"/>
                <a:gd name="T26" fmla="*/ 38 w 48"/>
                <a:gd name="T27" fmla="*/ 16 h 28"/>
                <a:gd name="T28" fmla="*/ 39 w 48"/>
                <a:gd name="T29" fmla="*/ 24 h 28"/>
                <a:gd name="T30" fmla="*/ 48 w 48"/>
                <a:gd name="T31" fmla="*/ 23 h 28"/>
                <a:gd name="T32" fmla="*/ 46 w 48"/>
                <a:gd name="T33" fmla="*/ 9 h 28"/>
                <a:gd name="T34" fmla="*/ 46 w 48"/>
                <a:gd name="T35" fmla="*/ 8 h 28"/>
                <a:gd name="T36" fmla="*/ 46 w 48"/>
                <a:gd name="T3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28">
                  <a:moveTo>
                    <a:pt x="46" y="8"/>
                  </a:moveTo>
                  <a:cubicBezTo>
                    <a:pt x="46" y="8"/>
                    <a:pt x="46" y="8"/>
                    <a:pt x="46" y="8"/>
                  </a:cubicBezTo>
                  <a:cubicBezTo>
                    <a:pt x="44" y="0"/>
                    <a:pt x="33" y="0"/>
                    <a:pt x="28" y="0"/>
                  </a:cubicBezTo>
                  <a:cubicBezTo>
                    <a:pt x="28" y="0"/>
                    <a:pt x="27" y="0"/>
                    <a:pt x="27" y="0"/>
                  </a:cubicBezTo>
                  <a:cubicBezTo>
                    <a:pt x="20" y="1"/>
                    <a:pt x="20" y="1"/>
                    <a:pt x="20" y="1"/>
                  </a:cubicBezTo>
                  <a:cubicBezTo>
                    <a:pt x="20" y="1"/>
                    <a:pt x="0" y="2"/>
                    <a:pt x="2" y="14"/>
                  </a:cubicBezTo>
                  <a:cubicBezTo>
                    <a:pt x="3" y="28"/>
                    <a:pt x="3" y="28"/>
                    <a:pt x="3" y="28"/>
                  </a:cubicBezTo>
                  <a:cubicBezTo>
                    <a:pt x="13" y="27"/>
                    <a:pt x="13" y="27"/>
                    <a:pt x="13" y="27"/>
                  </a:cubicBezTo>
                  <a:cubicBezTo>
                    <a:pt x="12" y="20"/>
                    <a:pt x="12" y="20"/>
                    <a:pt x="12" y="20"/>
                  </a:cubicBezTo>
                  <a:cubicBezTo>
                    <a:pt x="13" y="19"/>
                    <a:pt x="13" y="19"/>
                    <a:pt x="13" y="19"/>
                  </a:cubicBezTo>
                  <a:cubicBezTo>
                    <a:pt x="14" y="27"/>
                    <a:pt x="14" y="27"/>
                    <a:pt x="14" y="27"/>
                  </a:cubicBezTo>
                  <a:cubicBezTo>
                    <a:pt x="37" y="24"/>
                    <a:pt x="37" y="24"/>
                    <a:pt x="37" y="24"/>
                  </a:cubicBezTo>
                  <a:cubicBezTo>
                    <a:pt x="37" y="17"/>
                    <a:pt x="37" y="17"/>
                    <a:pt x="37" y="17"/>
                  </a:cubicBezTo>
                  <a:cubicBezTo>
                    <a:pt x="38" y="16"/>
                    <a:pt x="38" y="16"/>
                    <a:pt x="38" y="16"/>
                  </a:cubicBezTo>
                  <a:cubicBezTo>
                    <a:pt x="39" y="24"/>
                    <a:pt x="39" y="24"/>
                    <a:pt x="39" y="24"/>
                  </a:cubicBezTo>
                  <a:cubicBezTo>
                    <a:pt x="48" y="23"/>
                    <a:pt x="48" y="23"/>
                    <a:pt x="48" y="23"/>
                  </a:cubicBezTo>
                  <a:cubicBezTo>
                    <a:pt x="46" y="9"/>
                    <a:pt x="46" y="9"/>
                    <a:pt x="46" y="9"/>
                  </a:cubicBezTo>
                  <a:cubicBezTo>
                    <a:pt x="46" y="8"/>
                    <a:pt x="46" y="8"/>
                    <a:pt x="46" y="8"/>
                  </a:cubicBezTo>
                  <a:cubicBezTo>
                    <a:pt x="46" y="8"/>
                    <a:pt x="46" y="8"/>
                    <a:pt x="46" y="8"/>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87" name="Freeform 133"/>
            <p:cNvSpPr/>
            <p:nvPr/>
          </p:nvSpPr>
          <p:spPr bwMode="auto">
            <a:xfrm>
              <a:off x="2486024" y="2311201"/>
              <a:ext cx="8334" cy="13097"/>
            </a:xfrm>
            <a:custGeom>
              <a:avLst/>
              <a:gdLst>
                <a:gd name="T0" fmla="*/ 1 w 3"/>
                <a:gd name="T1" fmla="*/ 4 h 5"/>
                <a:gd name="T2" fmla="*/ 3 w 3"/>
                <a:gd name="T3" fmla="*/ 5 h 5"/>
                <a:gd name="T4" fmla="*/ 2 w 3"/>
                <a:gd name="T5" fmla="*/ 0 h 5"/>
                <a:gd name="T6" fmla="*/ 0 w 3"/>
                <a:gd name="T7" fmla="*/ 1 h 5"/>
                <a:gd name="T8" fmla="*/ 1 w 3"/>
                <a:gd name="T9" fmla="*/ 4 h 5"/>
              </a:gdLst>
              <a:ahLst/>
              <a:cxnLst>
                <a:cxn ang="0">
                  <a:pos x="T0" y="T1"/>
                </a:cxn>
                <a:cxn ang="0">
                  <a:pos x="T2" y="T3"/>
                </a:cxn>
                <a:cxn ang="0">
                  <a:pos x="T4" y="T5"/>
                </a:cxn>
                <a:cxn ang="0">
                  <a:pos x="T6" y="T7"/>
                </a:cxn>
                <a:cxn ang="0">
                  <a:pos x="T8" y="T9"/>
                </a:cxn>
              </a:cxnLst>
              <a:rect l="0" t="0" r="r" b="b"/>
              <a:pathLst>
                <a:path w="3" h="5">
                  <a:moveTo>
                    <a:pt x="1" y="4"/>
                  </a:moveTo>
                  <a:cubicBezTo>
                    <a:pt x="1" y="5"/>
                    <a:pt x="2" y="5"/>
                    <a:pt x="3" y="5"/>
                  </a:cubicBezTo>
                  <a:cubicBezTo>
                    <a:pt x="2" y="0"/>
                    <a:pt x="2" y="0"/>
                    <a:pt x="2" y="0"/>
                  </a:cubicBezTo>
                  <a:cubicBezTo>
                    <a:pt x="1" y="0"/>
                    <a:pt x="1" y="0"/>
                    <a:pt x="0" y="1"/>
                  </a:cubicBezTo>
                  <a:lnTo>
                    <a:pt x="1" y="4"/>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88" name="Freeform 134"/>
            <p:cNvSpPr/>
            <p:nvPr/>
          </p:nvSpPr>
          <p:spPr bwMode="auto">
            <a:xfrm>
              <a:off x="2488406" y="2331441"/>
              <a:ext cx="5953" cy="13097"/>
            </a:xfrm>
            <a:custGeom>
              <a:avLst/>
              <a:gdLst>
                <a:gd name="T0" fmla="*/ 1 w 2"/>
                <a:gd name="T1" fmla="*/ 5 h 5"/>
                <a:gd name="T2" fmla="*/ 2 w 2"/>
                <a:gd name="T3" fmla="*/ 5 h 5"/>
                <a:gd name="T4" fmla="*/ 2 w 2"/>
                <a:gd name="T5" fmla="*/ 1 h 5"/>
                <a:gd name="T6" fmla="*/ 0 w 2"/>
                <a:gd name="T7" fmla="*/ 0 h 5"/>
                <a:gd name="T8" fmla="*/ 1 w 2"/>
                <a:gd name="T9" fmla="*/ 5 h 5"/>
              </a:gdLst>
              <a:ahLst/>
              <a:cxnLst>
                <a:cxn ang="0">
                  <a:pos x="T0" y="T1"/>
                </a:cxn>
                <a:cxn ang="0">
                  <a:pos x="T2" y="T3"/>
                </a:cxn>
                <a:cxn ang="0">
                  <a:pos x="T4" y="T5"/>
                </a:cxn>
                <a:cxn ang="0">
                  <a:pos x="T6" y="T7"/>
                </a:cxn>
                <a:cxn ang="0">
                  <a:pos x="T8" y="T9"/>
                </a:cxn>
              </a:cxnLst>
              <a:rect l="0" t="0" r="r" b="b"/>
              <a:pathLst>
                <a:path w="2" h="5">
                  <a:moveTo>
                    <a:pt x="1" y="5"/>
                  </a:moveTo>
                  <a:cubicBezTo>
                    <a:pt x="1" y="5"/>
                    <a:pt x="2" y="5"/>
                    <a:pt x="2" y="5"/>
                  </a:cubicBezTo>
                  <a:cubicBezTo>
                    <a:pt x="2" y="1"/>
                    <a:pt x="2" y="1"/>
                    <a:pt x="2" y="1"/>
                  </a:cubicBezTo>
                  <a:cubicBezTo>
                    <a:pt x="2" y="0"/>
                    <a:pt x="1" y="0"/>
                    <a:pt x="0" y="0"/>
                  </a:cubicBezTo>
                  <a:lnTo>
                    <a:pt x="1" y="5"/>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89" name="Freeform 135"/>
            <p:cNvSpPr>
              <a:spLocks noEditPoints="1"/>
            </p:cNvSpPr>
            <p:nvPr/>
          </p:nvSpPr>
          <p:spPr bwMode="auto">
            <a:xfrm>
              <a:off x="2337196" y="2262384"/>
              <a:ext cx="213122" cy="157163"/>
            </a:xfrm>
            <a:custGeom>
              <a:avLst/>
              <a:gdLst>
                <a:gd name="T0" fmla="*/ 9 w 83"/>
                <a:gd name="T1" fmla="*/ 8 h 61"/>
                <a:gd name="T2" fmla="*/ 4 w 83"/>
                <a:gd name="T3" fmla="*/ 46 h 61"/>
                <a:gd name="T4" fmla="*/ 18 w 83"/>
                <a:gd name="T5" fmla="*/ 54 h 61"/>
                <a:gd name="T6" fmla="*/ 46 w 83"/>
                <a:gd name="T7" fmla="*/ 51 h 61"/>
                <a:gd name="T8" fmla="*/ 48 w 83"/>
                <a:gd name="T9" fmla="*/ 61 h 61"/>
                <a:gd name="T10" fmla="*/ 74 w 83"/>
                <a:gd name="T11" fmla="*/ 47 h 61"/>
                <a:gd name="T12" fmla="*/ 79 w 83"/>
                <a:gd name="T13" fmla="*/ 9 h 61"/>
                <a:gd name="T14" fmla="*/ 39 w 83"/>
                <a:gd name="T15" fmla="*/ 31 h 61"/>
                <a:gd name="T16" fmla="*/ 22 w 83"/>
                <a:gd name="T17" fmla="*/ 29 h 61"/>
                <a:gd name="T18" fmla="*/ 32 w 83"/>
                <a:gd name="T19" fmla="*/ 19 h 61"/>
                <a:gd name="T20" fmla="*/ 39 w 83"/>
                <a:gd name="T21" fmla="*/ 31 h 61"/>
                <a:gd name="T22" fmla="*/ 65 w 83"/>
                <a:gd name="T23" fmla="*/ 34 h 61"/>
                <a:gd name="T24" fmla="*/ 64 w 83"/>
                <a:gd name="T25" fmla="*/ 38 h 61"/>
                <a:gd name="T26" fmla="*/ 62 w 83"/>
                <a:gd name="T27" fmla="*/ 38 h 61"/>
                <a:gd name="T28" fmla="*/ 60 w 83"/>
                <a:gd name="T29" fmla="*/ 35 h 61"/>
                <a:gd name="T30" fmla="*/ 60 w 83"/>
                <a:gd name="T31" fmla="*/ 39 h 61"/>
                <a:gd name="T32" fmla="*/ 59 w 83"/>
                <a:gd name="T33" fmla="*/ 36 h 61"/>
                <a:gd name="T34" fmla="*/ 54 w 83"/>
                <a:gd name="T35" fmla="*/ 35 h 61"/>
                <a:gd name="T36" fmla="*/ 54 w 83"/>
                <a:gd name="T37" fmla="*/ 33 h 61"/>
                <a:gd name="T38" fmla="*/ 55 w 83"/>
                <a:gd name="T39" fmla="*/ 32 h 61"/>
                <a:gd name="T40" fmla="*/ 58 w 83"/>
                <a:gd name="T41" fmla="*/ 32 h 61"/>
                <a:gd name="T42" fmla="*/ 57 w 83"/>
                <a:gd name="T43" fmla="*/ 26 h 61"/>
                <a:gd name="T44" fmla="*/ 54 w 83"/>
                <a:gd name="T45" fmla="*/ 24 h 61"/>
                <a:gd name="T46" fmla="*/ 53 w 83"/>
                <a:gd name="T47" fmla="*/ 20 h 61"/>
                <a:gd name="T48" fmla="*/ 56 w 83"/>
                <a:gd name="T49" fmla="*/ 17 h 61"/>
                <a:gd name="T50" fmla="*/ 57 w 83"/>
                <a:gd name="T51" fmla="*/ 13 h 61"/>
                <a:gd name="T52" fmla="*/ 58 w 83"/>
                <a:gd name="T53" fmla="*/ 17 h 61"/>
                <a:gd name="T54" fmla="*/ 60 w 83"/>
                <a:gd name="T55" fmla="*/ 16 h 61"/>
                <a:gd name="T56" fmla="*/ 60 w 83"/>
                <a:gd name="T57" fmla="*/ 13 h 61"/>
                <a:gd name="T58" fmla="*/ 61 w 83"/>
                <a:gd name="T59" fmla="*/ 16 h 61"/>
                <a:gd name="T60" fmla="*/ 63 w 83"/>
                <a:gd name="T61" fmla="*/ 16 h 61"/>
                <a:gd name="T62" fmla="*/ 64 w 83"/>
                <a:gd name="T63" fmla="*/ 17 h 61"/>
                <a:gd name="T64" fmla="*/ 64 w 83"/>
                <a:gd name="T65" fmla="*/ 19 h 61"/>
                <a:gd name="T66" fmla="*/ 62 w 83"/>
                <a:gd name="T67" fmla="*/ 19 h 61"/>
                <a:gd name="T68" fmla="*/ 62 w 83"/>
                <a:gd name="T69" fmla="*/ 24 h 61"/>
                <a:gd name="T70" fmla="*/ 67 w 83"/>
                <a:gd name="T71" fmla="*/ 2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61">
                  <a:moveTo>
                    <a:pt x="68" y="1"/>
                  </a:moveTo>
                  <a:cubicBezTo>
                    <a:pt x="9" y="8"/>
                    <a:pt x="9" y="8"/>
                    <a:pt x="9" y="8"/>
                  </a:cubicBezTo>
                  <a:cubicBezTo>
                    <a:pt x="4" y="9"/>
                    <a:pt x="0" y="14"/>
                    <a:pt x="1" y="19"/>
                  </a:cubicBezTo>
                  <a:cubicBezTo>
                    <a:pt x="4" y="46"/>
                    <a:pt x="4" y="46"/>
                    <a:pt x="4" y="46"/>
                  </a:cubicBezTo>
                  <a:cubicBezTo>
                    <a:pt x="5" y="51"/>
                    <a:pt x="10" y="55"/>
                    <a:pt x="15" y="55"/>
                  </a:cubicBezTo>
                  <a:cubicBezTo>
                    <a:pt x="18" y="54"/>
                    <a:pt x="18" y="54"/>
                    <a:pt x="18" y="54"/>
                  </a:cubicBezTo>
                  <a:cubicBezTo>
                    <a:pt x="19" y="49"/>
                    <a:pt x="24" y="43"/>
                    <a:pt x="31" y="42"/>
                  </a:cubicBezTo>
                  <a:cubicBezTo>
                    <a:pt x="38" y="41"/>
                    <a:pt x="43" y="46"/>
                    <a:pt x="46" y="51"/>
                  </a:cubicBezTo>
                  <a:cubicBezTo>
                    <a:pt x="56" y="50"/>
                    <a:pt x="56" y="50"/>
                    <a:pt x="56" y="50"/>
                  </a:cubicBezTo>
                  <a:cubicBezTo>
                    <a:pt x="55" y="57"/>
                    <a:pt x="48" y="61"/>
                    <a:pt x="48" y="61"/>
                  </a:cubicBezTo>
                  <a:cubicBezTo>
                    <a:pt x="59" y="60"/>
                    <a:pt x="66" y="53"/>
                    <a:pt x="68" y="48"/>
                  </a:cubicBezTo>
                  <a:cubicBezTo>
                    <a:pt x="74" y="47"/>
                    <a:pt x="74" y="47"/>
                    <a:pt x="74" y="47"/>
                  </a:cubicBezTo>
                  <a:cubicBezTo>
                    <a:pt x="79" y="47"/>
                    <a:pt x="83" y="42"/>
                    <a:pt x="83" y="36"/>
                  </a:cubicBezTo>
                  <a:cubicBezTo>
                    <a:pt x="79" y="9"/>
                    <a:pt x="79" y="9"/>
                    <a:pt x="79" y="9"/>
                  </a:cubicBezTo>
                  <a:cubicBezTo>
                    <a:pt x="79" y="4"/>
                    <a:pt x="74" y="0"/>
                    <a:pt x="68" y="1"/>
                  </a:cubicBezTo>
                  <a:close/>
                  <a:moveTo>
                    <a:pt x="39" y="31"/>
                  </a:moveTo>
                  <a:cubicBezTo>
                    <a:pt x="25" y="33"/>
                    <a:pt x="25" y="33"/>
                    <a:pt x="25" y="33"/>
                  </a:cubicBezTo>
                  <a:cubicBezTo>
                    <a:pt x="23" y="33"/>
                    <a:pt x="21" y="31"/>
                    <a:pt x="22" y="29"/>
                  </a:cubicBezTo>
                  <a:cubicBezTo>
                    <a:pt x="28" y="19"/>
                    <a:pt x="28" y="19"/>
                    <a:pt x="28" y="19"/>
                  </a:cubicBezTo>
                  <a:cubicBezTo>
                    <a:pt x="29" y="17"/>
                    <a:pt x="31" y="17"/>
                    <a:pt x="32" y="19"/>
                  </a:cubicBezTo>
                  <a:cubicBezTo>
                    <a:pt x="41" y="27"/>
                    <a:pt x="41" y="27"/>
                    <a:pt x="41" y="27"/>
                  </a:cubicBezTo>
                  <a:cubicBezTo>
                    <a:pt x="42" y="29"/>
                    <a:pt x="41" y="31"/>
                    <a:pt x="39" y="31"/>
                  </a:cubicBezTo>
                  <a:close/>
                  <a:moveTo>
                    <a:pt x="66" y="32"/>
                  </a:moveTo>
                  <a:cubicBezTo>
                    <a:pt x="66" y="33"/>
                    <a:pt x="65" y="33"/>
                    <a:pt x="65" y="34"/>
                  </a:cubicBezTo>
                  <a:cubicBezTo>
                    <a:pt x="64" y="34"/>
                    <a:pt x="64" y="34"/>
                    <a:pt x="64" y="35"/>
                  </a:cubicBezTo>
                  <a:cubicBezTo>
                    <a:pt x="64" y="38"/>
                    <a:pt x="64" y="38"/>
                    <a:pt x="64" y="38"/>
                  </a:cubicBezTo>
                  <a:cubicBezTo>
                    <a:pt x="64" y="38"/>
                    <a:pt x="64" y="39"/>
                    <a:pt x="63" y="39"/>
                  </a:cubicBezTo>
                  <a:cubicBezTo>
                    <a:pt x="63" y="39"/>
                    <a:pt x="62" y="39"/>
                    <a:pt x="62" y="38"/>
                  </a:cubicBezTo>
                  <a:cubicBezTo>
                    <a:pt x="62" y="35"/>
                    <a:pt x="62" y="35"/>
                    <a:pt x="62" y="35"/>
                  </a:cubicBezTo>
                  <a:cubicBezTo>
                    <a:pt x="61" y="35"/>
                    <a:pt x="61" y="35"/>
                    <a:pt x="60" y="35"/>
                  </a:cubicBezTo>
                  <a:cubicBezTo>
                    <a:pt x="61" y="38"/>
                    <a:pt x="61" y="38"/>
                    <a:pt x="61" y="38"/>
                  </a:cubicBezTo>
                  <a:cubicBezTo>
                    <a:pt x="61" y="39"/>
                    <a:pt x="60" y="39"/>
                    <a:pt x="60" y="39"/>
                  </a:cubicBezTo>
                  <a:cubicBezTo>
                    <a:pt x="59" y="39"/>
                    <a:pt x="59" y="39"/>
                    <a:pt x="59" y="38"/>
                  </a:cubicBezTo>
                  <a:cubicBezTo>
                    <a:pt x="59" y="36"/>
                    <a:pt x="59" y="36"/>
                    <a:pt x="59" y="36"/>
                  </a:cubicBezTo>
                  <a:cubicBezTo>
                    <a:pt x="58" y="36"/>
                    <a:pt x="57" y="36"/>
                    <a:pt x="56" y="36"/>
                  </a:cubicBezTo>
                  <a:cubicBezTo>
                    <a:pt x="55" y="35"/>
                    <a:pt x="55" y="35"/>
                    <a:pt x="54" y="35"/>
                  </a:cubicBezTo>
                  <a:cubicBezTo>
                    <a:pt x="54" y="35"/>
                    <a:pt x="54" y="35"/>
                    <a:pt x="54" y="34"/>
                  </a:cubicBezTo>
                  <a:cubicBezTo>
                    <a:pt x="54" y="34"/>
                    <a:pt x="54" y="34"/>
                    <a:pt x="54" y="33"/>
                  </a:cubicBezTo>
                  <a:cubicBezTo>
                    <a:pt x="54" y="33"/>
                    <a:pt x="54" y="33"/>
                    <a:pt x="54" y="32"/>
                  </a:cubicBezTo>
                  <a:cubicBezTo>
                    <a:pt x="54" y="32"/>
                    <a:pt x="55" y="32"/>
                    <a:pt x="55" y="32"/>
                  </a:cubicBezTo>
                  <a:cubicBezTo>
                    <a:pt x="55" y="32"/>
                    <a:pt x="56" y="32"/>
                    <a:pt x="57" y="32"/>
                  </a:cubicBezTo>
                  <a:cubicBezTo>
                    <a:pt x="57" y="32"/>
                    <a:pt x="58" y="32"/>
                    <a:pt x="58" y="32"/>
                  </a:cubicBezTo>
                  <a:cubicBezTo>
                    <a:pt x="57" y="27"/>
                    <a:pt x="57" y="27"/>
                    <a:pt x="57" y="27"/>
                  </a:cubicBezTo>
                  <a:cubicBezTo>
                    <a:pt x="57" y="27"/>
                    <a:pt x="57" y="26"/>
                    <a:pt x="57" y="26"/>
                  </a:cubicBezTo>
                  <a:cubicBezTo>
                    <a:pt x="56" y="26"/>
                    <a:pt x="56" y="26"/>
                    <a:pt x="55" y="26"/>
                  </a:cubicBezTo>
                  <a:cubicBezTo>
                    <a:pt x="55" y="25"/>
                    <a:pt x="54" y="25"/>
                    <a:pt x="54" y="24"/>
                  </a:cubicBezTo>
                  <a:cubicBezTo>
                    <a:pt x="54" y="24"/>
                    <a:pt x="53" y="23"/>
                    <a:pt x="53" y="22"/>
                  </a:cubicBezTo>
                  <a:cubicBezTo>
                    <a:pt x="53" y="21"/>
                    <a:pt x="53" y="21"/>
                    <a:pt x="53" y="20"/>
                  </a:cubicBezTo>
                  <a:cubicBezTo>
                    <a:pt x="54" y="19"/>
                    <a:pt x="54" y="19"/>
                    <a:pt x="54" y="18"/>
                  </a:cubicBezTo>
                  <a:cubicBezTo>
                    <a:pt x="55" y="18"/>
                    <a:pt x="56" y="17"/>
                    <a:pt x="56" y="17"/>
                  </a:cubicBezTo>
                  <a:cubicBezTo>
                    <a:pt x="56" y="14"/>
                    <a:pt x="56" y="14"/>
                    <a:pt x="56" y="14"/>
                  </a:cubicBezTo>
                  <a:cubicBezTo>
                    <a:pt x="56" y="14"/>
                    <a:pt x="56" y="13"/>
                    <a:pt x="57" y="13"/>
                  </a:cubicBezTo>
                  <a:cubicBezTo>
                    <a:pt x="57" y="13"/>
                    <a:pt x="58" y="14"/>
                    <a:pt x="58" y="14"/>
                  </a:cubicBezTo>
                  <a:cubicBezTo>
                    <a:pt x="58" y="17"/>
                    <a:pt x="58" y="17"/>
                    <a:pt x="58" y="17"/>
                  </a:cubicBezTo>
                  <a:cubicBezTo>
                    <a:pt x="58" y="16"/>
                    <a:pt x="59" y="16"/>
                    <a:pt x="59" y="16"/>
                  </a:cubicBezTo>
                  <a:cubicBezTo>
                    <a:pt x="59" y="16"/>
                    <a:pt x="60" y="16"/>
                    <a:pt x="60" y="16"/>
                  </a:cubicBezTo>
                  <a:cubicBezTo>
                    <a:pt x="59" y="14"/>
                    <a:pt x="59" y="14"/>
                    <a:pt x="59" y="14"/>
                  </a:cubicBezTo>
                  <a:cubicBezTo>
                    <a:pt x="59" y="13"/>
                    <a:pt x="60" y="13"/>
                    <a:pt x="60" y="13"/>
                  </a:cubicBezTo>
                  <a:cubicBezTo>
                    <a:pt x="60" y="13"/>
                    <a:pt x="61" y="13"/>
                    <a:pt x="61" y="14"/>
                  </a:cubicBezTo>
                  <a:cubicBezTo>
                    <a:pt x="61" y="16"/>
                    <a:pt x="61" y="16"/>
                    <a:pt x="61" y="16"/>
                  </a:cubicBezTo>
                  <a:cubicBezTo>
                    <a:pt x="62" y="16"/>
                    <a:pt x="62" y="16"/>
                    <a:pt x="63" y="16"/>
                  </a:cubicBezTo>
                  <a:cubicBezTo>
                    <a:pt x="63" y="16"/>
                    <a:pt x="63" y="16"/>
                    <a:pt x="63" y="16"/>
                  </a:cubicBezTo>
                  <a:cubicBezTo>
                    <a:pt x="64" y="16"/>
                    <a:pt x="64" y="16"/>
                    <a:pt x="64" y="16"/>
                  </a:cubicBezTo>
                  <a:cubicBezTo>
                    <a:pt x="64" y="16"/>
                    <a:pt x="64" y="16"/>
                    <a:pt x="64" y="17"/>
                  </a:cubicBezTo>
                  <a:cubicBezTo>
                    <a:pt x="64" y="17"/>
                    <a:pt x="64" y="17"/>
                    <a:pt x="64" y="18"/>
                  </a:cubicBezTo>
                  <a:cubicBezTo>
                    <a:pt x="64" y="18"/>
                    <a:pt x="64" y="19"/>
                    <a:pt x="64" y="19"/>
                  </a:cubicBezTo>
                  <a:cubicBezTo>
                    <a:pt x="64" y="19"/>
                    <a:pt x="64" y="19"/>
                    <a:pt x="64" y="19"/>
                  </a:cubicBezTo>
                  <a:cubicBezTo>
                    <a:pt x="63" y="19"/>
                    <a:pt x="63" y="19"/>
                    <a:pt x="62" y="19"/>
                  </a:cubicBezTo>
                  <a:cubicBezTo>
                    <a:pt x="62" y="19"/>
                    <a:pt x="62" y="19"/>
                    <a:pt x="62" y="19"/>
                  </a:cubicBezTo>
                  <a:cubicBezTo>
                    <a:pt x="62" y="24"/>
                    <a:pt x="62" y="24"/>
                    <a:pt x="62" y="24"/>
                  </a:cubicBezTo>
                  <a:cubicBezTo>
                    <a:pt x="63" y="25"/>
                    <a:pt x="64" y="25"/>
                    <a:pt x="65" y="26"/>
                  </a:cubicBezTo>
                  <a:cubicBezTo>
                    <a:pt x="66" y="27"/>
                    <a:pt x="66" y="28"/>
                    <a:pt x="67" y="29"/>
                  </a:cubicBezTo>
                  <a:cubicBezTo>
                    <a:pt x="67" y="30"/>
                    <a:pt x="67" y="31"/>
                    <a:pt x="66" y="3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90" name="Freeform 136"/>
            <p:cNvSpPr/>
            <p:nvPr/>
          </p:nvSpPr>
          <p:spPr bwMode="auto">
            <a:xfrm>
              <a:off x="1278732" y="2335013"/>
              <a:ext cx="105965" cy="102394"/>
            </a:xfrm>
            <a:custGeom>
              <a:avLst/>
              <a:gdLst>
                <a:gd name="T0" fmla="*/ 23 w 41"/>
                <a:gd name="T1" fmla="*/ 39 h 40"/>
                <a:gd name="T2" fmla="*/ 39 w 41"/>
                <a:gd name="T3" fmla="*/ 17 h 40"/>
                <a:gd name="T4" fmla="*/ 18 w 41"/>
                <a:gd name="T5" fmla="*/ 1 h 40"/>
                <a:gd name="T6" fmla="*/ 2 w 41"/>
                <a:gd name="T7" fmla="*/ 22 h 40"/>
                <a:gd name="T8" fmla="*/ 23 w 41"/>
                <a:gd name="T9" fmla="*/ 39 h 40"/>
              </a:gdLst>
              <a:ahLst/>
              <a:cxnLst>
                <a:cxn ang="0">
                  <a:pos x="T0" y="T1"/>
                </a:cxn>
                <a:cxn ang="0">
                  <a:pos x="T2" y="T3"/>
                </a:cxn>
                <a:cxn ang="0">
                  <a:pos x="T4" y="T5"/>
                </a:cxn>
                <a:cxn ang="0">
                  <a:pos x="T6" y="T7"/>
                </a:cxn>
                <a:cxn ang="0">
                  <a:pos x="T8" y="T9"/>
                </a:cxn>
              </a:cxnLst>
              <a:rect l="0" t="0" r="r" b="b"/>
              <a:pathLst>
                <a:path w="41" h="40">
                  <a:moveTo>
                    <a:pt x="23" y="39"/>
                  </a:moveTo>
                  <a:cubicBezTo>
                    <a:pt x="33" y="37"/>
                    <a:pt x="41" y="28"/>
                    <a:pt x="39" y="17"/>
                  </a:cubicBezTo>
                  <a:cubicBezTo>
                    <a:pt x="38" y="7"/>
                    <a:pt x="29" y="0"/>
                    <a:pt x="18" y="1"/>
                  </a:cubicBezTo>
                  <a:cubicBezTo>
                    <a:pt x="8" y="2"/>
                    <a:pt x="0" y="12"/>
                    <a:pt x="2" y="22"/>
                  </a:cubicBezTo>
                  <a:cubicBezTo>
                    <a:pt x="3" y="33"/>
                    <a:pt x="12" y="40"/>
                    <a:pt x="23" y="39"/>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91" name="Freeform 137"/>
            <p:cNvSpPr>
              <a:spLocks noEditPoints="1"/>
            </p:cNvSpPr>
            <p:nvPr/>
          </p:nvSpPr>
          <p:spPr bwMode="auto">
            <a:xfrm>
              <a:off x="1227534" y="2437406"/>
              <a:ext cx="234553" cy="139304"/>
            </a:xfrm>
            <a:custGeom>
              <a:avLst/>
              <a:gdLst>
                <a:gd name="T0" fmla="*/ 87 w 91"/>
                <a:gd name="T1" fmla="*/ 16 h 54"/>
                <a:gd name="T2" fmla="*/ 87 w 91"/>
                <a:gd name="T3" fmla="*/ 15 h 54"/>
                <a:gd name="T4" fmla="*/ 87 w 91"/>
                <a:gd name="T5" fmla="*/ 15 h 54"/>
                <a:gd name="T6" fmla="*/ 53 w 91"/>
                <a:gd name="T7" fmla="*/ 0 h 54"/>
                <a:gd name="T8" fmla="*/ 51 w 91"/>
                <a:gd name="T9" fmla="*/ 0 h 54"/>
                <a:gd name="T10" fmla="*/ 38 w 91"/>
                <a:gd name="T11" fmla="*/ 2 h 54"/>
                <a:gd name="T12" fmla="*/ 3 w 91"/>
                <a:gd name="T13" fmla="*/ 28 h 54"/>
                <a:gd name="T14" fmla="*/ 7 w 91"/>
                <a:gd name="T15" fmla="*/ 54 h 54"/>
                <a:gd name="T16" fmla="*/ 24 w 91"/>
                <a:gd name="T17" fmla="*/ 52 h 54"/>
                <a:gd name="T18" fmla="*/ 22 w 91"/>
                <a:gd name="T19" fmla="*/ 38 h 54"/>
                <a:gd name="T20" fmla="*/ 25 w 91"/>
                <a:gd name="T21" fmla="*/ 37 h 54"/>
                <a:gd name="T22" fmla="*/ 27 w 91"/>
                <a:gd name="T23" fmla="*/ 52 h 54"/>
                <a:gd name="T24" fmla="*/ 71 w 91"/>
                <a:gd name="T25" fmla="*/ 46 h 54"/>
                <a:gd name="T26" fmla="*/ 69 w 91"/>
                <a:gd name="T27" fmla="*/ 32 h 54"/>
                <a:gd name="T28" fmla="*/ 72 w 91"/>
                <a:gd name="T29" fmla="*/ 32 h 54"/>
                <a:gd name="T30" fmla="*/ 74 w 91"/>
                <a:gd name="T31" fmla="*/ 46 h 54"/>
                <a:gd name="T32" fmla="*/ 91 w 91"/>
                <a:gd name="T33" fmla="*/ 44 h 54"/>
                <a:gd name="T34" fmla="*/ 87 w 91"/>
                <a:gd name="T35" fmla="*/ 17 h 54"/>
                <a:gd name="T36" fmla="*/ 87 w 91"/>
                <a:gd name="T37" fmla="*/ 16 h 54"/>
                <a:gd name="T38" fmla="*/ 53 w 91"/>
                <a:gd name="T39" fmla="*/ 40 h 54"/>
                <a:gd name="T40" fmla="*/ 48 w 91"/>
                <a:gd name="T41" fmla="*/ 44 h 54"/>
                <a:gd name="T42" fmla="*/ 42 w 91"/>
                <a:gd name="T43" fmla="*/ 41 h 54"/>
                <a:gd name="T44" fmla="*/ 42 w 91"/>
                <a:gd name="T45" fmla="*/ 21 h 54"/>
                <a:gd name="T46" fmla="*/ 38 w 91"/>
                <a:gd name="T47" fmla="*/ 16 h 54"/>
                <a:gd name="T48" fmla="*/ 44 w 91"/>
                <a:gd name="T49" fmla="*/ 9 h 54"/>
                <a:gd name="T50" fmla="*/ 51 w 91"/>
                <a:gd name="T51" fmla="*/ 14 h 54"/>
                <a:gd name="T52" fmla="*/ 49 w 91"/>
                <a:gd name="T53" fmla="*/ 20 h 54"/>
                <a:gd name="T54" fmla="*/ 53 w 91"/>
                <a:gd name="T55"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54">
                  <a:moveTo>
                    <a:pt x="87" y="16"/>
                  </a:moveTo>
                  <a:cubicBezTo>
                    <a:pt x="87" y="16"/>
                    <a:pt x="87" y="16"/>
                    <a:pt x="87" y="15"/>
                  </a:cubicBezTo>
                  <a:cubicBezTo>
                    <a:pt x="87" y="15"/>
                    <a:pt x="87" y="15"/>
                    <a:pt x="87" y="15"/>
                  </a:cubicBezTo>
                  <a:cubicBezTo>
                    <a:pt x="83" y="1"/>
                    <a:pt x="62" y="0"/>
                    <a:pt x="53" y="0"/>
                  </a:cubicBezTo>
                  <a:cubicBezTo>
                    <a:pt x="52" y="0"/>
                    <a:pt x="51" y="0"/>
                    <a:pt x="51" y="0"/>
                  </a:cubicBezTo>
                  <a:cubicBezTo>
                    <a:pt x="38" y="2"/>
                    <a:pt x="38" y="2"/>
                    <a:pt x="38" y="2"/>
                  </a:cubicBezTo>
                  <a:cubicBezTo>
                    <a:pt x="38" y="2"/>
                    <a:pt x="0" y="4"/>
                    <a:pt x="3" y="28"/>
                  </a:cubicBezTo>
                  <a:cubicBezTo>
                    <a:pt x="7" y="54"/>
                    <a:pt x="7" y="54"/>
                    <a:pt x="7" y="54"/>
                  </a:cubicBezTo>
                  <a:cubicBezTo>
                    <a:pt x="24" y="52"/>
                    <a:pt x="24" y="52"/>
                    <a:pt x="24" y="52"/>
                  </a:cubicBezTo>
                  <a:cubicBezTo>
                    <a:pt x="22" y="38"/>
                    <a:pt x="22" y="38"/>
                    <a:pt x="22" y="38"/>
                  </a:cubicBezTo>
                  <a:cubicBezTo>
                    <a:pt x="25" y="37"/>
                    <a:pt x="25" y="37"/>
                    <a:pt x="25" y="37"/>
                  </a:cubicBezTo>
                  <a:cubicBezTo>
                    <a:pt x="27" y="52"/>
                    <a:pt x="27" y="52"/>
                    <a:pt x="27" y="52"/>
                  </a:cubicBezTo>
                  <a:cubicBezTo>
                    <a:pt x="71" y="46"/>
                    <a:pt x="71" y="46"/>
                    <a:pt x="71" y="46"/>
                  </a:cubicBezTo>
                  <a:cubicBezTo>
                    <a:pt x="69" y="32"/>
                    <a:pt x="69" y="32"/>
                    <a:pt x="69" y="32"/>
                  </a:cubicBezTo>
                  <a:cubicBezTo>
                    <a:pt x="72" y="32"/>
                    <a:pt x="72" y="32"/>
                    <a:pt x="72" y="32"/>
                  </a:cubicBezTo>
                  <a:cubicBezTo>
                    <a:pt x="74" y="46"/>
                    <a:pt x="74" y="46"/>
                    <a:pt x="74" y="46"/>
                  </a:cubicBezTo>
                  <a:cubicBezTo>
                    <a:pt x="91" y="44"/>
                    <a:pt x="91" y="44"/>
                    <a:pt x="91" y="44"/>
                  </a:cubicBezTo>
                  <a:cubicBezTo>
                    <a:pt x="87" y="17"/>
                    <a:pt x="87" y="17"/>
                    <a:pt x="87" y="17"/>
                  </a:cubicBezTo>
                  <a:cubicBezTo>
                    <a:pt x="87" y="17"/>
                    <a:pt x="87" y="16"/>
                    <a:pt x="87" y="16"/>
                  </a:cubicBezTo>
                  <a:close/>
                  <a:moveTo>
                    <a:pt x="53" y="40"/>
                  </a:moveTo>
                  <a:cubicBezTo>
                    <a:pt x="48" y="44"/>
                    <a:pt x="48" y="44"/>
                    <a:pt x="48" y="44"/>
                  </a:cubicBezTo>
                  <a:cubicBezTo>
                    <a:pt x="42" y="41"/>
                    <a:pt x="42" y="41"/>
                    <a:pt x="42" y="41"/>
                  </a:cubicBezTo>
                  <a:cubicBezTo>
                    <a:pt x="42" y="21"/>
                    <a:pt x="42" y="21"/>
                    <a:pt x="42" y="21"/>
                  </a:cubicBezTo>
                  <a:cubicBezTo>
                    <a:pt x="40" y="20"/>
                    <a:pt x="39" y="18"/>
                    <a:pt x="38" y="16"/>
                  </a:cubicBezTo>
                  <a:cubicBezTo>
                    <a:pt x="38" y="12"/>
                    <a:pt x="40" y="9"/>
                    <a:pt x="44" y="9"/>
                  </a:cubicBezTo>
                  <a:cubicBezTo>
                    <a:pt x="47" y="8"/>
                    <a:pt x="50" y="11"/>
                    <a:pt x="51" y="14"/>
                  </a:cubicBezTo>
                  <a:cubicBezTo>
                    <a:pt x="51" y="17"/>
                    <a:pt x="50" y="19"/>
                    <a:pt x="49" y="20"/>
                  </a:cubicBezTo>
                  <a:lnTo>
                    <a:pt x="53" y="40"/>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92" name="Freeform 138"/>
            <p:cNvSpPr/>
            <p:nvPr/>
          </p:nvSpPr>
          <p:spPr bwMode="auto">
            <a:xfrm>
              <a:off x="3121818" y="1615876"/>
              <a:ext cx="100013" cy="97631"/>
            </a:xfrm>
            <a:custGeom>
              <a:avLst/>
              <a:gdLst>
                <a:gd name="T0" fmla="*/ 22 w 39"/>
                <a:gd name="T1" fmla="*/ 37 h 38"/>
                <a:gd name="T2" fmla="*/ 38 w 39"/>
                <a:gd name="T3" fmla="*/ 17 h 38"/>
                <a:gd name="T4" fmla="*/ 17 w 39"/>
                <a:gd name="T5" fmla="*/ 1 h 38"/>
                <a:gd name="T6" fmla="*/ 2 w 39"/>
                <a:gd name="T7" fmla="*/ 21 h 38"/>
                <a:gd name="T8" fmla="*/ 22 w 39"/>
                <a:gd name="T9" fmla="*/ 37 h 38"/>
              </a:gdLst>
              <a:ahLst/>
              <a:cxnLst>
                <a:cxn ang="0">
                  <a:pos x="T0" y="T1"/>
                </a:cxn>
                <a:cxn ang="0">
                  <a:pos x="T2" y="T3"/>
                </a:cxn>
                <a:cxn ang="0">
                  <a:pos x="T4" y="T5"/>
                </a:cxn>
                <a:cxn ang="0">
                  <a:pos x="T6" y="T7"/>
                </a:cxn>
                <a:cxn ang="0">
                  <a:pos x="T8" y="T9"/>
                </a:cxn>
              </a:cxnLst>
              <a:rect l="0" t="0" r="r" b="b"/>
              <a:pathLst>
                <a:path w="39" h="38">
                  <a:moveTo>
                    <a:pt x="22" y="37"/>
                  </a:moveTo>
                  <a:cubicBezTo>
                    <a:pt x="32" y="36"/>
                    <a:pt x="39" y="27"/>
                    <a:pt x="38" y="17"/>
                  </a:cubicBezTo>
                  <a:cubicBezTo>
                    <a:pt x="36" y="7"/>
                    <a:pt x="27" y="0"/>
                    <a:pt x="17" y="1"/>
                  </a:cubicBezTo>
                  <a:cubicBezTo>
                    <a:pt x="7" y="2"/>
                    <a:pt x="0" y="11"/>
                    <a:pt x="2" y="21"/>
                  </a:cubicBezTo>
                  <a:cubicBezTo>
                    <a:pt x="3" y="31"/>
                    <a:pt x="12" y="38"/>
                    <a:pt x="22" y="37"/>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93" name="Freeform 139"/>
            <p:cNvSpPr>
              <a:spLocks noEditPoints="1"/>
            </p:cNvSpPr>
            <p:nvPr/>
          </p:nvSpPr>
          <p:spPr bwMode="auto">
            <a:xfrm>
              <a:off x="3073003" y="1717078"/>
              <a:ext cx="221456" cy="130969"/>
            </a:xfrm>
            <a:custGeom>
              <a:avLst/>
              <a:gdLst>
                <a:gd name="T0" fmla="*/ 83 w 86"/>
                <a:gd name="T1" fmla="*/ 15 h 51"/>
                <a:gd name="T2" fmla="*/ 83 w 86"/>
                <a:gd name="T3" fmla="*/ 14 h 51"/>
                <a:gd name="T4" fmla="*/ 83 w 86"/>
                <a:gd name="T5" fmla="*/ 14 h 51"/>
                <a:gd name="T6" fmla="*/ 50 w 86"/>
                <a:gd name="T7" fmla="*/ 0 h 51"/>
                <a:gd name="T8" fmla="*/ 48 w 86"/>
                <a:gd name="T9" fmla="*/ 0 h 51"/>
                <a:gd name="T10" fmla="*/ 36 w 86"/>
                <a:gd name="T11" fmla="*/ 1 h 51"/>
                <a:gd name="T12" fmla="*/ 3 w 86"/>
                <a:gd name="T13" fmla="*/ 26 h 51"/>
                <a:gd name="T14" fmla="*/ 6 w 86"/>
                <a:gd name="T15" fmla="*/ 51 h 51"/>
                <a:gd name="T16" fmla="*/ 23 w 86"/>
                <a:gd name="T17" fmla="*/ 49 h 51"/>
                <a:gd name="T18" fmla="*/ 21 w 86"/>
                <a:gd name="T19" fmla="*/ 35 h 51"/>
                <a:gd name="T20" fmla="*/ 24 w 86"/>
                <a:gd name="T21" fmla="*/ 35 h 51"/>
                <a:gd name="T22" fmla="*/ 26 w 86"/>
                <a:gd name="T23" fmla="*/ 49 h 51"/>
                <a:gd name="T24" fmla="*/ 67 w 86"/>
                <a:gd name="T25" fmla="*/ 43 h 51"/>
                <a:gd name="T26" fmla="*/ 66 w 86"/>
                <a:gd name="T27" fmla="*/ 30 h 51"/>
                <a:gd name="T28" fmla="*/ 68 w 86"/>
                <a:gd name="T29" fmla="*/ 30 h 51"/>
                <a:gd name="T30" fmla="*/ 70 w 86"/>
                <a:gd name="T31" fmla="*/ 43 h 51"/>
                <a:gd name="T32" fmla="*/ 86 w 86"/>
                <a:gd name="T33" fmla="*/ 41 h 51"/>
                <a:gd name="T34" fmla="*/ 83 w 86"/>
                <a:gd name="T35" fmla="*/ 16 h 51"/>
                <a:gd name="T36" fmla="*/ 83 w 86"/>
                <a:gd name="T37" fmla="*/ 15 h 51"/>
                <a:gd name="T38" fmla="*/ 50 w 86"/>
                <a:gd name="T39" fmla="*/ 37 h 51"/>
                <a:gd name="T40" fmla="*/ 46 w 86"/>
                <a:gd name="T41" fmla="*/ 42 h 51"/>
                <a:gd name="T42" fmla="*/ 40 w 86"/>
                <a:gd name="T43" fmla="*/ 39 h 51"/>
                <a:gd name="T44" fmla="*/ 40 w 86"/>
                <a:gd name="T45" fmla="*/ 19 h 51"/>
                <a:gd name="T46" fmla="*/ 36 w 86"/>
                <a:gd name="T47" fmla="*/ 15 h 51"/>
                <a:gd name="T48" fmla="*/ 42 w 86"/>
                <a:gd name="T49" fmla="*/ 8 h 51"/>
                <a:gd name="T50" fmla="*/ 48 w 86"/>
                <a:gd name="T51" fmla="*/ 13 h 51"/>
                <a:gd name="T52" fmla="*/ 46 w 86"/>
                <a:gd name="T53" fmla="*/ 19 h 51"/>
                <a:gd name="T54" fmla="*/ 50 w 86"/>
                <a:gd name="T55"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51">
                  <a:moveTo>
                    <a:pt x="83" y="15"/>
                  </a:moveTo>
                  <a:cubicBezTo>
                    <a:pt x="83" y="15"/>
                    <a:pt x="83" y="14"/>
                    <a:pt x="83" y="14"/>
                  </a:cubicBezTo>
                  <a:cubicBezTo>
                    <a:pt x="83" y="14"/>
                    <a:pt x="83" y="14"/>
                    <a:pt x="83" y="14"/>
                  </a:cubicBezTo>
                  <a:cubicBezTo>
                    <a:pt x="79" y="0"/>
                    <a:pt x="59" y="0"/>
                    <a:pt x="50" y="0"/>
                  </a:cubicBezTo>
                  <a:cubicBezTo>
                    <a:pt x="50" y="0"/>
                    <a:pt x="49" y="0"/>
                    <a:pt x="48" y="0"/>
                  </a:cubicBezTo>
                  <a:cubicBezTo>
                    <a:pt x="36" y="1"/>
                    <a:pt x="36" y="1"/>
                    <a:pt x="36" y="1"/>
                  </a:cubicBezTo>
                  <a:cubicBezTo>
                    <a:pt x="36" y="1"/>
                    <a:pt x="0" y="3"/>
                    <a:pt x="3" y="26"/>
                  </a:cubicBezTo>
                  <a:cubicBezTo>
                    <a:pt x="6" y="51"/>
                    <a:pt x="6" y="51"/>
                    <a:pt x="6" y="51"/>
                  </a:cubicBezTo>
                  <a:cubicBezTo>
                    <a:pt x="23" y="49"/>
                    <a:pt x="23" y="49"/>
                    <a:pt x="23" y="49"/>
                  </a:cubicBezTo>
                  <a:cubicBezTo>
                    <a:pt x="21" y="35"/>
                    <a:pt x="21" y="35"/>
                    <a:pt x="21" y="35"/>
                  </a:cubicBezTo>
                  <a:cubicBezTo>
                    <a:pt x="24" y="35"/>
                    <a:pt x="24" y="35"/>
                    <a:pt x="24" y="35"/>
                  </a:cubicBezTo>
                  <a:cubicBezTo>
                    <a:pt x="26" y="49"/>
                    <a:pt x="26" y="49"/>
                    <a:pt x="26" y="49"/>
                  </a:cubicBezTo>
                  <a:cubicBezTo>
                    <a:pt x="67" y="43"/>
                    <a:pt x="67" y="43"/>
                    <a:pt x="67" y="43"/>
                  </a:cubicBezTo>
                  <a:cubicBezTo>
                    <a:pt x="66" y="30"/>
                    <a:pt x="66" y="30"/>
                    <a:pt x="66" y="30"/>
                  </a:cubicBezTo>
                  <a:cubicBezTo>
                    <a:pt x="68" y="30"/>
                    <a:pt x="68" y="30"/>
                    <a:pt x="68" y="30"/>
                  </a:cubicBezTo>
                  <a:cubicBezTo>
                    <a:pt x="70" y="43"/>
                    <a:pt x="70" y="43"/>
                    <a:pt x="70" y="43"/>
                  </a:cubicBezTo>
                  <a:cubicBezTo>
                    <a:pt x="86" y="41"/>
                    <a:pt x="86" y="41"/>
                    <a:pt x="86" y="41"/>
                  </a:cubicBezTo>
                  <a:cubicBezTo>
                    <a:pt x="83" y="16"/>
                    <a:pt x="83" y="16"/>
                    <a:pt x="83" y="16"/>
                  </a:cubicBezTo>
                  <a:cubicBezTo>
                    <a:pt x="83" y="15"/>
                    <a:pt x="83" y="15"/>
                    <a:pt x="83" y="15"/>
                  </a:cubicBezTo>
                  <a:close/>
                  <a:moveTo>
                    <a:pt x="50" y="37"/>
                  </a:moveTo>
                  <a:cubicBezTo>
                    <a:pt x="46" y="42"/>
                    <a:pt x="46" y="42"/>
                    <a:pt x="46" y="42"/>
                  </a:cubicBezTo>
                  <a:cubicBezTo>
                    <a:pt x="40" y="39"/>
                    <a:pt x="40" y="39"/>
                    <a:pt x="40" y="39"/>
                  </a:cubicBezTo>
                  <a:cubicBezTo>
                    <a:pt x="40" y="19"/>
                    <a:pt x="40" y="19"/>
                    <a:pt x="40" y="19"/>
                  </a:cubicBezTo>
                  <a:cubicBezTo>
                    <a:pt x="38" y="19"/>
                    <a:pt x="37" y="17"/>
                    <a:pt x="36" y="15"/>
                  </a:cubicBezTo>
                  <a:cubicBezTo>
                    <a:pt x="36" y="11"/>
                    <a:pt x="38" y="8"/>
                    <a:pt x="42" y="8"/>
                  </a:cubicBezTo>
                  <a:cubicBezTo>
                    <a:pt x="45" y="8"/>
                    <a:pt x="48" y="10"/>
                    <a:pt x="48" y="13"/>
                  </a:cubicBezTo>
                  <a:cubicBezTo>
                    <a:pt x="49" y="15"/>
                    <a:pt x="48" y="17"/>
                    <a:pt x="46" y="19"/>
                  </a:cubicBezTo>
                  <a:lnTo>
                    <a:pt x="50" y="37"/>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94" name="Freeform 140"/>
            <p:cNvSpPr/>
            <p:nvPr/>
          </p:nvSpPr>
          <p:spPr bwMode="auto">
            <a:xfrm>
              <a:off x="2887265" y="2419547"/>
              <a:ext cx="103584" cy="105966"/>
            </a:xfrm>
            <a:custGeom>
              <a:avLst/>
              <a:gdLst>
                <a:gd name="T0" fmla="*/ 23 w 40"/>
                <a:gd name="T1" fmla="*/ 39 h 41"/>
                <a:gd name="T2" fmla="*/ 39 w 40"/>
                <a:gd name="T3" fmla="*/ 18 h 41"/>
                <a:gd name="T4" fmla="*/ 18 w 40"/>
                <a:gd name="T5" fmla="*/ 2 h 41"/>
                <a:gd name="T6" fmla="*/ 1 w 40"/>
                <a:gd name="T7" fmla="*/ 23 h 41"/>
                <a:gd name="T8" fmla="*/ 23 w 40"/>
                <a:gd name="T9" fmla="*/ 39 h 41"/>
              </a:gdLst>
              <a:ahLst/>
              <a:cxnLst>
                <a:cxn ang="0">
                  <a:pos x="T0" y="T1"/>
                </a:cxn>
                <a:cxn ang="0">
                  <a:pos x="T2" y="T3"/>
                </a:cxn>
                <a:cxn ang="0">
                  <a:pos x="T4" y="T5"/>
                </a:cxn>
                <a:cxn ang="0">
                  <a:pos x="T6" y="T7"/>
                </a:cxn>
                <a:cxn ang="0">
                  <a:pos x="T8" y="T9"/>
                </a:cxn>
              </a:cxnLst>
              <a:rect l="0" t="0" r="r" b="b"/>
              <a:pathLst>
                <a:path w="40" h="41">
                  <a:moveTo>
                    <a:pt x="23" y="39"/>
                  </a:moveTo>
                  <a:cubicBezTo>
                    <a:pt x="33" y="38"/>
                    <a:pt x="40" y="29"/>
                    <a:pt x="39" y="18"/>
                  </a:cubicBezTo>
                  <a:cubicBezTo>
                    <a:pt x="38" y="8"/>
                    <a:pt x="28" y="0"/>
                    <a:pt x="18" y="2"/>
                  </a:cubicBezTo>
                  <a:cubicBezTo>
                    <a:pt x="8" y="3"/>
                    <a:pt x="0" y="12"/>
                    <a:pt x="1" y="23"/>
                  </a:cubicBezTo>
                  <a:cubicBezTo>
                    <a:pt x="3" y="33"/>
                    <a:pt x="12" y="41"/>
                    <a:pt x="23" y="39"/>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95" name="Freeform 141"/>
            <p:cNvSpPr>
              <a:spLocks noEditPoints="1"/>
            </p:cNvSpPr>
            <p:nvPr/>
          </p:nvSpPr>
          <p:spPr bwMode="auto">
            <a:xfrm>
              <a:off x="2836068" y="2525512"/>
              <a:ext cx="234553" cy="138113"/>
            </a:xfrm>
            <a:custGeom>
              <a:avLst/>
              <a:gdLst>
                <a:gd name="T0" fmla="*/ 87 w 91"/>
                <a:gd name="T1" fmla="*/ 16 h 54"/>
                <a:gd name="T2" fmla="*/ 87 w 91"/>
                <a:gd name="T3" fmla="*/ 15 h 54"/>
                <a:gd name="T4" fmla="*/ 87 w 91"/>
                <a:gd name="T5" fmla="*/ 15 h 54"/>
                <a:gd name="T6" fmla="*/ 52 w 91"/>
                <a:gd name="T7" fmla="*/ 0 h 54"/>
                <a:gd name="T8" fmla="*/ 51 w 91"/>
                <a:gd name="T9" fmla="*/ 0 h 54"/>
                <a:gd name="T10" fmla="*/ 38 w 91"/>
                <a:gd name="T11" fmla="*/ 2 h 54"/>
                <a:gd name="T12" fmla="*/ 3 w 91"/>
                <a:gd name="T13" fmla="*/ 28 h 54"/>
                <a:gd name="T14" fmla="*/ 6 w 91"/>
                <a:gd name="T15" fmla="*/ 54 h 54"/>
                <a:gd name="T16" fmla="*/ 24 w 91"/>
                <a:gd name="T17" fmla="*/ 52 h 54"/>
                <a:gd name="T18" fmla="*/ 22 w 91"/>
                <a:gd name="T19" fmla="*/ 38 h 54"/>
                <a:gd name="T20" fmla="*/ 25 w 91"/>
                <a:gd name="T21" fmla="*/ 37 h 54"/>
                <a:gd name="T22" fmla="*/ 27 w 91"/>
                <a:gd name="T23" fmla="*/ 51 h 54"/>
                <a:gd name="T24" fmla="*/ 71 w 91"/>
                <a:gd name="T25" fmla="*/ 46 h 54"/>
                <a:gd name="T26" fmla="*/ 69 w 91"/>
                <a:gd name="T27" fmla="*/ 32 h 54"/>
                <a:gd name="T28" fmla="*/ 72 w 91"/>
                <a:gd name="T29" fmla="*/ 32 h 54"/>
                <a:gd name="T30" fmla="*/ 73 w 91"/>
                <a:gd name="T31" fmla="*/ 46 h 54"/>
                <a:gd name="T32" fmla="*/ 91 w 91"/>
                <a:gd name="T33" fmla="*/ 44 h 54"/>
                <a:gd name="T34" fmla="*/ 87 w 91"/>
                <a:gd name="T35" fmla="*/ 17 h 54"/>
                <a:gd name="T36" fmla="*/ 87 w 91"/>
                <a:gd name="T37" fmla="*/ 16 h 54"/>
                <a:gd name="T38" fmla="*/ 53 w 91"/>
                <a:gd name="T39" fmla="*/ 40 h 54"/>
                <a:gd name="T40" fmla="*/ 48 w 91"/>
                <a:gd name="T41" fmla="*/ 44 h 54"/>
                <a:gd name="T42" fmla="*/ 42 w 91"/>
                <a:gd name="T43" fmla="*/ 41 h 54"/>
                <a:gd name="T44" fmla="*/ 42 w 91"/>
                <a:gd name="T45" fmla="*/ 21 h 54"/>
                <a:gd name="T46" fmla="*/ 38 w 91"/>
                <a:gd name="T47" fmla="*/ 16 h 54"/>
                <a:gd name="T48" fmla="*/ 44 w 91"/>
                <a:gd name="T49" fmla="*/ 9 h 54"/>
                <a:gd name="T50" fmla="*/ 51 w 91"/>
                <a:gd name="T51" fmla="*/ 14 h 54"/>
                <a:gd name="T52" fmla="*/ 48 w 91"/>
                <a:gd name="T53" fmla="*/ 20 h 54"/>
                <a:gd name="T54" fmla="*/ 53 w 91"/>
                <a:gd name="T55"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54">
                  <a:moveTo>
                    <a:pt x="87" y="16"/>
                  </a:moveTo>
                  <a:cubicBezTo>
                    <a:pt x="87" y="16"/>
                    <a:pt x="87" y="15"/>
                    <a:pt x="87" y="15"/>
                  </a:cubicBezTo>
                  <a:cubicBezTo>
                    <a:pt x="87" y="15"/>
                    <a:pt x="87" y="15"/>
                    <a:pt x="87" y="15"/>
                  </a:cubicBezTo>
                  <a:cubicBezTo>
                    <a:pt x="83" y="1"/>
                    <a:pt x="62" y="0"/>
                    <a:pt x="52" y="0"/>
                  </a:cubicBezTo>
                  <a:cubicBezTo>
                    <a:pt x="52" y="0"/>
                    <a:pt x="51" y="0"/>
                    <a:pt x="51" y="0"/>
                  </a:cubicBezTo>
                  <a:cubicBezTo>
                    <a:pt x="38" y="2"/>
                    <a:pt x="38" y="2"/>
                    <a:pt x="38" y="2"/>
                  </a:cubicBezTo>
                  <a:cubicBezTo>
                    <a:pt x="38" y="2"/>
                    <a:pt x="0" y="4"/>
                    <a:pt x="3" y="28"/>
                  </a:cubicBezTo>
                  <a:cubicBezTo>
                    <a:pt x="6" y="54"/>
                    <a:pt x="6" y="54"/>
                    <a:pt x="6" y="54"/>
                  </a:cubicBezTo>
                  <a:cubicBezTo>
                    <a:pt x="24" y="52"/>
                    <a:pt x="24" y="52"/>
                    <a:pt x="24" y="52"/>
                  </a:cubicBezTo>
                  <a:cubicBezTo>
                    <a:pt x="22" y="38"/>
                    <a:pt x="22" y="38"/>
                    <a:pt x="22" y="38"/>
                  </a:cubicBezTo>
                  <a:cubicBezTo>
                    <a:pt x="25" y="37"/>
                    <a:pt x="25" y="37"/>
                    <a:pt x="25" y="37"/>
                  </a:cubicBezTo>
                  <a:cubicBezTo>
                    <a:pt x="27" y="51"/>
                    <a:pt x="27" y="51"/>
                    <a:pt x="27" y="51"/>
                  </a:cubicBezTo>
                  <a:cubicBezTo>
                    <a:pt x="71" y="46"/>
                    <a:pt x="71" y="46"/>
                    <a:pt x="71" y="46"/>
                  </a:cubicBezTo>
                  <a:cubicBezTo>
                    <a:pt x="69" y="32"/>
                    <a:pt x="69" y="32"/>
                    <a:pt x="69" y="32"/>
                  </a:cubicBezTo>
                  <a:cubicBezTo>
                    <a:pt x="72" y="32"/>
                    <a:pt x="72" y="32"/>
                    <a:pt x="72" y="32"/>
                  </a:cubicBezTo>
                  <a:cubicBezTo>
                    <a:pt x="73" y="46"/>
                    <a:pt x="73" y="46"/>
                    <a:pt x="73" y="46"/>
                  </a:cubicBezTo>
                  <a:cubicBezTo>
                    <a:pt x="91" y="44"/>
                    <a:pt x="91" y="44"/>
                    <a:pt x="91" y="44"/>
                  </a:cubicBezTo>
                  <a:cubicBezTo>
                    <a:pt x="87" y="17"/>
                    <a:pt x="87" y="17"/>
                    <a:pt x="87" y="17"/>
                  </a:cubicBezTo>
                  <a:cubicBezTo>
                    <a:pt x="87" y="16"/>
                    <a:pt x="87" y="16"/>
                    <a:pt x="87" y="16"/>
                  </a:cubicBezTo>
                  <a:close/>
                  <a:moveTo>
                    <a:pt x="53" y="40"/>
                  </a:moveTo>
                  <a:cubicBezTo>
                    <a:pt x="48" y="44"/>
                    <a:pt x="48" y="44"/>
                    <a:pt x="48" y="44"/>
                  </a:cubicBezTo>
                  <a:cubicBezTo>
                    <a:pt x="42" y="41"/>
                    <a:pt x="42" y="41"/>
                    <a:pt x="42" y="41"/>
                  </a:cubicBezTo>
                  <a:cubicBezTo>
                    <a:pt x="42" y="21"/>
                    <a:pt x="42" y="21"/>
                    <a:pt x="42" y="21"/>
                  </a:cubicBezTo>
                  <a:cubicBezTo>
                    <a:pt x="40" y="20"/>
                    <a:pt x="38" y="18"/>
                    <a:pt x="38" y="16"/>
                  </a:cubicBezTo>
                  <a:cubicBezTo>
                    <a:pt x="38" y="12"/>
                    <a:pt x="40" y="9"/>
                    <a:pt x="44" y="9"/>
                  </a:cubicBezTo>
                  <a:cubicBezTo>
                    <a:pt x="47" y="8"/>
                    <a:pt x="50" y="11"/>
                    <a:pt x="51" y="14"/>
                  </a:cubicBezTo>
                  <a:cubicBezTo>
                    <a:pt x="51" y="16"/>
                    <a:pt x="50" y="19"/>
                    <a:pt x="48" y="20"/>
                  </a:cubicBezTo>
                  <a:lnTo>
                    <a:pt x="53" y="40"/>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96" name="Freeform 142"/>
            <p:cNvSpPr/>
            <p:nvPr/>
          </p:nvSpPr>
          <p:spPr bwMode="auto">
            <a:xfrm>
              <a:off x="1996678" y="1832569"/>
              <a:ext cx="54769" cy="108347"/>
            </a:xfrm>
            <a:custGeom>
              <a:avLst/>
              <a:gdLst>
                <a:gd name="T0" fmla="*/ 5 w 21"/>
                <a:gd name="T1" fmla="*/ 1 h 42"/>
                <a:gd name="T2" fmla="*/ 5 w 21"/>
                <a:gd name="T3" fmla="*/ 3 h 42"/>
                <a:gd name="T4" fmla="*/ 6 w 21"/>
                <a:gd name="T5" fmla="*/ 4 h 42"/>
                <a:gd name="T6" fmla="*/ 6 w 21"/>
                <a:gd name="T7" fmla="*/ 4 h 42"/>
                <a:gd name="T8" fmla="*/ 6 w 21"/>
                <a:gd name="T9" fmla="*/ 7 h 42"/>
                <a:gd name="T10" fmla="*/ 6 w 21"/>
                <a:gd name="T11" fmla="*/ 7 h 42"/>
                <a:gd name="T12" fmla="*/ 0 w 21"/>
                <a:gd name="T13" fmla="*/ 16 h 42"/>
                <a:gd name="T14" fmla="*/ 2 w 21"/>
                <a:gd name="T15" fmla="*/ 42 h 42"/>
                <a:gd name="T16" fmla="*/ 7 w 21"/>
                <a:gd name="T17" fmla="*/ 31 h 42"/>
                <a:gd name="T18" fmla="*/ 15 w 21"/>
                <a:gd name="T19" fmla="*/ 24 h 42"/>
                <a:gd name="T20" fmla="*/ 15 w 21"/>
                <a:gd name="T21" fmla="*/ 24 h 42"/>
                <a:gd name="T22" fmla="*/ 15 w 21"/>
                <a:gd name="T23" fmla="*/ 24 h 42"/>
                <a:gd name="T24" fmla="*/ 17 w 21"/>
                <a:gd name="T25" fmla="*/ 24 h 42"/>
                <a:gd name="T26" fmla="*/ 17 w 21"/>
                <a:gd name="T27" fmla="*/ 24 h 42"/>
                <a:gd name="T28" fmla="*/ 18 w 21"/>
                <a:gd name="T29" fmla="*/ 27 h 42"/>
                <a:gd name="T30" fmla="*/ 18 w 21"/>
                <a:gd name="T31" fmla="*/ 27 h 42"/>
                <a:gd name="T32" fmla="*/ 18 w 21"/>
                <a:gd name="T33" fmla="*/ 27 h 42"/>
                <a:gd name="T34" fmla="*/ 19 w 21"/>
                <a:gd name="T35" fmla="*/ 27 h 42"/>
                <a:gd name="T36" fmla="*/ 20 w 21"/>
                <a:gd name="T37" fmla="*/ 28 h 42"/>
                <a:gd name="T38" fmla="*/ 21 w 21"/>
                <a:gd name="T39" fmla="*/ 26 h 42"/>
                <a:gd name="T40" fmla="*/ 19 w 21"/>
                <a:gd name="T41" fmla="*/ 10 h 42"/>
                <a:gd name="T42" fmla="*/ 6 w 21"/>
                <a:gd name="T43" fmla="*/ 1 h 42"/>
                <a:gd name="T44" fmla="*/ 6 w 21"/>
                <a:gd name="T45" fmla="*/ 1 h 42"/>
                <a:gd name="T46" fmla="*/ 5 w 21"/>
                <a:gd name="T47" fmla="*/ 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42">
                  <a:moveTo>
                    <a:pt x="5" y="1"/>
                  </a:moveTo>
                  <a:cubicBezTo>
                    <a:pt x="5" y="2"/>
                    <a:pt x="5" y="3"/>
                    <a:pt x="5" y="3"/>
                  </a:cubicBezTo>
                  <a:cubicBezTo>
                    <a:pt x="6" y="4"/>
                    <a:pt x="6" y="4"/>
                    <a:pt x="6" y="4"/>
                  </a:cubicBezTo>
                  <a:cubicBezTo>
                    <a:pt x="6" y="4"/>
                    <a:pt x="6" y="4"/>
                    <a:pt x="6" y="4"/>
                  </a:cubicBezTo>
                  <a:cubicBezTo>
                    <a:pt x="7" y="6"/>
                    <a:pt x="6" y="7"/>
                    <a:pt x="6" y="7"/>
                  </a:cubicBezTo>
                  <a:cubicBezTo>
                    <a:pt x="6" y="7"/>
                    <a:pt x="6" y="7"/>
                    <a:pt x="6" y="7"/>
                  </a:cubicBezTo>
                  <a:cubicBezTo>
                    <a:pt x="4" y="9"/>
                    <a:pt x="1" y="12"/>
                    <a:pt x="0" y="16"/>
                  </a:cubicBezTo>
                  <a:cubicBezTo>
                    <a:pt x="2" y="42"/>
                    <a:pt x="2" y="42"/>
                    <a:pt x="2" y="42"/>
                  </a:cubicBezTo>
                  <a:cubicBezTo>
                    <a:pt x="2" y="42"/>
                    <a:pt x="3" y="34"/>
                    <a:pt x="7" y="31"/>
                  </a:cubicBezTo>
                  <a:cubicBezTo>
                    <a:pt x="10" y="28"/>
                    <a:pt x="13" y="25"/>
                    <a:pt x="15" y="24"/>
                  </a:cubicBezTo>
                  <a:cubicBezTo>
                    <a:pt x="15" y="24"/>
                    <a:pt x="15" y="24"/>
                    <a:pt x="15" y="24"/>
                  </a:cubicBezTo>
                  <a:cubicBezTo>
                    <a:pt x="15" y="24"/>
                    <a:pt x="15" y="24"/>
                    <a:pt x="15" y="24"/>
                  </a:cubicBezTo>
                  <a:cubicBezTo>
                    <a:pt x="15" y="24"/>
                    <a:pt x="16" y="23"/>
                    <a:pt x="17" y="24"/>
                  </a:cubicBezTo>
                  <a:cubicBezTo>
                    <a:pt x="17" y="24"/>
                    <a:pt x="17" y="24"/>
                    <a:pt x="17" y="24"/>
                  </a:cubicBezTo>
                  <a:cubicBezTo>
                    <a:pt x="18" y="27"/>
                    <a:pt x="18" y="27"/>
                    <a:pt x="18" y="27"/>
                  </a:cubicBezTo>
                  <a:cubicBezTo>
                    <a:pt x="18" y="27"/>
                    <a:pt x="18" y="27"/>
                    <a:pt x="18" y="27"/>
                  </a:cubicBezTo>
                  <a:cubicBezTo>
                    <a:pt x="18" y="27"/>
                    <a:pt x="18" y="27"/>
                    <a:pt x="18" y="27"/>
                  </a:cubicBezTo>
                  <a:cubicBezTo>
                    <a:pt x="19" y="27"/>
                    <a:pt x="19" y="27"/>
                    <a:pt x="19" y="27"/>
                  </a:cubicBezTo>
                  <a:cubicBezTo>
                    <a:pt x="19" y="27"/>
                    <a:pt x="19" y="28"/>
                    <a:pt x="20" y="28"/>
                  </a:cubicBezTo>
                  <a:cubicBezTo>
                    <a:pt x="20" y="27"/>
                    <a:pt x="21" y="27"/>
                    <a:pt x="21" y="26"/>
                  </a:cubicBezTo>
                  <a:cubicBezTo>
                    <a:pt x="19" y="10"/>
                    <a:pt x="19" y="10"/>
                    <a:pt x="19" y="10"/>
                  </a:cubicBezTo>
                  <a:cubicBezTo>
                    <a:pt x="6" y="1"/>
                    <a:pt x="6" y="1"/>
                    <a:pt x="6" y="1"/>
                  </a:cubicBezTo>
                  <a:cubicBezTo>
                    <a:pt x="6" y="1"/>
                    <a:pt x="6" y="1"/>
                    <a:pt x="6" y="1"/>
                  </a:cubicBezTo>
                  <a:cubicBezTo>
                    <a:pt x="6" y="0"/>
                    <a:pt x="5" y="0"/>
                    <a:pt x="5" y="1"/>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97" name="Freeform 143"/>
            <p:cNvSpPr/>
            <p:nvPr/>
          </p:nvSpPr>
          <p:spPr bwMode="auto">
            <a:xfrm>
              <a:off x="2005012" y="1923056"/>
              <a:ext cx="55959" cy="82154"/>
            </a:xfrm>
            <a:custGeom>
              <a:avLst/>
              <a:gdLst>
                <a:gd name="T0" fmla="*/ 19 w 22"/>
                <a:gd name="T1" fmla="*/ 31 h 32"/>
                <a:gd name="T2" fmla="*/ 22 w 22"/>
                <a:gd name="T3" fmla="*/ 30 h 32"/>
                <a:gd name="T4" fmla="*/ 20 w 22"/>
                <a:gd name="T5" fmla="*/ 11 h 32"/>
                <a:gd name="T6" fmla="*/ 20 w 22"/>
                <a:gd name="T7" fmla="*/ 11 h 32"/>
                <a:gd name="T8" fmla="*/ 19 w 22"/>
                <a:gd name="T9" fmla="*/ 8 h 32"/>
                <a:gd name="T10" fmla="*/ 7 w 22"/>
                <a:gd name="T11" fmla="*/ 0 h 32"/>
                <a:gd name="T12" fmla="*/ 2 w 22"/>
                <a:gd name="T13" fmla="*/ 8 h 32"/>
                <a:gd name="T14" fmla="*/ 7 w 22"/>
                <a:gd name="T15" fmla="*/ 23 h 32"/>
                <a:gd name="T16" fmla="*/ 19 w 22"/>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2">
                  <a:moveTo>
                    <a:pt x="19" y="31"/>
                  </a:moveTo>
                  <a:cubicBezTo>
                    <a:pt x="19" y="31"/>
                    <a:pt x="22" y="32"/>
                    <a:pt x="22" y="30"/>
                  </a:cubicBezTo>
                  <a:cubicBezTo>
                    <a:pt x="20" y="11"/>
                    <a:pt x="20" y="11"/>
                    <a:pt x="20" y="11"/>
                  </a:cubicBezTo>
                  <a:cubicBezTo>
                    <a:pt x="20" y="11"/>
                    <a:pt x="20" y="11"/>
                    <a:pt x="20" y="11"/>
                  </a:cubicBezTo>
                  <a:cubicBezTo>
                    <a:pt x="20" y="11"/>
                    <a:pt x="20" y="8"/>
                    <a:pt x="19" y="8"/>
                  </a:cubicBezTo>
                  <a:cubicBezTo>
                    <a:pt x="7" y="0"/>
                    <a:pt x="7" y="0"/>
                    <a:pt x="7" y="0"/>
                  </a:cubicBezTo>
                  <a:cubicBezTo>
                    <a:pt x="3" y="4"/>
                    <a:pt x="2" y="8"/>
                    <a:pt x="2" y="8"/>
                  </a:cubicBezTo>
                  <a:cubicBezTo>
                    <a:pt x="0" y="18"/>
                    <a:pt x="7" y="23"/>
                    <a:pt x="7" y="23"/>
                  </a:cubicBezTo>
                  <a:cubicBezTo>
                    <a:pt x="19" y="31"/>
                    <a:pt x="19" y="31"/>
                    <a:pt x="19" y="31"/>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98" name="Freeform 144"/>
            <p:cNvSpPr/>
            <p:nvPr/>
          </p:nvSpPr>
          <p:spPr bwMode="auto">
            <a:xfrm>
              <a:off x="2171700" y="1879003"/>
              <a:ext cx="54769" cy="104775"/>
            </a:xfrm>
            <a:custGeom>
              <a:avLst/>
              <a:gdLst>
                <a:gd name="T0" fmla="*/ 15 w 21"/>
                <a:gd name="T1" fmla="*/ 41 h 41"/>
                <a:gd name="T2" fmla="*/ 15 w 21"/>
                <a:gd name="T3" fmla="*/ 39 h 41"/>
                <a:gd name="T4" fmla="*/ 14 w 21"/>
                <a:gd name="T5" fmla="*/ 37 h 41"/>
                <a:gd name="T6" fmla="*/ 14 w 21"/>
                <a:gd name="T7" fmla="*/ 37 h 41"/>
                <a:gd name="T8" fmla="*/ 15 w 21"/>
                <a:gd name="T9" fmla="*/ 34 h 41"/>
                <a:gd name="T10" fmla="*/ 15 w 21"/>
                <a:gd name="T11" fmla="*/ 34 h 41"/>
                <a:gd name="T12" fmla="*/ 21 w 21"/>
                <a:gd name="T13" fmla="*/ 25 h 41"/>
                <a:gd name="T14" fmla="*/ 18 w 21"/>
                <a:gd name="T15" fmla="*/ 0 h 41"/>
                <a:gd name="T16" fmla="*/ 13 w 21"/>
                <a:gd name="T17" fmla="*/ 11 h 41"/>
                <a:gd name="T18" fmla="*/ 6 w 21"/>
                <a:gd name="T19" fmla="*/ 18 h 41"/>
                <a:gd name="T20" fmla="*/ 6 w 21"/>
                <a:gd name="T21" fmla="*/ 18 h 41"/>
                <a:gd name="T22" fmla="*/ 6 w 21"/>
                <a:gd name="T23" fmla="*/ 18 h 41"/>
                <a:gd name="T24" fmla="*/ 3 w 21"/>
                <a:gd name="T25" fmla="*/ 17 h 41"/>
                <a:gd name="T26" fmla="*/ 3 w 21"/>
                <a:gd name="T27" fmla="*/ 17 h 41"/>
                <a:gd name="T28" fmla="*/ 2 w 21"/>
                <a:gd name="T29" fmla="*/ 15 h 41"/>
                <a:gd name="T30" fmla="*/ 2 w 21"/>
                <a:gd name="T31" fmla="*/ 15 h 41"/>
                <a:gd name="T32" fmla="*/ 2 w 21"/>
                <a:gd name="T33" fmla="*/ 15 h 41"/>
                <a:gd name="T34" fmla="*/ 2 w 21"/>
                <a:gd name="T35" fmla="*/ 15 h 41"/>
                <a:gd name="T36" fmla="*/ 1 w 21"/>
                <a:gd name="T37" fmla="*/ 14 h 41"/>
                <a:gd name="T38" fmla="*/ 0 w 21"/>
                <a:gd name="T39" fmla="*/ 16 h 41"/>
                <a:gd name="T40" fmla="*/ 1 w 21"/>
                <a:gd name="T41" fmla="*/ 32 h 41"/>
                <a:gd name="T42" fmla="*/ 14 w 21"/>
                <a:gd name="T43" fmla="*/ 41 h 41"/>
                <a:gd name="T44" fmla="*/ 14 w 21"/>
                <a:gd name="T45" fmla="*/ 41 h 41"/>
                <a:gd name="T46" fmla="*/ 15 w 21"/>
                <a:gd name="T4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 h="41">
                  <a:moveTo>
                    <a:pt x="15" y="41"/>
                  </a:moveTo>
                  <a:cubicBezTo>
                    <a:pt x="16" y="40"/>
                    <a:pt x="15" y="39"/>
                    <a:pt x="15" y="39"/>
                  </a:cubicBezTo>
                  <a:cubicBezTo>
                    <a:pt x="14" y="37"/>
                    <a:pt x="14" y="37"/>
                    <a:pt x="14" y="37"/>
                  </a:cubicBezTo>
                  <a:cubicBezTo>
                    <a:pt x="14" y="37"/>
                    <a:pt x="14" y="37"/>
                    <a:pt x="14" y="37"/>
                  </a:cubicBezTo>
                  <a:cubicBezTo>
                    <a:pt x="14" y="35"/>
                    <a:pt x="15" y="34"/>
                    <a:pt x="15" y="34"/>
                  </a:cubicBezTo>
                  <a:cubicBezTo>
                    <a:pt x="15" y="34"/>
                    <a:pt x="15" y="34"/>
                    <a:pt x="15" y="34"/>
                  </a:cubicBezTo>
                  <a:cubicBezTo>
                    <a:pt x="17" y="33"/>
                    <a:pt x="20" y="30"/>
                    <a:pt x="21" y="25"/>
                  </a:cubicBezTo>
                  <a:cubicBezTo>
                    <a:pt x="18" y="0"/>
                    <a:pt x="18" y="0"/>
                    <a:pt x="18" y="0"/>
                  </a:cubicBezTo>
                  <a:cubicBezTo>
                    <a:pt x="18" y="0"/>
                    <a:pt x="17" y="7"/>
                    <a:pt x="13" y="11"/>
                  </a:cubicBezTo>
                  <a:cubicBezTo>
                    <a:pt x="10" y="14"/>
                    <a:pt x="7" y="16"/>
                    <a:pt x="6" y="18"/>
                  </a:cubicBezTo>
                  <a:cubicBezTo>
                    <a:pt x="6" y="18"/>
                    <a:pt x="6" y="18"/>
                    <a:pt x="6" y="18"/>
                  </a:cubicBezTo>
                  <a:cubicBezTo>
                    <a:pt x="6" y="18"/>
                    <a:pt x="6" y="18"/>
                    <a:pt x="6" y="18"/>
                  </a:cubicBezTo>
                  <a:cubicBezTo>
                    <a:pt x="5" y="18"/>
                    <a:pt x="4" y="18"/>
                    <a:pt x="3" y="17"/>
                  </a:cubicBezTo>
                  <a:cubicBezTo>
                    <a:pt x="3" y="17"/>
                    <a:pt x="3" y="17"/>
                    <a:pt x="3" y="17"/>
                  </a:cubicBezTo>
                  <a:cubicBezTo>
                    <a:pt x="2" y="15"/>
                    <a:pt x="2" y="15"/>
                    <a:pt x="2" y="15"/>
                  </a:cubicBezTo>
                  <a:cubicBezTo>
                    <a:pt x="2" y="15"/>
                    <a:pt x="2" y="15"/>
                    <a:pt x="2" y="15"/>
                  </a:cubicBezTo>
                  <a:cubicBezTo>
                    <a:pt x="2" y="15"/>
                    <a:pt x="2" y="15"/>
                    <a:pt x="2" y="15"/>
                  </a:cubicBezTo>
                  <a:cubicBezTo>
                    <a:pt x="2" y="15"/>
                    <a:pt x="2" y="15"/>
                    <a:pt x="2" y="15"/>
                  </a:cubicBezTo>
                  <a:cubicBezTo>
                    <a:pt x="2" y="14"/>
                    <a:pt x="1" y="14"/>
                    <a:pt x="1" y="14"/>
                  </a:cubicBezTo>
                  <a:cubicBezTo>
                    <a:pt x="0" y="14"/>
                    <a:pt x="0" y="15"/>
                    <a:pt x="0" y="16"/>
                  </a:cubicBezTo>
                  <a:cubicBezTo>
                    <a:pt x="1" y="32"/>
                    <a:pt x="1" y="32"/>
                    <a:pt x="1" y="32"/>
                  </a:cubicBezTo>
                  <a:cubicBezTo>
                    <a:pt x="14" y="41"/>
                    <a:pt x="14" y="41"/>
                    <a:pt x="14" y="41"/>
                  </a:cubicBezTo>
                  <a:cubicBezTo>
                    <a:pt x="14" y="41"/>
                    <a:pt x="14" y="41"/>
                    <a:pt x="14" y="41"/>
                  </a:cubicBezTo>
                  <a:cubicBezTo>
                    <a:pt x="15" y="41"/>
                    <a:pt x="15" y="41"/>
                    <a:pt x="15" y="41"/>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299" name="Freeform 145"/>
            <p:cNvSpPr/>
            <p:nvPr/>
          </p:nvSpPr>
          <p:spPr bwMode="auto">
            <a:xfrm>
              <a:off x="2159793" y="1812328"/>
              <a:ext cx="55959" cy="84535"/>
            </a:xfrm>
            <a:custGeom>
              <a:avLst/>
              <a:gdLst>
                <a:gd name="T0" fmla="*/ 3 w 22"/>
                <a:gd name="T1" fmla="*/ 2 h 33"/>
                <a:gd name="T2" fmla="*/ 0 w 22"/>
                <a:gd name="T3" fmla="*/ 3 h 33"/>
                <a:gd name="T4" fmla="*/ 2 w 22"/>
                <a:gd name="T5" fmla="*/ 22 h 33"/>
                <a:gd name="T6" fmla="*/ 2 w 22"/>
                <a:gd name="T7" fmla="*/ 22 h 33"/>
                <a:gd name="T8" fmla="*/ 4 w 22"/>
                <a:gd name="T9" fmla="*/ 25 h 33"/>
                <a:gd name="T10" fmla="*/ 16 w 22"/>
                <a:gd name="T11" fmla="*/ 33 h 33"/>
                <a:gd name="T12" fmla="*/ 20 w 22"/>
                <a:gd name="T13" fmla="*/ 25 h 33"/>
                <a:gd name="T14" fmla="*/ 16 w 22"/>
                <a:gd name="T15" fmla="*/ 9 h 33"/>
                <a:gd name="T16" fmla="*/ 3 w 22"/>
                <a:gd name="T17"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3">
                  <a:moveTo>
                    <a:pt x="3" y="2"/>
                  </a:moveTo>
                  <a:cubicBezTo>
                    <a:pt x="3" y="2"/>
                    <a:pt x="0" y="0"/>
                    <a:pt x="0" y="3"/>
                  </a:cubicBezTo>
                  <a:cubicBezTo>
                    <a:pt x="2" y="22"/>
                    <a:pt x="2" y="22"/>
                    <a:pt x="2" y="22"/>
                  </a:cubicBezTo>
                  <a:cubicBezTo>
                    <a:pt x="2" y="22"/>
                    <a:pt x="2" y="22"/>
                    <a:pt x="2" y="22"/>
                  </a:cubicBezTo>
                  <a:cubicBezTo>
                    <a:pt x="2" y="22"/>
                    <a:pt x="3" y="24"/>
                    <a:pt x="4" y="25"/>
                  </a:cubicBezTo>
                  <a:cubicBezTo>
                    <a:pt x="16" y="33"/>
                    <a:pt x="16" y="33"/>
                    <a:pt x="16" y="33"/>
                  </a:cubicBezTo>
                  <a:cubicBezTo>
                    <a:pt x="20" y="28"/>
                    <a:pt x="20" y="25"/>
                    <a:pt x="20" y="25"/>
                  </a:cubicBezTo>
                  <a:cubicBezTo>
                    <a:pt x="22" y="15"/>
                    <a:pt x="16" y="9"/>
                    <a:pt x="16" y="9"/>
                  </a:cubicBezTo>
                  <a:cubicBezTo>
                    <a:pt x="3" y="2"/>
                    <a:pt x="3" y="2"/>
                    <a:pt x="3"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00" name="Freeform 146"/>
            <p:cNvSpPr>
              <a:spLocks noEditPoints="1"/>
            </p:cNvSpPr>
            <p:nvPr/>
          </p:nvSpPr>
          <p:spPr bwMode="auto">
            <a:xfrm>
              <a:off x="2053828" y="1790896"/>
              <a:ext cx="97631" cy="101204"/>
            </a:xfrm>
            <a:custGeom>
              <a:avLst/>
              <a:gdLst>
                <a:gd name="T0" fmla="*/ 17 w 38"/>
                <a:gd name="T1" fmla="*/ 1 h 39"/>
                <a:gd name="T2" fmla="*/ 1 w 38"/>
                <a:gd name="T3" fmla="*/ 22 h 39"/>
                <a:gd name="T4" fmla="*/ 21 w 38"/>
                <a:gd name="T5" fmla="*/ 38 h 39"/>
                <a:gd name="T6" fmla="*/ 37 w 38"/>
                <a:gd name="T7" fmla="*/ 17 h 39"/>
                <a:gd name="T8" fmla="*/ 17 w 38"/>
                <a:gd name="T9" fmla="*/ 1 h 39"/>
                <a:gd name="T10" fmla="*/ 21 w 38"/>
                <a:gd name="T11" fmla="*/ 34 h 39"/>
                <a:gd name="T12" fmla="*/ 5 w 38"/>
                <a:gd name="T13" fmla="*/ 21 h 39"/>
                <a:gd name="T14" fmla="*/ 17 w 38"/>
                <a:gd name="T15" fmla="*/ 5 h 39"/>
                <a:gd name="T16" fmla="*/ 33 w 38"/>
                <a:gd name="T17" fmla="*/ 18 h 39"/>
                <a:gd name="T18" fmla="*/ 21 w 38"/>
                <a:gd name="T19"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9">
                  <a:moveTo>
                    <a:pt x="17" y="1"/>
                  </a:moveTo>
                  <a:cubicBezTo>
                    <a:pt x="7" y="3"/>
                    <a:pt x="0" y="12"/>
                    <a:pt x="1" y="22"/>
                  </a:cubicBezTo>
                  <a:cubicBezTo>
                    <a:pt x="2" y="32"/>
                    <a:pt x="11" y="39"/>
                    <a:pt x="21" y="38"/>
                  </a:cubicBezTo>
                  <a:cubicBezTo>
                    <a:pt x="31" y="36"/>
                    <a:pt x="38" y="27"/>
                    <a:pt x="37" y="17"/>
                  </a:cubicBezTo>
                  <a:cubicBezTo>
                    <a:pt x="36" y="7"/>
                    <a:pt x="27" y="0"/>
                    <a:pt x="17" y="1"/>
                  </a:cubicBezTo>
                  <a:close/>
                  <a:moveTo>
                    <a:pt x="21" y="34"/>
                  </a:moveTo>
                  <a:cubicBezTo>
                    <a:pt x="13" y="35"/>
                    <a:pt x="5" y="29"/>
                    <a:pt x="5" y="21"/>
                  </a:cubicBezTo>
                  <a:cubicBezTo>
                    <a:pt x="4" y="13"/>
                    <a:pt x="9" y="6"/>
                    <a:pt x="17" y="5"/>
                  </a:cubicBezTo>
                  <a:cubicBezTo>
                    <a:pt x="25" y="4"/>
                    <a:pt x="33" y="10"/>
                    <a:pt x="33" y="18"/>
                  </a:cubicBezTo>
                  <a:cubicBezTo>
                    <a:pt x="34" y="26"/>
                    <a:pt x="29" y="33"/>
                    <a:pt x="21" y="34"/>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01" name="Freeform 147"/>
            <p:cNvSpPr>
              <a:spLocks noEditPoints="1"/>
            </p:cNvSpPr>
            <p:nvPr/>
          </p:nvSpPr>
          <p:spPr bwMode="auto">
            <a:xfrm>
              <a:off x="2087165" y="1808757"/>
              <a:ext cx="33338" cy="64294"/>
            </a:xfrm>
            <a:custGeom>
              <a:avLst/>
              <a:gdLst>
                <a:gd name="T0" fmla="*/ 9 w 13"/>
                <a:gd name="T1" fmla="*/ 11 h 25"/>
                <a:gd name="T2" fmla="*/ 8 w 13"/>
                <a:gd name="T3" fmla="*/ 6 h 25"/>
                <a:gd name="T4" fmla="*/ 8 w 13"/>
                <a:gd name="T5" fmla="*/ 6 h 25"/>
                <a:gd name="T6" fmla="*/ 10 w 13"/>
                <a:gd name="T7" fmla="*/ 6 h 25"/>
                <a:gd name="T8" fmla="*/ 10 w 13"/>
                <a:gd name="T9" fmla="*/ 6 h 25"/>
                <a:gd name="T10" fmla="*/ 10 w 13"/>
                <a:gd name="T11" fmla="*/ 5 h 25"/>
                <a:gd name="T12" fmla="*/ 10 w 13"/>
                <a:gd name="T13" fmla="*/ 4 h 25"/>
                <a:gd name="T14" fmla="*/ 10 w 13"/>
                <a:gd name="T15" fmla="*/ 3 h 25"/>
                <a:gd name="T16" fmla="*/ 10 w 13"/>
                <a:gd name="T17" fmla="*/ 3 h 25"/>
                <a:gd name="T18" fmla="*/ 9 w 13"/>
                <a:gd name="T19" fmla="*/ 3 h 25"/>
                <a:gd name="T20" fmla="*/ 8 w 13"/>
                <a:gd name="T21" fmla="*/ 3 h 25"/>
                <a:gd name="T22" fmla="*/ 7 w 13"/>
                <a:gd name="T23" fmla="*/ 1 h 25"/>
                <a:gd name="T24" fmla="*/ 7 w 13"/>
                <a:gd name="T25" fmla="*/ 0 h 25"/>
                <a:gd name="T26" fmla="*/ 6 w 13"/>
                <a:gd name="T27" fmla="*/ 1 h 25"/>
                <a:gd name="T28" fmla="*/ 6 w 13"/>
                <a:gd name="T29" fmla="*/ 3 h 25"/>
                <a:gd name="T30" fmla="*/ 6 w 13"/>
                <a:gd name="T31" fmla="*/ 3 h 25"/>
                <a:gd name="T32" fmla="*/ 5 w 13"/>
                <a:gd name="T33" fmla="*/ 4 h 25"/>
                <a:gd name="T34" fmla="*/ 4 w 13"/>
                <a:gd name="T35" fmla="*/ 1 h 25"/>
                <a:gd name="T36" fmla="*/ 3 w 13"/>
                <a:gd name="T37" fmla="*/ 1 h 25"/>
                <a:gd name="T38" fmla="*/ 3 w 13"/>
                <a:gd name="T39" fmla="*/ 2 h 25"/>
                <a:gd name="T40" fmla="*/ 3 w 13"/>
                <a:gd name="T41" fmla="*/ 4 h 25"/>
                <a:gd name="T42" fmla="*/ 1 w 13"/>
                <a:gd name="T43" fmla="*/ 5 h 25"/>
                <a:gd name="T44" fmla="*/ 0 w 13"/>
                <a:gd name="T45" fmla="*/ 7 h 25"/>
                <a:gd name="T46" fmla="*/ 0 w 13"/>
                <a:gd name="T47" fmla="*/ 9 h 25"/>
                <a:gd name="T48" fmla="*/ 1 w 13"/>
                <a:gd name="T49" fmla="*/ 11 h 25"/>
                <a:gd name="T50" fmla="*/ 2 w 13"/>
                <a:gd name="T51" fmla="*/ 12 h 25"/>
                <a:gd name="T52" fmla="*/ 4 w 13"/>
                <a:gd name="T53" fmla="*/ 13 h 25"/>
                <a:gd name="T54" fmla="*/ 4 w 13"/>
                <a:gd name="T55" fmla="*/ 13 h 25"/>
                <a:gd name="T56" fmla="*/ 5 w 13"/>
                <a:gd name="T57" fmla="*/ 18 h 25"/>
                <a:gd name="T58" fmla="*/ 3 w 13"/>
                <a:gd name="T59" fmla="*/ 18 h 25"/>
                <a:gd name="T60" fmla="*/ 2 w 13"/>
                <a:gd name="T61" fmla="*/ 18 h 25"/>
                <a:gd name="T62" fmla="*/ 1 w 13"/>
                <a:gd name="T63" fmla="*/ 18 h 25"/>
                <a:gd name="T64" fmla="*/ 1 w 13"/>
                <a:gd name="T65" fmla="*/ 19 h 25"/>
                <a:gd name="T66" fmla="*/ 1 w 13"/>
                <a:gd name="T67" fmla="*/ 20 h 25"/>
                <a:gd name="T68" fmla="*/ 1 w 13"/>
                <a:gd name="T69" fmla="*/ 21 h 25"/>
                <a:gd name="T70" fmla="*/ 3 w 13"/>
                <a:gd name="T71" fmla="*/ 21 h 25"/>
                <a:gd name="T72" fmla="*/ 5 w 13"/>
                <a:gd name="T73" fmla="*/ 21 h 25"/>
                <a:gd name="T74" fmla="*/ 6 w 13"/>
                <a:gd name="T75" fmla="*/ 24 h 25"/>
                <a:gd name="T76" fmla="*/ 6 w 13"/>
                <a:gd name="T77" fmla="*/ 25 h 25"/>
                <a:gd name="T78" fmla="*/ 7 w 13"/>
                <a:gd name="T79" fmla="*/ 24 h 25"/>
                <a:gd name="T80" fmla="*/ 7 w 13"/>
                <a:gd name="T81" fmla="*/ 21 h 25"/>
                <a:gd name="T82" fmla="*/ 8 w 13"/>
                <a:gd name="T83" fmla="*/ 21 h 25"/>
                <a:gd name="T84" fmla="*/ 9 w 13"/>
                <a:gd name="T85" fmla="*/ 24 h 25"/>
                <a:gd name="T86" fmla="*/ 10 w 13"/>
                <a:gd name="T87" fmla="*/ 24 h 25"/>
                <a:gd name="T88" fmla="*/ 10 w 13"/>
                <a:gd name="T89" fmla="*/ 23 h 25"/>
                <a:gd name="T90" fmla="*/ 10 w 13"/>
                <a:gd name="T91" fmla="*/ 20 h 25"/>
                <a:gd name="T92" fmla="*/ 11 w 13"/>
                <a:gd name="T93" fmla="*/ 20 h 25"/>
                <a:gd name="T94" fmla="*/ 12 w 13"/>
                <a:gd name="T95" fmla="*/ 18 h 25"/>
                <a:gd name="T96" fmla="*/ 13 w 13"/>
                <a:gd name="T97" fmla="*/ 15 h 25"/>
                <a:gd name="T98" fmla="*/ 11 w 13"/>
                <a:gd name="T99" fmla="*/ 12 h 25"/>
                <a:gd name="T100" fmla="*/ 9 w 13"/>
                <a:gd name="T101" fmla="*/ 11 h 25"/>
                <a:gd name="T102" fmla="*/ 8 w 13"/>
                <a:gd name="T103" fmla="*/ 18 h 25"/>
                <a:gd name="T104" fmla="*/ 6 w 13"/>
                <a:gd name="T105" fmla="*/ 18 h 25"/>
                <a:gd name="T106" fmla="*/ 6 w 13"/>
                <a:gd name="T107" fmla="*/ 13 h 25"/>
                <a:gd name="T108" fmla="*/ 7 w 13"/>
                <a:gd name="T109" fmla="*/ 14 h 25"/>
                <a:gd name="T110" fmla="*/ 8 w 13"/>
                <a:gd name="T111" fmla="*/ 18 h 25"/>
                <a:gd name="T112" fmla="*/ 7 w 13"/>
                <a:gd name="T113" fmla="*/ 10 h 25"/>
                <a:gd name="T114" fmla="*/ 5 w 13"/>
                <a:gd name="T115" fmla="*/ 10 h 25"/>
                <a:gd name="T116" fmla="*/ 5 w 13"/>
                <a:gd name="T117" fmla="*/ 6 h 25"/>
                <a:gd name="T118" fmla="*/ 6 w 13"/>
                <a:gd name="T119" fmla="*/ 6 h 25"/>
                <a:gd name="T120" fmla="*/ 7 w 13"/>
                <a:gd name="T121"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 h="25">
                  <a:moveTo>
                    <a:pt x="9" y="11"/>
                  </a:moveTo>
                  <a:cubicBezTo>
                    <a:pt x="8" y="6"/>
                    <a:pt x="8" y="6"/>
                    <a:pt x="8" y="6"/>
                  </a:cubicBezTo>
                  <a:cubicBezTo>
                    <a:pt x="8" y="6"/>
                    <a:pt x="8" y="6"/>
                    <a:pt x="8" y="6"/>
                  </a:cubicBezTo>
                  <a:cubicBezTo>
                    <a:pt x="9" y="6"/>
                    <a:pt x="9" y="6"/>
                    <a:pt x="10" y="6"/>
                  </a:cubicBezTo>
                  <a:cubicBezTo>
                    <a:pt x="10" y="6"/>
                    <a:pt x="10" y="6"/>
                    <a:pt x="10" y="6"/>
                  </a:cubicBezTo>
                  <a:cubicBezTo>
                    <a:pt x="10" y="6"/>
                    <a:pt x="10" y="5"/>
                    <a:pt x="10" y="5"/>
                  </a:cubicBezTo>
                  <a:cubicBezTo>
                    <a:pt x="10" y="5"/>
                    <a:pt x="10" y="4"/>
                    <a:pt x="10" y="4"/>
                  </a:cubicBezTo>
                  <a:cubicBezTo>
                    <a:pt x="10" y="4"/>
                    <a:pt x="10" y="3"/>
                    <a:pt x="10" y="3"/>
                  </a:cubicBezTo>
                  <a:cubicBezTo>
                    <a:pt x="10" y="3"/>
                    <a:pt x="10" y="3"/>
                    <a:pt x="10" y="3"/>
                  </a:cubicBezTo>
                  <a:cubicBezTo>
                    <a:pt x="9" y="3"/>
                    <a:pt x="9" y="3"/>
                    <a:pt x="9" y="3"/>
                  </a:cubicBezTo>
                  <a:cubicBezTo>
                    <a:pt x="9" y="3"/>
                    <a:pt x="8" y="3"/>
                    <a:pt x="8" y="3"/>
                  </a:cubicBezTo>
                  <a:cubicBezTo>
                    <a:pt x="7" y="1"/>
                    <a:pt x="7" y="1"/>
                    <a:pt x="7" y="1"/>
                  </a:cubicBezTo>
                  <a:cubicBezTo>
                    <a:pt x="7" y="1"/>
                    <a:pt x="7" y="0"/>
                    <a:pt x="7" y="0"/>
                  </a:cubicBezTo>
                  <a:cubicBezTo>
                    <a:pt x="6" y="0"/>
                    <a:pt x="6" y="1"/>
                    <a:pt x="6" y="1"/>
                  </a:cubicBezTo>
                  <a:cubicBezTo>
                    <a:pt x="6" y="3"/>
                    <a:pt x="6" y="3"/>
                    <a:pt x="6" y="3"/>
                  </a:cubicBezTo>
                  <a:cubicBezTo>
                    <a:pt x="6" y="3"/>
                    <a:pt x="6" y="3"/>
                    <a:pt x="6" y="3"/>
                  </a:cubicBezTo>
                  <a:cubicBezTo>
                    <a:pt x="5" y="3"/>
                    <a:pt x="5" y="4"/>
                    <a:pt x="5" y="4"/>
                  </a:cubicBezTo>
                  <a:cubicBezTo>
                    <a:pt x="4" y="1"/>
                    <a:pt x="4" y="1"/>
                    <a:pt x="4" y="1"/>
                  </a:cubicBezTo>
                  <a:cubicBezTo>
                    <a:pt x="4" y="1"/>
                    <a:pt x="4" y="1"/>
                    <a:pt x="3" y="1"/>
                  </a:cubicBezTo>
                  <a:cubicBezTo>
                    <a:pt x="3" y="1"/>
                    <a:pt x="3" y="1"/>
                    <a:pt x="3" y="2"/>
                  </a:cubicBezTo>
                  <a:cubicBezTo>
                    <a:pt x="3" y="4"/>
                    <a:pt x="3" y="4"/>
                    <a:pt x="3" y="4"/>
                  </a:cubicBezTo>
                  <a:cubicBezTo>
                    <a:pt x="2" y="4"/>
                    <a:pt x="2" y="5"/>
                    <a:pt x="1" y="5"/>
                  </a:cubicBezTo>
                  <a:cubicBezTo>
                    <a:pt x="1" y="6"/>
                    <a:pt x="1" y="6"/>
                    <a:pt x="0" y="7"/>
                  </a:cubicBezTo>
                  <a:cubicBezTo>
                    <a:pt x="0" y="7"/>
                    <a:pt x="0" y="8"/>
                    <a:pt x="0" y="9"/>
                  </a:cubicBezTo>
                  <a:cubicBezTo>
                    <a:pt x="0" y="9"/>
                    <a:pt x="1" y="10"/>
                    <a:pt x="1" y="11"/>
                  </a:cubicBezTo>
                  <a:cubicBezTo>
                    <a:pt x="1" y="11"/>
                    <a:pt x="2" y="12"/>
                    <a:pt x="2" y="12"/>
                  </a:cubicBezTo>
                  <a:cubicBezTo>
                    <a:pt x="3" y="12"/>
                    <a:pt x="3" y="13"/>
                    <a:pt x="4" y="13"/>
                  </a:cubicBezTo>
                  <a:cubicBezTo>
                    <a:pt x="4" y="13"/>
                    <a:pt x="4" y="13"/>
                    <a:pt x="4" y="13"/>
                  </a:cubicBezTo>
                  <a:cubicBezTo>
                    <a:pt x="5" y="18"/>
                    <a:pt x="5" y="18"/>
                    <a:pt x="5" y="18"/>
                  </a:cubicBezTo>
                  <a:cubicBezTo>
                    <a:pt x="4" y="18"/>
                    <a:pt x="4" y="18"/>
                    <a:pt x="3" y="18"/>
                  </a:cubicBezTo>
                  <a:cubicBezTo>
                    <a:pt x="3" y="18"/>
                    <a:pt x="2" y="18"/>
                    <a:pt x="2" y="18"/>
                  </a:cubicBezTo>
                  <a:cubicBezTo>
                    <a:pt x="2" y="18"/>
                    <a:pt x="1" y="18"/>
                    <a:pt x="1" y="18"/>
                  </a:cubicBezTo>
                  <a:cubicBezTo>
                    <a:pt x="1" y="19"/>
                    <a:pt x="1" y="19"/>
                    <a:pt x="1" y="19"/>
                  </a:cubicBezTo>
                  <a:cubicBezTo>
                    <a:pt x="1" y="20"/>
                    <a:pt x="1" y="20"/>
                    <a:pt x="1" y="20"/>
                  </a:cubicBezTo>
                  <a:cubicBezTo>
                    <a:pt x="1" y="21"/>
                    <a:pt x="1" y="21"/>
                    <a:pt x="1" y="21"/>
                  </a:cubicBezTo>
                  <a:cubicBezTo>
                    <a:pt x="2" y="21"/>
                    <a:pt x="2" y="21"/>
                    <a:pt x="3" y="21"/>
                  </a:cubicBezTo>
                  <a:cubicBezTo>
                    <a:pt x="4" y="21"/>
                    <a:pt x="4" y="21"/>
                    <a:pt x="5" y="21"/>
                  </a:cubicBezTo>
                  <a:cubicBezTo>
                    <a:pt x="6" y="24"/>
                    <a:pt x="6" y="24"/>
                    <a:pt x="6" y="24"/>
                  </a:cubicBezTo>
                  <a:cubicBezTo>
                    <a:pt x="6" y="25"/>
                    <a:pt x="6" y="25"/>
                    <a:pt x="6" y="25"/>
                  </a:cubicBezTo>
                  <a:cubicBezTo>
                    <a:pt x="7" y="25"/>
                    <a:pt x="7" y="24"/>
                    <a:pt x="7" y="24"/>
                  </a:cubicBezTo>
                  <a:cubicBezTo>
                    <a:pt x="7" y="21"/>
                    <a:pt x="7" y="21"/>
                    <a:pt x="7" y="21"/>
                  </a:cubicBezTo>
                  <a:cubicBezTo>
                    <a:pt x="7" y="21"/>
                    <a:pt x="8" y="21"/>
                    <a:pt x="8" y="21"/>
                  </a:cubicBezTo>
                  <a:cubicBezTo>
                    <a:pt x="9" y="24"/>
                    <a:pt x="9" y="24"/>
                    <a:pt x="9" y="24"/>
                  </a:cubicBezTo>
                  <a:cubicBezTo>
                    <a:pt x="9" y="24"/>
                    <a:pt x="9" y="24"/>
                    <a:pt x="10" y="24"/>
                  </a:cubicBezTo>
                  <a:cubicBezTo>
                    <a:pt x="10" y="24"/>
                    <a:pt x="10" y="24"/>
                    <a:pt x="10" y="23"/>
                  </a:cubicBezTo>
                  <a:cubicBezTo>
                    <a:pt x="10" y="20"/>
                    <a:pt x="10" y="20"/>
                    <a:pt x="10" y="20"/>
                  </a:cubicBezTo>
                  <a:cubicBezTo>
                    <a:pt x="10" y="20"/>
                    <a:pt x="11" y="20"/>
                    <a:pt x="11" y="20"/>
                  </a:cubicBezTo>
                  <a:cubicBezTo>
                    <a:pt x="12" y="19"/>
                    <a:pt x="12" y="19"/>
                    <a:pt x="12" y="18"/>
                  </a:cubicBezTo>
                  <a:cubicBezTo>
                    <a:pt x="13" y="17"/>
                    <a:pt x="13" y="16"/>
                    <a:pt x="13" y="15"/>
                  </a:cubicBezTo>
                  <a:cubicBezTo>
                    <a:pt x="12" y="14"/>
                    <a:pt x="12" y="13"/>
                    <a:pt x="11" y="12"/>
                  </a:cubicBezTo>
                  <a:cubicBezTo>
                    <a:pt x="10" y="12"/>
                    <a:pt x="10" y="11"/>
                    <a:pt x="9" y="11"/>
                  </a:cubicBezTo>
                  <a:close/>
                  <a:moveTo>
                    <a:pt x="8" y="18"/>
                  </a:moveTo>
                  <a:cubicBezTo>
                    <a:pt x="7" y="18"/>
                    <a:pt x="7" y="18"/>
                    <a:pt x="6" y="18"/>
                  </a:cubicBezTo>
                  <a:cubicBezTo>
                    <a:pt x="6" y="13"/>
                    <a:pt x="6" y="13"/>
                    <a:pt x="6" y="13"/>
                  </a:cubicBezTo>
                  <a:cubicBezTo>
                    <a:pt x="6" y="14"/>
                    <a:pt x="7" y="14"/>
                    <a:pt x="7" y="14"/>
                  </a:cubicBezTo>
                  <a:lnTo>
                    <a:pt x="8" y="18"/>
                  </a:lnTo>
                  <a:close/>
                  <a:moveTo>
                    <a:pt x="7" y="10"/>
                  </a:moveTo>
                  <a:cubicBezTo>
                    <a:pt x="6" y="10"/>
                    <a:pt x="6" y="10"/>
                    <a:pt x="5" y="10"/>
                  </a:cubicBezTo>
                  <a:cubicBezTo>
                    <a:pt x="5" y="6"/>
                    <a:pt x="5" y="6"/>
                    <a:pt x="5" y="6"/>
                  </a:cubicBezTo>
                  <a:cubicBezTo>
                    <a:pt x="5" y="6"/>
                    <a:pt x="6" y="6"/>
                    <a:pt x="6" y="6"/>
                  </a:cubicBezTo>
                  <a:lnTo>
                    <a:pt x="7" y="10"/>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02" name="Freeform 148"/>
            <p:cNvSpPr>
              <a:spLocks noEditPoints="1"/>
            </p:cNvSpPr>
            <p:nvPr/>
          </p:nvSpPr>
          <p:spPr bwMode="auto">
            <a:xfrm>
              <a:off x="2069305" y="1927819"/>
              <a:ext cx="100013" cy="97631"/>
            </a:xfrm>
            <a:custGeom>
              <a:avLst/>
              <a:gdLst>
                <a:gd name="T0" fmla="*/ 17 w 39"/>
                <a:gd name="T1" fmla="*/ 1 h 38"/>
                <a:gd name="T2" fmla="*/ 1 w 39"/>
                <a:gd name="T3" fmla="*/ 21 h 38"/>
                <a:gd name="T4" fmla="*/ 22 w 39"/>
                <a:gd name="T5" fmla="*/ 37 h 38"/>
                <a:gd name="T6" fmla="*/ 38 w 39"/>
                <a:gd name="T7" fmla="*/ 17 h 38"/>
                <a:gd name="T8" fmla="*/ 17 w 39"/>
                <a:gd name="T9" fmla="*/ 1 h 38"/>
                <a:gd name="T10" fmla="*/ 21 w 39"/>
                <a:gd name="T11" fmla="*/ 34 h 38"/>
                <a:gd name="T12" fmla="*/ 5 w 39"/>
                <a:gd name="T13" fmla="*/ 21 h 38"/>
                <a:gd name="T14" fmla="*/ 18 w 39"/>
                <a:gd name="T15" fmla="*/ 5 h 38"/>
                <a:gd name="T16" fmla="*/ 34 w 39"/>
                <a:gd name="T17" fmla="*/ 17 h 38"/>
                <a:gd name="T18" fmla="*/ 21 w 39"/>
                <a:gd name="T1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8">
                  <a:moveTo>
                    <a:pt x="17" y="1"/>
                  </a:moveTo>
                  <a:cubicBezTo>
                    <a:pt x="7" y="2"/>
                    <a:pt x="0" y="11"/>
                    <a:pt x="1" y="21"/>
                  </a:cubicBezTo>
                  <a:cubicBezTo>
                    <a:pt x="3" y="31"/>
                    <a:pt x="12" y="38"/>
                    <a:pt x="22" y="37"/>
                  </a:cubicBezTo>
                  <a:cubicBezTo>
                    <a:pt x="32" y="36"/>
                    <a:pt x="39" y="27"/>
                    <a:pt x="38" y="17"/>
                  </a:cubicBezTo>
                  <a:cubicBezTo>
                    <a:pt x="36" y="7"/>
                    <a:pt x="27" y="0"/>
                    <a:pt x="17" y="1"/>
                  </a:cubicBezTo>
                  <a:close/>
                  <a:moveTo>
                    <a:pt x="21" y="34"/>
                  </a:moveTo>
                  <a:cubicBezTo>
                    <a:pt x="13" y="35"/>
                    <a:pt x="6" y="29"/>
                    <a:pt x="5" y="21"/>
                  </a:cubicBezTo>
                  <a:cubicBezTo>
                    <a:pt x="4" y="13"/>
                    <a:pt x="10" y="6"/>
                    <a:pt x="18" y="5"/>
                  </a:cubicBezTo>
                  <a:cubicBezTo>
                    <a:pt x="26" y="4"/>
                    <a:pt x="33" y="9"/>
                    <a:pt x="34" y="17"/>
                  </a:cubicBezTo>
                  <a:cubicBezTo>
                    <a:pt x="35" y="25"/>
                    <a:pt x="29" y="33"/>
                    <a:pt x="21" y="34"/>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03" name="Freeform 149"/>
            <p:cNvSpPr/>
            <p:nvPr/>
          </p:nvSpPr>
          <p:spPr bwMode="auto">
            <a:xfrm>
              <a:off x="2094309" y="1952822"/>
              <a:ext cx="52388" cy="46435"/>
            </a:xfrm>
            <a:custGeom>
              <a:avLst/>
              <a:gdLst>
                <a:gd name="T0" fmla="*/ 13 w 20"/>
                <a:gd name="T1" fmla="*/ 15 h 18"/>
                <a:gd name="T2" fmla="*/ 7 w 20"/>
                <a:gd name="T3" fmla="*/ 13 h 18"/>
                <a:gd name="T4" fmla="*/ 11 w 20"/>
                <a:gd name="T5" fmla="*/ 12 h 18"/>
                <a:gd name="T6" fmla="*/ 13 w 20"/>
                <a:gd name="T7" fmla="*/ 11 h 18"/>
                <a:gd name="T8" fmla="*/ 11 w 20"/>
                <a:gd name="T9" fmla="*/ 10 h 18"/>
                <a:gd name="T10" fmla="*/ 6 w 20"/>
                <a:gd name="T11" fmla="*/ 10 h 18"/>
                <a:gd name="T12" fmla="*/ 6 w 20"/>
                <a:gd name="T13" fmla="*/ 9 h 18"/>
                <a:gd name="T14" fmla="*/ 6 w 20"/>
                <a:gd name="T15" fmla="*/ 9 h 18"/>
                <a:gd name="T16" fmla="*/ 11 w 20"/>
                <a:gd name="T17" fmla="*/ 8 h 18"/>
                <a:gd name="T18" fmla="*/ 12 w 20"/>
                <a:gd name="T19" fmla="*/ 7 h 18"/>
                <a:gd name="T20" fmla="*/ 11 w 20"/>
                <a:gd name="T21" fmla="*/ 6 h 18"/>
                <a:gd name="T22" fmla="*/ 7 w 20"/>
                <a:gd name="T23" fmla="*/ 6 h 18"/>
                <a:gd name="T24" fmla="*/ 11 w 20"/>
                <a:gd name="T25" fmla="*/ 3 h 18"/>
                <a:gd name="T26" fmla="*/ 15 w 20"/>
                <a:gd name="T27" fmla="*/ 4 h 18"/>
                <a:gd name="T28" fmla="*/ 19 w 20"/>
                <a:gd name="T29" fmla="*/ 3 h 18"/>
                <a:gd name="T30" fmla="*/ 11 w 20"/>
                <a:gd name="T31" fmla="*/ 0 h 18"/>
                <a:gd name="T32" fmla="*/ 4 w 20"/>
                <a:gd name="T33" fmla="*/ 7 h 18"/>
                <a:gd name="T34" fmla="*/ 1 w 20"/>
                <a:gd name="T35" fmla="*/ 7 h 18"/>
                <a:gd name="T36" fmla="*/ 0 w 20"/>
                <a:gd name="T37" fmla="*/ 8 h 18"/>
                <a:gd name="T38" fmla="*/ 1 w 20"/>
                <a:gd name="T39" fmla="*/ 9 h 18"/>
                <a:gd name="T40" fmla="*/ 3 w 20"/>
                <a:gd name="T41" fmla="*/ 9 h 18"/>
                <a:gd name="T42" fmla="*/ 3 w 20"/>
                <a:gd name="T43" fmla="*/ 10 h 18"/>
                <a:gd name="T44" fmla="*/ 4 w 20"/>
                <a:gd name="T45" fmla="*/ 11 h 18"/>
                <a:gd name="T46" fmla="*/ 1 w 20"/>
                <a:gd name="T47" fmla="*/ 11 h 18"/>
                <a:gd name="T48" fmla="*/ 0 w 20"/>
                <a:gd name="T49" fmla="*/ 12 h 18"/>
                <a:gd name="T50" fmla="*/ 1 w 20"/>
                <a:gd name="T51" fmla="*/ 13 h 18"/>
                <a:gd name="T52" fmla="*/ 4 w 20"/>
                <a:gd name="T53" fmla="*/ 13 h 18"/>
                <a:gd name="T54" fmla="*/ 13 w 20"/>
                <a:gd name="T55" fmla="*/ 17 h 18"/>
                <a:gd name="T56" fmla="*/ 20 w 20"/>
                <a:gd name="T57" fmla="*/ 12 h 18"/>
                <a:gd name="T58" fmla="*/ 16 w 20"/>
                <a:gd name="T59" fmla="*/ 13 h 18"/>
                <a:gd name="T60" fmla="*/ 13 w 20"/>
                <a:gd name="T6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18">
                  <a:moveTo>
                    <a:pt x="13" y="15"/>
                  </a:moveTo>
                  <a:cubicBezTo>
                    <a:pt x="11" y="15"/>
                    <a:pt x="9" y="14"/>
                    <a:pt x="7" y="13"/>
                  </a:cubicBezTo>
                  <a:cubicBezTo>
                    <a:pt x="11" y="12"/>
                    <a:pt x="11" y="12"/>
                    <a:pt x="11" y="12"/>
                  </a:cubicBezTo>
                  <a:cubicBezTo>
                    <a:pt x="12" y="12"/>
                    <a:pt x="13" y="11"/>
                    <a:pt x="13" y="11"/>
                  </a:cubicBezTo>
                  <a:cubicBezTo>
                    <a:pt x="12" y="10"/>
                    <a:pt x="12" y="10"/>
                    <a:pt x="11" y="10"/>
                  </a:cubicBezTo>
                  <a:cubicBezTo>
                    <a:pt x="6" y="10"/>
                    <a:pt x="6" y="10"/>
                    <a:pt x="6" y="10"/>
                  </a:cubicBezTo>
                  <a:cubicBezTo>
                    <a:pt x="6" y="10"/>
                    <a:pt x="6" y="10"/>
                    <a:pt x="6" y="9"/>
                  </a:cubicBezTo>
                  <a:cubicBezTo>
                    <a:pt x="6" y="9"/>
                    <a:pt x="6" y="9"/>
                    <a:pt x="6" y="9"/>
                  </a:cubicBezTo>
                  <a:cubicBezTo>
                    <a:pt x="11" y="8"/>
                    <a:pt x="11" y="8"/>
                    <a:pt x="11" y="8"/>
                  </a:cubicBezTo>
                  <a:cubicBezTo>
                    <a:pt x="12" y="8"/>
                    <a:pt x="12" y="7"/>
                    <a:pt x="12" y="7"/>
                  </a:cubicBezTo>
                  <a:cubicBezTo>
                    <a:pt x="12" y="6"/>
                    <a:pt x="11" y="6"/>
                    <a:pt x="11" y="6"/>
                  </a:cubicBezTo>
                  <a:cubicBezTo>
                    <a:pt x="7" y="6"/>
                    <a:pt x="7" y="6"/>
                    <a:pt x="7" y="6"/>
                  </a:cubicBezTo>
                  <a:cubicBezTo>
                    <a:pt x="7" y="4"/>
                    <a:pt x="9" y="3"/>
                    <a:pt x="11" y="3"/>
                  </a:cubicBezTo>
                  <a:cubicBezTo>
                    <a:pt x="13" y="3"/>
                    <a:pt x="14" y="3"/>
                    <a:pt x="15" y="4"/>
                  </a:cubicBezTo>
                  <a:cubicBezTo>
                    <a:pt x="19" y="3"/>
                    <a:pt x="19" y="3"/>
                    <a:pt x="19" y="3"/>
                  </a:cubicBezTo>
                  <a:cubicBezTo>
                    <a:pt x="17" y="1"/>
                    <a:pt x="14" y="0"/>
                    <a:pt x="11" y="0"/>
                  </a:cubicBezTo>
                  <a:cubicBezTo>
                    <a:pt x="7" y="0"/>
                    <a:pt x="4" y="3"/>
                    <a:pt x="4" y="7"/>
                  </a:cubicBezTo>
                  <a:cubicBezTo>
                    <a:pt x="1" y="7"/>
                    <a:pt x="1" y="7"/>
                    <a:pt x="1" y="7"/>
                  </a:cubicBezTo>
                  <a:cubicBezTo>
                    <a:pt x="0" y="7"/>
                    <a:pt x="0" y="8"/>
                    <a:pt x="0" y="8"/>
                  </a:cubicBezTo>
                  <a:cubicBezTo>
                    <a:pt x="0" y="9"/>
                    <a:pt x="0" y="9"/>
                    <a:pt x="1" y="9"/>
                  </a:cubicBezTo>
                  <a:cubicBezTo>
                    <a:pt x="3" y="9"/>
                    <a:pt x="3" y="9"/>
                    <a:pt x="3" y="9"/>
                  </a:cubicBezTo>
                  <a:cubicBezTo>
                    <a:pt x="3" y="9"/>
                    <a:pt x="3" y="10"/>
                    <a:pt x="3" y="10"/>
                  </a:cubicBezTo>
                  <a:cubicBezTo>
                    <a:pt x="3" y="10"/>
                    <a:pt x="3" y="10"/>
                    <a:pt x="4" y="11"/>
                  </a:cubicBezTo>
                  <a:cubicBezTo>
                    <a:pt x="1" y="11"/>
                    <a:pt x="1" y="11"/>
                    <a:pt x="1" y="11"/>
                  </a:cubicBezTo>
                  <a:cubicBezTo>
                    <a:pt x="1" y="11"/>
                    <a:pt x="0" y="12"/>
                    <a:pt x="0" y="12"/>
                  </a:cubicBezTo>
                  <a:cubicBezTo>
                    <a:pt x="0" y="13"/>
                    <a:pt x="1" y="13"/>
                    <a:pt x="1" y="13"/>
                  </a:cubicBezTo>
                  <a:cubicBezTo>
                    <a:pt x="4" y="13"/>
                    <a:pt x="4" y="13"/>
                    <a:pt x="4" y="13"/>
                  </a:cubicBezTo>
                  <a:cubicBezTo>
                    <a:pt x="6" y="16"/>
                    <a:pt x="9" y="18"/>
                    <a:pt x="13" y="17"/>
                  </a:cubicBezTo>
                  <a:cubicBezTo>
                    <a:pt x="16" y="17"/>
                    <a:pt x="18" y="15"/>
                    <a:pt x="20" y="12"/>
                  </a:cubicBezTo>
                  <a:cubicBezTo>
                    <a:pt x="16" y="13"/>
                    <a:pt x="16" y="13"/>
                    <a:pt x="16" y="13"/>
                  </a:cubicBezTo>
                  <a:cubicBezTo>
                    <a:pt x="15" y="14"/>
                    <a:pt x="14" y="15"/>
                    <a:pt x="13" y="15"/>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04" name="Freeform 150"/>
            <p:cNvSpPr>
              <a:spLocks noEditPoints="1"/>
            </p:cNvSpPr>
            <p:nvPr/>
          </p:nvSpPr>
          <p:spPr bwMode="auto">
            <a:xfrm>
              <a:off x="1245394" y="2620763"/>
              <a:ext cx="236934" cy="210741"/>
            </a:xfrm>
            <a:custGeom>
              <a:avLst/>
              <a:gdLst>
                <a:gd name="T0" fmla="*/ 69 w 92"/>
                <a:gd name="T1" fmla="*/ 12 h 82"/>
                <a:gd name="T2" fmla="*/ 68 w 92"/>
                <a:gd name="T3" fmla="*/ 12 h 82"/>
                <a:gd name="T4" fmla="*/ 67 w 92"/>
                <a:gd name="T5" fmla="*/ 4 h 82"/>
                <a:gd name="T6" fmla="*/ 62 w 92"/>
                <a:gd name="T7" fmla="*/ 0 h 82"/>
                <a:gd name="T8" fmla="*/ 61 w 92"/>
                <a:gd name="T9" fmla="*/ 0 h 82"/>
                <a:gd name="T10" fmla="*/ 57 w 92"/>
                <a:gd name="T11" fmla="*/ 5 h 82"/>
                <a:gd name="T12" fmla="*/ 58 w 92"/>
                <a:gd name="T13" fmla="*/ 13 h 82"/>
                <a:gd name="T14" fmla="*/ 26 w 92"/>
                <a:gd name="T15" fmla="*/ 17 h 82"/>
                <a:gd name="T16" fmla="*/ 25 w 92"/>
                <a:gd name="T17" fmla="*/ 9 h 82"/>
                <a:gd name="T18" fmla="*/ 20 w 92"/>
                <a:gd name="T19" fmla="*/ 5 h 82"/>
                <a:gd name="T20" fmla="*/ 18 w 92"/>
                <a:gd name="T21" fmla="*/ 5 h 82"/>
                <a:gd name="T22" fmla="*/ 15 w 92"/>
                <a:gd name="T23" fmla="*/ 10 h 82"/>
                <a:gd name="T24" fmla="*/ 16 w 92"/>
                <a:gd name="T25" fmla="*/ 18 h 82"/>
                <a:gd name="T26" fmla="*/ 14 w 92"/>
                <a:gd name="T27" fmla="*/ 19 h 82"/>
                <a:gd name="T28" fmla="*/ 1 w 92"/>
                <a:gd name="T29" fmla="*/ 36 h 82"/>
                <a:gd name="T30" fmla="*/ 5 w 92"/>
                <a:gd name="T31" fmla="*/ 68 h 82"/>
                <a:gd name="T32" fmla="*/ 22 w 92"/>
                <a:gd name="T33" fmla="*/ 81 h 82"/>
                <a:gd name="T34" fmla="*/ 77 w 92"/>
                <a:gd name="T35" fmla="*/ 74 h 82"/>
                <a:gd name="T36" fmla="*/ 91 w 92"/>
                <a:gd name="T37" fmla="*/ 57 h 82"/>
                <a:gd name="T38" fmla="*/ 87 w 92"/>
                <a:gd name="T39" fmla="*/ 25 h 82"/>
                <a:gd name="T40" fmla="*/ 69 w 92"/>
                <a:gd name="T41" fmla="*/ 12 h 82"/>
                <a:gd name="T42" fmla="*/ 84 w 92"/>
                <a:gd name="T43" fmla="*/ 58 h 82"/>
                <a:gd name="T44" fmla="*/ 76 w 92"/>
                <a:gd name="T45" fmla="*/ 68 h 82"/>
                <a:gd name="T46" fmla="*/ 21 w 92"/>
                <a:gd name="T47" fmla="*/ 74 h 82"/>
                <a:gd name="T48" fmla="*/ 11 w 92"/>
                <a:gd name="T49" fmla="*/ 67 h 82"/>
                <a:gd name="T50" fmla="*/ 8 w 92"/>
                <a:gd name="T51" fmla="*/ 35 h 82"/>
                <a:gd name="T52" fmla="*/ 15 w 92"/>
                <a:gd name="T53" fmla="*/ 25 h 82"/>
                <a:gd name="T54" fmla="*/ 17 w 92"/>
                <a:gd name="T55" fmla="*/ 25 h 82"/>
                <a:gd name="T56" fmla="*/ 17 w 92"/>
                <a:gd name="T57" fmla="*/ 29 h 82"/>
                <a:gd name="T58" fmla="*/ 22 w 92"/>
                <a:gd name="T59" fmla="*/ 33 h 82"/>
                <a:gd name="T60" fmla="*/ 23 w 92"/>
                <a:gd name="T61" fmla="*/ 33 h 82"/>
                <a:gd name="T62" fmla="*/ 27 w 92"/>
                <a:gd name="T63" fmla="*/ 28 h 82"/>
                <a:gd name="T64" fmla="*/ 27 w 92"/>
                <a:gd name="T65" fmla="*/ 24 h 82"/>
                <a:gd name="T66" fmla="*/ 59 w 92"/>
                <a:gd name="T67" fmla="*/ 20 h 82"/>
                <a:gd name="T68" fmla="*/ 59 w 92"/>
                <a:gd name="T69" fmla="*/ 24 h 82"/>
                <a:gd name="T70" fmla="*/ 64 w 92"/>
                <a:gd name="T71" fmla="*/ 28 h 82"/>
                <a:gd name="T72" fmla="*/ 66 w 92"/>
                <a:gd name="T73" fmla="*/ 27 h 82"/>
                <a:gd name="T74" fmla="*/ 69 w 92"/>
                <a:gd name="T75" fmla="*/ 23 h 82"/>
                <a:gd name="T76" fmla="*/ 69 w 92"/>
                <a:gd name="T77" fmla="*/ 19 h 82"/>
                <a:gd name="T78" fmla="*/ 70 w 92"/>
                <a:gd name="T79" fmla="*/ 18 h 82"/>
                <a:gd name="T80" fmla="*/ 80 w 92"/>
                <a:gd name="T81" fmla="*/ 26 h 82"/>
                <a:gd name="T82" fmla="*/ 84 w 92"/>
                <a:gd name="T83"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82">
                  <a:moveTo>
                    <a:pt x="69" y="12"/>
                  </a:moveTo>
                  <a:cubicBezTo>
                    <a:pt x="68" y="12"/>
                    <a:pt x="68" y="12"/>
                    <a:pt x="68" y="12"/>
                  </a:cubicBezTo>
                  <a:cubicBezTo>
                    <a:pt x="67" y="4"/>
                    <a:pt x="67" y="4"/>
                    <a:pt x="67" y="4"/>
                  </a:cubicBezTo>
                  <a:cubicBezTo>
                    <a:pt x="67" y="1"/>
                    <a:pt x="65" y="0"/>
                    <a:pt x="62" y="0"/>
                  </a:cubicBezTo>
                  <a:cubicBezTo>
                    <a:pt x="61" y="0"/>
                    <a:pt x="61" y="0"/>
                    <a:pt x="61" y="0"/>
                  </a:cubicBezTo>
                  <a:cubicBezTo>
                    <a:pt x="58" y="1"/>
                    <a:pt x="57" y="3"/>
                    <a:pt x="57" y="5"/>
                  </a:cubicBezTo>
                  <a:cubicBezTo>
                    <a:pt x="58" y="13"/>
                    <a:pt x="58" y="13"/>
                    <a:pt x="58" y="13"/>
                  </a:cubicBezTo>
                  <a:cubicBezTo>
                    <a:pt x="26" y="17"/>
                    <a:pt x="26" y="17"/>
                    <a:pt x="26" y="17"/>
                  </a:cubicBezTo>
                  <a:cubicBezTo>
                    <a:pt x="25" y="9"/>
                    <a:pt x="25" y="9"/>
                    <a:pt x="25" y="9"/>
                  </a:cubicBezTo>
                  <a:cubicBezTo>
                    <a:pt x="24" y="7"/>
                    <a:pt x="22" y="5"/>
                    <a:pt x="20" y="5"/>
                  </a:cubicBezTo>
                  <a:cubicBezTo>
                    <a:pt x="18" y="5"/>
                    <a:pt x="18" y="5"/>
                    <a:pt x="18" y="5"/>
                  </a:cubicBezTo>
                  <a:cubicBezTo>
                    <a:pt x="16" y="6"/>
                    <a:pt x="15" y="8"/>
                    <a:pt x="15" y="10"/>
                  </a:cubicBezTo>
                  <a:cubicBezTo>
                    <a:pt x="16" y="18"/>
                    <a:pt x="16" y="18"/>
                    <a:pt x="16" y="18"/>
                  </a:cubicBezTo>
                  <a:cubicBezTo>
                    <a:pt x="14" y="19"/>
                    <a:pt x="14" y="19"/>
                    <a:pt x="14" y="19"/>
                  </a:cubicBezTo>
                  <a:cubicBezTo>
                    <a:pt x="6" y="20"/>
                    <a:pt x="0" y="27"/>
                    <a:pt x="1" y="36"/>
                  </a:cubicBezTo>
                  <a:cubicBezTo>
                    <a:pt x="5" y="68"/>
                    <a:pt x="5" y="68"/>
                    <a:pt x="5" y="68"/>
                  </a:cubicBezTo>
                  <a:cubicBezTo>
                    <a:pt x="6" y="76"/>
                    <a:pt x="14" y="82"/>
                    <a:pt x="22" y="81"/>
                  </a:cubicBezTo>
                  <a:cubicBezTo>
                    <a:pt x="77" y="74"/>
                    <a:pt x="77" y="74"/>
                    <a:pt x="77" y="74"/>
                  </a:cubicBezTo>
                  <a:cubicBezTo>
                    <a:pt x="86" y="73"/>
                    <a:pt x="92" y="65"/>
                    <a:pt x="91" y="57"/>
                  </a:cubicBezTo>
                  <a:cubicBezTo>
                    <a:pt x="87" y="25"/>
                    <a:pt x="87" y="25"/>
                    <a:pt x="87" y="25"/>
                  </a:cubicBezTo>
                  <a:cubicBezTo>
                    <a:pt x="86" y="17"/>
                    <a:pt x="78" y="11"/>
                    <a:pt x="69" y="12"/>
                  </a:cubicBezTo>
                  <a:close/>
                  <a:moveTo>
                    <a:pt x="84" y="58"/>
                  </a:moveTo>
                  <a:cubicBezTo>
                    <a:pt x="85" y="63"/>
                    <a:pt x="81" y="67"/>
                    <a:pt x="76" y="68"/>
                  </a:cubicBezTo>
                  <a:cubicBezTo>
                    <a:pt x="21" y="74"/>
                    <a:pt x="21" y="74"/>
                    <a:pt x="21" y="74"/>
                  </a:cubicBezTo>
                  <a:cubicBezTo>
                    <a:pt x="16" y="75"/>
                    <a:pt x="12" y="72"/>
                    <a:pt x="11" y="67"/>
                  </a:cubicBezTo>
                  <a:cubicBezTo>
                    <a:pt x="8" y="35"/>
                    <a:pt x="8" y="35"/>
                    <a:pt x="8" y="35"/>
                  </a:cubicBezTo>
                  <a:cubicBezTo>
                    <a:pt x="7" y="30"/>
                    <a:pt x="10" y="26"/>
                    <a:pt x="15" y="25"/>
                  </a:cubicBezTo>
                  <a:cubicBezTo>
                    <a:pt x="17" y="25"/>
                    <a:pt x="17" y="25"/>
                    <a:pt x="17" y="25"/>
                  </a:cubicBezTo>
                  <a:cubicBezTo>
                    <a:pt x="17" y="29"/>
                    <a:pt x="17" y="29"/>
                    <a:pt x="17" y="29"/>
                  </a:cubicBezTo>
                  <a:cubicBezTo>
                    <a:pt x="17" y="31"/>
                    <a:pt x="20" y="33"/>
                    <a:pt x="22" y="33"/>
                  </a:cubicBezTo>
                  <a:cubicBezTo>
                    <a:pt x="23" y="33"/>
                    <a:pt x="23" y="33"/>
                    <a:pt x="23" y="33"/>
                  </a:cubicBezTo>
                  <a:cubicBezTo>
                    <a:pt x="26" y="32"/>
                    <a:pt x="27" y="30"/>
                    <a:pt x="27" y="28"/>
                  </a:cubicBezTo>
                  <a:cubicBezTo>
                    <a:pt x="27" y="24"/>
                    <a:pt x="27" y="24"/>
                    <a:pt x="27" y="24"/>
                  </a:cubicBezTo>
                  <a:cubicBezTo>
                    <a:pt x="59" y="20"/>
                    <a:pt x="59" y="20"/>
                    <a:pt x="59" y="20"/>
                  </a:cubicBezTo>
                  <a:cubicBezTo>
                    <a:pt x="59" y="24"/>
                    <a:pt x="59" y="24"/>
                    <a:pt x="59" y="24"/>
                  </a:cubicBezTo>
                  <a:cubicBezTo>
                    <a:pt x="60" y="26"/>
                    <a:pt x="62" y="28"/>
                    <a:pt x="64" y="28"/>
                  </a:cubicBezTo>
                  <a:cubicBezTo>
                    <a:pt x="66" y="27"/>
                    <a:pt x="66" y="27"/>
                    <a:pt x="66" y="27"/>
                  </a:cubicBezTo>
                  <a:cubicBezTo>
                    <a:pt x="68" y="27"/>
                    <a:pt x="70" y="25"/>
                    <a:pt x="69" y="23"/>
                  </a:cubicBezTo>
                  <a:cubicBezTo>
                    <a:pt x="69" y="19"/>
                    <a:pt x="69" y="19"/>
                    <a:pt x="69" y="19"/>
                  </a:cubicBezTo>
                  <a:cubicBezTo>
                    <a:pt x="70" y="18"/>
                    <a:pt x="70" y="18"/>
                    <a:pt x="70" y="18"/>
                  </a:cubicBezTo>
                  <a:cubicBezTo>
                    <a:pt x="75" y="18"/>
                    <a:pt x="79" y="21"/>
                    <a:pt x="80" y="26"/>
                  </a:cubicBezTo>
                  <a:lnTo>
                    <a:pt x="84" y="58"/>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05" name="Freeform 151"/>
            <p:cNvSpPr>
              <a:spLocks noEditPoints="1"/>
            </p:cNvSpPr>
            <p:nvPr/>
          </p:nvSpPr>
          <p:spPr bwMode="auto">
            <a:xfrm>
              <a:off x="1287066" y="2720776"/>
              <a:ext cx="48815" cy="69056"/>
            </a:xfrm>
            <a:custGeom>
              <a:avLst/>
              <a:gdLst>
                <a:gd name="T0" fmla="*/ 11 w 19"/>
                <a:gd name="T1" fmla="*/ 27 h 27"/>
                <a:gd name="T2" fmla="*/ 8 w 19"/>
                <a:gd name="T3" fmla="*/ 27 h 27"/>
                <a:gd name="T4" fmla="*/ 5 w 19"/>
                <a:gd name="T5" fmla="*/ 26 h 27"/>
                <a:gd name="T6" fmla="*/ 3 w 19"/>
                <a:gd name="T7" fmla="*/ 24 h 27"/>
                <a:gd name="T8" fmla="*/ 1 w 19"/>
                <a:gd name="T9" fmla="*/ 20 h 27"/>
                <a:gd name="T10" fmla="*/ 0 w 19"/>
                <a:gd name="T11" fmla="*/ 10 h 27"/>
                <a:gd name="T12" fmla="*/ 0 w 19"/>
                <a:gd name="T13" fmla="*/ 6 h 27"/>
                <a:gd name="T14" fmla="*/ 2 w 19"/>
                <a:gd name="T15" fmla="*/ 3 h 27"/>
                <a:gd name="T16" fmla="*/ 4 w 19"/>
                <a:gd name="T17" fmla="*/ 1 h 27"/>
                <a:gd name="T18" fmla="*/ 8 w 19"/>
                <a:gd name="T19" fmla="*/ 0 h 27"/>
                <a:gd name="T20" fmla="*/ 11 w 19"/>
                <a:gd name="T21" fmla="*/ 0 h 27"/>
                <a:gd name="T22" fmla="*/ 14 w 19"/>
                <a:gd name="T23" fmla="*/ 1 h 27"/>
                <a:gd name="T24" fmla="*/ 17 w 19"/>
                <a:gd name="T25" fmla="*/ 3 h 27"/>
                <a:gd name="T26" fmla="*/ 18 w 19"/>
                <a:gd name="T27" fmla="*/ 7 h 27"/>
                <a:gd name="T28" fmla="*/ 19 w 19"/>
                <a:gd name="T29" fmla="*/ 17 h 27"/>
                <a:gd name="T30" fmla="*/ 19 w 19"/>
                <a:gd name="T31" fmla="*/ 22 h 27"/>
                <a:gd name="T32" fmla="*/ 17 w 19"/>
                <a:gd name="T33" fmla="*/ 24 h 27"/>
                <a:gd name="T34" fmla="*/ 15 w 19"/>
                <a:gd name="T35" fmla="*/ 26 h 27"/>
                <a:gd name="T36" fmla="*/ 11 w 19"/>
                <a:gd name="T37" fmla="*/ 27 h 27"/>
                <a:gd name="T38" fmla="*/ 14 w 19"/>
                <a:gd name="T39" fmla="*/ 9 h 27"/>
                <a:gd name="T40" fmla="*/ 12 w 19"/>
                <a:gd name="T41" fmla="*/ 5 h 27"/>
                <a:gd name="T42" fmla="*/ 9 w 19"/>
                <a:gd name="T43" fmla="*/ 4 h 27"/>
                <a:gd name="T44" fmla="*/ 6 w 19"/>
                <a:gd name="T45" fmla="*/ 4 h 27"/>
                <a:gd name="T46" fmla="*/ 5 w 19"/>
                <a:gd name="T47" fmla="*/ 6 h 27"/>
                <a:gd name="T48" fmla="*/ 4 w 19"/>
                <a:gd name="T49" fmla="*/ 8 h 27"/>
                <a:gd name="T50" fmla="*/ 4 w 19"/>
                <a:gd name="T51" fmla="*/ 10 h 27"/>
                <a:gd name="T52" fmla="*/ 5 w 19"/>
                <a:gd name="T53" fmla="*/ 19 h 27"/>
                <a:gd name="T54" fmla="*/ 7 w 19"/>
                <a:gd name="T55" fmla="*/ 23 h 27"/>
                <a:gd name="T56" fmla="*/ 11 w 19"/>
                <a:gd name="T57" fmla="*/ 23 h 27"/>
                <a:gd name="T58" fmla="*/ 13 w 19"/>
                <a:gd name="T59" fmla="*/ 23 h 27"/>
                <a:gd name="T60" fmla="*/ 14 w 19"/>
                <a:gd name="T61" fmla="*/ 22 h 27"/>
                <a:gd name="T62" fmla="*/ 15 w 19"/>
                <a:gd name="T63" fmla="*/ 20 h 27"/>
                <a:gd name="T64" fmla="*/ 15 w 19"/>
                <a:gd name="T65" fmla="*/ 17 h 27"/>
                <a:gd name="T66" fmla="*/ 14 w 19"/>
                <a:gd name="T67"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7">
                  <a:moveTo>
                    <a:pt x="11" y="27"/>
                  </a:moveTo>
                  <a:cubicBezTo>
                    <a:pt x="10" y="27"/>
                    <a:pt x="9" y="27"/>
                    <a:pt x="8" y="27"/>
                  </a:cubicBezTo>
                  <a:cubicBezTo>
                    <a:pt x="7" y="27"/>
                    <a:pt x="6" y="26"/>
                    <a:pt x="5" y="26"/>
                  </a:cubicBezTo>
                  <a:cubicBezTo>
                    <a:pt x="4" y="25"/>
                    <a:pt x="3" y="25"/>
                    <a:pt x="3" y="24"/>
                  </a:cubicBezTo>
                  <a:cubicBezTo>
                    <a:pt x="2" y="23"/>
                    <a:pt x="2" y="22"/>
                    <a:pt x="1" y="20"/>
                  </a:cubicBezTo>
                  <a:cubicBezTo>
                    <a:pt x="0" y="10"/>
                    <a:pt x="0" y="10"/>
                    <a:pt x="0" y="10"/>
                  </a:cubicBezTo>
                  <a:cubicBezTo>
                    <a:pt x="0" y="8"/>
                    <a:pt x="0" y="7"/>
                    <a:pt x="0" y="6"/>
                  </a:cubicBezTo>
                  <a:cubicBezTo>
                    <a:pt x="1" y="5"/>
                    <a:pt x="1" y="4"/>
                    <a:pt x="2" y="3"/>
                  </a:cubicBezTo>
                  <a:cubicBezTo>
                    <a:pt x="2" y="2"/>
                    <a:pt x="3" y="1"/>
                    <a:pt x="4" y="1"/>
                  </a:cubicBezTo>
                  <a:cubicBezTo>
                    <a:pt x="6" y="1"/>
                    <a:pt x="7" y="0"/>
                    <a:pt x="8" y="0"/>
                  </a:cubicBezTo>
                  <a:cubicBezTo>
                    <a:pt x="9" y="0"/>
                    <a:pt x="10" y="0"/>
                    <a:pt x="11" y="0"/>
                  </a:cubicBezTo>
                  <a:cubicBezTo>
                    <a:pt x="13" y="0"/>
                    <a:pt x="14" y="1"/>
                    <a:pt x="14" y="1"/>
                  </a:cubicBezTo>
                  <a:cubicBezTo>
                    <a:pt x="15" y="2"/>
                    <a:pt x="16" y="2"/>
                    <a:pt x="17" y="3"/>
                  </a:cubicBezTo>
                  <a:cubicBezTo>
                    <a:pt x="17" y="4"/>
                    <a:pt x="18" y="6"/>
                    <a:pt x="18" y="7"/>
                  </a:cubicBezTo>
                  <a:cubicBezTo>
                    <a:pt x="19" y="17"/>
                    <a:pt x="19" y="17"/>
                    <a:pt x="19" y="17"/>
                  </a:cubicBezTo>
                  <a:cubicBezTo>
                    <a:pt x="19" y="19"/>
                    <a:pt x="19" y="20"/>
                    <a:pt x="19" y="22"/>
                  </a:cubicBezTo>
                  <a:cubicBezTo>
                    <a:pt x="18" y="23"/>
                    <a:pt x="18" y="24"/>
                    <a:pt x="17" y="24"/>
                  </a:cubicBezTo>
                  <a:cubicBezTo>
                    <a:pt x="16" y="25"/>
                    <a:pt x="16" y="26"/>
                    <a:pt x="15" y="26"/>
                  </a:cubicBezTo>
                  <a:cubicBezTo>
                    <a:pt x="14" y="26"/>
                    <a:pt x="13" y="26"/>
                    <a:pt x="11" y="27"/>
                  </a:cubicBezTo>
                  <a:close/>
                  <a:moveTo>
                    <a:pt x="14" y="9"/>
                  </a:moveTo>
                  <a:cubicBezTo>
                    <a:pt x="14" y="7"/>
                    <a:pt x="13" y="5"/>
                    <a:pt x="12" y="5"/>
                  </a:cubicBezTo>
                  <a:cubicBezTo>
                    <a:pt x="12" y="4"/>
                    <a:pt x="10" y="3"/>
                    <a:pt x="9" y="4"/>
                  </a:cubicBezTo>
                  <a:cubicBezTo>
                    <a:pt x="8" y="4"/>
                    <a:pt x="7" y="4"/>
                    <a:pt x="6" y="4"/>
                  </a:cubicBezTo>
                  <a:cubicBezTo>
                    <a:pt x="5" y="5"/>
                    <a:pt x="5" y="5"/>
                    <a:pt x="5" y="6"/>
                  </a:cubicBezTo>
                  <a:cubicBezTo>
                    <a:pt x="4" y="6"/>
                    <a:pt x="4" y="7"/>
                    <a:pt x="4" y="8"/>
                  </a:cubicBezTo>
                  <a:cubicBezTo>
                    <a:pt x="4" y="8"/>
                    <a:pt x="4" y="9"/>
                    <a:pt x="4" y="10"/>
                  </a:cubicBezTo>
                  <a:cubicBezTo>
                    <a:pt x="5" y="19"/>
                    <a:pt x="5" y="19"/>
                    <a:pt x="5" y="19"/>
                  </a:cubicBezTo>
                  <a:cubicBezTo>
                    <a:pt x="6" y="21"/>
                    <a:pt x="6" y="22"/>
                    <a:pt x="7" y="23"/>
                  </a:cubicBezTo>
                  <a:cubicBezTo>
                    <a:pt x="8" y="23"/>
                    <a:pt x="9" y="23"/>
                    <a:pt x="11" y="23"/>
                  </a:cubicBezTo>
                  <a:cubicBezTo>
                    <a:pt x="12" y="23"/>
                    <a:pt x="12" y="23"/>
                    <a:pt x="13" y="23"/>
                  </a:cubicBezTo>
                  <a:cubicBezTo>
                    <a:pt x="13" y="23"/>
                    <a:pt x="14" y="22"/>
                    <a:pt x="14" y="22"/>
                  </a:cubicBezTo>
                  <a:cubicBezTo>
                    <a:pt x="15" y="21"/>
                    <a:pt x="15" y="21"/>
                    <a:pt x="15" y="20"/>
                  </a:cubicBezTo>
                  <a:cubicBezTo>
                    <a:pt x="15" y="19"/>
                    <a:pt x="15" y="19"/>
                    <a:pt x="15" y="17"/>
                  </a:cubicBezTo>
                  <a:lnTo>
                    <a:pt x="14" y="9"/>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06" name="Freeform 152"/>
            <p:cNvSpPr/>
            <p:nvPr/>
          </p:nvSpPr>
          <p:spPr bwMode="auto">
            <a:xfrm>
              <a:off x="1338263" y="2716012"/>
              <a:ext cx="28575" cy="66675"/>
            </a:xfrm>
            <a:custGeom>
              <a:avLst/>
              <a:gdLst>
                <a:gd name="T0" fmla="*/ 10 w 11"/>
                <a:gd name="T1" fmla="*/ 26 h 26"/>
                <a:gd name="T2" fmla="*/ 8 w 11"/>
                <a:gd name="T3" fmla="*/ 26 h 26"/>
                <a:gd name="T4" fmla="*/ 7 w 11"/>
                <a:gd name="T5" fmla="*/ 26 h 26"/>
                <a:gd name="T6" fmla="*/ 7 w 11"/>
                <a:gd name="T7" fmla="*/ 25 h 26"/>
                <a:gd name="T8" fmla="*/ 4 w 11"/>
                <a:gd name="T9" fmla="*/ 6 h 26"/>
                <a:gd name="T10" fmla="*/ 4 w 11"/>
                <a:gd name="T11" fmla="*/ 6 h 26"/>
                <a:gd name="T12" fmla="*/ 3 w 11"/>
                <a:gd name="T13" fmla="*/ 5 h 26"/>
                <a:gd name="T14" fmla="*/ 1 w 11"/>
                <a:gd name="T15" fmla="*/ 6 h 26"/>
                <a:gd name="T16" fmla="*/ 0 w 11"/>
                <a:gd name="T17" fmla="*/ 6 h 26"/>
                <a:gd name="T18" fmla="*/ 0 w 11"/>
                <a:gd name="T19" fmla="*/ 5 h 26"/>
                <a:gd name="T20" fmla="*/ 0 w 11"/>
                <a:gd name="T21" fmla="*/ 4 h 26"/>
                <a:gd name="T22" fmla="*/ 0 w 11"/>
                <a:gd name="T23" fmla="*/ 3 h 26"/>
                <a:gd name="T24" fmla="*/ 1 w 11"/>
                <a:gd name="T25" fmla="*/ 3 h 26"/>
                <a:gd name="T26" fmla="*/ 3 w 11"/>
                <a:gd name="T27" fmla="*/ 1 h 26"/>
                <a:gd name="T28" fmla="*/ 4 w 11"/>
                <a:gd name="T29" fmla="*/ 1 h 26"/>
                <a:gd name="T30" fmla="*/ 5 w 11"/>
                <a:gd name="T31" fmla="*/ 1 h 26"/>
                <a:gd name="T32" fmla="*/ 7 w 11"/>
                <a:gd name="T33" fmla="*/ 0 h 26"/>
                <a:gd name="T34" fmla="*/ 8 w 11"/>
                <a:gd name="T35" fmla="*/ 1 h 26"/>
                <a:gd name="T36" fmla="*/ 8 w 11"/>
                <a:gd name="T37" fmla="*/ 2 h 26"/>
                <a:gd name="T38" fmla="*/ 11 w 11"/>
                <a:gd name="T39" fmla="*/ 25 h 26"/>
                <a:gd name="T40" fmla="*/ 11 w 11"/>
                <a:gd name="T41" fmla="*/ 26 h 26"/>
                <a:gd name="T42" fmla="*/ 10 w 11"/>
                <a:gd name="T4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26">
                  <a:moveTo>
                    <a:pt x="10" y="26"/>
                  </a:moveTo>
                  <a:cubicBezTo>
                    <a:pt x="8" y="26"/>
                    <a:pt x="8" y="26"/>
                    <a:pt x="8" y="26"/>
                  </a:cubicBezTo>
                  <a:cubicBezTo>
                    <a:pt x="7" y="26"/>
                    <a:pt x="7" y="26"/>
                    <a:pt x="7" y="26"/>
                  </a:cubicBezTo>
                  <a:cubicBezTo>
                    <a:pt x="7" y="26"/>
                    <a:pt x="7" y="26"/>
                    <a:pt x="7" y="25"/>
                  </a:cubicBezTo>
                  <a:cubicBezTo>
                    <a:pt x="4" y="6"/>
                    <a:pt x="4" y="6"/>
                    <a:pt x="4" y="6"/>
                  </a:cubicBezTo>
                  <a:cubicBezTo>
                    <a:pt x="4" y="6"/>
                    <a:pt x="4" y="6"/>
                    <a:pt x="4" y="6"/>
                  </a:cubicBezTo>
                  <a:cubicBezTo>
                    <a:pt x="4" y="5"/>
                    <a:pt x="4" y="5"/>
                    <a:pt x="3" y="5"/>
                  </a:cubicBezTo>
                  <a:cubicBezTo>
                    <a:pt x="1" y="6"/>
                    <a:pt x="1" y="6"/>
                    <a:pt x="1" y="6"/>
                  </a:cubicBezTo>
                  <a:cubicBezTo>
                    <a:pt x="0" y="6"/>
                    <a:pt x="0" y="6"/>
                    <a:pt x="0" y="6"/>
                  </a:cubicBezTo>
                  <a:cubicBezTo>
                    <a:pt x="0" y="5"/>
                    <a:pt x="0" y="5"/>
                    <a:pt x="0" y="5"/>
                  </a:cubicBezTo>
                  <a:cubicBezTo>
                    <a:pt x="0" y="4"/>
                    <a:pt x="0" y="4"/>
                    <a:pt x="0" y="4"/>
                  </a:cubicBezTo>
                  <a:cubicBezTo>
                    <a:pt x="0" y="3"/>
                    <a:pt x="0" y="3"/>
                    <a:pt x="0" y="3"/>
                  </a:cubicBezTo>
                  <a:cubicBezTo>
                    <a:pt x="0" y="3"/>
                    <a:pt x="0" y="3"/>
                    <a:pt x="1" y="3"/>
                  </a:cubicBezTo>
                  <a:cubicBezTo>
                    <a:pt x="3" y="1"/>
                    <a:pt x="3" y="1"/>
                    <a:pt x="3" y="1"/>
                  </a:cubicBezTo>
                  <a:cubicBezTo>
                    <a:pt x="3" y="1"/>
                    <a:pt x="4" y="1"/>
                    <a:pt x="4" y="1"/>
                  </a:cubicBezTo>
                  <a:cubicBezTo>
                    <a:pt x="4" y="1"/>
                    <a:pt x="4" y="1"/>
                    <a:pt x="5" y="1"/>
                  </a:cubicBezTo>
                  <a:cubicBezTo>
                    <a:pt x="7" y="0"/>
                    <a:pt x="7" y="0"/>
                    <a:pt x="7" y="0"/>
                  </a:cubicBezTo>
                  <a:cubicBezTo>
                    <a:pt x="7" y="0"/>
                    <a:pt x="7" y="1"/>
                    <a:pt x="8" y="1"/>
                  </a:cubicBezTo>
                  <a:cubicBezTo>
                    <a:pt x="8" y="1"/>
                    <a:pt x="8" y="1"/>
                    <a:pt x="8" y="2"/>
                  </a:cubicBezTo>
                  <a:cubicBezTo>
                    <a:pt x="11" y="25"/>
                    <a:pt x="11" y="25"/>
                    <a:pt x="11" y="25"/>
                  </a:cubicBezTo>
                  <a:cubicBezTo>
                    <a:pt x="11" y="25"/>
                    <a:pt x="11" y="26"/>
                    <a:pt x="11" y="26"/>
                  </a:cubicBezTo>
                  <a:cubicBezTo>
                    <a:pt x="11" y="26"/>
                    <a:pt x="10" y="26"/>
                    <a:pt x="10" y="26"/>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07" name="Freeform 153"/>
            <p:cNvSpPr/>
            <p:nvPr/>
          </p:nvSpPr>
          <p:spPr bwMode="auto">
            <a:xfrm>
              <a:off x="1371601" y="2713631"/>
              <a:ext cx="20240" cy="20241"/>
            </a:xfrm>
            <a:custGeom>
              <a:avLst/>
              <a:gdLst>
                <a:gd name="T0" fmla="*/ 8 w 8"/>
                <a:gd name="T1" fmla="*/ 6 h 8"/>
                <a:gd name="T2" fmla="*/ 8 w 8"/>
                <a:gd name="T3" fmla="*/ 7 h 8"/>
                <a:gd name="T4" fmla="*/ 2 w 8"/>
                <a:gd name="T5" fmla="*/ 8 h 8"/>
                <a:gd name="T6" fmla="*/ 1 w 8"/>
                <a:gd name="T7" fmla="*/ 7 h 8"/>
                <a:gd name="T8" fmla="*/ 1 w 8"/>
                <a:gd name="T9" fmla="*/ 2 h 8"/>
                <a:gd name="T10" fmla="*/ 1 w 8"/>
                <a:gd name="T11" fmla="*/ 1 h 8"/>
                <a:gd name="T12" fmla="*/ 7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7"/>
                    <a:pt x="8" y="7"/>
                    <a:pt x="8" y="7"/>
                  </a:cubicBezTo>
                  <a:cubicBezTo>
                    <a:pt x="2" y="8"/>
                    <a:pt x="2" y="8"/>
                    <a:pt x="2" y="8"/>
                  </a:cubicBezTo>
                  <a:cubicBezTo>
                    <a:pt x="2" y="8"/>
                    <a:pt x="1" y="7"/>
                    <a:pt x="1" y="7"/>
                  </a:cubicBezTo>
                  <a:cubicBezTo>
                    <a:pt x="1" y="2"/>
                    <a:pt x="1" y="2"/>
                    <a:pt x="1" y="2"/>
                  </a:cubicBezTo>
                  <a:cubicBezTo>
                    <a:pt x="0" y="2"/>
                    <a:pt x="1" y="1"/>
                    <a:pt x="1" y="1"/>
                  </a:cubicBezTo>
                  <a:cubicBezTo>
                    <a:pt x="7" y="0"/>
                    <a:pt x="7" y="0"/>
                    <a:pt x="7" y="0"/>
                  </a:cubicBezTo>
                  <a:cubicBezTo>
                    <a:pt x="7" y="0"/>
                    <a:pt x="8" y="1"/>
                    <a:pt x="8" y="1"/>
                  </a:cubicBezTo>
                  <a:lnTo>
                    <a:pt x="8" y="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08" name="Freeform 154"/>
            <p:cNvSpPr/>
            <p:nvPr/>
          </p:nvSpPr>
          <p:spPr bwMode="auto">
            <a:xfrm>
              <a:off x="1397794" y="2710060"/>
              <a:ext cx="20240" cy="21431"/>
            </a:xfrm>
            <a:custGeom>
              <a:avLst/>
              <a:gdLst>
                <a:gd name="T0" fmla="*/ 8 w 8"/>
                <a:gd name="T1" fmla="*/ 6 h 8"/>
                <a:gd name="T2" fmla="*/ 7 w 8"/>
                <a:gd name="T3" fmla="*/ 7 h 8"/>
                <a:gd name="T4" fmla="*/ 2 w 8"/>
                <a:gd name="T5" fmla="*/ 8 h 8"/>
                <a:gd name="T6" fmla="*/ 1 w 8"/>
                <a:gd name="T7" fmla="*/ 7 h 8"/>
                <a:gd name="T8" fmla="*/ 0 w 8"/>
                <a:gd name="T9" fmla="*/ 2 h 8"/>
                <a:gd name="T10" fmla="*/ 1 w 8"/>
                <a:gd name="T11" fmla="*/ 1 h 8"/>
                <a:gd name="T12" fmla="*/ 6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8"/>
                    <a:pt x="2" y="8"/>
                    <a:pt x="2" y="8"/>
                  </a:cubicBezTo>
                  <a:cubicBezTo>
                    <a:pt x="1" y="8"/>
                    <a:pt x="1" y="7"/>
                    <a:pt x="1" y="7"/>
                  </a:cubicBezTo>
                  <a:cubicBezTo>
                    <a:pt x="0" y="2"/>
                    <a:pt x="0" y="2"/>
                    <a:pt x="0" y="2"/>
                  </a:cubicBezTo>
                  <a:cubicBezTo>
                    <a:pt x="0" y="1"/>
                    <a:pt x="1" y="1"/>
                    <a:pt x="1" y="1"/>
                  </a:cubicBezTo>
                  <a:cubicBezTo>
                    <a:pt x="6" y="0"/>
                    <a:pt x="6" y="0"/>
                    <a:pt x="6" y="0"/>
                  </a:cubicBezTo>
                  <a:cubicBezTo>
                    <a:pt x="7" y="0"/>
                    <a:pt x="8" y="0"/>
                    <a:pt x="8" y="1"/>
                  </a:cubicBezTo>
                  <a:lnTo>
                    <a:pt x="8" y="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09" name="Freeform 155"/>
            <p:cNvSpPr/>
            <p:nvPr/>
          </p:nvSpPr>
          <p:spPr bwMode="auto">
            <a:xfrm>
              <a:off x="1422797" y="2707678"/>
              <a:ext cx="21431" cy="17860"/>
            </a:xfrm>
            <a:custGeom>
              <a:avLst/>
              <a:gdLst>
                <a:gd name="T0" fmla="*/ 8 w 8"/>
                <a:gd name="T1" fmla="*/ 6 h 7"/>
                <a:gd name="T2" fmla="*/ 7 w 8"/>
                <a:gd name="T3" fmla="*/ 7 h 7"/>
                <a:gd name="T4" fmla="*/ 2 w 8"/>
                <a:gd name="T5" fmla="*/ 7 h 7"/>
                <a:gd name="T6" fmla="*/ 1 w 8"/>
                <a:gd name="T7" fmla="*/ 7 h 7"/>
                <a:gd name="T8" fmla="*/ 0 w 8"/>
                <a:gd name="T9" fmla="*/ 2 h 7"/>
                <a:gd name="T10" fmla="*/ 1 w 8"/>
                <a:gd name="T11" fmla="*/ 1 h 7"/>
                <a:gd name="T12" fmla="*/ 6 w 8"/>
                <a:gd name="T13" fmla="*/ 0 h 7"/>
                <a:gd name="T14" fmla="*/ 7 w 8"/>
                <a:gd name="T15" fmla="*/ 1 h 7"/>
                <a:gd name="T16" fmla="*/ 8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6"/>
                  </a:moveTo>
                  <a:cubicBezTo>
                    <a:pt x="8" y="6"/>
                    <a:pt x="8" y="7"/>
                    <a:pt x="7" y="7"/>
                  </a:cubicBezTo>
                  <a:cubicBezTo>
                    <a:pt x="2" y="7"/>
                    <a:pt x="2" y="7"/>
                    <a:pt x="2" y="7"/>
                  </a:cubicBezTo>
                  <a:cubicBezTo>
                    <a:pt x="1" y="7"/>
                    <a:pt x="1" y="7"/>
                    <a:pt x="1" y="7"/>
                  </a:cubicBezTo>
                  <a:cubicBezTo>
                    <a:pt x="0" y="2"/>
                    <a:pt x="0" y="2"/>
                    <a:pt x="0" y="2"/>
                  </a:cubicBezTo>
                  <a:cubicBezTo>
                    <a:pt x="0" y="1"/>
                    <a:pt x="0" y="1"/>
                    <a:pt x="1" y="1"/>
                  </a:cubicBezTo>
                  <a:cubicBezTo>
                    <a:pt x="6" y="0"/>
                    <a:pt x="6" y="0"/>
                    <a:pt x="6" y="0"/>
                  </a:cubicBezTo>
                  <a:cubicBezTo>
                    <a:pt x="7" y="0"/>
                    <a:pt x="7" y="0"/>
                    <a:pt x="7" y="1"/>
                  </a:cubicBezTo>
                  <a:lnTo>
                    <a:pt x="8" y="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10" name="Freeform 156"/>
            <p:cNvSpPr/>
            <p:nvPr/>
          </p:nvSpPr>
          <p:spPr bwMode="auto">
            <a:xfrm>
              <a:off x="1376363" y="2736253"/>
              <a:ext cx="21431" cy="20241"/>
            </a:xfrm>
            <a:custGeom>
              <a:avLst/>
              <a:gdLst>
                <a:gd name="T0" fmla="*/ 7 w 8"/>
                <a:gd name="T1" fmla="*/ 6 h 8"/>
                <a:gd name="T2" fmla="*/ 7 w 8"/>
                <a:gd name="T3" fmla="*/ 7 h 8"/>
                <a:gd name="T4" fmla="*/ 1 w 8"/>
                <a:gd name="T5" fmla="*/ 8 h 8"/>
                <a:gd name="T6" fmla="*/ 0 w 8"/>
                <a:gd name="T7" fmla="*/ 7 h 8"/>
                <a:gd name="T8" fmla="*/ 0 w 8"/>
                <a:gd name="T9" fmla="*/ 2 h 8"/>
                <a:gd name="T10" fmla="*/ 0 w 8"/>
                <a:gd name="T11" fmla="*/ 1 h 8"/>
                <a:gd name="T12" fmla="*/ 6 w 8"/>
                <a:gd name="T13" fmla="*/ 0 h 8"/>
                <a:gd name="T14" fmla="*/ 7 w 8"/>
                <a:gd name="T15" fmla="*/ 1 h 8"/>
                <a:gd name="T16" fmla="*/ 7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6"/>
                  </a:moveTo>
                  <a:cubicBezTo>
                    <a:pt x="8" y="7"/>
                    <a:pt x="7" y="7"/>
                    <a:pt x="7" y="7"/>
                  </a:cubicBezTo>
                  <a:cubicBezTo>
                    <a:pt x="1" y="8"/>
                    <a:pt x="1" y="8"/>
                    <a:pt x="1" y="8"/>
                  </a:cubicBezTo>
                  <a:cubicBezTo>
                    <a:pt x="1" y="8"/>
                    <a:pt x="0" y="8"/>
                    <a:pt x="0" y="7"/>
                  </a:cubicBezTo>
                  <a:cubicBezTo>
                    <a:pt x="0" y="2"/>
                    <a:pt x="0" y="2"/>
                    <a:pt x="0" y="2"/>
                  </a:cubicBezTo>
                  <a:cubicBezTo>
                    <a:pt x="0" y="2"/>
                    <a:pt x="0" y="1"/>
                    <a:pt x="0" y="1"/>
                  </a:cubicBezTo>
                  <a:cubicBezTo>
                    <a:pt x="6" y="0"/>
                    <a:pt x="6" y="0"/>
                    <a:pt x="6" y="0"/>
                  </a:cubicBezTo>
                  <a:cubicBezTo>
                    <a:pt x="6" y="0"/>
                    <a:pt x="7" y="1"/>
                    <a:pt x="7" y="1"/>
                  </a:cubicBezTo>
                  <a:lnTo>
                    <a:pt x="7" y="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11" name="Freeform 157"/>
            <p:cNvSpPr/>
            <p:nvPr/>
          </p:nvSpPr>
          <p:spPr bwMode="auto">
            <a:xfrm>
              <a:off x="1400176" y="2733872"/>
              <a:ext cx="20240" cy="20241"/>
            </a:xfrm>
            <a:custGeom>
              <a:avLst/>
              <a:gdLst>
                <a:gd name="T0" fmla="*/ 8 w 8"/>
                <a:gd name="T1" fmla="*/ 6 h 8"/>
                <a:gd name="T2" fmla="*/ 7 w 8"/>
                <a:gd name="T3" fmla="*/ 7 h 8"/>
                <a:gd name="T4" fmla="*/ 2 w 8"/>
                <a:gd name="T5" fmla="*/ 8 h 8"/>
                <a:gd name="T6" fmla="*/ 1 w 8"/>
                <a:gd name="T7" fmla="*/ 7 h 8"/>
                <a:gd name="T8" fmla="*/ 0 w 8"/>
                <a:gd name="T9" fmla="*/ 2 h 8"/>
                <a:gd name="T10" fmla="*/ 1 w 8"/>
                <a:gd name="T11" fmla="*/ 1 h 8"/>
                <a:gd name="T12" fmla="*/ 7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7"/>
                    <a:pt x="8" y="7"/>
                    <a:pt x="7" y="7"/>
                  </a:cubicBezTo>
                  <a:cubicBezTo>
                    <a:pt x="2" y="8"/>
                    <a:pt x="2" y="8"/>
                    <a:pt x="2" y="8"/>
                  </a:cubicBezTo>
                  <a:cubicBezTo>
                    <a:pt x="2" y="8"/>
                    <a:pt x="1" y="7"/>
                    <a:pt x="1" y="7"/>
                  </a:cubicBezTo>
                  <a:cubicBezTo>
                    <a:pt x="0" y="2"/>
                    <a:pt x="0" y="2"/>
                    <a:pt x="0" y="2"/>
                  </a:cubicBezTo>
                  <a:cubicBezTo>
                    <a:pt x="0" y="1"/>
                    <a:pt x="1" y="1"/>
                    <a:pt x="1" y="1"/>
                  </a:cubicBezTo>
                  <a:cubicBezTo>
                    <a:pt x="7" y="0"/>
                    <a:pt x="7" y="0"/>
                    <a:pt x="7" y="0"/>
                  </a:cubicBezTo>
                  <a:cubicBezTo>
                    <a:pt x="7" y="0"/>
                    <a:pt x="8" y="1"/>
                    <a:pt x="8" y="1"/>
                  </a:cubicBezTo>
                  <a:lnTo>
                    <a:pt x="8" y="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12" name="Freeform 158"/>
            <p:cNvSpPr/>
            <p:nvPr/>
          </p:nvSpPr>
          <p:spPr bwMode="auto">
            <a:xfrm>
              <a:off x="1425178" y="2731490"/>
              <a:ext cx="21431" cy="20241"/>
            </a:xfrm>
            <a:custGeom>
              <a:avLst/>
              <a:gdLst>
                <a:gd name="T0" fmla="*/ 8 w 8"/>
                <a:gd name="T1" fmla="*/ 6 h 8"/>
                <a:gd name="T2" fmla="*/ 7 w 8"/>
                <a:gd name="T3" fmla="*/ 7 h 8"/>
                <a:gd name="T4" fmla="*/ 2 w 8"/>
                <a:gd name="T5" fmla="*/ 7 h 8"/>
                <a:gd name="T6" fmla="*/ 1 w 8"/>
                <a:gd name="T7" fmla="*/ 7 h 8"/>
                <a:gd name="T8" fmla="*/ 0 w 8"/>
                <a:gd name="T9" fmla="*/ 2 h 8"/>
                <a:gd name="T10" fmla="*/ 1 w 8"/>
                <a:gd name="T11" fmla="*/ 1 h 8"/>
                <a:gd name="T12" fmla="*/ 6 w 8"/>
                <a:gd name="T13" fmla="*/ 0 h 8"/>
                <a:gd name="T14" fmla="*/ 7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7"/>
                    <a:pt x="2" y="7"/>
                    <a:pt x="2" y="7"/>
                  </a:cubicBezTo>
                  <a:cubicBezTo>
                    <a:pt x="1" y="8"/>
                    <a:pt x="1" y="7"/>
                    <a:pt x="1" y="7"/>
                  </a:cubicBezTo>
                  <a:cubicBezTo>
                    <a:pt x="0" y="2"/>
                    <a:pt x="0" y="2"/>
                    <a:pt x="0" y="2"/>
                  </a:cubicBezTo>
                  <a:cubicBezTo>
                    <a:pt x="0" y="1"/>
                    <a:pt x="1" y="1"/>
                    <a:pt x="1" y="1"/>
                  </a:cubicBezTo>
                  <a:cubicBezTo>
                    <a:pt x="6" y="0"/>
                    <a:pt x="6" y="0"/>
                    <a:pt x="6" y="0"/>
                  </a:cubicBezTo>
                  <a:cubicBezTo>
                    <a:pt x="7" y="0"/>
                    <a:pt x="7" y="0"/>
                    <a:pt x="7" y="1"/>
                  </a:cubicBezTo>
                  <a:lnTo>
                    <a:pt x="8" y="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13" name="Freeform 159"/>
            <p:cNvSpPr/>
            <p:nvPr/>
          </p:nvSpPr>
          <p:spPr bwMode="auto">
            <a:xfrm>
              <a:off x="1378744" y="2758876"/>
              <a:ext cx="21431" cy="21431"/>
            </a:xfrm>
            <a:custGeom>
              <a:avLst/>
              <a:gdLst>
                <a:gd name="T0" fmla="*/ 8 w 8"/>
                <a:gd name="T1" fmla="*/ 6 h 8"/>
                <a:gd name="T2" fmla="*/ 7 w 8"/>
                <a:gd name="T3" fmla="*/ 7 h 8"/>
                <a:gd name="T4" fmla="*/ 1 w 8"/>
                <a:gd name="T5" fmla="*/ 8 h 8"/>
                <a:gd name="T6" fmla="*/ 0 w 8"/>
                <a:gd name="T7" fmla="*/ 7 h 8"/>
                <a:gd name="T8" fmla="*/ 0 w 8"/>
                <a:gd name="T9" fmla="*/ 2 h 8"/>
                <a:gd name="T10" fmla="*/ 1 w 8"/>
                <a:gd name="T11" fmla="*/ 1 h 8"/>
                <a:gd name="T12" fmla="*/ 6 w 8"/>
                <a:gd name="T13" fmla="*/ 1 h 8"/>
                <a:gd name="T14" fmla="*/ 7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7"/>
                    <a:pt x="7" y="7"/>
                    <a:pt x="7" y="7"/>
                  </a:cubicBezTo>
                  <a:cubicBezTo>
                    <a:pt x="1" y="8"/>
                    <a:pt x="1" y="8"/>
                    <a:pt x="1" y="8"/>
                  </a:cubicBezTo>
                  <a:cubicBezTo>
                    <a:pt x="1" y="8"/>
                    <a:pt x="0" y="8"/>
                    <a:pt x="0" y="7"/>
                  </a:cubicBezTo>
                  <a:cubicBezTo>
                    <a:pt x="0" y="2"/>
                    <a:pt x="0" y="2"/>
                    <a:pt x="0" y="2"/>
                  </a:cubicBezTo>
                  <a:cubicBezTo>
                    <a:pt x="0" y="2"/>
                    <a:pt x="0" y="1"/>
                    <a:pt x="1" y="1"/>
                  </a:cubicBezTo>
                  <a:cubicBezTo>
                    <a:pt x="6" y="1"/>
                    <a:pt x="6" y="1"/>
                    <a:pt x="6" y="1"/>
                  </a:cubicBezTo>
                  <a:cubicBezTo>
                    <a:pt x="6" y="0"/>
                    <a:pt x="7" y="1"/>
                    <a:pt x="7" y="1"/>
                  </a:cubicBezTo>
                  <a:lnTo>
                    <a:pt x="8" y="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14" name="Freeform 160"/>
            <p:cNvSpPr/>
            <p:nvPr/>
          </p:nvSpPr>
          <p:spPr bwMode="auto">
            <a:xfrm>
              <a:off x="1404938" y="2756494"/>
              <a:ext cx="17859" cy="21431"/>
            </a:xfrm>
            <a:custGeom>
              <a:avLst/>
              <a:gdLst>
                <a:gd name="T0" fmla="*/ 7 w 7"/>
                <a:gd name="T1" fmla="*/ 6 h 8"/>
                <a:gd name="T2" fmla="*/ 7 w 7"/>
                <a:gd name="T3" fmla="*/ 7 h 8"/>
                <a:gd name="T4" fmla="*/ 1 w 7"/>
                <a:gd name="T5" fmla="*/ 8 h 8"/>
                <a:gd name="T6" fmla="*/ 0 w 7"/>
                <a:gd name="T7" fmla="*/ 7 h 8"/>
                <a:gd name="T8" fmla="*/ 0 w 7"/>
                <a:gd name="T9" fmla="*/ 2 h 8"/>
                <a:gd name="T10" fmla="*/ 0 w 7"/>
                <a:gd name="T11" fmla="*/ 1 h 8"/>
                <a:gd name="T12" fmla="*/ 6 w 7"/>
                <a:gd name="T13" fmla="*/ 0 h 8"/>
                <a:gd name="T14" fmla="*/ 7 w 7"/>
                <a:gd name="T15" fmla="*/ 1 h 8"/>
                <a:gd name="T16" fmla="*/ 7 w 7"/>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7" y="6"/>
                  </a:moveTo>
                  <a:cubicBezTo>
                    <a:pt x="7" y="7"/>
                    <a:pt x="7" y="7"/>
                    <a:pt x="7" y="7"/>
                  </a:cubicBezTo>
                  <a:cubicBezTo>
                    <a:pt x="1" y="8"/>
                    <a:pt x="1" y="8"/>
                    <a:pt x="1" y="8"/>
                  </a:cubicBezTo>
                  <a:cubicBezTo>
                    <a:pt x="1" y="8"/>
                    <a:pt x="0" y="8"/>
                    <a:pt x="0" y="7"/>
                  </a:cubicBezTo>
                  <a:cubicBezTo>
                    <a:pt x="0" y="2"/>
                    <a:pt x="0" y="2"/>
                    <a:pt x="0" y="2"/>
                  </a:cubicBezTo>
                  <a:cubicBezTo>
                    <a:pt x="0" y="2"/>
                    <a:pt x="0" y="1"/>
                    <a:pt x="0" y="1"/>
                  </a:cubicBezTo>
                  <a:cubicBezTo>
                    <a:pt x="6" y="0"/>
                    <a:pt x="6" y="0"/>
                    <a:pt x="6" y="0"/>
                  </a:cubicBezTo>
                  <a:cubicBezTo>
                    <a:pt x="6" y="0"/>
                    <a:pt x="7" y="1"/>
                    <a:pt x="7" y="1"/>
                  </a:cubicBezTo>
                  <a:lnTo>
                    <a:pt x="7" y="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15" name="Freeform 161"/>
            <p:cNvSpPr/>
            <p:nvPr/>
          </p:nvSpPr>
          <p:spPr bwMode="auto">
            <a:xfrm>
              <a:off x="1428751" y="2754113"/>
              <a:ext cx="20240" cy="20241"/>
            </a:xfrm>
            <a:custGeom>
              <a:avLst/>
              <a:gdLst>
                <a:gd name="T0" fmla="*/ 8 w 8"/>
                <a:gd name="T1" fmla="*/ 6 h 8"/>
                <a:gd name="T2" fmla="*/ 7 w 8"/>
                <a:gd name="T3" fmla="*/ 7 h 8"/>
                <a:gd name="T4" fmla="*/ 2 w 8"/>
                <a:gd name="T5" fmla="*/ 8 h 8"/>
                <a:gd name="T6" fmla="*/ 1 w 8"/>
                <a:gd name="T7" fmla="*/ 7 h 8"/>
                <a:gd name="T8" fmla="*/ 0 w 8"/>
                <a:gd name="T9" fmla="*/ 2 h 8"/>
                <a:gd name="T10" fmla="*/ 1 w 8"/>
                <a:gd name="T11" fmla="*/ 1 h 8"/>
                <a:gd name="T12" fmla="*/ 7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8"/>
                    <a:pt x="2" y="8"/>
                    <a:pt x="2" y="8"/>
                  </a:cubicBezTo>
                  <a:cubicBezTo>
                    <a:pt x="2" y="8"/>
                    <a:pt x="1" y="7"/>
                    <a:pt x="1" y="7"/>
                  </a:cubicBezTo>
                  <a:cubicBezTo>
                    <a:pt x="0" y="2"/>
                    <a:pt x="0" y="2"/>
                    <a:pt x="0" y="2"/>
                  </a:cubicBezTo>
                  <a:cubicBezTo>
                    <a:pt x="0" y="1"/>
                    <a:pt x="1" y="1"/>
                    <a:pt x="1" y="1"/>
                  </a:cubicBezTo>
                  <a:cubicBezTo>
                    <a:pt x="7" y="0"/>
                    <a:pt x="7" y="0"/>
                    <a:pt x="7" y="0"/>
                  </a:cubicBezTo>
                  <a:cubicBezTo>
                    <a:pt x="7" y="0"/>
                    <a:pt x="8" y="0"/>
                    <a:pt x="8" y="1"/>
                  </a:cubicBezTo>
                  <a:lnTo>
                    <a:pt x="8" y="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16" name="Freeform 162"/>
            <p:cNvSpPr>
              <a:spLocks noEditPoints="1"/>
            </p:cNvSpPr>
            <p:nvPr/>
          </p:nvSpPr>
          <p:spPr bwMode="auto">
            <a:xfrm>
              <a:off x="2303859" y="2020688"/>
              <a:ext cx="235744" cy="213122"/>
            </a:xfrm>
            <a:custGeom>
              <a:avLst/>
              <a:gdLst>
                <a:gd name="T0" fmla="*/ 70 w 92"/>
                <a:gd name="T1" fmla="*/ 12 h 83"/>
                <a:gd name="T2" fmla="*/ 68 w 92"/>
                <a:gd name="T3" fmla="*/ 13 h 83"/>
                <a:gd name="T4" fmla="*/ 67 w 92"/>
                <a:gd name="T5" fmla="*/ 4 h 83"/>
                <a:gd name="T6" fmla="*/ 63 w 92"/>
                <a:gd name="T7" fmla="*/ 1 h 83"/>
                <a:gd name="T8" fmla="*/ 61 w 92"/>
                <a:gd name="T9" fmla="*/ 1 h 83"/>
                <a:gd name="T10" fmla="*/ 58 w 92"/>
                <a:gd name="T11" fmla="*/ 6 h 83"/>
                <a:gd name="T12" fmla="*/ 59 w 92"/>
                <a:gd name="T13" fmla="*/ 14 h 83"/>
                <a:gd name="T14" fmla="*/ 26 w 92"/>
                <a:gd name="T15" fmla="*/ 18 h 83"/>
                <a:gd name="T16" fmla="*/ 25 w 92"/>
                <a:gd name="T17" fmla="*/ 10 h 83"/>
                <a:gd name="T18" fmla="*/ 20 w 92"/>
                <a:gd name="T19" fmla="*/ 6 h 83"/>
                <a:gd name="T20" fmla="*/ 19 w 92"/>
                <a:gd name="T21" fmla="*/ 6 h 83"/>
                <a:gd name="T22" fmla="*/ 15 w 92"/>
                <a:gd name="T23" fmla="*/ 11 h 83"/>
                <a:gd name="T24" fmla="*/ 16 w 92"/>
                <a:gd name="T25" fmla="*/ 19 h 83"/>
                <a:gd name="T26" fmla="*/ 15 w 92"/>
                <a:gd name="T27" fmla="*/ 19 h 83"/>
                <a:gd name="T28" fmla="*/ 1 w 92"/>
                <a:gd name="T29" fmla="*/ 36 h 83"/>
                <a:gd name="T30" fmla="*/ 5 w 92"/>
                <a:gd name="T31" fmla="*/ 68 h 83"/>
                <a:gd name="T32" fmla="*/ 23 w 92"/>
                <a:gd name="T33" fmla="*/ 82 h 83"/>
                <a:gd name="T34" fmla="*/ 78 w 92"/>
                <a:gd name="T35" fmla="*/ 75 h 83"/>
                <a:gd name="T36" fmla="*/ 91 w 92"/>
                <a:gd name="T37" fmla="*/ 58 h 83"/>
                <a:gd name="T38" fmla="*/ 87 w 92"/>
                <a:gd name="T39" fmla="*/ 26 h 83"/>
                <a:gd name="T40" fmla="*/ 70 w 92"/>
                <a:gd name="T41" fmla="*/ 12 h 83"/>
                <a:gd name="T42" fmla="*/ 84 w 92"/>
                <a:gd name="T43" fmla="*/ 58 h 83"/>
                <a:gd name="T44" fmla="*/ 77 w 92"/>
                <a:gd name="T45" fmla="*/ 68 h 83"/>
                <a:gd name="T46" fmla="*/ 22 w 92"/>
                <a:gd name="T47" fmla="*/ 75 h 83"/>
                <a:gd name="T48" fmla="*/ 12 w 92"/>
                <a:gd name="T49" fmla="*/ 67 h 83"/>
                <a:gd name="T50" fmla="*/ 8 w 92"/>
                <a:gd name="T51" fmla="*/ 36 h 83"/>
                <a:gd name="T52" fmla="*/ 16 w 92"/>
                <a:gd name="T53" fmla="*/ 26 h 83"/>
                <a:gd name="T54" fmla="*/ 17 w 92"/>
                <a:gd name="T55" fmla="*/ 26 h 83"/>
                <a:gd name="T56" fmla="*/ 18 w 92"/>
                <a:gd name="T57" fmla="*/ 30 h 83"/>
                <a:gd name="T58" fmla="*/ 22 w 92"/>
                <a:gd name="T59" fmla="*/ 33 h 83"/>
                <a:gd name="T60" fmla="*/ 24 w 92"/>
                <a:gd name="T61" fmla="*/ 33 h 83"/>
                <a:gd name="T62" fmla="*/ 28 w 92"/>
                <a:gd name="T63" fmla="*/ 28 h 83"/>
                <a:gd name="T64" fmla="*/ 27 w 92"/>
                <a:gd name="T65" fmla="*/ 24 h 83"/>
                <a:gd name="T66" fmla="*/ 59 w 92"/>
                <a:gd name="T67" fmla="*/ 20 h 83"/>
                <a:gd name="T68" fmla="*/ 60 w 92"/>
                <a:gd name="T69" fmla="*/ 25 h 83"/>
                <a:gd name="T70" fmla="*/ 65 w 92"/>
                <a:gd name="T71" fmla="*/ 28 h 83"/>
                <a:gd name="T72" fmla="*/ 66 w 92"/>
                <a:gd name="T73" fmla="*/ 28 h 83"/>
                <a:gd name="T74" fmla="*/ 70 w 92"/>
                <a:gd name="T75" fmla="*/ 23 h 83"/>
                <a:gd name="T76" fmla="*/ 69 w 92"/>
                <a:gd name="T77" fmla="*/ 19 h 83"/>
                <a:gd name="T78" fmla="*/ 71 w 92"/>
                <a:gd name="T79" fmla="*/ 19 h 83"/>
                <a:gd name="T80" fmla="*/ 80 w 92"/>
                <a:gd name="T81" fmla="*/ 27 h 83"/>
                <a:gd name="T82" fmla="*/ 84 w 92"/>
                <a:gd name="T83" fmla="*/ 5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83">
                  <a:moveTo>
                    <a:pt x="70" y="12"/>
                  </a:moveTo>
                  <a:cubicBezTo>
                    <a:pt x="68" y="13"/>
                    <a:pt x="68" y="13"/>
                    <a:pt x="68" y="13"/>
                  </a:cubicBezTo>
                  <a:cubicBezTo>
                    <a:pt x="67" y="4"/>
                    <a:pt x="67" y="4"/>
                    <a:pt x="67" y="4"/>
                  </a:cubicBezTo>
                  <a:cubicBezTo>
                    <a:pt x="67" y="2"/>
                    <a:pt x="65" y="0"/>
                    <a:pt x="63" y="1"/>
                  </a:cubicBezTo>
                  <a:cubicBezTo>
                    <a:pt x="61" y="1"/>
                    <a:pt x="61" y="1"/>
                    <a:pt x="61" y="1"/>
                  </a:cubicBezTo>
                  <a:cubicBezTo>
                    <a:pt x="59" y="1"/>
                    <a:pt x="57" y="3"/>
                    <a:pt x="58" y="6"/>
                  </a:cubicBezTo>
                  <a:cubicBezTo>
                    <a:pt x="59" y="14"/>
                    <a:pt x="59" y="14"/>
                    <a:pt x="59" y="14"/>
                  </a:cubicBezTo>
                  <a:cubicBezTo>
                    <a:pt x="26" y="18"/>
                    <a:pt x="26" y="18"/>
                    <a:pt x="26" y="18"/>
                  </a:cubicBezTo>
                  <a:cubicBezTo>
                    <a:pt x="25" y="10"/>
                    <a:pt x="25" y="10"/>
                    <a:pt x="25" y="10"/>
                  </a:cubicBezTo>
                  <a:cubicBezTo>
                    <a:pt x="25" y="7"/>
                    <a:pt x="23" y="6"/>
                    <a:pt x="20" y="6"/>
                  </a:cubicBezTo>
                  <a:cubicBezTo>
                    <a:pt x="19" y="6"/>
                    <a:pt x="19" y="6"/>
                    <a:pt x="19" y="6"/>
                  </a:cubicBezTo>
                  <a:cubicBezTo>
                    <a:pt x="17" y="6"/>
                    <a:pt x="15" y="8"/>
                    <a:pt x="15" y="11"/>
                  </a:cubicBezTo>
                  <a:cubicBezTo>
                    <a:pt x="16" y="19"/>
                    <a:pt x="16" y="19"/>
                    <a:pt x="16" y="19"/>
                  </a:cubicBezTo>
                  <a:cubicBezTo>
                    <a:pt x="15" y="19"/>
                    <a:pt x="15" y="19"/>
                    <a:pt x="15" y="19"/>
                  </a:cubicBezTo>
                  <a:cubicBezTo>
                    <a:pt x="6" y="20"/>
                    <a:pt x="0" y="28"/>
                    <a:pt x="1" y="36"/>
                  </a:cubicBezTo>
                  <a:cubicBezTo>
                    <a:pt x="5" y="68"/>
                    <a:pt x="5" y="68"/>
                    <a:pt x="5" y="68"/>
                  </a:cubicBezTo>
                  <a:cubicBezTo>
                    <a:pt x="6" y="77"/>
                    <a:pt x="14" y="83"/>
                    <a:pt x="23" y="82"/>
                  </a:cubicBezTo>
                  <a:cubicBezTo>
                    <a:pt x="78" y="75"/>
                    <a:pt x="78" y="75"/>
                    <a:pt x="78" y="75"/>
                  </a:cubicBezTo>
                  <a:cubicBezTo>
                    <a:pt x="86" y="74"/>
                    <a:pt x="92" y="66"/>
                    <a:pt x="91" y="58"/>
                  </a:cubicBezTo>
                  <a:cubicBezTo>
                    <a:pt x="87" y="26"/>
                    <a:pt x="87" y="26"/>
                    <a:pt x="87" y="26"/>
                  </a:cubicBezTo>
                  <a:cubicBezTo>
                    <a:pt x="86" y="17"/>
                    <a:pt x="78" y="11"/>
                    <a:pt x="70" y="12"/>
                  </a:cubicBezTo>
                  <a:close/>
                  <a:moveTo>
                    <a:pt x="84" y="58"/>
                  </a:moveTo>
                  <a:cubicBezTo>
                    <a:pt x="85" y="63"/>
                    <a:pt x="82" y="68"/>
                    <a:pt x="77" y="68"/>
                  </a:cubicBezTo>
                  <a:cubicBezTo>
                    <a:pt x="22" y="75"/>
                    <a:pt x="22" y="75"/>
                    <a:pt x="22" y="75"/>
                  </a:cubicBezTo>
                  <a:cubicBezTo>
                    <a:pt x="17" y="76"/>
                    <a:pt x="13" y="72"/>
                    <a:pt x="12" y="67"/>
                  </a:cubicBezTo>
                  <a:cubicBezTo>
                    <a:pt x="8" y="36"/>
                    <a:pt x="8" y="36"/>
                    <a:pt x="8" y="36"/>
                  </a:cubicBezTo>
                  <a:cubicBezTo>
                    <a:pt x="7" y="31"/>
                    <a:pt x="11" y="26"/>
                    <a:pt x="16" y="26"/>
                  </a:cubicBezTo>
                  <a:cubicBezTo>
                    <a:pt x="17" y="26"/>
                    <a:pt x="17" y="26"/>
                    <a:pt x="17" y="26"/>
                  </a:cubicBezTo>
                  <a:cubicBezTo>
                    <a:pt x="18" y="30"/>
                    <a:pt x="18" y="30"/>
                    <a:pt x="18" y="30"/>
                  </a:cubicBezTo>
                  <a:cubicBezTo>
                    <a:pt x="18" y="32"/>
                    <a:pt x="20" y="34"/>
                    <a:pt x="22" y="33"/>
                  </a:cubicBezTo>
                  <a:cubicBezTo>
                    <a:pt x="24" y="33"/>
                    <a:pt x="24" y="33"/>
                    <a:pt x="24" y="33"/>
                  </a:cubicBezTo>
                  <a:cubicBezTo>
                    <a:pt x="26" y="33"/>
                    <a:pt x="28" y="31"/>
                    <a:pt x="28" y="28"/>
                  </a:cubicBezTo>
                  <a:cubicBezTo>
                    <a:pt x="27" y="24"/>
                    <a:pt x="27" y="24"/>
                    <a:pt x="27" y="24"/>
                  </a:cubicBezTo>
                  <a:cubicBezTo>
                    <a:pt x="59" y="20"/>
                    <a:pt x="59" y="20"/>
                    <a:pt x="59" y="20"/>
                  </a:cubicBezTo>
                  <a:cubicBezTo>
                    <a:pt x="60" y="25"/>
                    <a:pt x="60" y="25"/>
                    <a:pt x="60" y="25"/>
                  </a:cubicBezTo>
                  <a:cubicBezTo>
                    <a:pt x="60" y="27"/>
                    <a:pt x="62" y="28"/>
                    <a:pt x="65" y="28"/>
                  </a:cubicBezTo>
                  <a:cubicBezTo>
                    <a:pt x="66" y="28"/>
                    <a:pt x="66" y="28"/>
                    <a:pt x="66" y="28"/>
                  </a:cubicBezTo>
                  <a:cubicBezTo>
                    <a:pt x="68" y="28"/>
                    <a:pt x="70" y="26"/>
                    <a:pt x="70" y="23"/>
                  </a:cubicBezTo>
                  <a:cubicBezTo>
                    <a:pt x="69" y="19"/>
                    <a:pt x="69" y="19"/>
                    <a:pt x="69" y="19"/>
                  </a:cubicBezTo>
                  <a:cubicBezTo>
                    <a:pt x="71" y="19"/>
                    <a:pt x="71" y="19"/>
                    <a:pt x="71" y="19"/>
                  </a:cubicBezTo>
                  <a:cubicBezTo>
                    <a:pt x="76" y="18"/>
                    <a:pt x="80" y="22"/>
                    <a:pt x="80" y="27"/>
                  </a:cubicBezTo>
                  <a:lnTo>
                    <a:pt x="84" y="58"/>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17" name="Freeform 163"/>
            <p:cNvSpPr>
              <a:spLocks noEditPoints="1"/>
            </p:cNvSpPr>
            <p:nvPr/>
          </p:nvSpPr>
          <p:spPr bwMode="auto">
            <a:xfrm>
              <a:off x="2344340" y="2123081"/>
              <a:ext cx="51197" cy="66675"/>
            </a:xfrm>
            <a:custGeom>
              <a:avLst/>
              <a:gdLst>
                <a:gd name="T0" fmla="*/ 12 w 20"/>
                <a:gd name="T1" fmla="*/ 26 h 26"/>
                <a:gd name="T2" fmla="*/ 9 w 20"/>
                <a:gd name="T3" fmla="*/ 26 h 26"/>
                <a:gd name="T4" fmla="*/ 5 w 20"/>
                <a:gd name="T5" fmla="*/ 26 h 26"/>
                <a:gd name="T6" fmla="*/ 3 w 20"/>
                <a:gd name="T7" fmla="*/ 23 h 26"/>
                <a:gd name="T8" fmla="*/ 2 w 20"/>
                <a:gd name="T9" fmla="*/ 20 h 26"/>
                <a:gd name="T10" fmla="*/ 1 w 20"/>
                <a:gd name="T11" fmla="*/ 10 h 26"/>
                <a:gd name="T12" fmla="*/ 1 w 20"/>
                <a:gd name="T13" fmla="*/ 5 h 26"/>
                <a:gd name="T14" fmla="*/ 2 w 20"/>
                <a:gd name="T15" fmla="*/ 2 h 26"/>
                <a:gd name="T16" fmla="*/ 5 w 20"/>
                <a:gd name="T17" fmla="*/ 1 h 26"/>
                <a:gd name="T18" fmla="*/ 9 w 20"/>
                <a:gd name="T19" fmla="*/ 0 h 26"/>
                <a:gd name="T20" fmla="*/ 12 w 20"/>
                <a:gd name="T21" fmla="*/ 0 h 26"/>
                <a:gd name="T22" fmla="*/ 15 w 20"/>
                <a:gd name="T23" fmla="*/ 1 h 26"/>
                <a:gd name="T24" fmla="*/ 17 w 20"/>
                <a:gd name="T25" fmla="*/ 3 h 26"/>
                <a:gd name="T26" fmla="*/ 18 w 20"/>
                <a:gd name="T27" fmla="*/ 7 h 26"/>
                <a:gd name="T28" fmla="*/ 19 w 20"/>
                <a:gd name="T29" fmla="*/ 17 h 26"/>
                <a:gd name="T30" fmla="*/ 19 w 20"/>
                <a:gd name="T31" fmla="*/ 21 h 26"/>
                <a:gd name="T32" fmla="*/ 18 w 20"/>
                <a:gd name="T33" fmla="*/ 24 h 26"/>
                <a:gd name="T34" fmla="*/ 15 w 20"/>
                <a:gd name="T35" fmla="*/ 26 h 26"/>
                <a:gd name="T36" fmla="*/ 12 w 20"/>
                <a:gd name="T37" fmla="*/ 26 h 26"/>
                <a:gd name="T38" fmla="*/ 14 w 20"/>
                <a:gd name="T39" fmla="*/ 8 h 26"/>
                <a:gd name="T40" fmla="*/ 13 w 20"/>
                <a:gd name="T41" fmla="*/ 4 h 26"/>
                <a:gd name="T42" fmla="*/ 9 w 20"/>
                <a:gd name="T43" fmla="*/ 3 h 26"/>
                <a:gd name="T44" fmla="*/ 6 w 20"/>
                <a:gd name="T45" fmla="*/ 4 h 26"/>
                <a:gd name="T46" fmla="*/ 5 w 20"/>
                <a:gd name="T47" fmla="*/ 5 h 26"/>
                <a:gd name="T48" fmla="*/ 5 w 20"/>
                <a:gd name="T49" fmla="*/ 7 h 26"/>
                <a:gd name="T50" fmla="*/ 5 w 20"/>
                <a:gd name="T51" fmla="*/ 10 h 26"/>
                <a:gd name="T52" fmla="*/ 6 w 20"/>
                <a:gd name="T53" fmla="*/ 19 h 26"/>
                <a:gd name="T54" fmla="*/ 8 w 20"/>
                <a:gd name="T55" fmla="*/ 22 h 26"/>
                <a:gd name="T56" fmla="*/ 11 w 20"/>
                <a:gd name="T57" fmla="*/ 23 h 26"/>
                <a:gd name="T58" fmla="*/ 13 w 20"/>
                <a:gd name="T59" fmla="*/ 22 h 26"/>
                <a:gd name="T60" fmla="*/ 15 w 20"/>
                <a:gd name="T61" fmla="*/ 21 h 26"/>
                <a:gd name="T62" fmla="*/ 15 w 20"/>
                <a:gd name="T63" fmla="*/ 20 h 26"/>
                <a:gd name="T64" fmla="*/ 15 w 20"/>
                <a:gd name="T65" fmla="*/ 17 h 26"/>
                <a:gd name="T66" fmla="*/ 14 w 20"/>
                <a:gd name="T67"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6">
                  <a:moveTo>
                    <a:pt x="12" y="26"/>
                  </a:moveTo>
                  <a:cubicBezTo>
                    <a:pt x="11" y="26"/>
                    <a:pt x="10" y="26"/>
                    <a:pt x="9" y="26"/>
                  </a:cubicBezTo>
                  <a:cubicBezTo>
                    <a:pt x="7" y="26"/>
                    <a:pt x="6" y="26"/>
                    <a:pt x="5" y="26"/>
                  </a:cubicBezTo>
                  <a:cubicBezTo>
                    <a:pt x="5" y="25"/>
                    <a:pt x="4" y="24"/>
                    <a:pt x="3" y="23"/>
                  </a:cubicBezTo>
                  <a:cubicBezTo>
                    <a:pt x="2" y="22"/>
                    <a:pt x="2" y="21"/>
                    <a:pt x="2" y="20"/>
                  </a:cubicBezTo>
                  <a:cubicBezTo>
                    <a:pt x="1" y="10"/>
                    <a:pt x="1" y="10"/>
                    <a:pt x="1" y="10"/>
                  </a:cubicBezTo>
                  <a:cubicBezTo>
                    <a:pt x="0" y="8"/>
                    <a:pt x="0" y="6"/>
                    <a:pt x="1" y="5"/>
                  </a:cubicBezTo>
                  <a:cubicBezTo>
                    <a:pt x="1" y="4"/>
                    <a:pt x="1" y="3"/>
                    <a:pt x="2" y="2"/>
                  </a:cubicBezTo>
                  <a:cubicBezTo>
                    <a:pt x="3" y="2"/>
                    <a:pt x="4" y="1"/>
                    <a:pt x="5" y="1"/>
                  </a:cubicBezTo>
                  <a:cubicBezTo>
                    <a:pt x="6" y="0"/>
                    <a:pt x="7" y="0"/>
                    <a:pt x="9" y="0"/>
                  </a:cubicBezTo>
                  <a:cubicBezTo>
                    <a:pt x="10" y="0"/>
                    <a:pt x="11" y="0"/>
                    <a:pt x="12" y="0"/>
                  </a:cubicBezTo>
                  <a:cubicBezTo>
                    <a:pt x="13" y="0"/>
                    <a:pt x="14" y="0"/>
                    <a:pt x="15" y="1"/>
                  </a:cubicBezTo>
                  <a:cubicBezTo>
                    <a:pt x="16" y="1"/>
                    <a:pt x="16" y="2"/>
                    <a:pt x="17" y="3"/>
                  </a:cubicBezTo>
                  <a:cubicBezTo>
                    <a:pt x="18" y="4"/>
                    <a:pt x="18" y="5"/>
                    <a:pt x="18" y="7"/>
                  </a:cubicBezTo>
                  <a:cubicBezTo>
                    <a:pt x="19" y="17"/>
                    <a:pt x="19" y="17"/>
                    <a:pt x="19" y="17"/>
                  </a:cubicBezTo>
                  <a:cubicBezTo>
                    <a:pt x="20" y="18"/>
                    <a:pt x="20" y="20"/>
                    <a:pt x="19" y="21"/>
                  </a:cubicBezTo>
                  <a:cubicBezTo>
                    <a:pt x="19" y="22"/>
                    <a:pt x="18" y="23"/>
                    <a:pt x="18" y="24"/>
                  </a:cubicBezTo>
                  <a:cubicBezTo>
                    <a:pt x="17" y="25"/>
                    <a:pt x="16" y="25"/>
                    <a:pt x="15" y="26"/>
                  </a:cubicBezTo>
                  <a:cubicBezTo>
                    <a:pt x="14" y="26"/>
                    <a:pt x="13" y="26"/>
                    <a:pt x="12" y="26"/>
                  </a:cubicBezTo>
                  <a:close/>
                  <a:moveTo>
                    <a:pt x="14" y="8"/>
                  </a:moveTo>
                  <a:cubicBezTo>
                    <a:pt x="14" y="6"/>
                    <a:pt x="14" y="5"/>
                    <a:pt x="13" y="4"/>
                  </a:cubicBezTo>
                  <a:cubicBezTo>
                    <a:pt x="12" y="3"/>
                    <a:pt x="11" y="3"/>
                    <a:pt x="9" y="3"/>
                  </a:cubicBezTo>
                  <a:cubicBezTo>
                    <a:pt x="8" y="3"/>
                    <a:pt x="7" y="4"/>
                    <a:pt x="6" y="4"/>
                  </a:cubicBezTo>
                  <a:cubicBezTo>
                    <a:pt x="6" y="4"/>
                    <a:pt x="5" y="5"/>
                    <a:pt x="5" y="5"/>
                  </a:cubicBezTo>
                  <a:cubicBezTo>
                    <a:pt x="5" y="6"/>
                    <a:pt x="5" y="6"/>
                    <a:pt x="5" y="7"/>
                  </a:cubicBezTo>
                  <a:cubicBezTo>
                    <a:pt x="5" y="8"/>
                    <a:pt x="5" y="9"/>
                    <a:pt x="5" y="10"/>
                  </a:cubicBezTo>
                  <a:cubicBezTo>
                    <a:pt x="6" y="19"/>
                    <a:pt x="6" y="19"/>
                    <a:pt x="6" y="19"/>
                  </a:cubicBezTo>
                  <a:cubicBezTo>
                    <a:pt x="6" y="21"/>
                    <a:pt x="7" y="22"/>
                    <a:pt x="8" y="22"/>
                  </a:cubicBezTo>
                  <a:cubicBezTo>
                    <a:pt x="9" y="23"/>
                    <a:pt x="10" y="23"/>
                    <a:pt x="11" y="23"/>
                  </a:cubicBezTo>
                  <a:cubicBezTo>
                    <a:pt x="12" y="23"/>
                    <a:pt x="13" y="23"/>
                    <a:pt x="13" y="22"/>
                  </a:cubicBezTo>
                  <a:cubicBezTo>
                    <a:pt x="14" y="22"/>
                    <a:pt x="14" y="22"/>
                    <a:pt x="15" y="21"/>
                  </a:cubicBezTo>
                  <a:cubicBezTo>
                    <a:pt x="15" y="21"/>
                    <a:pt x="15" y="20"/>
                    <a:pt x="15" y="20"/>
                  </a:cubicBezTo>
                  <a:cubicBezTo>
                    <a:pt x="16" y="19"/>
                    <a:pt x="16" y="18"/>
                    <a:pt x="15" y="17"/>
                  </a:cubicBezTo>
                  <a:lnTo>
                    <a:pt x="14" y="8"/>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18" name="Freeform 164"/>
            <p:cNvSpPr/>
            <p:nvPr/>
          </p:nvSpPr>
          <p:spPr bwMode="auto">
            <a:xfrm>
              <a:off x="2395537" y="2118319"/>
              <a:ext cx="28575" cy="66675"/>
            </a:xfrm>
            <a:custGeom>
              <a:avLst/>
              <a:gdLst>
                <a:gd name="T0" fmla="*/ 10 w 11"/>
                <a:gd name="T1" fmla="*/ 26 h 26"/>
                <a:gd name="T2" fmla="*/ 8 w 11"/>
                <a:gd name="T3" fmla="*/ 26 h 26"/>
                <a:gd name="T4" fmla="*/ 7 w 11"/>
                <a:gd name="T5" fmla="*/ 26 h 26"/>
                <a:gd name="T6" fmla="*/ 7 w 11"/>
                <a:gd name="T7" fmla="*/ 25 h 26"/>
                <a:gd name="T8" fmla="*/ 5 w 11"/>
                <a:gd name="T9" fmla="*/ 6 h 26"/>
                <a:gd name="T10" fmla="*/ 4 w 11"/>
                <a:gd name="T11" fmla="*/ 5 h 26"/>
                <a:gd name="T12" fmla="*/ 4 w 11"/>
                <a:gd name="T13" fmla="*/ 5 h 26"/>
                <a:gd name="T14" fmla="*/ 1 w 11"/>
                <a:gd name="T15" fmla="*/ 5 h 26"/>
                <a:gd name="T16" fmla="*/ 0 w 11"/>
                <a:gd name="T17" fmla="*/ 5 h 26"/>
                <a:gd name="T18" fmla="*/ 0 w 11"/>
                <a:gd name="T19" fmla="*/ 5 h 26"/>
                <a:gd name="T20" fmla="*/ 0 w 11"/>
                <a:gd name="T21" fmla="*/ 3 h 26"/>
                <a:gd name="T22" fmla="*/ 0 w 11"/>
                <a:gd name="T23" fmla="*/ 3 h 26"/>
                <a:gd name="T24" fmla="*/ 1 w 11"/>
                <a:gd name="T25" fmla="*/ 2 h 26"/>
                <a:gd name="T26" fmla="*/ 4 w 11"/>
                <a:gd name="T27" fmla="*/ 1 h 26"/>
                <a:gd name="T28" fmla="*/ 4 w 11"/>
                <a:gd name="T29" fmla="*/ 1 h 26"/>
                <a:gd name="T30" fmla="*/ 5 w 11"/>
                <a:gd name="T31" fmla="*/ 0 h 26"/>
                <a:gd name="T32" fmla="*/ 7 w 11"/>
                <a:gd name="T33" fmla="*/ 0 h 26"/>
                <a:gd name="T34" fmla="*/ 8 w 11"/>
                <a:gd name="T35" fmla="*/ 0 h 26"/>
                <a:gd name="T36" fmla="*/ 8 w 11"/>
                <a:gd name="T37" fmla="*/ 1 h 26"/>
                <a:gd name="T38" fmla="*/ 11 w 11"/>
                <a:gd name="T39" fmla="*/ 24 h 26"/>
                <a:gd name="T40" fmla="*/ 11 w 11"/>
                <a:gd name="T41" fmla="*/ 25 h 26"/>
                <a:gd name="T42" fmla="*/ 10 w 11"/>
                <a:gd name="T4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26">
                  <a:moveTo>
                    <a:pt x="10" y="26"/>
                  </a:moveTo>
                  <a:cubicBezTo>
                    <a:pt x="8" y="26"/>
                    <a:pt x="8" y="26"/>
                    <a:pt x="8" y="26"/>
                  </a:cubicBezTo>
                  <a:cubicBezTo>
                    <a:pt x="8" y="26"/>
                    <a:pt x="7" y="26"/>
                    <a:pt x="7" y="26"/>
                  </a:cubicBezTo>
                  <a:cubicBezTo>
                    <a:pt x="7" y="26"/>
                    <a:pt x="7" y="25"/>
                    <a:pt x="7" y="25"/>
                  </a:cubicBezTo>
                  <a:cubicBezTo>
                    <a:pt x="5" y="6"/>
                    <a:pt x="5" y="6"/>
                    <a:pt x="5" y="6"/>
                  </a:cubicBezTo>
                  <a:cubicBezTo>
                    <a:pt x="5" y="5"/>
                    <a:pt x="5" y="5"/>
                    <a:pt x="4" y="5"/>
                  </a:cubicBezTo>
                  <a:cubicBezTo>
                    <a:pt x="4" y="5"/>
                    <a:pt x="4" y="5"/>
                    <a:pt x="4" y="5"/>
                  </a:cubicBezTo>
                  <a:cubicBezTo>
                    <a:pt x="1" y="5"/>
                    <a:pt x="1" y="5"/>
                    <a:pt x="1" y="5"/>
                  </a:cubicBezTo>
                  <a:cubicBezTo>
                    <a:pt x="1" y="5"/>
                    <a:pt x="1" y="5"/>
                    <a:pt x="0" y="5"/>
                  </a:cubicBezTo>
                  <a:cubicBezTo>
                    <a:pt x="0" y="5"/>
                    <a:pt x="0" y="5"/>
                    <a:pt x="0" y="5"/>
                  </a:cubicBezTo>
                  <a:cubicBezTo>
                    <a:pt x="0" y="3"/>
                    <a:pt x="0" y="3"/>
                    <a:pt x="0" y="3"/>
                  </a:cubicBezTo>
                  <a:cubicBezTo>
                    <a:pt x="0" y="3"/>
                    <a:pt x="0" y="3"/>
                    <a:pt x="0" y="3"/>
                  </a:cubicBezTo>
                  <a:cubicBezTo>
                    <a:pt x="0" y="3"/>
                    <a:pt x="1" y="2"/>
                    <a:pt x="1" y="2"/>
                  </a:cubicBezTo>
                  <a:cubicBezTo>
                    <a:pt x="4" y="1"/>
                    <a:pt x="4" y="1"/>
                    <a:pt x="4" y="1"/>
                  </a:cubicBezTo>
                  <a:cubicBezTo>
                    <a:pt x="4" y="1"/>
                    <a:pt x="4" y="1"/>
                    <a:pt x="4" y="1"/>
                  </a:cubicBezTo>
                  <a:cubicBezTo>
                    <a:pt x="5" y="0"/>
                    <a:pt x="5" y="0"/>
                    <a:pt x="5" y="0"/>
                  </a:cubicBezTo>
                  <a:cubicBezTo>
                    <a:pt x="7" y="0"/>
                    <a:pt x="7" y="0"/>
                    <a:pt x="7" y="0"/>
                  </a:cubicBezTo>
                  <a:cubicBezTo>
                    <a:pt x="8" y="0"/>
                    <a:pt x="8" y="0"/>
                    <a:pt x="8" y="0"/>
                  </a:cubicBezTo>
                  <a:cubicBezTo>
                    <a:pt x="8" y="0"/>
                    <a:pt x="8" y="1"/>
                    <a:pt x="8" y="1"/>
                  </a:cubicBezTo>
                  <a:cubicBezTo>
                    <a:pt x="11" y="24"/>
                    <a:pt x="11" y="24"/>
                    <a:pt x="11" y="24"/>
                  </a:cubicBezTo>
                  <a:cubicBezTo>
                    <a:pt x="11" y="25"/>
                    <a:pt x="11" y="25"/>
                    <a:pt x="11" y="25"/>
                  </a:cubicBezTo>
                  <a:cubicBezTo>
                    <a:pt x="11" y="26"/>
                    <a:pt x="11" y="26"/>
                    <a:pt x="10" y="26"/>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19" name="Freeform 165"/>
            <p:cNvSpPr/>
            <p:nvPr/>
          </p:nvSpPr>
          <p:spPr bwMode="auto">
            <a:xfrm>
              <a:off x="2432447" y="2115938"/>
              <a:ext cx="20240" cy="17860"/>
            </a:xfrm>
            <a:custGeom>
              <a:avLst/>
              <a:gdLst>
                <a:gd name="T0" fmla="*/ 8 w 8"/>
                <a:gd name="T1" fmla="*/ 6 h 7"/>
                <a:gd name="T2" fmla="*/ 7 w 8"/>
                <a:gd name="T3" fmla="*/ 7 h 7"/>
                <a:gd name="T4" fmla="*/ 2 w 8"/>
                <a:gd name="T5" fmla="*/ 7 h 7"/>
                <a:gd name="T6" fmla="*/ 1 w 8"/>
                <a:gd name="T7" fmla="*/ 7 h 7"/>
                <a:gd name="T8" fmla="*/ 0 w 8"/>
                <a:gd name="T9" fmla="*/ 2 h 7"/>
                <a:gd name="T10" fmla="*/ 1 w 8"/>
                <a:gd name="T11" fmla="*/ 1 h 7"/>
                <a:gd name="T12" fmla="*/ 6 w 8"/>
                <a:gd name="T13" fmla="*/ 0 h 7"/>
                <a:gd name="T14" fmla="*/ 7 w 8"/>
                <a:gd name="T15" fmla="*/ 1 h 7"/>
                <a:gd name="T16" fmla="*/ 8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6"/>
                  </a:moveTo>
                  <a:cubicBezTo>
                    <a:pt x="8" y="6"/>
                    <a:pt x="8" y="7"/>
                    <a:pt x="7" y="7"/>
                  </a:cubicBezTo>
                  <a:cubicBezTo>
                    <a:pt x="2" y="7"/>
                    <a:pt x="2" y="7"/>
                    <a:pt x="2" y="7"/>
                  </a:cubicBezTo>
                  <a:cubicBezTo>
                    <a:pt x="1" y="7"/>
                    <a:pt x="1" y="7"/>
                    <a:pt x="1" y="7"/>
                  </a:cubicBezTo>
                  <a:cubicBezTo>
                    <a:pt x="0" y="2"/>
                    <a:pt x="0" y="2"/>
                    <a:pt x="0" y="2"/>
                  </a:cubicBezTo>
                  <a:cubicBezTo>
                    <a:pt x="0" y="1"/>
                    <a:pt x="0" y="1"/>
                    <a:pt x="1" y="1"/>
                  </a:cubicBezTo>
                  <a:cubicBezTo>
                    <a:pt x="6" y="0"/>
                    <a:pt x="6" y="0"/>
                    <a:pt x="6" y="0"/>
                  </a:cubicBezTo>
                  <a:cubicBezTo>
                    <a:pt x="7" y="0"/>
                    <a:pt x="7" y="0"/>
                    <a:pt x="7" y="1"/>
                  </a:cubicBezTo>
                  <a:lnTo>
                    <a:pt x="8" y="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20" name="Freeform 166"/>
            <p:cNvSpPr/>
            <p:nvPr/>
          </p:nvSpPr>
          <p:spPr bwMode="auto">
            <a:xfrm>
              <a:off x="2457450" y="2113557"/>
              <a:ext cx="21431" cy="17860"/>
            </a:xfrm>
            <a:custGeom>
              <a:avLst/>
              <a:gdLst>
                <a:gd name="T0" fmla="*/ 8 w 8"/>
                <a:gd name="T1" fmla="*/ 5 h 7"/>
                <a:gd name="T2" fmla="*/ 7 w 8"/>
                <a:gd name="T3" fmla="*/ 7 h 7"/>
                <a:gd name="T4" fmla="*/ 1 w 8"/>
                <a:gd name="T5" fmla="*/ 7 h 7"/>
                <a:gd name="T6" fmla="*/ 0 w 8"/>
                <a:gd name="T7" fmla="*/ 6 h 7"/>
                <a:gd name="T8" fmla="*/ 0 w 8"/>
                <a:gd name="T9" fmla="*/ 1 h 7"/>
                <a:gd name="T10" fmla="*/ 1 w 8"/>
                <a:gd name="T11" fmla="*/ 0 h 7"/>
                <a:gd name="T12" fmla="*/ 6 w 8"/>
                <a:gd name="T13" fmla="*/ 0 h 7"/>
                <a:gd name="T14" fmla="*/ 7 w 8"/>
                <a:gd name="T15" fmla="*/ 1 h 7"/>
                <a:gd name="T16" fmla="*/ 8 w 8"/>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5"/>
                  </a:moveTo>
                  <a:cubicBezTo>
                    <a:pt x="8" y="6"/>
                    <a:pt x="7" y="6"/>
                    <a:pt x="7" y="7"/>
                  </a:cubicBezTo>
                  <a:cubicBezTo>
                    <a:pt x="1" y="7"/>
                    <a:pt x="1" y="7"/>
                    <a:pt x="1" y="7"/>
                  </a:cubicBezTo>
                  <a:cubicBezTo>
                    <a:pt x="1" y="7"/>
                    <a:pt x="0" y="7"/>
                    <a:pt x="0" y="6"/>
                  </a:cubicBezTo>
                  <a:cubicBezTo>
                    <a:pt x="0" y="1"/>
                    <a:pt x="0" y="1"/>
                    <a:pt x="0" y="1"/>
                  </a:cubicBezTo>
                  <a:cubicBezTo>
                    <a:pt x="0" y="1"/>
                    <a:pt x="0" y="0"/>
                    <a:pt x="1" y="0"/>
                  </a:cubicBezTo>
                  <a:cubicBezTo>
                    <a:pt x="6" y="0"/>
                    <a:pt x="6" y="0"/>
                    <a:pt x="6" y="0"/>
                  </a:cubicBezTo>
                  <a:cubicBezTo>
                    <a:pt x="6" y="0"/>
                    <a:pt x="7" y="0"/>
                    <a:pt x="7" y="1"/>
                  </a:cubicBezTo>
                  <a:lnTo>
                    <a:pt x="8" y="5"/>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21" name="Freeform 167"/>
            <p:cNvSpPr/>
            <p:nvPr/>
          </p:nvSpPr>
          <p:spPr bwMode="auto">
            <a:xfrm>
              <a:off x="2481262" y="2107603"/>
              <a:ext cx="20240" cy="21431"/>
            </a:xfrm>
            <a:custGeom>
              <a:avLst/>
              <a:gdLst>
                <a:gd name="T0" fmla="*/ 8 w 8"/>
                <a:gd name="T1" fmla="*/ 6 h 8"/>
                <a:gd name="T2" fmla="*/ 8 w 8"/>
                <a:gd name="T3" fmla="*/ 7 h 8"/>
                <a:gd name="T4" fmla="*/ 2 w 8"/>
                <a:gd name="T5" fmla="*/ 8 h 8"/>
                <a:gd name="T6" fmla="*/ 1 w 8"/>
                <a:gd name="T7" fmla="*/ 7 h 8"/>
                <a:gd name="T8" fmla="*/ 1 w 8"/>
                <a:gd name="T9" fmla="*/ 2 h 8"/>
                <a:gd name="T10" fmla="*/ 1 w 8"/>
                <a:gd name="T11" fmla="*/ 1 h 8"/>
                <a:gd name="T12" fmla="*/ 7 w 8"/>
                <a:gd name="T13" fmla="*/ 0 h 8"/>
                <a:gd name="T14" fmla="*/ 8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7"/>
                    <a:pt x="8" y="7"/>
                    <a:pt x="8" y="7"/>
                  </a:cubicBezTo>
                  <a:cubicBezTo>
                    <a:pt x="2" y="8"/>
                    <a:pt x="2" y="8"/>
                    <a:pt x="2" y="8"/>
                  </a:cubicBezTo>
                  <a:cubicBezTo>
                    <a:pt x="2" y="8"/>
                    <a:pt x="1" y="8"/>
                    <a:pt x="1" y="7"/>
                  </a:cubicBezTo>
                  <a:cubicBezTo>
                    <a:pt x="1" y="2"/>
                    <a:pt x="1" y="2"/>
                    <a:pt x="1" y="2"/>
                  </a:cubicBezTo>
                  <a:cubicBezTo>
                    <a:pt x="0" y="2"/>
                    <a:pt x="1" y="1"/>
                    <a:pt x="1" y="1"/>
                  </a:cubicBezTo>
                  <a:cubicBezTo>
                    <a:pt x="7" y="0"/>
                    <a:pt x="7" y="0"/>
                    <a:pt x="7" y="0"/>
                  </a:cubicBezTo>
                  <a:cubicBezTo>
                    <a:pt x="7" y="0"/>
                    <a:pt x="8" y="1"/>
                    <a:pt x="8" y="1"/>
                  </a:cubicBezTo>
                  <a:lnTo>
                    <a:pt x="8" y="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22" name="Freeform 168"/>
            <p:cNvSpPr/>
            <p:nvPr/>
          </p:nvSpPr>
          <p:spPr bwMode="auto">
            <a:xfrm>
              <a:off x="2434828" y="2138560"/>
              <a:ext cx="20240" cy="21431"/>
            </a:xfrm>
            <a:custGeom>
              <a:avLst/>
              <a:gdLst>
                <a:gd name="T0" fmla="*/ 8 w 8"/>
                <a:gd name="T1" fmla="*/ 6 h 8"/>
                <a:gd name="T2" fmla="*/ 7 w 8"/>
                <a:gd name="T3" fmla="*/ 7 h 8"/>
                <a:gd name="T4" fmla="*/ 2 w 8"/>
                <a:gd name="T5" fmla="*/ 7 h 8"/>
                <a:gd name="T6" fmla="*/ 1 w 8"/>
                <a:gd name="T7" fmla="*/ 7 h 8"/>
                <a:gd name="T8" fmla="*/ 0 w 8"/>
                <a:gd name="T9" fmla="*/ 2 h 8"/>
                <a:gd name="T10" fmla="*/ 1 w 8"/>
                <a:gd name="T11" fmla="*/ 1 h 8"/>
                <a:gd name="T12" fmla="*/ 6 w 8"/>
                <a:gd name="T13" fmla="*/ 0 h 8"/>
                <a:gd name="T14" fmla="*/ 7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7"/>
                    <a:pt x="2" y="7"/>
                    <a:pt x="2" y="7"/>
                  </a:cubicBezTo>
                  <a:cubicBezTo>
                    <a:pt x="1" y="8"/>
                    <a:pt x="1" y="7"/>
                    <a:pt x="1" y="7"/>
                  </a:cubicBezTo>
                  <a:cubicBezTo>
                    <a:pt x="0" y="2"/>
                    <a:pt x="0" y="2"/>
                    <a:pt x="0" y="2"/>
                  </a:cubicBezTo>
                  <a:cubicBezTo>
                    <a:pt x="0" y="1"/>
                    <a:pt x="0" y="1"/>
                    <a:pt x="1" y="1"/>
                  </a:cubicBezTo>
                  <a:cubicBezTo>
                    <a:pt x="6" y="0"/>
                    <a:pt x="6" y="0"/>
                    <a:pt x="6" y="0"/>
                  </a:cubicBezTo>
                  <a:cubicBezTo>
                    <a:pt x="7" y="0"/>
                    <a:pt x="7" y="0"/>
                    <a:pt x="7" y="1"/>
                  </a:cubicBezTo>
                  <a:lnTo>
                    <a:pt x="8" y="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23" name="Freeform 169"/>
            <p:cNvSpPr/>
            <p:nvPr/>
          </p:nvSpPr>
          <p:spPr bwMode="auto">
            <a:xfrm>
              <a:off x="2459831" y="2136178"/>
              <a:ext cx="21431" cy="17860"/>
            </a:xfrm>
            <a:custGeom>
              <a:avLst/>
              <a:gdLst>
                <a:gd name="T0" fmla="*/ 8 w 8"/>
                <a:gd name="T1" fmla="*/ 6 h 7"/>
                <a:gd name="T2" fmla="*/ 7 w 8"/>
                <a:gd name="T3" fmla="*/ 7 h 7"/>
                <a:gd name="T4" fmla="*/ 2 w 8"/>
                <a:gd name="T5" fmla="*/ 7 h 7"/>
                <a:gd name="T6" fmla="*/ 0 w 8"/>
                <a:gd name="T7" fmla="*/ 6 h 7"/>
                <a:gd name="T8" fmla="*/ 0 w 8"/>
                <a:gd name="T9" fmla="*/ 2 h 7"/>
                <a:gd name="T10" fmla="*/ 1 w 8"/>
                <a:gd name="T11" fmla="*/ 0 h 7"/>
                <a:gd name="T12" fmla="*/ 6 w 8"/>
                <a:gd name="T13" fmla="*/ 0 h 7"/>
                <a:gd name="T14" fmla="*/ 7 w 8"/>
                <a:gd name="T15" fmla="*/ 1 h 7"/>
                <a:gd name="T16" fmla="*/ 8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6"/>
                  </a:moveTo>
                  <a:cubicBezTo>
                    <a:pt x="8" y="6"/>
                    <a:pt x="7" y="7"/>
                    <a:pt x="7" y="7"/>
                  </a:cubicBezTo>
                  <a:cubicBezTo>
                    <a:pt x="2" y="7"/>
                    <a:pt x="2" y="7"/>
                    <a:pt x="2" y="7"/>
                  </a:cubicBezTo>
                  <a:cubicBezTo>
                    <a:pt x="1" y="7"/>
                    <a:pt x="1" y="7"/>
                    <a:pt x="0" y="6"/>
                  </a:cubicBezTo>
                  <a:cubicBezTo>
                    <a:pt x="0" y="2"/>
                    <a:pt x="0" y="2"/>
                    <a:pt x="0" y="2"/>
                  </a:cubicBezTo>
                  <a:cubicBezTo>
                    <a:pt x="0" y="1"/>
                    <a:pt x="0" y="1"/>
                    <a:pt x="1" y="0"/>
                  </a:cubicBezTo>
                  <a:cubicBezTo>
                    <a:pt x="6" y="0"/>
                    <a:pt x="6" y="0"/>
                    <a:pt x="6" y="0"/>
                  </a:cubicBezTo>
                  <a:cubicBezTo>
                    <a:pt x="7" y="0"/>
                    <a:pt x="7" y="0"/>
                    <a:pt x="7" y="1"/>
                  </a:cubicBezTo>
                  <a:lnTo>
                    <a:pt x="8" y="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24" name="Freeform 170"/>
            <p:cNvSpPr/>
            <p:nvPr/>
          </p:nvSpPr>
          <p:spPr bwMode="auto">
            <a:xfrm>
              <a:off x="2486025" y="2133797"/>
              <a:ext cx="20240" cy="17860"/>
            </a:xfrm>
            <a:custGeom>
              <a:avLst/>
              <a:gdLst>
                <a:gd name="T0" fmla="*/ 8 w 8"/>
                <a:gd name="T1" fmla="*/ 5 h 7"/>
                <a:gd name="T2" fmla="*/ 7 w 8"/>
                <a:gd name="T3" fmla="*/ 6 h 7"/>
                <a:gd name="T4" fmla="*/ 1 w 8"/>
                <a:gd name="T5" fmla="*/ 7 h 7"/>
                <a:gd name="T6" fmla="*/ 0 w 8"/>
                <a:gd name="T7" fmla="*/ 6 h 7"/>
                <a:gd name="T8" fmla="*/ 0 w 8"/>
                <a:gd name="T9" fmla="*/ 1 h 7"/>
                <a:gd name="T10" fmla="*/ 1 w 8"/>
                <a:gd name="T11" fmla="*/ 0 h 7"/>
                <a:gd name="T12" fmla="*/ 6 w 8"/>
                <a:gd name="T13" fmla="*/ 0 h 7"/>
                <a:gd name="T14" fmla="*/ 7 w 8"/>
                <a:gd name="T15" fmla="*/ 0 h 7"/>
                <a:gd name="T16" fmla="*/ 8 w 8"/>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5"/>
                  </a:moveTo>
                  <a:cubicBezTo>
                    <a:pt x="8" y="6"/>
                    <a:pt x="7" y="6"/>
                    <a:pt x="7" y="6"/>
                  </a:cubicBezTo>
                  <a:cubicBezTo>
                    <a:pt x="1" y="7"/>
                    <a:pt x="1" y="7"/>
                    <a:pt x="1" y="7"/>
                  </a:cubicBezTo>
                  <a:cubicBezTo>
                    <a:pt x="1" y="7"/>
                    <a:pt x="0" y="7"/>
                    <a:pt x="0" y="6"/>
                  </a:cubicBezTo>
                  <a:cubicBezTo>
                    <a:pt x="0" y="1"/>
                    <a:pt x="0" y="1"/>
                    <a:pt x="0" y="1"/>
                  </a:cubicBezTo>
                  <a:cubicBezTo>
                    <a:pt x="0" y="1"/>
                    <a:pt x="0" y="0"/>
                    <a:pt x="1" y="0"/>
                  </a:cubicBezTo>
                  <a:cubicBezTo>
                    <a:pt x="6" y="0"/>
                    <a:pt x="6" y="0"/>
                    <a:pt x="6" y="0"/>
                  </a:cubicBezTo>
                  <a:cubicBezTo>
                    <a:pt x="6" y="0"/>
                    <a:pt x="7" y="0"/>
                    <a:pt x="7" y="0"/>
                  </a:cubicBezTo>
                  <a:lnTo>
                    <a:pt x="8" y="5"/>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25" name="Freeform 171"/>
            <p:cNvSpPr/>
            <p:nvPr/>
          </p:nvSpPr>
          <p:spPr bwMode="auto">
            <a:xfrm>
              <a:off x="2437210" y="2162372"/>
              <a:ext cx="20240" cy="20241"/>
            </a:xfrm>
            <a:custGeom>
              <a:avLst/>
              <a:gdLst>
                <a:gd name="T0" fmla="*/ 8 w 8"/>
                <a:gd name="T1" fmla="*/ 6 h 8"/>
                <a:gd name="T2" fmla="*/ 7 w 8"/>
                <a:gd name="T3" fmla="*/ 7 h 8"/>
                <a:gd name="T4" fmla="*/ 2 w 8"/>
                <a:gd name="T5" fmla="*/ 8 h 8"/>
                <a:gd name="T6" fmla="*/ 1 w 8"/>
                <a:gd name="T7" fmla="*/ 7 h 8"/>
                <a:gd name="T8" fmla="*/ 0 w 8"/>
                <a:gd name="T9" fmla="*/ 2 h 8"/>
                <a:gd name="T10" fmla="*/ 1 w 8"/>
                <a:gd name="T11" fmla="*/ 1 h 8"/>
                <a:gd name="T12" fmla="*/ 6 w 8"/>
                <a:gd name="T13" fmla="*/ 0 h 8"/>
                <a:gd name="T14" fmla="*/ 7 w 8"/>
                <a:gd name="T15" fmla="*/ 1 h 8"/>
                <a:gd name="T16" fmla="*/ 8 w 8"/>
                <a:gd name="T1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8" y="6"/>
                  </a:moveTo>
                  <a:cubicBezTo>
                    <a:pt x="8" y="6"/>
                    <a:pt x="8" y="7"/>
                    <a:pt x="7" y="7"/>
                  </a:cubicBezTo>
                  <a:cubicBezTo>
                    <a:pt x="2" y="8"/>
                    <a:pt x="2" y="8"/>
                    <a:pt x="2" y="8"/>
                  </a:cubicBezTo>
                  <a:cubicBezTo>
                    <a:pt x="1" y="8"/>
                    <a:pt x="1" y="7"/>
                    <a:pt x="1" y="7"/>
                  </a:cubicBezTo>
                  <a:cubicBezTo>
                    <a:pt x="0" y="2"/>
                    <a:pt x="0" y="2"/>
                    <a:pt x="0" y="2"/>
                  </a:cubicBezTo>
                  <a:cubicBezTo>
                    <a:pt x="0" y="1"/>
                    <a:pt x="1" y="1"/>
                    <a:pt x="1" y="1"/>
                  </a:cubicBezTo>
                  <a:cubicBezTo>
                    <a:pt x="6" y="0"/>
                    <a:pt x="6" y="0"/>
                    <a:pt x="6" y="0"/>
                  </a:cubicBezTo>
                  <a:cubicBezTo>
                    <a:pt x="7" y="0"/>
                    <a:pt x="7" y="0"/>
                    <a:pt x="7" y="1"/>
                  </a:cubicBezTo>
                  <a:lnTo>
                    <a:pt x="8" y="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26" name="Freeform 172"/>
            <p:cNvSpPr/>
            <p:nvPr/>
          </p:nvSpPr>
          <p:spPr bwMode="auto">
            <a:xfrm>
              <a:off x="2463403" y="2159991"/>
              <a:ext cx="20240" cy="17860"/>
            </a:xfrm>
            <a:custGeom>
              <a:avLst/>
              <a:gdLst>
                <a:gd name="T0" fmla="*/ 8 w 8"/>
                <a:gd name="T1" fmla="*/ 6 h 7"/>
                <a:gd name="T2" fmla="*/ 7 w 8"/>
                <a:gd name="T3" fmla="*/ 7 h 7"/>
                <a:gd name="T4" fmla="*/ 2 w 8"/>
                <a:gd name="T5" fmla="*/ 7 h 7"/>
                <a:gd name="T6" fmla="*/ 1 w 8"/>
                <a:gd name="T7" fmla="*/ 7 h 7"/>
                <a:gd name="T8" fmla="*/ 0 w 8"/>
                <a:gd name="T9" fmla="*/ 2 h 7"/>
                <a:gd name="T10" fmla="*/ 1 w 8"/>
                <a:gd name="T11" fmla="*/ 1 h 7"/>
                <a:gd name="T12" fmla="*/ 6 w 8"/>
                <a:gd name="T13" fmla="*/ 0 h 7"/>
                <a:gd name="T14" fmla="*/ 7 w 8"/>
                <a:gd name="T15" fmla="*/ 1 h 7"/>
                <a:gd name="T16" fmla="*/ 8 w 8"/>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6"/>
                  </a:moveTo>
                  <a:cubicBezTo>
                    <a:pt x="8" y="6"/>
                    <a:pt x="8" y="7"/>
                    <a:pt x="7" y="7"/>
                  </a:cubicBezTo>
                  <a:cubicBezTo>
                    <a:pt x="2" y="7"/>
                    <a:pt x="2" y="7"/>
                    <a:pt x="2" y="7"/>
                  </a:cubicBezTo>
                  <a:cubicBezTo>
                    <a:pt x="1" y="7"/>
                    <a:pt x="1" y="7"/>
                    <a:pt x="1" y="7"/>
                  </a:cubicBezTo>
                  <a:cubicBezTo>
                    <a:pt x="0" y="2"/>
                    <a:pt x="0" y="2"/>
                    <a:pt x="0" y="2"/>
                  </a:cubicBezTo>
                  <a:cubicBezTo>
                    <a:pt x="0" y="1"/>
                    <a:pt x="0" y="1"/>
                    <a:pt x="1" y="1"/>
                  </a:cubicBezTo>
                  <a:cubicBezTo>
                    <a:pt x="6" y="0"/>
                    <a:pt x="6" y="0"/>
                    <a:pt x="6" y="0"/>
                  </a:cubicBezTo>
                  <a:cubicBezTo>
                    <a:pt x="7" y="0"/>
                    <a:pt x="7" y="0"/>
                    <a:pt x="7" y="1"/>
                  </a:cubicBezTo>
                  <a:lnTo>
                    <a:pt x="8" y="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27" name="Freeform 173"/>
            <p:cNvSpPr/>
            <p:nvPr/>
          </p:nvSpPr>
          <p:spPr bwMode="auto">
            <a:xfrm>
              <a:off x="2488406" y="2156419"/>
              <a:ext cx="20240" cy="17860"/>
            </a:xfrm>
            <a:custGeom>
              <a:avLst/>
              <a:gdLst>
                <a:gd name="T0" fmla="*/ 8 w 8"/>
                <a:gd name="T1" fmla="*/ 5 h 7"/>
                <a:gd name="T2" fmla="*/ 7 w 8"/>
                <a:gd name="T3" fmla="*/ 7 h 7"/>
                <a:gd name="T4" fmla="*/ 1 w 8"/>
                <a:gd name="T5" fmla="*/ 7 h 7"/>
                <a:gd name="T6" fmla="*/ 0 w 8"/>
                <a:gd name="T7" fmla="*/ 6 h 7"/>
                <a:gd name="T8" fmla="*/ 0 w 8"/>
                <a:gd name="T9" fmla="*/ 1 h 7"/>
                <a:gd name="T10" fmla="*/ 1 w 8"/>
                <a:gd name="T11" fmla="*/ 0 h 7"/>
                <a:gd name="T12" fmla="*/ 6 w 8"/>
                <a:gd name="T13" fmla="*/ 0 h 7"/>
                <a:gd name="T14" fmla="*/ 7 w 8"/>
                <a:gd name="T15" fmla="*/ 1 h 7"/>
                <a:gd name="T16" fmla="*/ 8 w 8"/>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8" y="5"/>
                  </a:moveTo>
                  <a:cubicBezTo>
                    <a:pt x="8" y="6"/>
                    <a:pt x="7" y="6"/>
                    <a:pt x="7" y="7"/>
                  </a:cubicBezTo>
                  <a:cubicBezTo>
                    <a:pt x="1" y="7"/>
                    <a:pt x="1" y="7"/>
                    <a:pt x="1" y="7"/>
                  </a:cubicBezTo>
                  <a:cubicBezTo>
                    <a:pt x="1" y="7"/>
                    <a:pt x="0" y="7"/>
                    <a:pt x="0" y="6"/>
                  </a:cubicBezTo>
                  <a:cubicBezTo>
                    <a:pt x="0" y="1"/>
                    <a:pt x="0" y="1"/>
                    <a:pt x="0" y="1"/>
                  </a:cubicBezTo>
                  <a:cubicBezTo>
                    <a:pt x="0" y="1"/>
                    <a:pt x="0" y="0"/>
                    <a:pt x="1" y="0"/>
                  </a:cubicBezTo>
                  <a:cubicBezTo>
                    <a:pt x="6" y="0"/>
                    <a:pt x="6" y="0"/>
                    <a:pt x="6" y="0"/>
                  </a:cubicBezTo>
                  <a:cubicBezTo>
                    <a:pt x="7" y="0"/>
                    <a:pt x="7" y="0"/>
                    <a:pt x="7" y="1"/>
                  </a:cubicBezTo>
                  <a:lnTo>
                    <a:pt x="8" y="5"/>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28" name="Freeform 174"/>
            <p:cNvSpPr>
              <a:spLocks noEditPoints="1"/>
            </p:cNvSpPr>
            <p:nvPr/>
          </p:nvSpPr>
          <p:spPr bwMode="auto">
            <a:xfrm>
              <a:off x="1528763" y="2614810"/>
              <a:ext cx="135731" cy="194072"/>
            </a:xfrm>
            <a:custGeom>
              <a:avLst/>
              <a:gdLst>
                <a:gd name="T0" fmla="*/ 34 w 53"/>
                <a:gd name="T1" fmla="*/ 1 h 75"/>
                <a:gd name="T2" fmla="*/ 10 w 53"/>
                <a:gd name="T3" fmla="*/ 4 h 75"/>
                <a:gd name="T4" fmla="*/ 1 w 53"/>
                <a:gd name="T5" fmla="*/ 16 h 75"/>
                <a:gd name="T6" fmla="*/ 7 w 53"/>
                <a:gd name="T7" fmla="*/ 65 h 75"/>
                <a:gd name="T8" fmla="*/ 19 w 53"/>
                <a:gd name="T9" fmla="*/ 74 h 75"/>
                <a:gd name="T10" fmla="*/ 42 w 53"/>
                <a:gd name="T11" fmla="*/ 71 h 75"/>
                <a:gd name="T12" fmla="*/ 52 w 53"/>
                <a:gd name="T13" fmla="*/ 59 h 75"/>
                <a:gd name="T14" fmla="*/ 46 w 53"/>
                <a:gd name="T15" fmla="*/ 11 h 75"/>
                <a:gd name="T16" fmla="*/ 34 w 53"/>
                <a:gd name="T17" fmla="*/ 1 h 75"/>
                <a:gd name="T18" fmla="*/ 47 w 53"/>
                <a:gd name="T19" fmla="*/ 60 h 75"/>
                <a:gd name="T20" fmla="*/ 42 w 53"/>
                <a:gd name="T21" fmla="*/ 67 h 75"/>
                <a:gd name="T22" fmla="*/ 18 w 53"/>
                <a:gd name="T23" fmla="*/ 69 h 75"/>
                <a:gd name="T24" fmla="*/ 12 w 53"/>
                <a:gd name="T25" fmla="*/ 64 h 75"/>
                <a:gd name="T26" fmla="*/ 6 w 53"/>
                <a:gd name="T27" fmla="*/ 16 h 75"/>
                <a:gd name="T28" fmla="*/ 11 w 53"/>
                <a:gd name="T29" fmla="*/ 9 h 75"/>
                <a:gd name="T30" fmla="*/ 34 w 53"/>
                <a:gd name="T31" fmla="*/ 6 h 75"/>
                <a:gd name="T32" fmla="*/ 41 w 53"/>
                <a:gd name="T33" fmla="*/ 11 h 75"/>
                <a:gd name="T34" fmla="*/ 47 w 53"/>
                <a:gd name="T35" fmla="*/ 6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75">
                  <a:moveTo>
                    <a:pt x="34" y="1"/>
                  </a:moveTo>
                  <a:cubicBezTo>
                    <a:pt x="10" y="4"/>
                    <a:pt x="10" y="4"/>
                    <a:pt x="10" y="4"/>
                  </a:cubicBezTo>
                  <a:cubicBezTo>
                    <a:pt x="4" y="5"/>
                    <a:pt x="0" y="10"/>
                    <a:pt x="1" y="16"/>
                  </a:cubicBezTo>
                  <a:cubicBezTo>
                    <a:pt x="7" y="65"/>
                    <a:pt x="7" y="65"/>
                    <a:pt x="7" y="65"/>
                  </a:cubicBezTo>
                  <a:cubicBezTo>
                    <a:pt x="8" y="71"/>
                    <a:pt x="13" y="75"/>
                    <a:pt x="19" y="74"/>
                  </a:cubicBezTo>
                  <a:cubicBezTo>
                    <a:pt x="42" y="71"/>
                    <a:pt x="42" y="71"/>
                    <a:pt x="42" y="71"/>
                  </a:cubicBezTo>
                  <a:cubicBezTo>
                    <a:pt x="49" y="71"/>
                    <a:pt x="53" y="65"/>
                    <a:pt x="52" y="59"/>
                  </a:cubicBezTo>
                  <a:cubicBezTo>
                    <a:pt x="46" y="11"/>
                    <a:pt x="46" y="11"/>
                    <a:pt x="46" y="11"/>
                  </a:cubicBezTo>
                  <a:cubicBezTo>
                    <a:pt x="45" y="4"/>
                    <a:pt x="40" y="0"/>
                    <a:pt x="34" y="1"/>
                  </a:cubicBezTo>
                  <a:close/>
                  <a:moveTo>
                    <a:pt x="47" y="60"/>
                  </a:moveTo>
                  <a:cubicBezTo>
                    <a:pt x="48" y="63"/>
                    <a:pt x="45" y="66"/>
                    <a:pt x="42" y="67"/>
                  </a:cubicBezTo>
                  <a:cubicBezTo>
                    <a:pt x="18" y="69"/>
                    <a:pt x="18" y="69"/>
                    <a:pt x="18" y="69"/>
                  </a:cubicBezTo>
                  <a:cubicBezTo>
                    <a:pt x="15" y="70"/>
                    <a:pt x="12" y="67"/>
                    <a:pt x="12" y="64"/>
                  </a:cubicBezTo>
                  <a:cubicBezTo>
                    <a:pt x="6" y="16"/>
                    <a:pt x="6" y="16"/>
                    <a:pt x="6" y="16"/>
                  </a:cubicBezTo>
                  <a:cubicBezTo>
                    <a:pt x="5" y="12"/>
                    <a:pt x="8" y="9"/>
                    <a:pt x="11" y="9"/>
                  </a:cubicBezTo>
                  <a:cubicBezTo>
                    <a:pt x="34" y="6"/>
                    <a:pt x="34" y="6"/>
                    <a:pt x="34" y="6"/>
                  </a:cubicBezTo>
                  <a:cubicBezTo>
                    <a:pt x="38" y="5"/>
                    <a:pt x="41" y="8"/>
                    <a:pt x="41" y="11"/>
                  </a:cubicBezTo>
                  <a:lnTo>
                    <a:pt x="47" y="60"/>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29" name="Freeform 175"/>
            <p:cNvSpPr/>
            <p:nvPr/>
          </p:nvSpPr>
          <p:spPr bwMode="auto">
            <a:xfrm>
              <a:off x="1557337" y="2705297"/>
              <a:ext cx="22622" cy="22622"/>
            </a:xfrm>
            <a:custGeom>
              <a:avLst/>
              <a:gdLst>
                <a:gd name="T0" fmla="*/ 6 w 9"/>
                <a:gd name="T1" fmla="*/ 0 h 9"/>
                <a:gd name="T2" fmla="*/ 2 w 9"/>
                <a:gd name="T3" fmla="*/ 1 h 9"/>
                <a:gd name="T4" fmla="*/ 0 w 9"/>
                <a:gd name="T5" fmla="*/ 3 h 9"/>
                <a:gd name="T6" fmla="*/ 1 w 9"/>
                <a:gd name="T7" fmla="*/ 7 h 9"/>
                <a:gd name="T8" fmla="*/ 3 w 9"/>
                <a:gd name="T9" fmla="*/ 9 h 9"/>
                <a:gd name="T10" fmla="*/ 7 w 9"/>
                <a:gd name="T11" fmla="*/ 8 h 9"/>
                <a:gd name="T12" fmla="*/ 9 w 9"/>
                <a:gd name="T13" fmla="*/ 6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1"/>
                    <a:pt x="2" y="1"/>
                    <a:pt x="2" y="1"/>
                  </a:cubicBezTo>
                  <a:cubicBezTo>
                    <a:pt x="1" y="1"/>
                    <a:pt x="0" y="2"/>
                    <a:pt x="0" y="3"/>
                  </a:cubicBezTo>
                  <a:cubicBezTo>
                    <a:pt x="1" y="7"/>
                    <a:pt x="1" y="7"/>
                    <a:pt x="1" y="7"/>
                  </a:cubicBezTo>
                  <a:cubicBezTo>
                    <a:pt x="1" y="8"/>
                    <a:pt x="2" y="9"/>
                    <a:pt x="3" y="9"/>
                  </a:cubicBezTo>
                  <a:cubicBezTo>
                    <a:pt x="7" y="8"/>
                    <a:pt x="7" y="8"/>
                    <a:pt x="7" y="8"/>
                  </a:cubicBezTo>
                  <a:cubicBezTo>
                    <a:pt x="8" y="8"/>
                    <a:pt x="9" y="7"/>
                    <a:pt x="9" y="6"/>
                  </a:cubicBezTo>
                  <a:cubicBezTo>
                    <a:pt x="8" y="2"/>
                    <a:pt x="8" y="2"/>
                    <a:pt x="8" y="2"/>
                  </a:cubicBezTo>
                  <a:cubicBezTo>
                    <a:pt x="8" y="1"/>
                    <a:pt x="7" y="0"/>
                    <a:pt x="6"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30" name="Freeform 176"/>
            <p:cNvSpPr/>
            <p:nvPr/>
          </p:nvSpPr>
          <p:spPr bwMode="auto">
            <a:xfrm>
              <a:off x="1584721" y="2702916"/>
              <a:ext cx="23813" cy="22622"/>
            </a:xfrm>
            <a:custGeom>
              <a:avLst/>
              <a:gdLst>
                <a:gd name="T0" fmla="*/ 6 w 9"/>
                <a:gd name="T1" fmla="*/ 0 h 9"/>
                <a:gd name="T2" fmla="*/ 2 w 9"/>
                <a:gd name="T3" fmla="*/ 0 h 9"/>
                <a:gd name="T4" fmla="*/ 0 w 9"/>
                <a:gd name="T5" fmla="*/ 2 h 9"/>
                <a:gd name="T6" fmla="*/ 1 w 9"/>
                <a:gd name="T7" fmla="*/ 7 h 9"/>
                <a:gd name="T8" fmla="*/ 3 w 9"/>
                <a:gd name="T9" fmla="*/ 9 h 9"/>
                <a:gd name="T10" fmla="*/ 7 w 9"/>
                <a:gd name="T11" fmla="*/ 8 h 9"/>
                <a:gd name="T12" fmla="*/ 9 w 9"/>
                <a:gd name="T13" fmla="*/ 6 h 9"/>
                <a:gd name="T14" fmla="*/ 8 w 9"/>
                <a:gd name="T15" fmla="*/ 1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0"/>
                    <a:pt x="2" y="0"/>
                    <a:pt x="2" y="0"/>
                  </a:cubicBezTo>
                  <a:cubicBezTo>
                    <a:pt x="1" y="0"/>
                    <a:pt x="0" y="1"/>
                    <a:pt x="0" y="2"/>
                  </a:cubicBezTo>
                  <a:cubicBezTo>
                    <a:pt x="1" y="7"/>
                    <a:pt x="1" y="7"/>
                    <a:pt x="1" y="7"/>
                  </a:cubicBezTo>
                  <a:cubicBezTo>
                    <a:pt x="1" y="8"/>
                    <a:pt x="2" y="9"/>
                    <a:pt x="3" y="9"/>
                  </a:cubicBezTo>
                  <a:cubicBezTo>
                    <a:pt x="7" y="8"/>
                    <a:pt x="7" y="8"/>
                    <a:pt x="7" y="8"/>
                  </a:cubicBezTo>
                  <a:cubicBezTo>
                    <a:pt x="8" y="8"/>
                    <a:pt x="9" y="7"/>
                    <a:pt x="9" y="6"/>
                  </a:cubicBezTo>
                  <a:cubicBezTo>
                    <a:pt x="8" y="1"/>
                    <a:pt x="8" y="1"/>
                    <a:pt x="8" y="1"/>
                  </a:cubicBezTo>
                  <a:cubicBezTo>
                    <a:pt x="8" y="0"/>
                    <a:pt x="7" y="0"/>
                    <a:pt x="6"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31" name="Freeform 177"/>
            <p:cNvSpPr/>
            <p:nvPr/>
          </p:nvSpPr>
          <p:spPr bwMode="auto">
            <a:xfrm>
              <a:off x="1613296" y="2698153"/>
              <a:ext cx="23813" cy="22622"/>
            </a:xfrm>
            <a:custGeom>
              <a:avLst/>
              <a:gdLst>
                <a:gd name="T0" fmla="*/ 6 w 9"/>
                <a:gd name="T1" fmla="*/ 0 h 9"/>
                <a:gd name="T2" fmla="*/ 2 w 9"/>
                <a:gd name="T3" fmla="*/ 1 h 9"/>
                <a:gd name="T4" fmla="*/ 0 w 9"/>
                <a:gd name="T5" fmla="*/ 3 h 9"/>
                <a:gd name="T6" fmla="*/ 1 w 9"/>
                <a:gd name="T7" fmla="*/ 8 h 9"/>
                <a:gd name="T8" fmla="*/ 3 w 9"/>
                <a:gd name="T9" fmla="*/ 9 h 9"/>
                <a:gd name="T10" fmla="*/ 7 w 9"/>
                <a:gd name="T11" fmla="*/ 9 h 9"/>
                <a:gd name="T12" fmla="*/ 9 w 9"/>
                <a:gd name="T13" fmla="*/ 7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1"/>
                    <a:pt x="2" y="1"/>
                    <a:pt x="2" y="1"/>
                  </a:cubicBezTo>
                  <a:cubicBezTo>
                    <a:pt x="1" y="1"/>
                    <a:pt x="0" y="2"/>
                    <a:pt x="0" y="3"/>
                  </a:cubicBezTo>
                  <a:cubicBezTo>
                    <a:pt x="1" y="8"/>
                    <a:pt x="1" y="8"/>
                    <a:pt x="1" y="8"/>
                  </a:cubicBezTo>
                  <a:cubicBezTo>
                    <a:pt x="1" y="9"/>
                    <a:pt x="2" y="9"/>
                    <a:pt x="3" y="9"/>
                  </a:cubicBezTo>
                  <a:cubicBezTo>
                    <a:pt x="7" y="9"/>
                    <a:pt x="7" y="9"/>
                    <a:pt x="7" y="9"/>
                  </a:cubicBezTo>
                  <a:cubicBezTo>
                    <a:pt x="8" y="9"/>
                    <a:pt x="9" y="8"/>
                    <a:pt x="9" y="7"/>
                  </a:cubicBezTo>
                  <a:cubicBezTo>
                    <a:pt x="8" y="2"/>
                    <a:pt x="8" y="2"/>
                    <a:pt x="8" y="2"/>
                  </a:cubicBezTo>
                  <a:cubicBezTo>
                    <a:pt x="8" y="1"/>
                    <a:pt x="7" y="0"/>
                    <a:pt x="6"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32" name="Freeform 178"/>
            <p:cNvSpPr/>
            <p:nvPr/>
          </p:nvSpPr>
          <p:spPr bwMode="auto">
            <a:xfrm>
              <a:off x="1559719" y="2731490"/>
              <a:ext cx="22622" cy="25004"/>
            </a:xfrm>
            <a:custGeom>
              <a:avLst/>
              <a:gdLst>
                <a:gd name="T0" fmla="*/ 7 w 9"/>
                <a:gd name="T1" fmla="*/ 1 h 10"/>
                <a:gd name="T2" fmla="*/ 2 w 9"/>
                <a:gd name="T3" fmla="*/ 1 h 10"/>
                <a:gd name="T4" fmla="*/ 0 w 9"/>
                <a:gd name="T5" fmla="*/ 3 h 10"/>
                <a:gd name="T6" fmla="*/ 1 w 9"/>
                <a:gd name="T7" fmla="*/ 8 h 10"/>
                <a:gd name="T8" fmla="*/ 3 w 9"/>
                <a:gd name="T9" fmla="*/ 9 h 10"/>
                <a:gd name="T10" fmla="*/ 8 w 9"/>
                <a:gd name="T11" fmla="*/ 9 h 10"/>
                <a:gd name="T12" fmla="*/ 9 w 9"/>
                <a:gd name="T13" fmla="*/ 7 h 10"/>
                <a:gd name="T14" fmla="*/ 9 w 9"/>
                <a:gd name="T15" fmla="*/ 2 h 10"/>
                <a:gd name="T16" fmla="*/ 7 w 9"/>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1"/>
                  </a:moveTo>
                  <a:cubicBezTo>
                    <a:pt x="2" y="1"/>
                    <a:pt x="2" y="1"/>
                    <a:pt x="2" y="1"/>
                  </a:cubicBezTo>
                  <a:cubicBezTo>
                    <a:pt x="1" y="1"/>
                    <a:pt x="0" y="2"/>
                    <a:pt x="0" y="3"/>
                  </a:cubicBezTo>
                  <a:cubicBezTo>
                    <a:pt x="1" y="8"/>
                    <a:pt x="1" y="8"/>
                    <a:pt x="1" y="8"/>
                  </a:cubicBezTo>
                  <a:cubicBezTo>
                    <a:pt x="1" y="9"/>
                    <a:pt x="2" y="10"/>
                    <a:pt x="3" y="9"/>
                  </a:cubicBezTo>
                  <a:cubicBezTo>
                    <a:pt x="8" y="9"/>
                    <a:pt x="8" y="9"/>
                    <a:pt x="8" y="9"/>
                  </a:cubicBezTo>
                  <a:cubicBezTo>
                    <a:pt x="9" y="9"/>
                    <a:pt x="9" y="8"/>
                    <a:pt x="9" y="7"/>
                  </a:cubicBezTo>
                  <a:cubicBezTo>
                    <a:pt x="9" y="2"/>
                    <a:pt x="9" y="2"/>
                    <a:pt x="9" y="2"/>
                  </a:cubicBezTo>
                  <a:cubicBezTo>
                    <a:pt x="9" y="1"/>
                    <a:pt x="8" y="0"/>
                    <a:pt x="7" y="1"/>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33" name="Freeform 179"/>
            <p:cNvSpPr/>
            <p:nvPr/>
          </p:nvSpPr>
          <p:spPr bwMode="auto">
            <a:xfrm>
              <a:off x="1588294" y="2727919"/>
              <a:ext cx="22622" cy="23813"/>
            </a:xfrm>
            <a:custGeom>
              <a:avLst/>
              <a:gdLst>
                <a:gd name="T0" fmla="*/ 7 w 9"/>
                <a:gd name="T1" fmla="*/ 0 h 9"/>
                <a:gd name="T2" fmla="*/ 2 w 9"/>
                <a:gd name="T3" fmla="*/ 1 h 9"/>
                <a:gd name="T4" fmla="*/ 0 w 9"/>
                <a:gd name="T5" fmla="*/ 3 h 9"/>
                <a:gd name="T6" fmla="*/ 1 w 9"/>
                <a:gd name="T7" fmla="*/ 7 h 9"/>
                <a:gd name="T8" fmla="*/ 3 w 9"/>
                <a:gd name="T9" fmla="*/ 9 h 9"/>
                <a:gd name="T10" fmla="*/ 8 w 9"/>
                <a:gd name="T11" fmla="*/ 8 h 9"/>
                <a:gd name="T12" fmla="*/ 9 w 9"/>
                <a:gd name="T13" fmla="*/ 6 h 9"/>
                <a:gd name="T14" fmla="*/ 9 w 9"/>
                <a:gd name="T15" fmla="*/ 2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1"/>
                    <a:pt x="2" y="1"/>
                    <a:pt x="2" y="1"/>
                  </a:cubicBezTo>
                  <a:cubicBezTo>
                    <a:pt x="1" y="1"/>
                    <a:pt x="0" y="2"/>
                    <a:pt x="0" y="3"/>
                  </a:cubicBezTo>
                  <a:cubicBezTo>
                    <a:pt x="1" y="7"/>
                    <a:pt x="1" y="7"/>
                    <a:pt x="1" y="7"/>
                  </a:cubicBezTo>
                  <a:cubicBezTo>
                    <a:pt x="1" y="8"/>
                    <a:pt x="2" y="9"/>
                    <a:pt x="3" y="9"/>
                  </a:cubicBezTo>
                  <a:cubicBezTo>
                    <a:pt x="8" y="8"/>
                    <a:pt x="8" y="8"/>
                    <a:pt x="8" y="8"/>
                  </a:cubicBezTo>
                  <a:cubicBezTo>
                    <a:pt x="9" y="8"/>
                    <a:pt x="9" y="7"/>
                    <a:pt x="9" y="6"/>
                  </a:cubicBezTo>
                  <a:cubicBezTo>
                    <a:pt x="9" y="2"/>
                    <a:pt x="9" y="2"/>
                    <a:pt x="9" y="2"/>
                  </a:cubicBezTo>
                  <a:cubicBezTo>
                    <a:pt x="9" y="1"/>
                    <a:pt x="8" y="0"/>
                    <a:pt x="7"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34" name="Freeform 180"/>
            <p:cNvSpPr/>
            <p:nvPr/>
          </p:nvSpPr>
          <p:spPr bwMode="auto">
            <a:xfrm>
              <a:off x="1615678" y="2725537"/>
              <a:ext cx="23813" cy="23813"/>
            </a:xfrm>
            <a:custGeom>
              <a:avLst/>
              <a:gdLst>
                <a:gd name="T0" fmla="*/ 7 w 9"/>
                <a:gd name="T1" fmla="*/ 0 h 9"/>
                <a:gd name="T2" fmla="*/ 2 w 9"/>
                <a:gd name="T3" fmla="*/ 0 h 9"/>
                <a:gd name="T4" fmla="*/ 0 w 9"/>
                <a:gd name="T5" fmla="*/ 2 h 9"/>
                <a:gd name="T6" fmla="*/ 1 w 9"/>
                <a:gd name="T7" fmla="*/ 7 h 9"/>
                <a:gd name="T8" fmla="*/ 3 w 9"/>
                <a:gd name="T9" fmla="*/ 9 h 9"/>
                <a:gd name="T10" fmla="*/ 8 w 9"/>
                <a:gd name="T11" fmla="*/ 8 h 9"/>
                <a:gd name="T12" fmla="*/ 9 w 9"/>
                <a:gd name="T13" fmla="*/ 6 h 9"/>
                <a:gd name="T14" fmla="*/ 9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0"/>
                    <a:pt x="2" y="0"/>
                    <a:pt x="2" y="0"/>
                  </a:cubicBezTo>
                  <a:cubicBezTo>
                    <a:pt x="1" y="1"/>
                    <a:pt x="0" y="1"/>
                    <a:pt x="0" y="2"/>
                  </a:cubicBezTo>
                  <a:cubicBezTo>
                    <a:pt x="1" y="7"/>
                    <a:pt x="1" y="7"/>
                    <a:pt x="1" y="7"/>
                  </a:cubicBezTo>
                  <a:cubicBezTo>
                    <a:pt x="1" y="8"/>
                    <a:pt x="2" y="9"/>
                    <a:pt x="3" y="9"/>
                  </a:cubicBezTo>
                  <a:cubicBezTo>
                    <a:pt x="8" y="8"/>
                    <a:pt x="8" y="8"/>
                    <a:pt x="8" y="8"/>
                  </a:cubicBezTo>
                  <a:cubicBezTo>
                    <a:pt x="9" y="8"/>
                    <a:pt x="9" y="7"/>
                    <a:pt x="9" y="6"/>
                  </a:cubicBezTo>
                  <a:cubicBezTo>
                    <a:pt x="9" y="1"/>
                    <a:pt x="9" y="1"/>
                    <a:pt x="9" y="1"/>
                  </a:cubicBezTo>
                  <a:cubicBezTo>
                    <a:pt x="9" y="0"/>
                    <a:pt x="8" y="0"/>
                    <a:pt x="7"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35" name="Freeform 181"/>
            <p:cNvSpPr/>
            <p:nvPr/>
          </p:nvSpPr>
          <p:spPr bwMode="auto">
            <a:xfrm>
              <a:off x="1562100" y="2758875"/>
              <a:ext cx="26194" cy="23813"/>
            </a:xfrm>
            <a:custGeom>
              <a:avLst/>
              <a:gdLst>
                <a:gd name="T0" fmla="*/ 7 w 10"/>
                <a:gd name="T1" fmla="*/ 0 h 9"/>
                <a:gd name="T2" fmla="*/ 2 w 10"/>
                <a:gd name="T3" fmla="*/ 1 h 9"/>
                <a:gd name="T4" fmla="*/ 1 w 10"/>
                <a:gd name="T5" fmla="*/ 3 h 9"/>
                <a:gd name="T6" fmla="*/ 1 w 10"/>
                <a:gd name="T7" fmla="*/ 7 h 9"/>
                <a:gd name="T8" fmla="*/ 3 w 10"/>
                <a:gd name="T9" fmla="*/ 9 h 9"/>
                <a:gd name="T10" fmla="*/ 8 w 10"/>
                <a:gd name="T11" fmla="*/ 8 h 9"/>
                <a:gd name="T12" fmla="*/ 10 w 10"/>
                <a:gd name="T13" fmla="*/ 6 h 9"/>
                <a:gd name="T14" fmla="*/ 9 w 10"/>
                <a:gd name="T15" fmla="*/ 1 h 9"/>
                <a:gd name="T16" fmla="*/ 7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7" y="0"/>
                  </a:moveTo>
                  <a:cubicBezTo>
                    <a:pt x="2" y="1"/>
                    <a:pt x="2" y="1"/>
                    <a:pt x="2" y="1"/>
                  </a:cubicBezTo>
                  <a:cubicBezTo>
                    <a:pt x="1" y="1"/>
                    <a:pt x="0" y="2"/>
                    <a:pt x="1" y="3"/>
                  </a:cubicBezTo>
                  <a:cubicBezTo>
                    <a:pt x="1" y="7"/>
                    <a:pt x="1" y="7"/>
                    <a:pt x="1" y="7"/>
                  </a:cubicBezTo>
                  <a:cubicBezTo>
                    <a:pt x="1" y="8"/>
                    <a:pt x="2" y="9"/>
                    <a:pt x="3" y="9"/>
                  </a:cubicBezTo>
                  <a:cubicBezTo>
                    <a:pt x="8" y="8"/>
                    <a:pt x="8" y="8"/>
                    <a:pt x="8" y="8"/>
                  </a:cubicBezTo>
                  <a:cubicBezTo>
                    <a:pt x="9" y="8"/>
                    <a:pt x="10" y="7"/>
                    <a:pt x="10" y="6"/>
                  </a:cubicBezTo>
                  <a:cubicBezTo>
                    <a:pt x="9" y="1"/>
                    <a:pt x="9" y="1"/>
                    <a:pt x="9" y="1"/>
                  </a:cubicBezTo>
                  <a:cubicBezTo>
                    <a:pt x="9" y="1"/>
                    <a:pt x="8" y="0"/>
                    <a:pt x="7"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36" name="Freeform 182"/>
            <p:cNvSpPr/>
            <p:nvPr/>
          </p:nvSpPr>
          <p:spPr bwMode="auto">
            <a:xfrm>
              <a:off x="1590675" y="2754113"/>
              <a:ext cx="25003" cy="26194"/>
            </a:xfrm>
            <a:custGeom>
              <a:avLst/>
              <a:gdLst>
                <a:gd name="T0" fmla="*/ 7 w 10"/>
                <a:gd name="T1" fmla="*/ 1 h 10"/>
                <a:gd name="T2" fmla="*/ 2 w 10"/>
                <a:gd name="T3" fmla="*/ 1 h 10"/>
                <a:gd name="T4" fmla="*/ 1 w 10"/>
                <a:gd name="T5" fmla="*/ 3 h 10"/>
                <a:gd name="T6" fmla="*/ 1 w 10"/>
                <a:gd name="T7" fmla="*/ 8 h 10"/>
                <a:gd name="T8" fmla="*/ 3 w 10"/>
                <a:gd name="T9" fmla="*/ 9 h 10"/>
                <a:gd name="T10" fmla="*/ 8 w 10"/>
                <a:gd name="T11" fmla="*/ 9 h 10"/>
                <a:gd name="T12" fmla="*/ 10 w 10"/>
                <a:gd name="T13" fmla="*/ 7 h 10"/>
                <a:gd name="T14" fmla="*/ 9 w 10"/>
                <a:gd name="T15" fmla="*/ 2 h 10"/>
                <a:gd name="T16" fmla="*/ 7 w 10"/>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7" y="1"/>
                  </a:moveTo>
                  <a:cubicBezTo>
                    <a:pt x="2" y="1"/>
                    <a:pt x="2" y="1"/>
                    <a:pt x="2" y="1"/>
                  </a:cubicBezTo>
                  <a:cubicBezTo>
                    <a:pt x="1" y="1"/>
                    <a:pt x="0" y="2"/>
                    <a:pt x="1" y="3"/>
                  </a:cubicBezTo>
                  <a:cubicBezTo>
                    <a:pt x="1" y="8"/>
                    <a:pt x="1" y="8"/>
                    <a:pt x="1" y="8"/>
                  </a:cubicBezTo>
                  <a:cubicBezTo>
                    <a:pt x="1" y="9"/>
                    <a:pt x="2" y="10"/>
                    <a:pt x="3" y="9"/>
                  </a:cubicBezTo>
                  <a:cubicBezTo>
                    <a:pt x="8" y="9"/>
                    <a:pt x="8" y="9"/>
                    <a:pt x="8" y="9"/>
                  </a:cubicBezTo>
                  <a:cubicBezTo>
                    <a:pt x="9" y="9"/>
                    <a:pt x="10" y="8"/>
                    <a:pt x="10" y="7"/>
                  </a:cubicBezTo>
                  <a:cubicBezTo>
                    <a:pt x="9" y="2"/>
                    <a:pt x="9" y="2"/>
                    <a:pt x="9" y="2"/>
                  </a:cubicBezTo>
                  <a:cubicBezTo>
                    <a:pt x="9" y="1"/>
                    <a:pt x="8" y="0"/>
                    <a:pt x="7" y="1"/>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37" name="Freeform 183"/>
            <p:cNvSpPr/>
            <p:nvPr/>
          </p:nvSpPr>
          <p:spPr bwMode="auto">
            <a:xfrm>
              <a:off x="1619250" y="2751732"/>
              <a:ext cx="25003" cy="22622"/>
            </a:xfrm>
            <a:custGeom>
              <a:avLst/>
              <a:gdLst>
                <a:gd name="T0" fmla="*/ 7 w 10"/>
                <a:gd name="T1" fmla="*/ 0 h 9"/>
                <a:gd name="T2" fmla="*/ 2 w 10"/>
                <a:gd name="T3" fmla="*/ 1 h 9"/>
                <a:gd name="T4" fmla="*/ 1 w 10"/>
                <a:gd name="T5" fmla="*/ 3 h 9"/>
                <a:gd name="T6" fmla="*/ 1 w 10"/>
                <a:gd name="T7" fmla="*/ 8 h 9"/>
                <a:gd name="T8" fmla="*/ 3 w 10"/>
                <a:gd name="T9" fmla="*/ 9 h 9"/>
                <a:gd name="T10" fmla="*/ 8 w 10"/>
                <a:gd name="T11" fmla="*/ 9 h 9"/>
                <a:gd name="T12" fmla="*/ 10 w 10"/>
                <a:gd name="T13" fmla="*/ 7 h 9"/>
                <a:gd name="T14" fmla="*/ 9 w 10"/>
                <a:gd name="T15" fmla="*/ 2 h 9"/>
                <a:gd name="T16" fmla="*/ 7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7" y="0"/>
                  </a:moveTo>
                  <a:cubicBezTo>
                    <a:pt x="2" y="1"/>
                    <a:pt x="2" y="1"/>
                    <a:pt x="2" y="1"/>
                  </a:cubicBezTo>
                  <a:cubicBezTo>
                    <a:pt x="1" y="1"/>
                    <a:pt x="0" y="2"/>
                    <a:pt x="1" y="3"/>
                  </a:cubicBezTo>
                  <a:cubicBezTo>
                    <a:pt x="1" y="8"/>
                    <a:pt x="1" y="8"/>
                    <a:pt x="1" y="8"/>
                  </a:cubicBezTo>
                  <a:cubicBezTo>
                    <a:pt x="1" y="9"/>
                    <a:pt x="2" y="9"/>
                    <a:pt x="3" y="9"/>
                  </a:cubicBezTo>
                  <a:cubicBezTo>
                    <a:pt x="8" y="9"/>
                    <a:pt x="8" y="9"/>
                    <a:pt x="8" y="9"/>
                  </a:cubicBezTo>
                  <a:cubicBezTo>
                    <a:pt x="9" y="8"/>
                    <a:pt x="10" y="7"/>
                    <a:pt x="10" y="7"/>
                  </a:cubicBezTo>
                  <a:cubicBezTo>
                    <a:pt x="9" y="2"/>
                    <a:pt x="9" y="2"/>
                    <a:pt x="9" y="2"/>
                  </a:cubicBezTo>
                  <a:cubicBezTo>
                    <a:pt x="9" y="1"/>
                    <a:pt x="8" y="0"/>
                    <a:pt x="7"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38" name="Freeform 184"/>
            <p:cNvSpPr/>
            <p:nvPr/>
          </p:nvSpPr>
          <p:spPr bwMode="auto">
            <a:xfrm>
              <a:off x="1549003" y="2641003"/>
              <a:ext cx="85725" cy="59531"/>
            </a:xfrm>
            <a:custGeom>
              <a:avLst/>
              <a:gdLst>
                <a:gd name="T0" fmla="*/ 4 w 33"/>
                <a:gd name="T1" fmla="*/ 23 h 23"/>
                <a:gd name="T2" fmla="*/ 31 w 33"/>
                <a:gd name="T3" fmla="*/ 19 h 23"/>
                <a:gd name="T4" fmla="*/ 32 w 33"/>
                <a:gd name="T5" fmla="*/ 17 h 23"/>
                <a:gd name="T6" fmla="*/ 30 w 33"/>
                <a:gd name="T7" fmla="*/ 2 h 23"/>
                <a:gd name="T8" fmla="*/ 28 w 33"/>
                <a:gd name="T9" fmla="*/ 0 h 23"/>
                <a:gd name="T10" fmla="*/ 2 w 33"/>
                <a:gd name="T11" fmla="*/ 3 h 23"/>
                <a:gd name="T12" fmla="*/ 0 w 33"/>
                <a:gd name="T13" fmla="*/ 5 h 23"/>
                <a:gd name="T14" fmla="*/ 2 w 33"/>
                <a:gd name="T15" fmla="*/ 21 h 23"/>
                <a:gd name="T16" fmla="*/ 4 w 33"/>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3">
                  <a:moveTo>
                    <a:pt x="4" y="23"/>
                  </a:moveTo>
                  <a:cubicBezTo>
                    <a:pt x="31" y="19"/>
                    <a:pt x="31" y="19"/>
                    <a:pt x="31" y="19"/>
                  </a:cubicBezTo>
                  <a:cubicBezTo>
                    <a:pt x="32" y="19"/>
                    <a:pt x="33" y="18"/>
                    <a:pt x="32" y="17"/>
                  </a:cubicBezTo>
                  <a:cubicBezTo>
                    <a:pt x="30" y="2"/>
                    <a:pt x="30" y="2"/>
                    <a:pt x="30" y="2"/>
                  </a:cubicBezTo>
                  <a:cubicBezTo>
                    <a:pt x="30" y="1"/>
                    <a:pt x="29" y="0"/>
                    <a:pt x="28" y="0"/>
                  </a:cubicBezTo>
                  <a:cubicBezTo>
                    <a:pt x="2" y="3"/>
                    <a:pt x="2" y="3"/>
                    <a:pt x="2" y="3"/>
                  </a:cubicBezTo>
                  <a:cubicBezTo>
                    <a:pt x="1" y="3"/>
                    <a:pt x="0" y="4"/>
                    <a:pt x="0" y="5"/>
                  </a:cubicBezTo>
                  <a:cubicBezTo>
                    <a:pt x="2" y="21"/>
                    <a:pt x="2" y="21"/>
                    <a:pt x="2" y="21"/>
                  </a:cubicBezTo>
                  <a:cubicBezTo>
                    <a:pt x="3" y="22"/>
                    <a:pt x="3" y="23"/>
                    <a:pt x="4" y="23"/>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39" name="Freeform 185"/>
            <p:cNvSpPr>
              <a:spLocks noEditPoints="1"/>
            </p:cNvSpPr>
            <p:nvPr/>
          </p:nvSpPr>
          <p:spPr bwMode="auto">
            <a:xfrm>
              <a:off x="1662112" y="2599332"/>
              <a:ext cx="136922" cy="194072"/>
            </a:xfrm>
            <a:custGeom>
              <a:avLst/>
              <a:gdLst>
                <a:gd name="T0" fmla="*/ 34 w 53"/>
                <a:gd name="T1" fmla="*/ 1 h 75"/>
                <a:gd name="T2" fmla="*/ 10 w 53"/>
                <a:gd name="T3" fmla="*/ 3 h 75"/>
                <a:gd name="T4" fmla="*/ 1 w 53"/>
                <a:gd name="T5" fmla="*/ 16 h 75"/>
                <a:gd name="T6" fmla="*/ 7 w 53"/>
                <a:gd name="T7" fmla="*/ 64 h 75"/>
                <a:gd name="T8" fmla="*/ 19 w 53"/>
                <a:gd name="T9" fmla="*/ 74 h 75"/>
                <a:gd name="T10" fmla="*/ 43 w 53"/>
                <a:gd name="T11" fmla="*/ 71 h 75"/>
                <a:gd name="T12" fmla="*/ 52 w 53"/>
                <a:gd name="T13" fmla="*/ 59 h 75"/>
                <a:gd name="T14" fmla="*/ 46 w 53"/>
                <a:gd name="T15" fmla="*/ 10 h 75"/>
                <a:gd name="T16" fmla="*/ 34 w 53"/>
                <a:gd name="T17" fmla="*/ 1 h 75"/>
                <a:gd name="T18" fmla="*/ 47 w 53"/>
                <a:gd name="T19" fmla="*/ 59 h 75"/>
                <a:gd name="T20" fmla="*/ 42 w 53"/>
                <a:gd name="T21" fmla="*/ 66 h 75"/>
                <a:gd name="T22" fmla="*/ 19 w 53"/>
                <a:gd name="T23" fmla="*/ 69 h 75"/>
                <a:gd name="T24" fmla="*/ 12 w 53"/>
                <a:gd name="T25" fmla="*/ 64 h 75"/>
                <a:gd name="T26" fmla="*/ 6 w 53"/>
                <a:gd name="T27" fmla="*/ 15 h 75"/>
                <a:gd name="T28" fmla="*/ 11 w 53"/>
                <a:gd name="T29" fmla="*/ 8 h 75"/>
                <a:gd name="T30" fmla="*/ 34 w 53"/>
                <a:gd name="T31" fmla="*/ 5 h 75"/>
                <a:gd name="T32" fmla="*/ 41 w 53"/>
                <a:gd name="T33" fmla="*/ 11 h 75"/>
                <a:gd name="T34" fmla="*/ 47 w 53"/>
                <a:gd name="T35" fmla="*/ 5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75">
                  <a:moveTo>
                    <a:pt x="34" y="1"/>
                  </a:moveTo>
                  <a:cubicBezTo>
                    <a:pt x="10" y="3"/>
                    <a:pt x="10" y="3"/>
                    <a:pt x="10" y="3"/>
                  </a:cubicBezTo>
                  <a:cubicBezTo>
                    <a:pt x="4" y="4"/>
                    <a:pt x="0" y="10"/>
                    <a:pt x="1" y="16"/>
                  </a:cubicBezTo>
                  <a:cubicBezTo>
                    <a:pt x="7" y="64"/>
                    <a:pt x="7" y="64"/>
                    <a:pt x="7" y="64"/>
                  </a:cubicBezTo>
                  <a:cubicBezTo>
                    <a:pt x="8" y="70"/>
                    <a:pt x="13" y="75"/>
                    <a:pt x="19" y="74"/>
                  </a:cubicBezTo>
                  <a:cubicBezTo>
                    <a:pt x="43" y="71"/>
                    <a:pt x="43" y="71"/>
                    <a:pt x="43" y="71"/>
                  </a:cubicBezTo>
                  <a:cubicBezTo>
                    <a:pt x="49" y="70"/>
                    <a:pt x="53" y="65"/>
                    <a:pt x="52" y="59"/>
                  </a:cubicBezTo>
                  <a:cubicBezTo>
                    <a:pt x="46" y="10"/>
                    <a:pt x="46" y="10"/>
                    <a:pt x="46" y="10"/>
                  </a:cubicBezTo>
                  <a:cubicBezTo>
                    <a:pt x="45" y="4"/>
                    <a:pt x="40" y="0"/>
                    <a:pt x="34" y="1"/>
                  </a:cubicBezTo>
                  <a:close/>
                  <a:moveTo>
                    <a:pt x="47" y="59"/>
                  </a:moveTo>
                  <a:cubicBezTo>
                    <a:pt x="48" y="63"/>
                    <a:pt x="45" y="66"/>
                    <a:pt x="42" y="66"/>
                  </a:cubicBezTo>
                  <a:cubicBezTo>
                    <a:pt x="19" y="69"/>
                    <a:pt x="19" y="69"/>
                    <a:pt x="19" y="69"/>
                  </a:cubicBezTo>
                  <a:cubicBezTo>
                    <a:pt x="15" y="69"/>
                    <a:pt x="12" y="67"/>
                    <a:pt x="12" y="64"/>
                  </a:cubicBezTo>
                  <a:cubicBezTo>
                    <a:pt x="6" y="15"/>
                    <a:pt x="6" y="15"/>
                    <a:pt x="6" y="15"/>
                  </a:cubicBezTo>
                  <a:cubicBezTo>
                    <a:pt x="5" y="12"/>
                    <a:pt x="8" y="9"/>
                    <a:pt x="11" y="8"/>
                  </a:cubicBezTo>
                  <a:cubicBezTo>
                    <a:pt x="34" y="5"/>
                    <a:pt x="34" y="5"/>
                    <a:pt x="34" y="5"/>
                  </a:cubicBezTo>
                  <a:cubicBezTo>
                    <a:pt x="38" y="5"/>
                    <a:pt x="41" y="7"/>
                    <a:pt x="41" y="11"/>
                  </a:cubicBezTo>
                  <a:lnTo>
                    <a:pt x="47" y="59"/>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40" name="Freeform 186"/>
            <p:cNvSpPr/>
            <p:nvPr/>
          </p:nvSpPr>
          <p:spPr bwMode="auto">
            <a:xfrm>
              <a:off x="1726406" y="2741015"/>
              <a:ext cx="23813" cy="23813"/>
            </a:xfrm>
            <a:custGeom>
              <a:avLst/>
              <a:gdLst>
                <a:gd name="T0" fmla="*/ 6 w 9"/>
                <a:gd name="T1" fmla="*/ 0 h 9"/>
                <a:gd name="T2" fmla="*/ 1 w 9"/>
                <a:gd name="T3" fmla="*/ 1 h 9"/>
                <a:gd name="T4" fmla="*/ 0 w 9"/>
                <a:gd name="T5" fmla="*/ 3 h 9"/>
                <a:gd name="T6" fmla="*/ 0 w 9"/>
                <a:gd name="T7" fmla="*/ 8 h 9"/>
                <a:gd name="T8" fmla="*/ 2 w 9"/>
                <a:gd name="T9" fmla="*/ 9 h 9"/>
                <a:gd name="T10" fmla="*/ 7 w 9"/>
                <a:gd name="T11" fmla="*/ 8 h 9"/>
                <a:gd name="T12" fmla="*/ 9 w 9"/>
                <a:gd name="T13" fmla="*/ 6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1" y="1"/>
                    <a:pt x="1" y="1"/>
                    <a:pt x="1" y="1"/>
                  </a:cubicBezTo>
                  <a:cubicBezTo>
                    <a:pt x="0" y="1"/>
                    <a:pt x="0" y="2"/>
                    <a:pt x="0" y="3"/>
                  </a:cubicBezTo>
                  <a:cubicBezTo>
                    <a:pt x="0" y="8"/>
                    <a:pt x="0" y="8"/>
                    <a:pt x="0" y="8"/>
                  </a:cubicBezTo>
                  <a:cubicBezTo>
                    <a:pt x="0" y="9"/>
                    <a:pt x="1" y="9"/>
                    <a:pt x="2" y="9"/>
                  </a:cubicBezTo>
                  <a:cubicBezTo>
                    <a:pt x="7" y="8"/>
                    <a:pt x="7" y="8"/>
                    <a:pt x="7" y="8"/>
                  </a:cubicBezTo>
                  <a:cubicBezTo>
                    <a:pt x="8" y="8"/>
                    <a:pt x="9" y="7"/>
                    <a:pt x="9" y="6"/>
                  </a:cubicBezTo>
                  <a:cubicBezTo>
                    <a:pt x="8" y="2"/>
                    <a:pt x="8" y="2"/>
                    <a:pt x="8" y="2"/>
                  </a:cubicBezTo>
                  <a:cubicBezTo>
                    <a:pt x="8" y="1"/>
                    <a:pt x="7" y="0"/>
                    <a:pt x="6"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41" name="Freeform 187"/>
            <p:cNvSpPr/>
            <p:nvPr/>
          </p:nvSpPr>
          <p:spPr bwMode="auto">
            <a:xfrm>
              <a:off x="1683544" y="2625525"/>
              <a:ext cx="89297" cy="113110"/>
            </a:xfrm>
            <a:custGeom>
              <a:avLst/>
              <a:gdLst>
                <a:gd name="T0" fmla="*/ 28 w 35"/>
                <a:gd name="T1" fmla="*/ 0 h 44"/>
                <a:gd name="T2" fmla="*/ 2 w 35"/>
                <a:gd name="T3" fmla="*/ 3 h 44"/>
                <a:gd name="T4" fmla="*/ 0 w 35"/>
                <a:gd name="T5" fmla="*/ 5 h 44"/>
                <a:gd name="T6" fmla="*/ 5 w 35"/>
                <a:gd name="T7" fmla="*/ 42 h 44"/>
                <a:gd name="T8" fmla="*/ 7 w 35"/>
                <a:gd name="T9" fmla="*/ 44 h 44"/>
                <a:gd name="T10" fmla="*/ 34 w 35"/>
                <a:gd name="T11" fmla="*/ 41 h 44"/>
                <a:gd name="T12" fmla="*/ 35 w 35"/>
                <a:gd name="T13" fmla="*/ 39 h 44"/>
                <a:gd name="T14" fmla="*/ 31 w 35"/>
                <a:gd name="T15" fmla="*/ 1 h 44"/>
                <a:gd name="T16" fmla="*/ 28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28" y="0"/>
                  </a:moveTo>
                  <a:cubicBezTo>
                    <a:pt x="2" y="3"/>
                    <a:pt x="2" y="3"/>
                    <a:pt x="2" y="3"/>
                  </a:cubicBezTo>
                  <a:cubicBezTo>
                    <a:pt x="1" y="3"/>
                    <a:pt x="0" y="4"/>
                    <a:pt x="0" y="5"/>
                  </a:cubicBezTo>
                  <a:cubicBezTo>
                    <a:pt x="5" y="42"/>
                    <a:pt x="5" y="42"/>
                    <a:pt x="5" y="42"/>
                  </a:cubicBezTo>
                  <a:cubicBezTo>
                    <a:pt x="5" y="43"/>
                    <a:pt x="6" y="44"/>
                    <a:pt x="7" y="44"/>
                  </a:cubicBezTo>
                  <a:cubicBezTo>
                    <a:pt x="34" y="41"/>
                    <a:pt x="34" y="41"/>
                    <a:pt x="34" y="41"/>
                  </a:cubicBezTo>
                  <a:cubicBezTo>
                    <a:pt x="35" y="40"/>
                    <a:pt x="35" y="40"/>
                    <a:pt x="35" y="39"/>
                  </a:cubicBezTo>
                  <a:cubicBezTo>
                    <a:pt x="31" y="1"/>
                    <a:pt x="31" y="1"/>
                    <a:pt x="31" y="1"/>
                  </a:cubicBezTo>
                  <a:cubicBezTo>
                    <a:pt x="30" y="0"/>
                    <a:pt x="29" y="0"/>
                    <a:pt x="28"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42" name="Freeform 188"/>
            <p:cNvSpPr>
              <a:spLocks noEditPoints="1"/>
            </p:cNvSpPr>
            <p:nvPr/>
          </p:nvSpPr>
          <p:spPr bwMode="auto">
            <a:xfrm>
              <a:off x="2570559" y="2370732"/>
              <a:ext cx="136922" cy="192881"/>
            </a:xfrm>
            <a:custGeom>
              <a:avLst/>
              <a:gdLst>
                <a:gd name="T0" fmla="*/ 34 w 53"/>
                <a:gd name="T1" fmla="*/ 1 h 75"/>
                <a:gd name="T2" fmla="*/ 10 w 53"/>
                <a:gd name="T3" fmla="*/ 4 h 75"/>
                <a:gd name="T4" fmla="*/ 1 w 53"/>
                <a:gd name="T5" fmla="*/ 16 h 75"/>
                <a:gd name="T6" fmla="*/ 7 w 53"/>
                <a:gd name="T7" fmla="*/ 64 h 75"/>
                <a:gd name="T8" fmla="*/ 19 w 53"/>
                <a:gd name="T9" fmla="*/ 74 h 75"/>
                <a:gd name="T10" fmla="*/ 42 w 53"/>
                <a:gd name="T11" fmla="*/ 71 h 75"/>
                <a:gd name="T12" fmla="*/ 52 w 53"/>
                <a:gd name="T13" fmla="*/ 59 h 75"/>
                <a:gd name="T14" fmla="*/ 46 w 53"/>
                <a:gd name="T15" fmla="*/ 10 h 75"/>
                <a:gd name="T16" fmla="*/ 34 w 53"/>
                <a:gd name="T17" fmla="*/ 1 h 75"/>
                <a:gd name="T18" fmla="*/ 47 w 53"/>
                <a:gd name="T19" fmla="*/ 59 h 75"/>
                <a:gd name="T20" fmla="*/ 42 w 53"/>
                <a:gd name="T21" fmla="*/ 66 h 75"/>
                <a:gd name="T22" fmla="*/ 18 w 53"/>
                <a:gd name="T23" fmla="*/ 69 h 75"/>
                <a:gd name="T24" fmla="*/ 11 w 53"/>
                <a:gd name="T25" fmla="*/ 64 h 75"/>
                <a:gd name="T26" fmla="*/ 5 w 53"/>
                <a:gd name="T27" fmla="*/ 15 h 75"/>
                <a:gd name="T28" fmla="*/ 11 w 53"/>
                <a:gd name="T29" fmla="*/ 8 h 75"/>
                <a:gd name="T30" fmla="*/ 34 w 53"/>
                <a:gd name="T31" fmla="*/ 5 h 75"/>
                <a:gd name="T32" fmla="*/ 41 w 53"/>
                <a:gd name="T33" fmla="*/ 11 h 75"/>
                <a:gd name="T34" fmla="*/ 47 w 53"/>
                <a:gd name="T35" fmla="*/ 5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75">
                  <a:moveTo>
                    <a:pt x="34" y="1"/>
                  </a:moveTo>
                  <a:cubicBezTo>
                    <a:pt x="10" y="4"/>
                    <a:pt x="10" y="4"/>
                    <a:pt x="10" y="4"/>
                  </a:cubicBezTo>
                  <a:cubicBezTo>
                    <a:pt x="4" y="4"/>
                    <a:pt x="0" y="10"/>
                    <a:pt x="1" y="16"/>
                  </a:cubicBezTo>
                  <a:cubicBezTo>
                    <a:pt x="7" y="64"/>
                    <a:pt x="7" y="64"/>
                    <a:pt x="7" y="64"/>
                  </a:cubicBezTo>
                  <a:cubicBezTo>
                    <a:pt x="7" y="70"/>
                    <a:pt x="13" y="75"/>
                    <a:pt x="19" y="74"/>
                  </a:cubicBezTo>
                  <a:cubicBezTo>
                    <a:pt x="42" y="71"/>
                    <a:pt x="42" y="71"/>
                    <a:pt x="42" y="71"/>
                  </a:cubicBezTo>
                  <a:cubicBezTo>
                    <a:pt x="48" y="70"/>
                    <a:pt x="53" y="65"/>
                    <a:pt x="52" y="59"/>
                  </a:cubicBezTo>
                  <a:cubicBezTo>
                    <a:pt x="46" y="10"/>
                    <a:pt x="46" y="10"/>
                    <a:pt x="46" y="10"/>
                  </a:cubicBezTo>
                  <a:cubicBezTo>
                    <a:pt x="45" y="4"/>
                    <a:pt x="40" y="0"/>
                    <a:pt x="34" y="1"/>
                  </a:cubicBezTo>
                  <a:close/>
                  <a:moveTo>
                    <a:pt x="47" y="59"/>
                  </a:moveTo>
                  <a:cubicBezTo>
                    <a:pt x="47" y="63"/>
                    <a:pt x="45" y="66"/>
                    <a:pt x="42" y="66"/>
                  </a:cubicBezTo>
                  <a:cubicBezTo>
                    <a:pt x="18" y="69"/>
                    <a:pt x="18" y="69"/>
                    <a:pt x="18" y="69"/>
                  </a:cubicBezTo>
                  <a:cubicBezTo>
                    <a:pt x="15" y="70"/>
                    <a:pt x="12" y="67"/>
                    <a:pt x="11" y="64"/>
                  </a:cubicBezTo>
                  <a:cubicBezTo>
                    <a:pt x="5" y="15"/>
                    <a:pt x="5" y="15"/>
                    <a:pt x="5" y="15"/>
                  </a:cubicBezTo>
                  <a:cubicBezTo>
                    <a:pt x="5" y="12"/>
                    <a:pt x="7" y="9"/>
                    <a:pt x="11" y="8"/>
                  </a:cubicBezTo>
                  <a:cubicBezTo>
                    <a:pt x="34" y="5"/>
                    <a:pt x="34" y="5"/>
                    <a:pt x="34" y="5"/>
                  </a:cubicBezTo>
                  <a:cubicBezTo>
                    <a:pt x="38" y="5"/>
                    <a:pt x="41" y="7"/>
                    <a:pt x="41" y="11"/>
                  </a:cubicBezTo>
                  <a:lnTo>
                    <a:pt x="47" y="59"/>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43" name="Freeform 189"/>
            <p:cNvSpPr/>
            <p:nvPr/>
          </p:nvSpPr>
          <p:spPr bwMode="auto">
            <a:xfrm>
              <a:off x="2599134" y="2461219"/>
              <a:ext cx="23813" cy="22622"/>
            </a:xfrm>
            <a:custGeom>
              <a:avLst/>
              <a:gdLst>
                <a:gd name="T0" fmla="*/ 6 w 9"/>
                <a:gd name="T1" fmla="*/ 0 h 9"/>
                <a:gd name="T2" fmla="*/ 1 w 9"/>
                <a:gd name="T3" fmla="*/ 0 h 9"/>
                <a:gd name="T4" fmla="*/ 0 w 9"/>
                <a:gd name="T5" fmla="*/ 2 h 9"/>
                <a:gd name="T6" fmla="*/ 0 w 9"/>
                <a:gd name="T7" fmla="*/ 7 h 9"/>
                <a:gd name="T8" fmla="*/ 2 w 9"/>
                <a:gd name="T9" fmla="*/ 9 h 9"/>
                <a:gd name="T10" fmla="*/ 7 w 9"/>
                <a:gd name="T11" fmla="*/ 8 h 9"/>
                <a:gd name="T12" fmla="*/ 9 w 9"/>
                <a:gd name="T13" fmla="*/ 6 h 9"/>
                <a:gd name="T14" fmla="*/ 8 w 9"/>
                <a:gd name="T15" fmla="*/ 1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1" y="0"/>
                    <a:pt x="1" y="0"/>
                    <a:pt x="1" y="0"/>
                  </a:cubicBezTo>
                  <a:cubicBezTo>
                    <a:pt x="0" y="1"/>
                    <a:pt x="0" y="1"/>
                    <a:pt x="0" y="2"/>
                  </a:cubicBezTo>
                  <a:cubicBezTo>
                    <a:pt x="0" y="7"/>
                    <a:pt x="0" y="7"/>
                    <a:pt x="0" y="7"/>
                  </a:cubicBezTo>
                  <a:cubicBezTo>
                    <a:pt x="0" y="8"/>
                    <a:pt x="1" y="9"/>
                    <a:pt x="2" y="9"/>
                  </a:cubicBezTo>
                  <a:cubicBezTo>
                    <a:pt x="7" y="8"/>
                    <a:pt x="7" y="8"/>
                    <a:pt x="7" y="8"/>
                  </a:cubicBezTo>
                  <a:cubicBezTo>
                    <a:pt x="8" y="8"/>
                    <a:pt x="9" y="7"/>
                    <a:pt x="9" y="6"/>
                  </a:cubicBezTo>
                  <a:cubicBezTo>
                    <a:pt x="8" y="1"/>
                    <a:pt x="8" y="1"/>
                    <a:pt x="8" y="1"/>
                  </a:cubicBezTo>
                  <a:cubicBezTo>
                    <a:pt x="8" y="0"/>
                    <a:pt x="7" y="0"/>
                    <a:pt x="6"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44" name="Freeform 190"/>
            <p:cNvSpPr/>
            <p:nvPr/>
          </p:nvSpPr>
          <p:spPr bwMode="auto">
            <a:xfrm>
              <a:off x="2627709" y="2455265"/>
              <a:ext cx="22622" cy="23813"/>
            </a:xfrm>
            <a:custGeom>
              <a:avLst/>
              <a:gdLst>
                <a:gd name="T0" fmla="*/ 6 w 9"/>
                <a:gd name="T1" fmla="*/ 0 h 9"/>
                <a:gd name="T2" fmla="*/ 1 w 9"/>
                <a:gd name="T3" fmla="*/ 1 h 9"/>
                <a:gd name="T4" fmla="*/ 0 w 9"/>
                <a:gd name="T5" fmla="*/ 3 h 9"/>
                <a:gd name="T6" fmla="*/ 0 w 9"/>
                <a:gd name="T7" fmla="*/ 8 h 9"/>
                <a:gd name="T8" fmla="*/ 2 w 9"/>
                <a:gd name="T9" fmla="*/ 9 h 9"/>
                <a:gd name="T10" fmla="*/ 7 w 9"/>
                <a:gd name="T11" fmla="*/ 9 h 9"/>
                <a:gd name="T12" fmla="*/ 9 w 9"/>
                <a:gd name="T13" fmla="*/ 7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1" y="1"/>
                    <a:pt x="1" y="1"/>
                    <a:pt x="1" y="1"/>
                  </a:cubicBezTo>
                  <a:cubicBezTo>
                    <a:pt x="0" y="1"/>
                    <a:pt x="0" y="2"/>
                    <a:pt x="0" y="3"/>
                  </a:cubicBezTo>
                  <a:cubicBezTo>
                    <a:pt x="0" y="8"/>
                    <a:pt x="0" y="8"/>
                    <a:pt x="0" y="8"/>
                  </a:cubicBezTo>
                  <a:cubicBezTo>
                    <a:pt x="0" y="9"/>
                    <a:pt x="1" y="9"/>
                    <a:pt x="2" y="9"/>
                  </a:cubicBezTo>
                  <a:cubicBezTo>
                    <a:pt x="7" y="9"/>
                    <a:pt x="7" y="9"/>
                    <a:pt x="7" y="9"/>
                  </a:cubicBezTo>
                  <a:cubicBezTo>
                    <a:pt x="8" y="9"/>
                    <a:pt x="9" y="8"/>
                    <a:pt x="9" y="7"/>
                  </a:cubicBezTo>
                  <a:cubicBezTo>
                    <a:pt x="8" y="2"/>
                    <a:pt x="8" y="2"/>
                    <a:pt x="8" y="2"/>
                  </a:cubicBezTo>
                  <a:cubicBezTo>
                    <a:pt x="8" y="1"/>
                    <a:pt x="7" y="0"/>
                    <a:pt x="6"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45" name="Freeform 191"/>
            <p:cNvSpPr/>
            <p:nvPr/>
          </p:nvSpPr>
          <p:spPr bwMode="auto">
            <a:xfrm>
              <a:off x="2656284" y="2452884"/>
              <a:ext cx="22622" cy="23813"/>
            </a:xfrm>
            <a:custGeom>
              <a:avLst/>
              <a:gdLst>
                <a:gd name="T0" fmla="*/ 6 w 9"/>
                <a:gd name="T1" fmla="*/ 0 h 9"/>
                <a:gd name="T2" fmla="*/ 1 w 9"/>
                <a:gd name="T3" fmla="*/ 1 h 9"/>
                <a:gd name="T4" fmla="*/ 0 w 9"/>
                <a:gd name="T5" fmla="*/ 3 h 9"/>
                <a:gd name="T6" fmla="*/ 0 w 9"/>
                <a:gd name="T7" fmla="*/ 7 h 9"/>
                <a:gd name="T8" fmla="*/ 2 w 9"/>
                <a:gd name="T9" fmla="*/ 9 h 9"/>
                <a:gd name="T10" fmla="*/ 7 w 9"/>
                <a:gd name="T11" fmla="*/ 8 h 9"/>
                <a:gd name="T12" fmla="*/ 9 w 9"/>
                <a:gd name="T13" fmla="*/ 6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1" y="1"/>
                    <a:pt x="1" y="1"/>
                    <a:pt x="1" y="1"/>
                  </a:cubicBezTo>
                  <a:cubicBezTo>
                    <a:pt x="0" y="1"/>
                    <a:pt x="0" y="2"/>
                    <a:pt x="0" y="3"/>
                  </a:cubicBezTo>
                  <a:cubicBezTo>
                    <a:pt x="0" y="7"/>
                    <a:pt x="0" y="7"/>
                    <a:pt x="0" y="7"/>
                  </a:cubicBezTo>
                  <a:cubicBezTo>
                    <a:pt x="0" y="8"/>
                    <a:pt x="1" y="9"/>
                    <a:pt x="2" y="9"/>
                  </a:cubicBezTo>
                  <a:cubicBezTo>
                    <a:pt x="7" y="8"/>
                    <a:pt x="7" y="8"/>
                    <a:pt x="7" y="8"/>
                  </a:cubicBezTo>
                  <a:cubicBezTo>
                    <a:pt x="8" y="8"/>
                    <a:pt x="9" y="7"/>
                    <a:pt x="9" y="6"/>
                  </a:cubicBezTo>
                  <a:cubicBezTo>
                    <a:pt x="8" y="2"/>
                    <a:pt x="8" y="2"/>
                    <a:pt x="8" y="2"/>
                  </a:cubicBezTo>
                  <a:cubicBezTo>
                    <a:pt x="8" y="1"/>
                    <a:pt x="7" y="0"/>
                    <a:pt x="6"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46" name="Freeform 192"/>
            <p:cNvSpPr/>
            <p:nvPr/>
          </p:nvSpPr>
          <p:spPr bwMode="auto">
            <a:xfrm>
              <a:off x="2601515" y="2486221"/>
              <a:ext cx="23813" cy="23813"/>
            </a:xfrm>
            <a:custGeom>
              <a:avLst/>
              <a:gdLst>
                <a:gd name="T0" fmla="*/ 6 w 9"/>
                <a:gd name="T1" fmla="*/ 0 h 9"/>
                <a:gd name="T2" fmla="*/ 2 w 9"/>
                <a:gd name="T3" fmla="*/ 1 h 9"/>
                <a:gd name="T4" fmla="*/ 0 w 9"/>
                <a:gd name="T5" fmla="*/ 3 h 9"/>
                <a:gd name="T6" fmla="*/ 1 w 9"/>
                <a:gd name="T7" fmla="*/ 8 h 9"/>
                <a:gd name="T8" fmla="*/ 3 w 9"/>
                <a:gd name="T9" fmla="*/ 9 h 9"/>
                <a:gd name="T10" fmla="*/ 7 w 9"/>
                <a:gd name="T11" fmla="*/ 9 h 9"/>
                <a:gd name="T12" fmla="*/ 9 w 9"/>
                <a:gd name="T13" fmla="*/ 6 h 9"/>
                <a:gd name="T14" fmla="*/ 8 w 9"/>
                <a:gd name="T15" fmla="*/ 2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1"/>
                    <a:pt x="2" y="1"/>
                    <a:pt x="2" y="1"/>
                  </a:cubicBezTo>
                  <a:cubicBezTo>
                    <a:pt x="1" y="1"/>
                    <a:pt x="0" y="2"/>
                    <a:pt x="0" y="3"/>
                  </a:cubicBezTo>
                  <a:cubicBezTo>
                    <a:pt x="1" y="8"/>
                    <a:pt x="1" y="8"/>
                    <a:pt x="1" y="8"/>
                  </a:cubicBezTo>
                  <a:cubicBezTo>
                    <a:pt x="1" y="9"/>
                    <a:pt x="2" y="9"/>
                    <a:pt x="3" y="9"/>
                  </a:cubicBezTo>
                  <a:cubicBezTo>
                    <a:pt x="7" y="9"/>
                    <a:pt x="7" y="9"/>
                    <a:pt x="7" y="9"/>
                  </a:cubicBezTo>
                  <a:cubicBezTo>
                    <a:pt x="8" y="8"/>
                    <a:pt x="9" y="7"/>
                    <a:pt x="9" y="6"/>
                  </a:cubicBezTo>
                  <a:cubicBezTo>
                    <a:pt x="8" y="2"/>
                    <a:pt x="8" y="2"/>
                    <a:pt x="8" y="2"/>
                  </a:cubicBezTo>
                  <a:cubicBezTo>
                    <a:pt x="8" y="1"/>
                    <a:pt x="7" y="0"/>
                    <a:pt x="6"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47" name="Freeform 193"/>
            <p:cNvSpPr/>
            <p:nvPr/>
          </p:nvSpPr>
          <p:spPr bwMode="auto">
            <a:xfrm>
              <a:off x="2630090" y="2483841"/>
              <a:ext cx="23813" cy="22622"/>
            </a:xfrm>
            <a:custGeom>
              <a:avLst/>
              <a:gdLst>
                <a:gd name="T0" fmla="*/ 6 w 9"/>
                <a:gd name="T1" fmla="*/ 0 h 9"/>
                <a:gd name="T2" fmla="*/ 2 w 9"/>
                <a:gd name="T3" fmla="*/ 0 h 9"/>
                <a:gd name="T4" fmla="*/ 0 w 9"/>
                <a:gd name="T5" fmla="*/ 2 h 9"/>
                <a:gd name="T6" fmla="*/ 1 w 9"/>
                <a:gd name="T7" fmla="*/ 7 h 9"/>
                <a:gd name="T8" fmla="*/ 3 w 9"/>
                <a:gd name="T9" fmla="*/ 9 h 9"/>
                <a:gd name="T10" fmla="*/ 7 w 9"/>
                <a:gd name="T11" fmla="*/ 8 h 9"/>
                <a:gd name="T12" fmla="*/ 9 w 9"/>
                <a:gd name="T13" fmla="*/ 6 h 9"/>
                <a:gd name="T14" fmla="*/ 8 w 9"/>
                <a:gd name="T15" fmla="*/ 1 h 9"/>
                <a:gd name="T16" fmla="*/ 6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0"/>
                  </a:moveTo>
                  <a:cubicBezTo>
                    <a:pt x="2" y="0"/>
                    <a:pt x="2" y="0"/>
                    <a:pt x="2" y="0"/>
                  </a:cubicBezTo>
                  <a:cubicBezTo>
                    <a:pt x="1" y="1"/>
                    <a:pt x="0" y="1"/>
                    <a:pt x="0" y="2"/>
                  </a:cubicBezTo>
                  <a:cubicBezTo>
                    <a:pt x="1" y="7"/>
                    <a:pt x="1" y="7"/>
                    <a:pt x="1" y="7"/>
                  </a:cubicBezTo>
                  <a:cubicBezTo>
                    <a:pt x="1" y="8"/>
                    <a:pt x="2" y="9"/>
                    <a:pt x="3" y="9"/>
                  </a:cubicBezTo>
                  <a:cubicBezTo>
                    <a:pt x="7" y="8"/>
                    <a:pt x="7" y="8"/>
                    <a:pt x="7" y="8"/>
                  </a:cubicBezTo>
                  <a:cubicBezTo>
                    <a:pt x="8" y="8"/>
                    <a:pt x="9" y="7"/>
                    <a:pt x="9" y="6"/>
                  </a:cubicBezTo>
                  <a:cubicBezTo>
                    <a:pt x="8" y="1"/>
                    <a:pt x="8" y="1"/>
                    <a:pt x="8" y="1"/>
                  </a:cubicBezTo>
                  <a:cubicBezTo>
                    <a:pt x="8" y="0"/>
                    <a:pt x="7" y="0"/>
                    <a:pt x="6"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48" name="Freeform 194"/>
            <p:cNvSpPr/>
            <p:nvPr/>
          </p:nvSpPr>
          <p:spPr bwMode="auto">
            <a:xfrm>
              <a:off x="2658665" y="2479078"/>
              <a:ext cx="22622" cy="25004"/>
            </a:xfrm>
            <a:custGeom>
              <a:avLst/>
              <a:gdLst>
                <a:gd name="T0" fmla="*/ 6 w 9"/>
                <a:gd name="T1" fmla="*/ 0 h 10"/>
                <a:gd name="T2" fmla="*/ 2 w 9"/>
                <a:gd name="T3" fmla="*/ 1 h 10"/>
                <a:gd name="T4" fmla="*/ 0 w 9"/>
                <a:gd name="T5" fmla="*/ 3 h 10"/>
                <a:gd name="T6" fmla="*/ 1 w 9"/>
                <a:gd name="T7" fmla="*/ 8 h 10"/>
                <a:gd name="T8" fmla="*/ 3 w 9"/>
                <a:gd name="T9" fmla="*/ 9 h 10"/>
                <a:gd name="T10" fmla="*/ 7 w 9"/>
                <a:gd name="T11" fmla="*/ 9 h 10"/>
                <a:gd name="T12" fmla="*/ 9 w 9"/>
                <a:gd name="T13" fmla="*/ 7 h 10"/>
                <a:gd name="T14" fmla="*/ 8 w 9"/>
                <a:gd name="T15" fmla="*/ 2 h 10"/>
                <a:gd name="T16" fmla="*/ 6 w 9"/>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6" y="0"/>
                  </a:moveTo>
                  <a:cubicBezTo>
                    <a:pt x="2" y="1"/>
                    <a:pt x="2" y="1"/>
                    <a:pt x="2" y="1"/>
                  </a:cubicBezTo>
                  <a:cubicBezTo>
                    <a:pt x="1" y="1"/>
                    <a:pt x="0" y="2"/>
                    <a:pt x="0" y="3"/>
                  </a:cubicBezTo>
                  <a:cubicBezTo>
                    <a:pt x="1" y="8"/>
                    <a:pt x="1" y="8"/>
                    <a:pt x="1" y="8"/>
                  </a:cubicBezTo>
                  <a:cubicBezTo>
                    <a:pt x="1" y="9"/>
                    <a:pt x="2" y="10"/>
                    <a:pt x="3" y="9"/>
                  </a:cubicBezTo>
                  <a:cubicBezTo>
                    <a:pt x="7" y="9"/>
                    <a:pt x="7" y="9"/>
                    <a:pt x="7" y="9"/>
                  </a:cubicBezTo>
                  <a:cubicBezTo>
                    <a:pt x="8" y="9"/>
                    <a:pt x="9" y="8"/>
                    <a:pt x="9" y="7"/>
                  </a:cubicBezTo>
                  <a:cubicBezTo>
                    <a:pt x="8" y="2"/>
                    <a:pt x="8" y="2"/>
                    <a:pt x="8" y="2"/>
                  </a:cubicBezTo>
                  <a:cubicBezTo>
                    <a:pt x="8" y="1"/>
                    <a:pt x="7" y="0"/>
                    <a:pt x="6"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49" name="Freeform 195"/>
            <p:cNvSpPr/>
            <p:nvPr/>
          </p:nvSpPr>
          <p:spPr bwMode="auto">
            <a:xfrm>
              <a:off x="2603896" y="2514797"/>
              <a:ext cx="23813" cy="22622"/>
            </a:xfrm>
            <a:custGeom>
              <a:avLst/>
              <a:gdLst>
                <a:gd name="T0" fmla="*/ 7 w 9"/>
                <a:gd name="T1" fmla="*/ 0 h 9"/>
                <a:gd name="T2" fmla="*/ 2 w 9"/>
                <a:gd name="T3" fmla="*/ 0 h 9"/>
                <a:gd name="T4" fmla="*/ 0 w 9"/>
                <a:gd name="T5" fmla="*/ 2 h 9"/>
                <a:gd name="T6" fmla="*/ 1 w 9"/>
                <a:gd name="T7" fmla="*/ 7 h 9"/>
                <a:gd name="T8" fmla="*/ 3 w 9"/>
                <a:gd name="T9" fmla="*/ 9 h 9"/>
                <a:gd name="T10" fmla="*/ 8 w 9"/>
                <a:gd name="T11" fmla="*/ 8 h 9"/>
                <a:gd name="T12" fmla="*/ 9 w 9"/>
                <a:gd name="T13" fmla="*/ 6 h 9"/>
                <a:gd name="T14" fmla="*/ 9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0"/>
                    <a:pt x="2" y="0"/>
                    <a:pt x="2" y="0"/>
                  </a:cubicBezTo>
                  <a:cubicBezTo>
                    <a:pt x="1" y="0"/>
                    <a:pt x="0" y="1"/>
                    <a:pt x="0" y="2"/>
                  </a:cubicBezTo>
                  <a:cubicBezTo>
                    <a:pt x="1" y="7"/>
                    <a:pt x="1" y="7"/>
                    <a:pt x="1" y="7"/>
                  </a:cubicBezTo>
                  <a:cubicBezTo>
                    <a:pt x="1" y="8"/>
                    <a:pt x="2" y="9"/>
                    <a:pt x="3" y="9"/>
                  </a:cubicBezTo>
                  <a:cubicBezTo>
                    <a:pt x="8" y="8"/>
                    <a:pt x="8" y="8"/>
                    <a:pt x="8" y="8"/>
                  </a:cubicBezTo>
                  <a:cubicBezTo>
                    <a:pt x="9" y="8"/>
                    <a:pt x="9" y="7"/>
                    <a:pt x="9" y="6"/>
                  </a:cubicBezTo>
                  <a:cubicBezTo>
                    <a:pt x="9" y="1"/>
                    <a:pt x="9" y="1"/>
                    <a:pt x="9" y="1"/>
                  </a:cubicBezTo>
                  <a:cubicBezTo>
                    <a:pt x="9" y="0"/>
                    <a:pt x="8" y="0"/>
                    <a:pt x="7"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50" name="Freeform 196"/>
            <p:cNvSpPr/>
            <p:nvPr/>
          </p:nvSpPr>
          <p:spPr bwMode="auto">
            <a:xfrm>
              <a:off x="2632471" y="2510035"/>
              <a:ext cx="23813" cy="22622"/>
            </a:xfrm>
            <a:custGeom>
              <a:avLst/>
              <a:gdLst>
                <a:gd name="T0" fmla="*/ 7 w 9"/>
                <a:gd name="T1" fmla="*/ 0 h 9"/>
                <a:gd name="T2" fmla="*/ 2 w 9"/>
                <a:gd name="T3" fmla="*/ 1 h 9"/>
                <a:gd name="T4" fmla="*/ 0 w 9"/>
                <a:gd name="T5" fmla="*/ 3 h 9"/>
                <a:gd name="T6" fmla="*/ 1 w 9"/>
                <a:gd name="T7" fmla="*/ 8 h 9"/>
                <a:gd name="T8" fmla="*/ 3 w 9"/>
                <a:gd name="T9" fmla="*/ 9 h 9"/>
                <a:gd name="T10" fmla="*/ 8 w 9"/>
                <a:gd name="T11" fmla="*/ 9 h 9"/>
                <a:gd name="T12" fmla="*/ 9 w 9"/>
                <a:gd name="T13" fmla="*/ 7 h 9"/>
                <a:gd name="T14" fmla="*/ 9 w 9"/>
                <a:gd name="T15" fmla="*/ 2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1"/>
                    <a:pt x="2" y="1"/>
                    <a:pt x="2" y="1"/>
                  </a:cubicBezTo>
                  <a:cubicBezTo>
                    <a:pt x="1" y="1"/>
                    <a:pt x="0" y="2"/>
                    <a:pt x="0" y="3"/>
                  </a:cubicBezTo>
                  <a:cubicBezTo>
                    <a:pt x="1" y="8"/>
                    <a:pt x="1" y="8"/>
                    <a:pt x="1" y="8"/>
                  </a:cubicBezTo>
                  <a:cubicBezTo>
                    <a:pt x="1" y="9"/>
                    <a:pt x="2" y="9"/>
                    <a:pt x="3" y="9"/>
                  </a:cubicBezTo>
                  <a:cubicBezTo>
                    <a:pt x="8" y="9"/>
                    <a:pt x="8" y="9"/>
                    <a:pt x="8" y="9"/>
                  </a:cubicBezTo>
                  <a:cubicBezTo>
                    <a:pt x="9" y="8"/>
                    <a:pt x="9" y="8"/>
                    <a:pt x="9" y="7"/>
                  </a:cubicBezTo>
                  <a:cubicBezTo>
                    <a:pt x="9" y="2"/>
                    <a:pt x="9" y="2"/>
                    <a:pt x="9" y="2"/>
                  </a:cubicBezTo>
                  <a:cubicBezTo>
                    <a:pt x="9" y="1"/>
                    <a:pt x="8" y="0"/>
                    <a:pt x="7"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51" name="Freeform 197"/>
            <p:cNvSpPr/>
            <p:nvPr/>
          </p:nvSpPr>
          <p:spPr bwMode="auto">
            <a:xfrm>
              <a:off x="2661046" y="2506462"/>
              <a:ext cx="22622" cy="23813"/>
            </a:xfrm>
            <a:custGeom>
              <a:avLst/>
              <a:gdLst>
                <a:gd name="T0" fmla="*/ 7 w 9"/>
                <a:gd name="T1" fmla="*/ 0 h 9"/>
                <a:gd name="T2" fmla="*/ 2 w 9"/>
                <a:gd name="T3" fmla="*/ 1 h 9"/>
                <a:gd name="T4" fmla="*/ 0 w 9"/>
                <a:gd name="T5" fmla="*/ 3 h 9"/>
                <a:gd name="T6" fmla="*/ 1 w 9"/>
                <a:gd name="T7" fmla="*/ 7 h 9"/>
                <a:gd name="T8" fmla="*/ 3 w 9"/>
                <a:gd name="T9" fmla="*/ 9 h 9"/>
                <a:gd name="T10" fmla="*/ 8 w 9"/>
                <a:gd name="T11" fmla="*/ 8 h 9"/>
                <a:gd name="T12" fmla="*/ 9 w 9"/>
                <a:gd name="T13" fmla="*/ 6 h 9"/>
                <a:gd name="T14" fmla="*/ 9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2" y="1"/>
                    <a:pt x="2" y="1"/>
                    <a:pt x="2" y="1"/>
                  </a:cubicBezTo>
                  <a:cubicBezTo>
                    <a:pt x="1" y="1"/>
                    <a:pt x="0" y="2"/>
                    <a:pt x="0" y="3"/>
                  </a:cubicBezTo>
                  <a:cubicBezTo>
                    <a:pt x="1" y="7"/>
                    <a:pt x="1" y="7"/>
                    <a:pt x="1" y="7"/>
                  </a:cubicBezTo>
                  <a:cubicBezTo>
                    <a:pt x="1" y="8"/>
                    <a:pt x="2" y="9"/>
                    <a:pt x="3" y="9"/>
                  </a:cubicBezTo>
                  <a:cubicBezTo>
                    <a:pt x="8" y="8"/>
                    <a:pt x="8" y="8"/>
                    <a:pt x="8" y="8"/>
                  </a:cubicBezTo>
                  <a:cubicBezTo>
                    <a:pt x="9" y="8"/>
                    <a:pt x="9" y="7"/>
                    <a:pt x="9" y="6"/>
                  </a:cubicBezTo>
                  <a:cubicBezTo>
                    <a:pt x="9" y="1"/>
                    <a:pt x="9" y="1"/>
                    <a:pt x="9" y="1"/>
                  </a:cubicBezTo>
                  <a:cubicBezTo>
                    <a:pt x="9" y="0"/>
                    <a:pt x="8" y="0"/>
                    <a:pt x="7"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52" name="Freeform 198"/>
            <p:cNvSpPr/>
            <p:nvPr/>
          </p:nvSpPr>
          <p:spPr bwMode="auto">
            <a:xfrm>
              <a:off x="2591991" y="2395734"/>
              <a:ext cx="82153" cy="57150"/>
            </a:xfrm>
            <a:custGeom>
              <a:avLst/>
              <a:gdLst>
                <a:gd name="T0" fmla="*/ 4 w 32"/>
                <a:gd name="T1" fmla="*/ 22 h 22"/>
                <a:gd name="T2" fmla="*/ 31 w 32"/>
                <a:gd name="T3" fmla="*/ 19 h 22"/>
                <a:gd name="T4" fmla="*/ 32 w 32"/>
                <a:gd name="T5" fmla="*/ 17 h 22"/>
                <a:gd name="T6" fmla="*/ 30 w 32"/>
                <a:gd name="T7" fmla="*/ 1 h 22"/>
                <a:gd name="T8" fmla="*/ 28 w 32"/>
                <a:gd name="T9" fmla="*/ 0 h 22"/>
                <a:gd name="T10" fmla="*/ 2 w 32"/>
                <a:gd name="T11" fmla="*/ 3 h 22"/>
                <a:gd name="T12" fmla="*/ 0 w 32"/>
                <a:gd name="T13" fmla="*/ 5 h 22"/>
                <a:gd name="T14" fmla="*/ 2 w 32"/>
                <a:gd name="T15" fmla="*/ 21 h 22"/>
                <a:gd name="T16" fmla="*/ 4 w 3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2">
                  <a:moveTo>
                    <a:pt x="4" y="22"/>
                  </a:moveTo>
                  <a:cubicBezTo>
                    <a:pt x="31" y="19"/>
                    <a:pt x="31" y="19"/>
                    <a:pt x="31" y="19"/>
                  </a:cubicBezTo>
                  <a:cubicBezTo>
                    <a:pt x="32" y="19"/>
                    <a:pt x="32" y="18"/>
                    <a:pt x="32" y="17"/>
                  </a:cubicBezTo>
                  <a:cubicBezTo>
                    <a:pt x="30" y="1"/>
                    <a:pt x="30" y="1"/>
                    <a:pt x="30" y="1"/>
                  </a:cubicBezTo>
                  <a:cubicBezTo>
                    <a:pt x="30" y="0"/>
                    <a:pt x="29" y="0"/>
                    <a:pt x="28" y="0"/>
                  </a:cubicBezTo>
                  <a:cubicBezTo>
                    <a:pt x="2" y="3"/>
                    <a:pt x="2" y="3"/>
                    <a:pt x="2" y="3"/>
                  </a:cubicBezTo>
                  <a:cubicBezTo>
                    <a:pt x="1" y="3"/>
                    <a:pt x="0" y="4"/>
                    <a:pt x="0" y="5"/>
                  </a:cubicBezTo>
                  <a:cubicBezTo>
                    <a:pt x="2" y="21"/>
                    <a:pt x="2" y="21"/>
                    <a:pt x="2" y="21"/>
                  </a:cubicBezTo>
                  <a:cubicBezTo>
                    <a:pt x="2" y="22"/>
                    <a:pt x="3" y="22"/>
                    <a:pt x="4" y="2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53" name="Freeform 199"/>
            <p:cNvSpPr>
              <a:spLocks noEditPoints="1"/>
            </p:cNvSpPr>
            <p:nvPr/>
          </p:nvSpPr>
          <p:spPr bwMode="auto">
            <a:xfrm>
              <a:off x="2705100" y="2352872"/>
              <a:ext cx="135731" cy="192881"/>
            </a:xfrm>
            <a:custGeom>
              <a:avLst/>
              <a:gdLst>
                <a:gd name="T0" fmla="*/ 34 w 53"/>
                <a:gd name="T1" fmla="*/ 1 h 75"/>
                <a:gd name="T2" fmla="*/ 10 w 53"/>
                <a:gd name="T3" fmla="*/ 4 h 75"/>
                <a:gd name="T4" fmla="*/ 1 w 53"/>
                <a:gd name="T5" fmla="*/ 16 h 75"/>
                <a:gd name="T6" fmla="*/ 7 w 53"/>
                <a:gd name="T7" fmla="*/ 65 h 75"/>
                <a:gd name="T8" fmla="*/ 19 w 53"/>
                <a:gd name="T9" fmla="*/ 74 h 75"/>
                <a:gd name="T10" fmla="*/ 42 w 53"/>
                <a:gd name="T11" fmla="*/ 72 h 75"/>
                <a:gd name="T12" fmla="*/ 52 w 53"/>
                <a:gd name="T13" fmla="*/ 59 h 75"/>
                <a:gd name="T14" fmla="*/ 46 w 53"/>
                <a:gd name="T15" fmla="*/ 11 h 75"/>
                <a:gd name="T16" fmla="*/ 34 w 53"/>
                <a:gd name="T17" fmla="*/ 1 h 75"/>
                <a:gd name="T18" fmla="*/ 47 w 53"/>
                <a:gd name="T19" fmla="*/ 60 h 75"/>
                <a:gd name="T20" fmla="*/ 42 w 53"/>
                <a:gd name="T21" fmla="*/ 67 h 75"/>
                <a:gd name="T22" fmla="*/ 18 w 53"/>
                <a:gd name="T23" fmla="*/ 70 h 75"/>
                <a:gd name="T24" fmla="*/ 11 w 53"/>
                <a:gd name="T25" fmla="*/ 64 h 75"/>
                <a:gd name="T26" fmla="*/ 5 w 53"/>
                <a:gd name="T27" fmla="*/ 16 h 75"/>
                <a:gd name="T28" fmla="*/ 11 w 53"/>
                <a:gd name="T29" fmla="*/ 9 h 75"/>
                <a:gd name="T30" fmla="*/ 34 w 53"/>
                <a:gd name="T31" fmla="*/ 6 h 75"/>
                <a:gd name="T32" fmla="*/ 41 w 53"/>
                <a:gd name="T33" fmla="*/ 11 h 75"/>
                <a:gd name="T34" fmla="*/ 47 w 53"/>
                <a:gd name="T35" fmla="*/ 6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75">
                  <a:moveTo>
                    <a:pt x="34" y="1"/>
                  </a:moveTo>
                  <a:cubicBezTo>
                    <a:pt x="10" y="4"/>
                    <a:pt x="10" y="4"/>
                    <a:pt x="10" y="4"/>
                  </a:cubicBezTo>
                  <a:cubicBezTo>
                    <a:pt x="4" y="5"/>
                    <a:pt x="0" y="10"/>
                    <a:pt x="1" y="16"/>
                  </a:cubicBezTo>
                  <a:cubicBezTo>
                    <a:pt x="7" y="65"/>
                    <a:pt x="7" y="65"/>
                    <a:pt x="7" y="65"/>
                  </a:cubicBezTo>
                  <a:cubicBezTo>
                    <a:pt x="7" y="71"/>
                    <a:pt x="13" y="75"/>
                    <a:pt x="19" y="74"/>
                  </a:cubicBezTo>
                  <a:cubicBezTo>
                    <a:pt x="42" y="72"/>
                    <a:pt x="42" y="72"/>
                    <a:pt x="42" y="72"/>
                  </a:cubicBezTo>
                  <a:cubicBezTo>
                    <a:pt x="48" y="71"/>
                    <a:pt x="53" y="65"/>
                    <a:pt x="52" y="59"/>
                  </a:cubicBezTo>
                  <a:cubicBezTo>
                    <a:pt x="46" y="11"/>
                    <a:pt x="46" y="11"/>
                    <a:pt x="46" y="11"/>
                  </a:cubicBezTo>
                  <a:cubicBezTo>
                    <a:pt x="45" y="5"/>
                    <a:pt x="40" y="0"/>
                    <a:pt x="34" y="1"/>
                  </a:cubicBezTo>
                  <a:close/>
                  <a:moveTo>
                    <a:pt x="47" y="60"/>
                  </a:moveTo>
                  <a:cubicBezTo>
                    <a:pt x="47" y="63"/>
                    <a:pt x="45" y="66"/>
                    <a:pt x="42" y="67"/>
                  </a:cubicBezTo>
                  <a:cubicBezTo>
                    <a:pt x="18" y="70"/>
                    <a:pt x="18" y="70"/>
                    <a:pt x="18" y="70"/>
                  </a:cubicBezTo>
                  <a:cubicBezTo>
                    <a:pt x="15" y="70"/>
                    <a:pt x="12" y="68"/>
                    <a:pt x="11" y="64"/>
                  </a:cubicBezTo>
                  <a:cubicBezTo>
                    <a:pt x="5" y="16"/>
                    <a:pt x="5" y="16"/>
                    <a:pt x="5" y="16"/>
                  </a:cubicBezTo>
                  <a:cubicBezTo>
                    <a:pt x="5" y="12"/>
                    <a:pt x="7" y="9"/>
                    <a:pt x="11" y="9"/>
                  </a:cubicBezTo>
                  <a:cubicBezTo>
                    <a:pt x="34" y="6"/>
                    <a:pt x="34" y="6"/>
                    <a:pt x="34" y="6"/>
                  </a:cubicBezTo>
                  <a:cubicBezTo>
                    <a:pt x="38" y="6"/>
                    <a:pt x="41" y="8"/>
                    <a:pt x="41" y="11"/>
                  </a:cubicBezTo>
                  <a:lnTo>
                    <a:pt x="47" y="60"/>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54" name="Freeform 200"/>
            <p:cNvSpPr/>
            <p:nvPr/>
          </p:nvSpPr>
          <p:spPr bwMode="auto">
            <a:xfrm>
              <a:off x="2767012" y="2496938"/>
              <a:ext cx="25003" cy="22622"/>
            </a:xfrm>
            <a:custGeom>
              <a:avLst/>
              <a:gdLst>
                <a:gd name="T0" fmla="*/ 7 w 10"/>
                <a:gd name="T1" fmla="*/ 0 h 9"/>
                <a:gd name="T2" fmla="*/ 2 w 10"/>
                <a:gd name="T3" fmla="*/ 0 h 9"/>
                <a:gd name="T4" fmla="*/ 0 w 10"/>
                <a:gd name="T5" fmla="*/ 3 h 9"/>
                <a:gd name="T6" fmla="*/ 1 w 10"/>
                <a:gd name="T7" fmla="*/ 7 h 9"/>
                <a:gd name="T8" fmla="*/ 3 w 10"/>
                <a:gd name="T9" fmla="*/ 9 h 9"/>
                <a:gd name="T10" fmla="*/ 8 w 10"/>
                <a:gd name="T11" fmla="*/ 8 h 9"/>
                <a:gd name="T12" fmla="*/ 9 w 10"/>
                <a:gd name="T13" fmla="*/ 6 h 9"/>
                <a:gd name="T14" fmla="*/ 9 w 10"/>
                <a:gd name="T15" fmla="*/ 1 h 9"/>
                <a:gd name="T16" fmla="*/ 7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7" y="0"/>
                  </a:moveTo>
                  <a:cubicBezTo>
                    <a:pt x="2" y="0"/>
                    <a:pt x="2" y="0"/>
                    <a:pt x="2" y="0"/>
                  </a:cubicBezTo>
                  <a:cubicBezTo>
                    <a:pt x="1" y="1"/>
                    <a:pt x="0" y="2"/>
                    <a:pt x="0" y="3"/>
                  </a:cubicBezTo>
                  <a:cubicBezTo>
                    <a:pt x="1" y="7"/>
                    <a:pt x="1" y="7"/>
                    <a:pt x="1" y="7"/>
                  </a:cubicBezTo>
                  <a:cubicBezTo>
                    <a:pt x="1" y="8"/>
                    <a:pt x="2" y="9"/>
                    <a:pt x="3" y="9"/>
                  </a:cubicBezTo>
                  <a:cubicBezTo>
                    <a:pt x="8" y="8"/>
                    <a:pt x="8" y="8"/>
                    <a:pt x="8" y="8"/>
                  </a:cubicBezTo>
                  <a:cubicBezTo>
                    <a:pt x="9" y="8"/>
                    <a:pt x="10" y="7"/>
                    <a:pt x="9" y="6"/>
                  </a:cubicBezTo>
                  <a:cubicBezTo>
                    <a:pt x="9" y="1"/>
                    <a:pt x="9" y="1"/>
                    <a:pt x="9" y="1"/>
                  </a:cubicBezTo>
                  <a:cubicBezTo>
                    <a:pt x="9" y="0"/>
                    <a:pt x="8" y="0"/>
                    <a:pt x="7"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55" name="Freeform 201"/>
            <p:cNvSpPr/>
            <p:nvPr/>
          </p:nvSpPr>
          <p:spPr bwMode="auto">
            <a:xfrm>
              <a:off x="2725340" y="2377876"/>
              <a:ext cx="90488" cy="116681"/>
            </a:xfrm>
            <a:custGeom>
              <a:avLst/>
              <a:gdLst>
                <a:gd name="T0" fmla="*/ 28 w 35"/>
                <a:gd name="T1" fmla="*/ 0 h 45"/>
                <a:gd name="T2" fmla="*/ 2 w 35"/>
                <a:gd name="T3" fmla="*/ 4 h 45"/>
                <a:gd name="T4" fmla="*/ 0 w 35"/>
                <a:gd name="T5" fmla="*/ 6 h 45"/>
                <a:gd name="T6" fmla="*/ 5 w 35"/>
                <a:gd name="T7" fmla="*/ 43 h 45"/>
                <a:gd name="T8" fmla="*/ 7 w 35"/>
                <a:gd name="T9" fmla="*/ 45 h 45"/>
                <a:gd name="T10" fmla="*/ 33 w 35"/>
                <a:gd name="T11" fmla="*/ 41 h 45"/>
                <a:gd name="T12" fmla="*/ 35 w 35"/>
                <a:gd name="T13" fmla="*/ 39 h 45"/>
                <a:gd name="T14" fmla="*/ 30 w 35"/>
                <a:gd name="T15" fmla="*/ 2 h 45"/>
                <a:gd name="T16" fmla="*/ 28 w 35"/>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5">
                  <a:moveTo>
                    <a:pt x="28" y="0"/>
                  </a:moveTo>
                  <a:cubicBezTo>
                    <a:pt x="2" y="4"/>
                    <a:pt x="2" y="4"/>
                    <a:pt x="2" y="4"/>
                  </a:cubicBezTo>
                  <a:cubicBezTo>
                    <a:pt x="1" y="4"/>
                    <a:pt x="0" y="5"/>
                    <a:pt x="0" y="6"/>
                  </a:cubicBezTo>
                  <a:cubicBezTo>
                    <a:pt x="5" y="43"/>
                    <a:pt x="5" y="43"/>
                    <a:pt x="5" y="43"/>
                  </a:cubicBezTo>
                  <a:cubicBezTo>
                    <a:pt x="5" y="44"/>
                    <a:pt x="6" y="45"/>
                    <a:pt x="7" y="45"/>
                  </a:cubicBezTo>
                  <a:cubicBezTo>
                    <a:pt x="33" y="41"/>
                    <a:pt x="33" y="41"/>
                    <a:pt x="33" y="41"/>
                  </a:cubicBezTo>
                  <a:cubicBezTo>
                    <a:pt x="34" y="41"/>
                    <a:pt x="35" y="40"/>
                    <a:pt x="35" y="39"/>
                  </a:cubicBezTo>
                  <a:cubicBezTo>
                    <a:pt x="30" y="2"/>
                    <a:pt x="30" y="2"/>
                    <a:pt x="30" y="2"/>
                  </a:cubicBezTo>
                  <a:cubicBezTo>
                    <a:pt x="30" y="1"/>
                    <a:pt x="29" y="0"/>
                    <a:pt x="28"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56" name="Freeform 202"/>
            <p:cNvSpPr/>
            <p:nvPr/>
          </p:nvSpPr>
          <p:spPr bwMode="auto">
            <a:xfrm>
              <a:off x="363141" y="2277863"/>
              <a:ext cx="64294" cy="48816"/>
            </a:xfrm>
            <a:custGeom>
              <a:avLst/>
              <a:gdLst>
                <a:gd name="T0" fmla="*/ 12 w 25"/>
                <a:gd name="T1" fmla="*/ 18 h 19"/>
                <a:gd name="T2" fmla="*/ 16 w 25"/>
                <a:gd name="T3" fmla="*/ 17 h 19"/>
                <a:gd name="T4" fmla="*/ 24 w 25"/>
                <a:gd name="T5" fmla="*/ 16 h 19"/>
                <a:gd name="T6" fmla="*/ 25 w 25"/>
                <a:gd name="T7" fmla="*/ 2 h 19"/>
                <a:gd name="T8" fmla="*/ 22 w 25"/>
                <a:gd name="T9" fmla="*/ 0 h 19"/>
                <a:gd name="T10" fmla="*/ 14 w 25"/>
                <a:gd name="T11" fmla="*/ 1 h 19"/>
                <a:gd name="T12" fmla="*/ 10 w 25"/>
                <a:gd name="T13" fmla="*/ 2 h 19"/>
                <a:gd name="T14" fmla="*/ 2 w 25"/>
                <a:gd name="T15" fmla="*/ 3 h 19"/>
                <a:gd name="T16" fmla="*/ 0 w 25"/>
                <a:gd name="T17" fmla="*/ 5 h 19"/>
                <a:gd name="T18" fmla="*/ 5 w 25"/>
                <a:gd name="T19" fmla="*/ 19 h 19"/>
                <a:gd name="T20" fmla="*/ 12 w 25"/>
                <a:gd name="T2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
                  <a:moveTo>
                    <a:pt x="12" y="18"/>
                  </a:moveTo>
                  <a:cubicBezTo>
                    <a:pt x="16" y="17"/>
                    <a:pt x="16" y="17"/>
                    <a:pt x="16" y="17"/>
                  </a:cubicBezTo>
                  <a:cubicBezTo>
                    <a:pt x="24" y="16"/>
                    <a:pt x="24" y="16"/>
                    <a:pt x="24" y="16"/>
                  </a:cubicBezTo>
                  <a:cubicBezTo>
                    <a:pt x="25" y="2"/>
                    <a:pt x="25" y="2"/>
                    <a:pt x="25" y="2"/>
                  </a:cubicBezTo>
                  <a:cubicBezTo>
                    <a:pt x="25" y="2"/>
                    <a:pt x="25" y="0"/>
                    <a:pt x="22" y="0"/>
                  </a:cubicBezTo>
                  <a:cubicBezTo>
                    <a:pt x="21" y="0"/>
                    <a:pt x="18" y="1"/>
                    <a:pt x="14" y="1"/>
                  </a:cubicBezTo>
                  <a:cubicBezTo>
                    <a:pt x="12" y="2"/>
                    <a:pt x="10" y="2"/>
                    <a:pt x="10" y="2"/>
                  </a:cubicBezTo>
                  <a:cubicBezTo>
                    <a:pt x="7" y="2"/>
                    <a:pt x="3" y="3"/>
                    <a:pt x="2" y="3"/>
                  </a:cubicBezTo>
                  <a:cubicBezTo>
                    <a:pt x="0" y="3"/>
                    <a:pt x="0" y="5"/>
                    <a:pt x="0" y="5"/>
                  </a:cubicBezTo>
                  <a:cubicBezTo>
                    <a:pt x="5" y="19"/>
                    <a:pt x="5" y="19"/>
                    <a:pt x="5" y="19"/>
                  </a:cubicBezTo>
                  <a:lnTo>
                    <a:pt x="12" y="18"/>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57" name="Freeform 203"/>
            <p:cNvSpPr/>
            <p:nvPr/>
          </p:nvSpPr>
          <p:spPr bwMode="auto">
            <a:xfrm>
              <a:off x="425053" y="2306437"/>
              <a:ext cx="60722" cy="44054"/>
            </a:xfrm>
            <a:custGeom>
              <a:avLst/>
              <a:gdLst>
                <a:gd name="T0" fmla="*/ 24 w 24"/>
                <a:gd name="T1" fmla="*/ 8 h 17"/>
                <a:gd name="T2" fmla="*/ 1 w 24"/>
                <a:gd name="T3" fmla="*/ 5 h 17"/>
                <a:gd name="T4" fmla="*/ 1 w 24"/>
                <a:gd name="T5" fmla="*/ 5 h 17"/>
                <a:gd name="T6" fmla="*/ 1 w 24"/>
                <a:gd name="T7" fmla="*/ 5 h 17"/>
                <a:gd name="T8" fmla="*/ 1 w 24"/>
                <a:gd name="T9" fmla="*/ 5 h 17"/>
                <a:gd name="T10" fmla="*/ 1 w 24"/>
                <a:gd name="T11" fmla="*/ 7 h 17"/>
                <a:gd name="T12" fmla="*/ 1 w 24"/>
                <a:gd name="T13" fmla="*/ 7 h 17"/>
                <a:gd name="T14" fmla="*/ 20 w 24"/>
                <a:gd name="T15" fmla="*/ 17 h 17"/>
                <a:gd name="T16" fmla="*/ 22 w 24"/>
                <a:gd name="T17" fmla="*/ 15 h 17"/>
                <a:gd name="T18" fmla="*/ 8 w 24"/>
                <a:gd name="T19" fmla="*/ 6 h 17"/>
                <a:gd name="T20" fmla="*/ 23 w 24"/>
                <a:gd name="T21" fmla="*/ 10 h 17"/>
                <a:gd name="T22" fmla="*/ 24 w 24"/>
                <a:gd name="T2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7">
                  <a:moveTo>
                    <a:pt x="24" y="8"/>
                  </a:moveTo>
                  <a:cubicBezTo>
                    <a:pt x="16" y="0"/>
                    <a:pt x="3" y="4"/>
                    <a:pt x="1" y="5"/>
                  </a:cubicBezTo>
                  <a:cubicBezTo>
                    <a:pt x="1" y="5"/>
                    <a:pt x="1" y="5"/>
                    <a:pt x="1" y="5"/>
                  </a:cubicBezTo>
                  <a:cubicBezTo>
                    <a:pt x="1" y="5"/>
                    <a:pt x="1" y="5"/>
                    <a:pt x="1" y="5"/>
                  </a:cubicBezTo>
                  <a:cubicBezTo>
                    <a:pt x="1" y="5"/>
                    <a:pt x="1" y="5"/>
                    <a:pt x="1" y="5"/>
                  </a:cubicBezTo>
                  <a:cubicBezTo>
                    <a:pt x="0" y="6"/>
                    <a:pt x="1" y="7"/>
                    <a:pt x="1" y="7"/>
                  </a:cubicBezTo>
                  <a:cubicBezTo>
                    <a:pt x="1" y="7"/>
                    <a:pt x="1" y="7"/>
                    <a:pt x="1" y="7"/>
                  </a:cubicBezTo>
                  <a:cubicBezTo>
                    <a:pt x="14" y="8"/>
                    <a:pt x="19" y="16"/>
                    <a:pt x="20" y="17"/>
                  </a:cubicBezTo>
                  <a:cubicBezTo>
                    <a:pt x="22" y="17"/>
                    <a:pt x="22" y="15"/>
                    <a:pt x="22" y="15"/>
                  </a:cubicBezTo>
                  <a:cubicBezTo>
                    <a:pt x="19" y="9"/>
                    <a:pt x="13" y="7"/>
                    <a:pt x="8" y="6"/>
                  </a:cubicBezTo>
                  <a:cubicBezTo>
                    <a:pt x="16" y="6"/>
                    <a:pt x="21" y="10"/>
                    <a:pt x="23" y="10"/>
                  </a:cubicBezTo>
                  <a:cubicBezTo>
                    <a:pt x="24" y="9"/>
                    <a:pt x="24" y="8"/>
                    <a:pt x="24" y="8"/>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58" name="Freeform 204"/>
            <p:cNvSpPr/>
            <p:nvPr/>
          </p:nvSpPr>
          <p:spPr bwMode="auto">
            <a:xfrm>
              <a:off x="403622" y="2390972"/>
              <a:ext cx="10715" cy="20241"/>
            </a:xfrm>
            <a:custGeom>
              <a:avLst/>
              <a:gdLst>
                <a:gd name="T0" fmla="*/ 1 w 4"/>
                <a:gd name="T1" fmla="*/ 7 h 8"/>
                <a:gd name="T2" fmla="*/ 4 w 4"/>
                <a:gd name="T3" fmla="*/ 8 h 8"/>
                <a:gd name="T4" fmla="*/ 3 w 4"/>
                <a:gd name="T5" fmla="*/ 0 h 8"/>
                <a:gd name="T6" fmla="*/ 0 w 4"/>
                <a:gd name="T7" fmla="*/ 1 h 8"/>
                <a:gd name="T8" fmla="*/ 1 w 4"/>
                <a:gd name="T9" fmla="*/ 7 h 8"/>
              </a:gdLst>
              <a:ahLst/>
              <a:cxnLst>
                <a:cxn ang="0">
                  <a:pos x="T0" y="T1"/>
                </a:cxn>
                <a:cxn ang="0">
                  <a:pos x="T2" y="T3"/>
                </a:cxn>
                <a:cxn ang="0">
                  <a:pos x="T4" y="T5"/>
                </a:cxn>
                <a:cxn ang="0">
                  <a:pos x="T6" y="T7"/>
                </a:cxn>
                <a:cxn ang="0">
                  <a:pos x="T8" y="T9"/>
                </a:cxn>
              </a:cxnLst>
              <a:rect l="0" t="0" r="r" b="b"/>
              <a:pathLst>
                <a:path w="4" h="8">
                  <a:moveTo>
                    <a:pt x="1" y="7"/>
                  </a:moveTo>
                  <a:cubicBezTo>
                    <a:pt x="2" y="7"/>
                    <a:pt x="3" y="7"/>
                    <a:pt x="4" y="8"/>
                  </a:cubicBezTo>
                  <a:cubicBezTo>
                    <a:pt x="3" y="0"/>
                    <a:pt x="3" y="0"/>
                    <a:pt x="3" y="0"/>
                  </a:cubicBezTo>
                  <a:cubicBezTo>
                    <a:pt x="2" y="1"/>
                    <a:pt x="1" y="1"/>
                    <a:pt x="0" y="1"/>
                  </a:cubicBezTo>
                  <a:lnTo>
                    <a:pt x="1" y="7"/>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59" name="Freeform 206"/>
            <p:cNvSpPr/>
            <p:nvPr/>
          </p:nvSpPr>
          <p:spPr bwMode="auto">
            <a:xfrm>
              <a:off x="409575" y="2421928"/>
              <a:ext cx="7144" cy="20241"/>
            </a:xfrm>
            <a:custGeom>
              <a:avLst/>
              <a:gdLst>
                <a:gd name="T0" fmla="*/ 1 w 3"/>
                <a:gd name="T1" fmla="*/ 8 h 8"/>
                <a:gd name="T2" fmla="*/ 3 w 3"/>
                <a:gd name="T3" fmla="*/ 7 h 8"/>
                <a:gd name="T4" fmla="*/ 3 w 3"/>
                <a:gd name="T5" fmla="*/ 1 h 8"/>
                <a:gd name="T6" fmla="*/ 0 w 3"/>
                <a:gd name="T7" fmla="*/ 0 h 8"/>
                <a:gd name="T8" fmla="*/ 1 w 3"/>
                <a:gd name="T9" fmla="*/ 8 h 8"/>
              </a:gdLst>
              <a:ahLst/>
              <a:cxnLst>
                <a:cxn ang="0">
                  <a:pos x="T0" y="T1"/>
                </a:cxn>
                <a:cxn ang="0">
                  <a:pos x="T2" y="T3"/>
                </a:cxn>
                <a:cxn ang="0">
                  <a:pos x="T4" y="T5"/>
                </a:cxn>
                <a:cxn ang="0">
                  <a:pos x="T6" y="T7"/>
                </a:cxn>
                <a:cxn ang="0">
                  <a:pos x="T8" y="T9"/>
                </a:cxn>
              </a:cxnLst>
              <a:rect l="0" t="0" r="r" b="b"/>
              <a:pathLst>
                <a:path w="3" h="8">
                  <a:moveTo>
                    <a:pt x="1" y="8"/>
                  </a:moveTo>
                  <a:cubicBezTo>
                    <a:pt x="2" y="8"/>
                    <a:pt x="3" y="8"/>
                    <a:pt x="3" y="7"/>
                  </a:cubicBezTo>
                  <a:cubicBezTo>
                    <a:pt x="3" y="1"/>
                    <a:pt x="3" y="1"/>
                    <a:pt x="3" y="1"/>
                  </a:cubicBezTo>
                  <a:cubicBezTo>
                    <a:pt x="2" y="1"/>
                    <a:pt x="1" y="1"/>
                    <a:pt x="0" y="0"/>
                  </a:cubicBezTo>
                  <a:lnTo>
                    <a:pt x="1" y="8"/>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60" name="Freeform 207"/>
            <p:cNvSpPr>
              <a:spLocks noEditPoints="1"/>
            </p:cNvSpPr>
            <p:nvPr/>
          </p:nvSpPr>
          <p:spPr bwMode="auto">
            <a:xfrm>
              <a:off x="334565" y="2326678"/>
              <a:ext cx="157163" cy="179785"/>
            </a:xfrm>
            <a:custGeom>
              <a:avLst/>
              <a:gdLst>
                <a:gd name="T0" fmla="*/ 35 w 61"/>
                <a:gd name="T1" fmla="*/ 1 h 70"/>
                <a:gd name="T2" fmla="*/ 16 w 61"/>
                <a:gd name="T3" fmla="*/ 3 h 70"/>
                <a:gd name="T4" fmla="*/ 1 w 61"/>
                <a:gd name="T5" fmla="*/ 35 h 70"/>
                <a:gd name="T6" fmla="*/ 4 w 61"/>
                <a:gd name="T7" fmla="*/ 54 h 70"/>
                <a:gd name="T8" fmla="*/ 23 w 61"/>
                <a:gd name="T9" fmla="*/ 69 h 70"/>
                <a:gd name="T10" fmla="*/ 45 w 61"/>
                <a:gd name="T11" fmla="*/ 67 h 70"/>
                <a:gd name="T12" fmla="*/ 59 w 61"/>
                <a:gd name="T13" fmla="*/ 47 h 70"/>
                <a:gd name="T14" fmla="*/ 57 w 61"/>
                <a:gd name="T15" fmla="*/ 28 h 70"/>
                <a:gd name="T16" fmla="*/ 35 w 61"/>
                <a:gd name="T17" fmla="*/ 1 h 70"/>
                <a:gd name="T18" fmla="*/ 39 w 61"/>
                <a:gd name="T19" fmla="*/ 45 h 70"/>
                <a:gd name="T20" fmla="*/ 37 w 61"/>
                <a:gd name="T21" fmla="*/ 47 h 70"/>
                <a:gd name="T22" fmla="*/ 35 w 61"/>
                <a:gd name="T23" fmla="*/ 49 h 70"/>
                <a:gd name="T24" fmla="*/ 36 w 61"/>
                <a:gd name="T25" fmla="*/ 54 h 70"/>
                <a:gd name="T26" fmla="*/ 35 w 61"/>
                <a:gd name="T27" fmla="*/ 55 h 70"/>
                <a:gd name="T28" fmla="*/ 33 w 61"/>
                <a:gd name="T29" fmla="*/ 54 h 70"/>
                <a:gd name="T30" fmla="*/ 33 w 61"/>
                <a:gd name="T31" fmla="*/ 49 h 70"/>
                <a:gd name="T32" fmla="*/ 30 w 61"/>
                <a:gd name="T33" fmla="*/ 50 h 70"/>
                <a:gd name="T34" fmla="*/ 31 w 61"/>
                <a:gd name="T35" fmla="*/ 54 h 70"/>
                <a:gd name="T36" fmla="*/ 30 w 61"/>
                <a:gd name="T37" fmla="*/ 56 h 70"/>
                <a:gd name="T38" fmla="*/ 28 w 61"/>
                <a:gd name="T39" fmla="*/ 54 h 70"/>
                <a:gd name="T40" fmla="*/ 28 w 61"/>
                <a:gd name="T41" fmla="*/ 50 h 70"/>
                <a:gd name="T42" fmla="*/ 25 w 61"/>
                <a:gd name="T43" fmla="*/ 50 h 70"/>
                <a:gd name="T44" fmla="*/ 22 w 61"/>
                <a:gd name="T45" fmla="*/ 49 h 70"/>
                <a:gd name="T46" fmla="*/ 21 w 61"/>
                <a:gd name="T47" fmla="*/ 48 h 70"/>
                <a:gd name="T48" fmla="*/ 21 w 61"/>
                <a:gd name="T49" fmla="*/ 47 h 70"/>
                <a:gd name="T50" fmla="*/ 22 w 61"/>
                <a:gd name="T51" fmla="*/ 45 h 70"/>
                <a:gd name="T52" fmla="*/ 22 w 61"/>
                <a:gd name="T53" fmla="*/ 45 h 70"/>
                <a:gd name="T54" fmla="*/ 25 w 61"/>
                <a:gd name="T55" fmla="*/ 45 h 70"/>
                <a:gd name="T56" fmla="*/ 27 w 61"/>
                <a:gd name="T57" fmla="*/ 45 h 70"/>
                <a:gd name="T58" fmla="*/ 26 w 61"/>
                <a:gd name="T59" fmla="*/ 37 h 70"/>
                <a:gd name="T60" fmla="*/ 26 w 61"/>
                <a:gd name="T61" fmla="*/ 36 h 70"/>
                <a:gd name="T62" fmla="*/ 23 w 61"/>
                <a:gd name="T63" fmla="*/ 35 h 70"/>
                <a:gd name="T64" fmla="*/ 21 w 61"/>
                <a:gd name="T65" fmla="*/ 33 h 70"/>
                <a:gd name="T66" fmla="*/ 20 w 61"/>
                <a:gd name="T67" fmla="*/ 30 h 70"/>
                <a:gd name="T68" fmla="*/ 20 w 61"/>
                <a:gd name="T69" fmla="*/ 27 h 70"/>
                <a:gd name="T70" fmla="*/ 22 w 61"/>
                <a:gd name="T71" fmla="*/ 24 h 70"/>
                <a:gd name="T72" fmla="*/ 24 w 61"/>
                <a:gd name="T73" fmla="*/ 22 h 70"/>
                <a:gd name="T74" fmla="*/ 24 w 61"/>
                <a:gd name="T75" fmla="*/ 18 h 70"/>
                <a:gd name="T76" fmla="*/ 25 w 61"/>
                <a:gd name="T77" fmla="*/ 17 h 70"/>
                <a:gd name="T78" fmla="*/ 26 w 61"/>
                <a:gd name="T79" fmla="*/ 18 h 70"/>
                <a:gd name="T80" fmla="*/ 27 w 61"/>
                <a:gd name="T81" fmla="*/ 21 h 70"/>
                <a:gd name="T82" fmla="*/ 29 w 61"/>
                <a:gd name="T83" fmla="*/ 21 h 70"/>
                <a:gd name="T84" fmla="*/ 29 w 61"/>
                <a:gd name="T85" fmla="*/ 21 h 70"/>
                <a:gd name="T86" fmla="*/ 29 w 61"/>
                <a:gd name="T87" fmla="*/ 17 h 70"/>
                <a:gd name="T88" fmla="*/ 30 w 61"/>
                <a:gd name="T89" fmla="*/ 16 h 70"/>
                <a:gd name="T90" fmla="*/ 31 w 61"/>
                <a:gd name="T91" fmla="*/ 17 h 70"/>
                <a:gd name="T92" fmla="*/ 32 w 61"/>
                <a:gd name="T93" fmla="*/ 21 h 70"/>
                <a:gd name="T94" fmla="*/ 34 w 61"/>
                <a:gd name="T95" fmla="*/ 21 h 70"/>
                <a:gd name="T96" fmla="*/ 35 w 61"/>
                <a:gd name="T97" fmla="*/ 21 h 70"/>
                <a:gd name="T98" fmla="*/ 36 w 61"/>
                <a:gd name="T99" fmla="*/ 21 h 70"/>
                <a:gd name="T100" fmla="*/ 36 w 61"/>
                <a:gd name="T101" fmla="*/ 22 h 70"/>
                <a:gd name="T102" fmla="*/ 36 w 61"/>
                <a:gd name="T103" fmla="*/ 23 h 70"/>
                <a:gd name="T104" fmla="*/ 36 w 61"/>
                <a:gd name="T105" fmla="*/ 25 h 70"/>
                <a:gd name="T106" fmla="*/ 35 w 61"/>
                <a:gd name="T107" fmla="*/ 26 h 70"/>
                <a:gd name="T108" fmla="*/ 33 w 61"/>
                <a:gd name="T109" fmla="*/ 25 h 70"/>
                <a:gd name="T110" fmla="*/ 32 w 61"/>
                <a:gd name="T111" fmla="*/ 25 h 70"/>
                <a:gd name="T112" fmla="*/ 33 w 61"/>
                <a:gd name="T113" fmla="*/ 33 h 70"/>
                <a:gd name="T114" fmla="*/ 37 w 61"/>
                <a:gd name="T115" fmla="*/ 35 h 70"/>
                <a:gd name="T116" fmla="*/ 40 w 61"/>
                <a:gd name="T117" fmla="*/ 40 h 70"/>
                <a:gd name="T118" fmla="*/ 39 w 61"/>
                <a:gd name="T119"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 h="70">
                  <a:moveTo>
                    <a:pt x="35" y="1"/>
                  </a:moveTo>
                  <a:cubicBezTo>
                    <a:pt x="16" y="3"/>
                    <a:pt x="16" y="3"/>
                    <a:pt x="16" y="3"/>
                  </a:cubicBezTo>
                  <a:cubicBezTo>
                    <a:pt x="7" y="4"/>
                    <a:pt x="0" y="26"/>
                    <a:pt x="1" y="35"/>
                  </a:cubicBezTo>
                  <a:cubicBezTo>
                    <a:pt x="4" y="54"/>
                    <a:pt x="4" y="54"/>
                    <a:pt x="4" y="54"/>
                  </a:cubicBezTo>
                  <a:cubicBezTo>
                    <a:pt x="5" y="64"/>
                    <a:pt x="13" y="70"/>
                    <a:pt x="23" y="69"/>
                  </a:cubicBezTo>
                  <a:cubicBezTo>
                    <a:pt x="45" y="67"/>
                    <a:pt x="45" y="67"/>
                    <a:pt x="45" y="67"/>
                  </a:cubicBezTo>
                  <a:cubicBezTo>
                    <a:pt x="54" y="65"/>
                    <a:pt x="61" y="57"/>
                    <a:pt x="59" y="47"/>
                  </a:cubicBezTo>
                  <a:cubicBezTo>
                    <a:pt x="57" y="28"/>
                    <a:pt x="57" y="28"/>
                    <a:pt x="57" y="28"/>
                  </a:cubicBezTo>
                  <a:cubicBezTo>
                    <a:pt x="56" y="19"/>
                    <a:pt x="44" y="0"/>
                    <a:pt x="35" y="1"/>
                  </a:cubicBezTo>
                  <a:close/>
                  <a:moveTo>
                    <a:pt x="39" y="45"/>
                  </a:moveTo>
                  <a:cubicBezTo>
                    <a:pt x="39" y="46"/>
                    <a:pt x="38" y="47"/>
                    <a:pt x="37" y="47"/>
                  </a:cubicBezTo>
                  <a:cubicBezTo>
                    <a:pt x="37" y="48"/>
                    <a:pt x="36" y="48"/>
                    <a:pt x="35" y="49"/>
                  </a:cubicBezTo>
                  <a:cubicBezTo>
                    <a:pt x="36" y="54"/>
                    <a:pt x="36" y="54"/>
                    <a:pt x="36" y="54"/>
                  </a:cubicBezTo>
                  <a:cubicBezTo>
                    <a:pt x="36" y="54"/>
                    <a:pt x="36" y="55"/>
                    <a:pt x="35" y="55"/>
                  </a:cubicBezTo>
                  <a:cubicBezTo>
                    <a:pt x="34" y="55"/>
                    <a:pt x="34" y="55"/>
                    <a:pt x="33" y="54"/>
                  </a:cubicBezTo>
                  <a:cubicBezTo>
                    <a:pt x="33" y="49"/>
                    <a:pt x="33" y="49"/>
                    <a:pt x="33" y="49"/>
                  </a:cubicBezTo>
                  <a:cubicBezTo>
                    <a:pt x="32" y="50"/>
                    <a:pt x="31" y="50"/>
                    <a:pt x="30" y="50"/>
                  </a:cubicBezTo>
                  <a:cubicBezTo>
                    <a:pt x="31" y="54"/>
                    <a:pt x="31" y="54"/>
                    <a:pt x="31" y="54"/>
                  </a:cubicBezTo>
                  <a:cubicBezTo>
                    <a:pt x="31" y="55"/>
                    <a:pt x="30" y="56"/>
                    <a:pt x="30" y="56"/>
                  </a:cubicBezTo>
                  <a:cubicBezTo>
                    <a:pt x="29" y="56"/>
                    <a:pt x="28" y="55"/>
                    <a:pt x="28" y="54"/>
                  </a:cubicBezTo>
                  <a:cubicBezTo>
                    <a:pt x="28" y="50"/>
                    <a:pt x="28" y="50"/>
                    <a:pt x="28" y="50"/>
                  </a:cubicBezTo>
                  <a:cubicBezTo>
                    <a:pt x="27" y="50"/>
                    <a:pt x="26" y="50"/>
                    <a:pt x="25" y="50"/>
                  </a:cubicBezTo>
                  <a:cubicBezTo>
                    <a:pt x="23" y="50"/>
                    <a:pt x="22" y="50"/>
                    <a:pt x="22" y="49"/>
                  </a:cubicBezTo>
                  <a:cubicBezTo>
                    <a:pt x="21" y="49"/>
                    <a:pt x="21" y="49"/>
                    <a:pt x="21" y="48"/>
                  </a:cubicBezTo>
                  <a:cubicBezTo>
                    <a:pt x="21" y="48"/>
                    <a:pt x="21" y="47"/>
                    <a:pt x="21" y="47"/>
                  </a:cubicBezTo>
                  <a:cubicBezTo>
                    <a:pt x="21" y="46"/>
                    <a:pt x="21" y="46"/>
                    <a:pt x="22" y="45"/>
                  </a:cubicBezTo>
                  <a:cubicBezTo>
                    <a:pt x="22" y="45"/>
                    <a:pt x="22" y="45"/>
                    <a:pt x="22" y="45"/>
                  </a:cubicBezTo>
                  <a:cubicBezTo>
                    <a:pt x="23" y="45"/>
                    <a:pt x="24" y="45"/>
                    <a:pt x="25" y="45"/>
                  </a:cubicBezTo>
                  <a:cubicBezTo>
                    <a:pt x="26" y="45"/>
                    <a:pt x="26" y="45"/>
                    <a:pt x="27" y="45"/>
                  </a:cubicBezTo>
                  <a:cubicBezTo>
                    <a:pt x="26" y="37"/>
                    <a:pt x="26" y="37"/>
                    <a:pt x="26" y="37"/>
                  </a:cubicBezTo>
                  <a:cubicBezTo>
                    <a:pt x="26" y="36"/>
                    <a:pt x="26" y="36"/>
                    <a:pt x="26" y="36"/>
                  </a:cubicBezTo>
                  <a:cubicBezTo>
                    <a:pt x="25" y="36"/>
                    <a:pt x="24" y="36"/>
                    <a:pt x="23" y="35"/>
                  </a:cubicBezTo>
                  <a:cubicBezTo>
                    <a:pt x="22" y="34"/>
                    <a:pt x="22" y="34"/>
                    <a:pt x="21" y="33"/>
                  </a:cubicBezTo>
                  <a:cubicBezTo>
                    <a:pt x="20" y="32"/>
                    <a:pt x="20" y="31"/>
                    <a:pt x="20" y="30"/>
                  </a:cubicBezTo>
                  <a:cubicBezTo>
                    <a:pt x="20" y="29"/>
                    <a:pt x="20" y="28"/>
                    <a:pt x="20" y="27"/>
                  </a:cubicBezTo>
                  <a:cubicBezTo>
                    <a:pt x="20" y="26"/>
                    <a:pt x="21" y="25"/>
                    <a:pt x="22" y="24"/>
                  </a:cubicBezTo>
                  <a:cubicBezTo>
                    <a:pt x="22" y="23"/>
                    <a:pt x="23" y="23"/>
                    <a:pt x="24" y="22"/>
                  </a:cubicBezTo>
                  <a:cubicBezTo>
                    <a:pt x="24" y="18"/>
                    <a:pt x="24" y="18"/>
                    <a:pt x="24" y="18"/>
                  </a:cubicBezTo>
                  <a:cubicBezTo>
                    <a:pt x="24" y="17"/>
                    <a:pt x="24" y="17"/>
                    <a:pt x="25" y="17"/>
                  </a:cubicBezTo>
                  <a:cubicBezTo>
                    <a:pt x="26" y="17"/>
                    <a:pt x="26" y="17"/>
                    <a:pt x="26" y="18"/>
                  </a:cubicBezTo>
                  <a:cubicBezTo>
                    <a:pt x="27" y="21"/>
                    <a:pt x="27" y="21"/>
                    <a:pt x="27" y="21"/>
                  </a:cubicBezTo>
                  <a:cubicBezTo>
                    <a:pt x="28" y="21"/>
                    <a:pt x="28" y="21"/>
                    <a:pt x="29" y="21"/>
                  </a:cubicBezTo>
                  <a:cubicBezTo>
                    <a:pt x="29" y="21"/>
                    <a:pt x="29" y="21"/>
                    <a:pt x="29" y="21"/>
                  </a:cubicBezTo>
                  <a:cubicBezTo>
                    <a:pt x="29" y="17"/>
                    <a:pt x="29" y="17"/>
                    <a:pt x="29" y="17"/>
                  </a:cubicBezTo>
                  <a:cubicBezTo>
                    <a:pt x="29" y="17"/>
                    <a:pt x="29" y="16"/>
                    <a:pt x="30" y="16"/>
                  </a:cubicBezTo>
                  <a:cubicBezTo>
                    <a:pt x="31" y="16"/>
                    <a:pt x="31" y="16"/>
                    <a:pt x="31" y="17"/>
                  </a:cubicBezTo>
                  <a:cubicBezTo>
                    <a:pt x="32" y="21"/>
                    <a:pt x="32" y="21"/>
                    <a:pt x="32" y="21"/>
                  </a:cubicBezTo>
                  <a:cubicBezTo>
                    <a:pt x="33" y="21"/>
                    <a:pt x="33" y="21"/>
                    <a:pt x="34" y="21"/>
                  </a:cubicBezTo>
                  <a:cubicBezTo>
                    <a:pt x="34" y="21"/>
                    <a:pt x="35" y="21"/>
                    <a:pt x="35" y="21"/>
                  </a:cubicBezTo>
                  <a:cubicBezTo>
                    <a:pt x="35" y="21"/>
                    <a:pt x="36" y="21"/>
                    <a:pt x="36" y="21"/>
                  </a:cubicBezTo>
                  <a:cubicBezTo>
                    <a:pt x="36" y="21"/>
                    <a:pt x="36" y="21"/>
                    <a:pt x="36" y="22"/>
                  </a:cubicBezTo>
                  <a:cubicBezTo>
                    <a:pt x="36" y="22"/>
                    <a:pt x="36" y="23"/>
                    <a:pt x="36" y="23"/>
                  </a:cubicBezTo>
                  <a:cubicBezTo>
                    <a:pt x="36" y="24"/>
                    <a:pt x="36" y="25"/>
                    <a:pt x="36" y="25"/>
                  </a:cubicBezTo>
                  <a:cubicBezTo>
                    <a:pt x="36" y="25"/>
                    <a:pt x="36" y="26"/>
                    <a:pt x="35" y="26"/>
                  </a:cubicBezTo>
                  <a:cubicBezTo>
                    <a:pt x="35" y="26"/>
                    <a:pt x="34" y="25"/>
                    <a:pt x="33" y="25"/>
                  </a:cubicBezTo>
                  <a:cubicBezTo>
                    <a:pt x="33" y="25"/>
                    <a:pt x="33" y="25"/>
                    <a:pt x="32" y="25"/>
                  </a:cubicBezTo>
                  <a:cubicBezTo>
                    <a:pt x="33" y="33"/>
                    <a:pt x="33" y="33"/>
                    <a:pt x="33" y="33"/>
                  </a:cubicBezTo>
                  <a:cubicBezTo>
                    <a:pt x="35" y="34"/>
                    <a:pt x="36" y="35"/>
                    <a:pt x="37" y="35"/>
                  </a:cubicBezTo>
                  <a:cubicBezTo>
                    <a:pt x="39" y="37"/>
                    <a:pt x="40" y="38"/>
                    <a:pt x="40" y="40"/>
                  </a:cubicBezTo>
                  <a:cubicBezTo>
                    <a:pt x="40" y="42"/>
                    <a:pt x="40" y="43"/>
                    <a:pt x="39" y="45"/>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61" name="Freeform 208"/>
            <p:cNvSpPr/>
            <p:nvPr/>
          </p:nvSpPr>
          <p:spPr bwMode="auto">
            <a:xfrm>
              <a:off x="3458766" y="1848047"/>
              <a:ext cx="64294" cy="48816"/>
            </a:xfrm>
            <a:custGeom>
              <a:avLst/>
              <a:gdLst>
                <a:gd name="T0" fmla="*/ 12 w 25"/>
                <a:gd name="T1" fmla="*/ 18 h 19"/>
                <a:gd name="T2" fmla="*/ 16 w 25"/>
                <a:gd name="T3" fmla="*/ 17 h 19"/>
                <a:gd name="T4" fmla="*/ 24 w 25"/>
                <a:gd name="T5" fmla="*/ 16 h 19"/>
                <a:gd name="T6" fmla="*/ 25 w 25"/>
                <a:gd name="T7" fmla="*/ 2 h 19"/>
                <a:gd name="T8" fmla="*/ 23 w 25"/>
                <a:gd name="T9" fmla="*/ 0 h 19"/>
                <a:gd name="T10" fmla="*/ 15 w 25"/>
                <a:gd name="T11" fmla="*/ 1 h 19"/>
                <a:gd name="T12" fmla="*/ 10 w 25"/>
                <a:gd name="T13" fmla="*/ 2 h 19"/>
                <a:gd name="T14" fmla="*/ 2 w 25"/>
                <a:gd name="T15" fmla="*/ 3 h 19"/>
                <a:gd name="T16" fmla="*/ 0 w 25"/>
                <a:gd name="T17" fmla="*/ 5 h 19"/>
                <a:gd name="T18" fmla="*/ 5 w 25"/>
                <a:gd name="T19" fmla="*/ 19 h 19"/>
                <a:gd name="T20" fmla="*/ 12 w 25"/>
                <a:gd name="T2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
                  <a:moveTo>
                    <a:pt x="12" y="18"/>
                  </a:moveTo>
                  <a:cubicBezTo>
                    <a:pt x="16" y="17"/>
                    <a:pt x="16" y="17"/>
                    <a:pt x="16" y="17"/>
                  </a:cubicBezTo>
                  <a:cubicBezTo>
                    <a:pt x="24" y="16"/>
                    <a:pt x="24" y="16"/>
                    <a:pt x="24" y="16"/>
                  </a:cubicBezTo>
                  <a:cubicBezTo>
                    <a:pt x="25" y="2"/>
                    <a:pt x="25" y="2"/>
                    <a:pt x="25" y="2"/>
                  </a:cubicBezTo>
                  <a:cubicBezTo>
                    <a:pt x="25" y="2"/>
                    <a:pt x="25" y="0"/>
                    <a:pt x="23" y="0"/>
                  </a:cubicBezTo>
                  <a:cubicBezTo>
                    <a:pt x="22" y="0"/>
                    <a:pt x="18" y="1"/>
                    <a:pt x="15" y="1"/>
                  </a:cubicBezTo>
                  <a:cubicBezTo>
                    <a:pt x="12" y="1"/>
                    <a:pt x="10" y="2"/>
                    <a:pt x="10" y="2"/>
                  </a:cubicBezTo>
                  <a:cubicBezTo>
                    <a:pt x="7" y="2"/>
                    <a:pt x="3" y="2"/>
                    <a:pt x="2" y="3"/>
                  </a:cubicBezTo>
                  <a:cubicBezTo>
                    <a:pt x="0" y="3"/>
                    <a:pt x="0" y="5"/>
                    <a:pt x="0" y="5"/>
                  </a:cubicBezTo>
                  <a:cubicBezTo>
                    <a:pt x="5" y="19"/>
                    <a:pt x="5" y="19"/>
                    <a:pt x="5" y="19"/>
                  </a:cubicBezTo>
                  <a:lnTo>
                    <a:pt x="12" y="18"/>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62" name="Freeform 209"/>
            <p:cNvSpPr/>
            <p:nvPr/>
          </p:nvSpPr>
          <p:spPr bwMode="auto">
            <a:xfrm>
              <a:off x="3520678" y="1876621"/>
              <a:ext cx="64294" cy="42863"/>
            </a:xfrm>
            <a:custGeom>
              <a:avLst/>
              <a:gdLst>
                <a:gd name="T0" fmla="*/ 24 w 25"/>
                <a:gd name="T1" fmla="*/ 8 h 17"/>
                <a:gd name="T2" fmla="*/ 1 w 25"/>
                <a:gd name="T3" fmla="*/ 5 h 17"/>
                <a:gd name="T4" fmla="*/ 1 w 25"/>
                <a:gd name="T5" fmla="*/ 5 h 17"/>
                <a:gd name="T6" fmla="*/ 1 w 25"/>
                <a:gd name="T7" fmla="*/ 5 h 17"/>
                <a:gd name="T8" fmla="*/ 1 w 25"/>
                <a:gd name="T9" fmla="*/ 5 h 17"/>
                <a:gd name="T10" fmla="*/ 1 w 25"/>
                <a:gd name="T11" fmla="*/ 7 h 17"/>
                <a:gd name="T12" fmla="*/ 2 w 25"/>
                <a:gd name="T13" fmla="*/ 7 h 17"/>
                <a:gd name="T14" fmla="*/ 21 w 25"/>
                <a:gd name="T15" fmla="*/ 16 h 17"/>
                <a:gd name="T16" fmla="*/ 22 w 25"/>
                <a:gd name="T17" fmla="*/ 15 h 17"/>
                <a:gd name="T18" fmla="*/ 8 w 25"/>
                <a:gd name="T19" fmla="*/ 6 h 17"/>
                <a:gd name="T20" fmla="*/ 23 w 25"/>
                <a:gd name="T21" fmla="*/ 9 h 17"/>
                <a:gd name="T22" fmla="*/ 24 w 25"/>
                <a:gd name="T2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17">
                  <a:moveTo>
                    <a:pt x="24" y="8"/>
                  </a:moveTo>
                  <a:cubicBezTo>
                    <a:pt x="17" y="0"/>
                    <a:pt x="4" y="4"/>
                    <a:pt x="1" y="5"/>
                  </a:cubicBezTo>
                  <a:cubicBezTo>
                    <a:pt x="1" y="5"/>
                    <a:pt x="1" y="5"/>
                    <a:pt x="1" y="5"/>
                  </a:cubicBezTo>
                  <a:cubicBezTo>
                    <a:pt x="1" y="5"/>
                    <a:pt x="1" y="5"/>
                    <a:pt x="1" y="5"/>
                  </a:cubicBezTo>
                  <a:cubicBezTo>
                    <a:pt x="1" y="5"/>
                    <a:pt x="1" y="5"/>
                    <a:pt x="1" y="5"/>
                  </a:cubicBezTo>
                  <a:cubicBezTo>
                    <a:pt x="0" y="6"/>
                    <a:pt x="1" y="7"/>
                    <a:pt x="1" y="7"/>
                  </a:cubicBezTo>
                  <a:cubicBezTo>
                    <a:pt x="1" y="7"/>
                    <a:pt x="2" y="7"/>
                    <a:pt x="2" y="7"/>
                  </a:cubicBezTo>
                  <a:cubicBezTo>
                    <a:pt x="15" y="8"/>
                    <a:pt x="19" y="16"/>
                    <a:pt x="21" y="16"/>
                  </a:cubicBezTo>
                  <a:cubicBezTo>
                    <a:pt x="22" y="17"/>
                    <a:pt x="22" y="15"/>
                    <a:pt x="22" y="15"/>
                  </a:cubicBezTo>
                  <a:cubicBezTo>
                    <a:pt x="20" y="9"/>
                    <a:pt x="13" y="7"/>
                    <a:pt x="8" y="6"/>
                  </a:cubicBezTo>
                  <a:cubicBezTo>
                    <a:pt x="17" y="5"/>
                    <a:pt x="21" y="9"/>
                    <a:pt x="23" y="9"/>
                  </a:cubicBezTo>
                  <a:cubicBezTo>
                    <a:pt x="25" y="9"/>
                    <a:pt x="24" y="8"/>
                    <a:pt x="24" y="8"/>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63" name="Freeform 210"/>
            <p:cNvSpPr/>
            <p:nvPr/>
          </p:nvSpPr>
          <p:spPr bwMode="auto">
            <a:xfrm>
              <a:off x="3502819" y="1961156"/>
              <a:ext cx="7144" cy="17860"/>
            </a:xfrm>
            <a:custGeom>
              <a:avLst/>
              <a:gdLst>
                <a:gd name="T0" fmla="*/ 0 w 3"/>
                <a:gd name="T1" fmla="*/ 7 h 7"/>
                <a:gd name="T2" fmla="*/ 3 w 3"/>
                <a:gd name="T3" fmla="*/ 7 h 7"/>
                <a:gd name="T4" fmla="*/ 2 w 3"/>
                <a:gd name="T5" fmla="*/ 0 h 7"/>
                <a:gd name="T6" fmla="*/ 0 w 3"/>
                <a:gd name="T7" fmla="*/ 1 h 7"/>
                <a:gd name="T8" fmla="*/ 0 w 3"/>
                <a:gd name="T9" fmla="*/ 7 h 7"/>
              </a:gdLst>
              <a:ahLst/>
              <a:cxnLst>
                <a:cxn ang="0">
                  <a:pos x="T0" y="T1"/>
                </a:cxn>
                <a:cxn ang="0">
                  <a:pos x="T2" y="T3"/>
                </a:cxn>
                <a:cxn ang="0">
                  <a:pos x="T4" y="T5"/>
                </a:cxn>
                <a:cxn ang="0">
                  <a:pos x="T6" y="T7"/>
                </a:cxn>
                <a:cxn ang="0">
                  <a:pos x="T8" y="T9"/>
                </a:cxn>
              </a:cxnLst>
              <a:rect l="0" t="0" r="r" b="b"/>
              <a:pathLst>
                <a:path w="3" h="7">
                  <a:moveTo>
                    <a:pt x="0" y="7"/>
                  </a:moveTo>
                  <a:cubicBezTo>
                    <a:pt x="1" y="7"/>
                    <a:pt x="2" y="7"/>
                    <a:pt x="3" y="7"/>
                  </a:cubicBezTo>
                  <a:cubicBezTo>
                    <a:pt x="2" y="0"/>
                    <a:pt x="2" y="0"/>
                    <a:pt x="2" y="0"/>
                  </a:cubicBezTo>
                  <a:cubicBezTo>
                    <a:pt x="1" y="0"/>
                    <a:pt x="0" y="1"/>
                    <a:pt x="0" y="1"/>
                  </a:cubicBezTo>
                  <a:lnTo>
                    <a:pt x="0" y="7"/>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64" name="Freeform 211"/>
            <p:cNvSpPr/>
            <p:nvPr/>
          </p:nvSpPr>
          <p:spPr bwMode="auto">
            <a:xfrm>
              <a:off x="3505201" y="1992112"/>
              <a:ext cx="10715" cy="20241"/>
            </a:xfrm>
            <a:custGeom>
              <a:avLst/>
              <a:gdLst>
                <a:gd name="T0" fmla="*/ 1 w 4"/>
                <a:gd name="T1" fmla="*/ 8 h 8"/>
                <a:gd name="T2" fmla="*/ 4 w 4"/>
                <a:gd name="T3" fmla="*/ 7 h 8"/>
                <a:gd name="T4" fmla="*/ 3 w 4"/>
                <a:gd name="T5" fmla="*/ 1 h 8"/>
                <a:gd name="T6" fmla="*/ 0 w 4"/>
                <a:gd name="T7" fmla="*/ 0 h 8"/>
                <a:gd name="T8" fmla="*/ 1 w 4"/>
                <a:gd name="T9" fmla="*/ 8 h 8"/>
              </a:gdLst>
              <a:ahLst/>
              <a:cxnLst>
                <a:cxn ang="0">
                  <a:pos x="T0" y="T1"/>
                </a:cxn>
                <a:cxn ang="0">
                  <a:pos x="T2" y="T3"/>
                </a:cxn>
                <a:cxn ang="0">
                  <a:pos x="T4" y="T5"/>
                </a:cxn>
                <a:cxn ang="0">
                  <a:pos x="T6" y="T7"/>
                </a:cxn>
                <a:cxn ang="0">
                  <a:pos x="T8" y="T9"/>
                </a:cxn>
              </a:cxnLst>
              <a:rect l="0" t="0" r="r" b="b"/>
              <a:pathLst>
                <a:path w="4" h="8">
                  <a:moveTo>
                    <a:pt x="1" y="8"/>
                  </a:moveTo>
                  <a:cubicBezTo>
                    <a:pt x="2" y="8"/>
                    <a:pt x="3" y="8"/>
                    <a:pt x="4" y="7"/>
                  </a:cubicBezTo>
                  <a:cubicBezTo>
                    <a:pt x="3" y="1"/>
                    <a:pt x="3" y="1"/>
                    <a:pt x="3" y="1"/>
                  </a:cubicBezTo>
                  <a:cubicBezTo>
                    <a:pt x="2" y="1"/>
                    <a:pt x="1" y="0"/>
                    <a:pt x="0" y="0"/>
                  </a:cubicBezTo>
                  <a:lnTo>
                    <a:pt x="1" y="8"/>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65" name="Freeform 212"/>
            <p:cNvSpPr>
              <a:spLocks noEditPoints="1"/>
            </p:cNvSpPr>
            <p:nvPr/>
          </p:nvSpPr>
          <p:spPr bwMode="auto">
            <a:xfrm>
              <a:off x="3430190" y="1894481"/>
              <a:ext cx="157163" cy="182166"/>
            </a:xfrm>
            <a:custGeom>
              <a:avLst/>
              <a:gdLst>
                <a:gd name="T0" fmla="*/ 35 w 61"/>
                <a:gd name="T1" fmla="*/ 2 h 71"/>
                <a:gd name="T2" fmla="*/ 17 w 61"/>
                <a:gd name="T3" fmla="*/ 4 h 71"/>
                <a:gd name="T4" fmla="*/ 2 w 61"/>
                <a:gd name="T5" fmla="*/ 36 h 71"/>
                <a:gd name="T6" fmla="*/ 4 w 61"/>
                <a:gd name="T7" fmla="*/ 55 h 71"/>
                <a:gd name="T8" fmla="*/ 23 w 61"/>
                <a:gd name="T9" fmla="*/ 70 h 71"/>
                <a:gd name="T10" fmla="*/ 45 w 61"/>
                <a:gd name="T11" fmla="*/ 67 h 71"/>
                <a:gd name="T12" fmla="*/ 60 w 61"/>
                <a:gd name="T13" fmla="*/ 48 h 71"/>
                <a:gd name="T14" fmla="*/ 57 w 61"/>
                <a:gd name="T15" fmla="*/ 29 h 71"/>
                <a:gd name="T16" fmla="*/ 35 w 61"/>
                <a:gd name="T17" fmla="*/ 2 h 71"/>
                <a:gd name="T18" fmla="*/ 40 w 61"/>
                <a:gd name="T19" fmla="*/ 45 h 71"/>
                <a:gd name="T20" fmla="*/ 38 w 61"/>
                <a:gd name="T21" fmla="*/ 48 h 71"/>
                <a:gd name="T22" fmla="*/ 36 w 61"/>
                <a:gd name="T23" fmla="*/ 49 h 71"/>
                <a:gd name="T24" fmla="*/ 36 w 61"/>
                <a:gd name="T25" fmla="*/ 54 h 71"/>
                <a:gd name="T26" fmla="*/ 35 w 61"/>
                <a:gd name="T27" fmla="*/ 56 h 71"/>
                <a:gd name="T28" fmla="*/ 34 w 61"/>
                <a:gd name="T29" fmla="*/ 55 h 71"/>
                <a:gd name="T30" fmla="*/ 33 w 61"/>
                <a:gd name="T31" fmla="*/ 50 h 71"/>
                <a:gd name="T32" fmla="*/ 31 w 61"/>
                <a:gd name="T33" fmla="*/ 51 h 71"/>
                <a:gd name="T34" fmla="*/ 31 w 61"/>
                <a:gd name="T35" fmla="*/ 55 h 71"/>
                <a:gd name="T36" fmla="*/ 30 w 61"/>
                <a:gd name="T37" fmla="*/ 56 h 71"/>
                <a:gd name="T38" fmla="*/ 29 w 61"/>
                <a:gd name="T39" fmla="*/ 55 h 71"/>
                <a:gd name="T40" fmla="*/ 28 w 61"/>
                <a:gd name="T41" fmla="*/ 51 h 71"/>
                <a:gd name="T42" fmla="*/ 25 w 61"/>
                <a:gd name="T43" fmla="*/ 51 h 71"/>
                <a:gd name="T44" fmla="*/ 22 w 61"/>
                <a:gd name="T45" fmla="*/ 50 h 71"/>
                <a:gd name="T46" fmla="*/ 22 w 61"/>
                <a:gd name="T47" fmla="*/ 49 h 71"/>
                <a:gd name="T48" fmla="*/ 22 w 61"/>
                <a:gd name="T49" fmla="*/ 48 h 71"/>
                <a:gd name="T50" fmla="*/ 22 w 61"/>
                <a:gd name="T51" fmla="*/ 46 h 71"/>
                <a:gd name="T52" fmla="*/ 22 w 61"/>
                <a:gd name="T53" fmla="*/ 46 h 71"/>
                <a:gd name="T54" fmla="*/ 25 w 61"/>
                <a:gd name="T55" fmla="*/ 46 h 71"/>
                <a:gd name="T56" fmla="*/ 28 w 61"/>
                <a:gd name="T57" fmla="*/ 46 h 71"/>
                <a:gd name="T58" fmla="*/ 26 w 61"/>
                <a:gd name="T59" fmla="*/ 37 h 71"/>
                <a:gd name="T60" fmla="*/ 26 w 61"/>
                <a:gd name="T61" fmla="*/ 37 h 71"/>
                <a:gd name="T62" fmla="*/ 23 w 61"/>
                <a:gd name="T63" fmla="*/ 36 h 71"/>
                <a:gd name="T64" fmla="*/ 21 w 61"/>
                <a:gd name="T65" fmla="*/ 34 h 71"/>
                <a:gd name="T66" fmla="*/ 20 w 61"/>
                <a:gd name="T67" fmla="*/ 30 h 71"/>
                <a:gd name="T68" fmla="*/ 20 w 61"/>
                <a:gd name="T69" fmla="*/ 28 h 71"/>
                <a:gd name="T70" fmla="*/ 22 w 61"/>
                <a:gd name="T71" fmla="*/ 25 h 71"/>
                <a:gd name="T72" fmla="*/ 25 w 61"/>
                <a:gd name="T73" fmla="*/ 23 h 71"/>
                <a:gd name="T74" fmla="*/ 24 w 61"/>
                <a:gd name="T75" fmla="*/ 19 h 71"/>
                <a:gd name="T76" fmla="*/ 25 w 61"/>
                <a:gd name="T77" fmla="*/ 18 h 71"/>
                <a:gd name="T78" fmla="*/ 27 w 61"/>
                <a:gd name="T79" fmla="*/ 19 h 71"/>
                <a:gd name="T80" fmla="*/ 27 w 61"/>
                <a:gd name="T81" fmla="*/ 22 h 71"/>
                <a:gd name="T82" fmla="*/ 29 w 61"/>
                <a:gd name="T83" fmla="*/ 22 h 71"/>
                <a:gd name="T84" fmla="*/ 30 w 61"/>
                <a:gd name="T85" fmla="*/ 22 h 71"/>
                <a:gd name="T86" fmla="*/ 29 w 61"/>
                <a:gd name="T87" fmla="*/ 18 h 71"/>
                <a:gd name="T88" fmla="*/ 30 w 61"/>
                <a:gd name="T89" fmla="*/ 17 h 71"/>
                <a:gd name="T90" fmla="*/ 32 w 61"/>
                <a:gd name="T91" fmla="*/ 18 h 71"/>
                <a:gd name="T92" fmla="*/ 32 w 61"/>
                <a:gd name="T93" fmla="*/ 22 h 71"/>
                <a:gd name="T94" fmla="*/ 34 w 61"/>
                <a:gd name="T95" fmla="*/ 22 h 71"/>
                <a:gd name="T96" fmla="*/ 35 w 61"/>
                <a:gd name="T97" fmla="*/ 22 h 71"/>
                <a:gd name="T98" fmla="*/ 36 w 61"/>
                <a:gd name="T99" fmla="*/ 22 h 71"/>
                <a:gd name="T100" fmla="*/ 37 w 61"/>
                <a:gd name="T101" fmla="*/ 23 h 71"/>
                <a:gd name="T102" fmla="*/ 37 w 61"/>
                <a:gd name="T103" fmla="*/ 24 h 71"/>
                <a:gd name="T104" fmla="*/ 36 w 61"/>
                <a:gd name="T105" fmla="*/ 26 h 71"/>
                <a:gd name="T106" fmla="*/ 36 w 61"/>
                <a:gd name="T107" fmla="*/ 26 h 71"/>
                <a:gd name="T108" fmla="*/ 33 w 61"/>
                <a:gd name="T109" fmla="*/ 26 h 71"/>
                <a:gd name="T110" fmla="*/ 33 w 61"/>
                <a:gd name="T111" fmla="*/ 26 h 71"/>
                <a:gd name="T112" fmla="*/ 34 w 61"/>
                <a:gd name="T113" fmla="*/ 34 h 71"/>
                <a:gd name="T114" fmla="*/ 38 w 61"/>
                <a:gd name="T115" fmla="*/ 36 h 71"/>
                <a:gd name="T116" fmla="*/ 40 w 61"/>
                <a:gd name="T117" fmla="*/ 41 h 71"/>
                <a:gd name="T118" fmla="*/ 40 w 61"/>
                <a:gd name="T119"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 h="71">
                  <a:moveTo>
                    <a:pt x="35" y="2"/>
                  </a:moveTo>
                  <a:cubicBezTo>
                    <a:pt x="17" y="4"/>
                    <a:pt x="17" y="4"/>
                    <a:pt x="17" y="4"/>
                  </a:cubicBezTo>
                  <a:cubicBezTo>
                    <a:pt x="7" y="5"/>
                    <a:pt x="0" y="26"/>
                    <a:pt x="2" y="36"/>
                  </a:cubicBezTo>
                  <a:cubicBezTo>
                    <a:pt x="4" y="55"/>
                    <a:pt x="4" y="55"/>
                    <a:pt x="4" y="55"/>
                  </a:cubicBezTo>
                  <a:cubicBezTo>
                    <a:pt x="5" y="65"/>
                    <a:pt x="14" y="71"/>
                    <a:pt x="23" y="70"/>
                  </a:cubicBezTo>
                  <a:cubicBezTo>
                    <a:pt x="45" y="67"/>
                    <a:pt x="45" y="67"/>
                    <a:pt x="45" y="67"/>
                  </a:cubicBezTo>
                  <a:cubicBezTo>
                    <a:pt x="54" y="66"/>
                    <a:pt x="61" y="58"/>
                    <a:pt x="60" y="48"/>
                  </a:cubicBezTo>
                  <a:cubicBezTo>
                    <a:pt x="57" y="29"/>
                    <a:pt x="57" y="29"/>
                    <a:pt x="57" y="29"/>
                  </a:cubicBezTo>
                  <a:cubicBezTo>
                    <a:pt x="56" y="19"/>
                    <a:pt x="44" y="0"/>
                    <a:pt x="35" y="2"/>
                  </a:cubicBezTo>
                  <a:close/>
                  <a:moveTo>
                    <a:pt x="40" y="45"/>
                  </a:moveTo>
                  <a:cubicBezTo>
                    <a:pt x="39" y="46"/>
                    <a:pt x="39" y="47"/>
                    <a:pt x="38" y="48"/>
                  </a:cubicBezTo>
                  <a:cubicBezTo>
                    <a:pt x="37" y="49"/>
                    <a:pt x="36" y="49"/>
                    <a:pt x="36" y="49"/>
                  </a:cubicBezTo>
                  <a:cubicBezTo>
                    <a:pt x="36" y="54"/>
                    <a:pt x="36" y="54"/>
                    <a:pt x="36" y="54"/>
                  </a:cubicBezTo>
                  <a:cubicBezTo>
                    <a:pt x="36" y="55"/>
                    <a:pt x="36" y="56"/>
                    <a:pt x="35" y="56"/>
                  </a:cubicBezTo>
                  <a:cubicBezTo>
                    <a:pt x="34" y="56"/>
                    <a:pt x="34" y="55"/>
                    <a:pt x="34" y="55"/>
                  </a:cubicBezTo>
                  <a:cubicBezTo>
                    <a:pt x="33" y="50"/>
                    <a:pt x="33" y="50"/>
                    <a:pt x="33" y="50"/>
                  </a:cubicBezTo>
                  <a:cubicBezTo>
                    <a:pt x="32" y="50"/>
                    <a:pt x="32" y="51"/>
                    <a:pt x="31" y="51"/>
                  </a:cubicBezTo>
                  <a:cubicBezTo>
                    <a:pt x="31" y="55"/>
                    <a:pt x="31" y="55"/>
                    <a:pt x="31" y="55"/>
                  </a:cubicBezTo>
                  <a:cubicBezTo>
                    <a:pt x="31" y="56"/>
                    <a:pt x="31" y="56"/>
                    <a:pt x="30" y="56"/>
                  </a:cubicBezTo>
                  <a:cubicBezTo>
                    <a:pt x="29" y="56"/>
                    <a:pt x="29" y="56"/>
                    <a:pt x="29" y="55"/>
                  </a:cubicBezTo>
                  <a:cubicBezTo>
                    <a:pt x="28" y="51"/>
                    <a:pt x="28" y="51"/>
                    <a:pt x="28" y="51"/>
                  </a:cubicBezTo>
                  <a:cubicBezTo>
                    <a:pt x="27" y="51"/>
                    <a:pt x="26" y="51"/>
                    <a:pt x="25" y="51"/>
                  </a:cubicBezTo>
                  <a:cubicBezTo>
                    <a:pt x="23" y="51"/>
                    <a:pt x="22" y="50"/>
                    <a:pt x="22" y="50"/>
                  </a:cubicBezTo>
                  <a:cubicBezTo>
                    <a:pt x="22" y="50"/>
                    <a:pt x="22" y="50"/>
                    <a:pt x="22" y="49"/>
                  </a:cubicBezTo>
                  <a:cubicBezTo>
                    <a:pt x="22" y="49"/>
                    <a:pt x="22" y="48"/>
                    <a:pt x="22" y="48"/>
                  </a:cubicBezTo>
                  <a:cubicBezTo>
                    <a:pt x="22" y="47"/>
                    <a:pt x="22" y="47"/>
                    <a:pt x="22" y="46"/>
                  </a:cubicBezTo>
                  <a:cubicBezTo>
                    <a:pt x="22" y="46"/>
                    <a:pt x="22" y="46"/>
                    <a:pt x="22" y="46"/>
                  </a:cubicBezTo>
                  <a:cubicBezTo>
                    <a:pt x="23" y="46"/>
                    <a:pt x="24" y="46"/>
                    <a:pt x="25" y="46"/>
                  </a:cubicBezTo>
                  <a:cubicBezTo>
                    <a:pt x="26" y="46"/>
                    <a:pt x="27" y="46"/>
                    <a:pt x="28" y="46"/>
                  </a:cubicBezTo>
                  <a:cubicBezTo>
                    <a:pt x="26" y="37"/>
                    <a:pt x="26" y="37"/>
                    <a:pt x="26" y="37"/>
                  </a:cubicBezTo>
                  <a:cubicBezTo>
                    <a:pt x="26" y="37"/>
                    <a:pt x="26" y="37"/>
                    <a:pt x="26" y="37"/>
                  </a:cubicBezTo>
                  <a:cubicBezTo>
                    <a:pt x="25" y="37"/>
                    <a:pt x="24" y="36"/>
                    <a:pt x="23" y="36"/>
                  </a:cubicBezTo>
                  <a:cubicBezTo>
                    <a:pt x="22" y="35"/>
                    <a:pt x="22" y="34"/>
                    <a:pt x="21" y="34"/>
                  </a:cubicBezTo>
                  <a:cubicBezTo>
                    <a:pt x="21" y="33"/>
                    <a:pt x="20" y="32"/>
                    <a:pt x="20" y="30"/>
                  </a:cubicBezTo>
                  <a:cubicBezTo>
                    <a:pt x="20" y="29"/>
                    <a:pt x="20" y="28"/>
                    <a:pt x="20" y="28"/>
                  </a:cubicBezTo>
                  <a:cubicBezTo>
                    <a:pt x="21" y="27"/>
                    <a:pt x="21" y="26"/>
                    <a:pt x="22" y="25"/>
                  </a:cubicBezTo>
                  <a:cubicBezTo>
                    <a:pt x="23" y="24"/>
                    <a:pt x="24" y="24"/>
                    <a:pt x="25" y="23"/>
                  </a:cubicBezTo>
                  <a:cubicBezTo>
                    <a:pt x="24" y="19"/>
                    <a:pt x="24" y="19"/>
                    <a:pt x="24" y="19"/>
                  </a:cubicBezTo>
                  <a:cubicBezTo>
                    <a:pt x="24" y="18"/>
                    <a:pt x="25" y="18"/>
                    <a:pt x="25" y="18"/>
                  </a:cubicBezTo>
                  <a:cubicBezTo>
                    <a:pt x="26" y="17"/>
                    <a:pt x="27" y="18"/>
                    <a:pt x="27" y="19"/>
                  </a:cubicBezTo>
                  <a:cubicBezTo>
                    <a:pt x="27" y="22"/>
                    <a:pt x="27" y="22"/>
                    <a:pt x="27" y="22"/>
                  </a:cubicBezTo>
                  <a:cubicBezTo>
                    <a:pt x="28" y="22"/>
                    <a:pt x="29" y="22"/>
                    <a:pt x="29" y="22"/>
                  </a:cubicBezTo>
                  <a:cubicBezTo>
                    <a:pt x="29" y="22"/>
                    <a:pt x="30" y="22"/>
                    <a:pt x="30" y="22"/>
                  </a:cubicBezTo>
                  <a:cubicBezTo>
                    <a:pt x="29" y="18"/>
                    <a:pt x="29" y="18"/>
                    <a:pt x="29" y="18"/>
                  </a:cubicBezTo>
                  <a:cubicBezTo>
                    <a:pt x="29" y="18"/>
                    <a:pt x="30" y="17"/>
                    <a:pt x="30" y="17"/>
                  </a:cubicBezTo>
                  <a:cubicBezTo>
                    <a:pt x="31" y="17"/>
                    <a:pt x="32" y="17"/>
                    <a:pt x="32" y="18"/>
                  </a:cubicBezTo>
                  <a:cubicBezTo>
                    <a:pt x="32" y="22"/>
                    <a:pt x="32" y="22"/>
                    <a:pt x="32" y="22"/>
                  </a:cubicBezTo>
                  <a:cubicBezTo>
                    <a:pt x="33" y="22"/>
                    <a:pt x="34" y="22"/>
                    <a:pt x="34" y="22"/>
                  </a:cubicBezTo>
                  <a:cubicBezTo>
                    <a:pt x="35" y="22"/>
                    <a:pt x="35" y="22"/>
                    <a:pt x="35" y="22"/>
                  </a:cubicBezTo>
                  <a:cubicBezTo>
                    <a:pt x="36" y="22"/>
                    <a:pt x="36" y="22"/>
                    <a:pt x="36" y="22"/>
                  </a:cubicBezTo>
                  <a:cubicBezTo>
                    <a:pt x="36" y="22"/>
                    <a:pt x="37" y="22"/>
                    <a:pt x="37" y="23"/>
                  </a:cubicBezTo>
                  <a:cubicBezTo>
                    <a:pt x="37" y="23"/>
                    <a:pt x="37" y="24"/>
                    <a:pt x="37" y="24"/>
                  </a:cubicBezTo>
                  <a:cubicBezTo>
                    <a:pt x="37" y="25"/>
                    <a:pt x="36" y="25"/>
                    <a:pt x="36" y="26"/>
                  </a:cubicBezTo>
                  <a:cubicBezTo>
                    <a:pt x="36" y="26"/>
                    <a:pt x="36" y="26"/>
                    <a:pt x="36" y="26"/>
                  </a:cubicBezTo>
                  <a:cubicBezTo>
                    <a:pt x="35" y="26"/>
                    <a:pt x="34" y="26"/>
                    <a:pt x="33" y="26"/>
                  </a:cubicBezTo>
                  <a:cubicBezTo>
                    <a:pt x="33" y="26"/>
                    <a:pt x="33" y="26"/>
                    <a:pt x="33" y="26"/>
                  </a:cubicBezTo>
                  <a:cubicBezTo>
                    <a:pt x="34" y="34"/>
                    <a:pt x="34" y="34"/>
                    <a:pt x="34" y="34"/>
                  </a:cubicBezTo>
                  <a:cubicBezTo>
                    <a:pt x="35" y="35"/>
                    <a:pt x="37" y="35"/>
                    <a:pt x="38" y="36"/>
                  </a:cubicBezTo>
                  <a:cubicBezTo>
                    <a:pt x="39" y="38"/>
                    <a:pt x="40" y="39"/>
                    <a:pt x="40" y="41"/>
                  </a:cubicBezTo>
                  <a:cubicBezTo>
                    <a:pt x="40" y="43"/>
                    <a:pt x="40" y="44"/>
                    <a:pt x="40" y="45"/>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66" name="Freeform 213"/>
            <p:cNvSpPr>
              <a:spLocks noEditPoints="1"/>
            </p:cNvSpPr>
            <p:nvPr/>
          </p:nvSpPr>
          <p:spPr bwMode="auto">
            <a:xfrm>
              <a:off x="483394" y="2725537"/>
              <a:ext cx="92869" cy="95250"/>
            </a:xfrm>
            <a:custGeom>
              <a:avLst/>
              <a:gdLst>
                <a:gd name="T0" fmla="*/ 15 w 36"/>
                <a:gd name="T1" fmla="*/ 2 h 37"/>
                <a:gd name="T2" fmla="*/ 1 w 36"/>
                <a:gd name="T3" fmla="*/ 21 h 37"/>
                <a:gd name="T4" fmla="*/ 20 w 36"/>
                <a:gd name="T5" fmla="*/ 36 h 37"/>
                <a:gd name="T6" fmla="*/ 35 w 36"/>
                <a:gd name="T7" fmla="*/ 16 h 37"/>
                <a:gd name="T8" fmla="*/ 15 w 36"/>
                <a:gd name="T9" fmla="*/ 2 h 37"/>
                <a:gd name="T10" fmla="*/ 20 w 36"/>
                <a:gd name="T11" fmla="*/ 32 h 37"/>
                <a:gd name="T12" fmla="*/ 4 w 36"/>
                <a:gd name="T13" fmla="*/ 21 h 37"/>
                <a:gd name="T14" fmla="*/ 16 w 36"/>
                <a:gd name="T15" fmla="*/ 5 h 37"/>
                <a:gd name="T16" fmla="*/ 32 w 36"/>
                <a:gd name="T17" fmla="*/ 17 h 37"/>
                <a:gd name="T18" fmla="*/ 20 w 36"/>
                <a:gd name="T19"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7">
                  <a:moveTo>
                    <a:pt x="15" y="2"/>
                  </a:moveTo>
                  <a:cubicBezTo>
                    <a:pt x="6" y="3"/>
                    <a:pt x="0" y="12"/>
                    <a:pt x="1" y="21"/>
                  </a:cubicBezTo>
                  <a:cubicBezTo>
                    <a:pt x="2" y="31"/>
                    <a:pt x="11" y="37"/>
                    <a:pt x="20" y="36"/>
                  </a:cubicBezTo>
                  <a:cubicBezTo>
                    <a:pt x="30" y="34"/>
                    <a:pt x="36" y="26"/>
                    <a:pt x="35" y="16"/>
                  </a:cubicBezTo>
                  <a:cubicBezTo>
                    <a:pt x="34" y="7"/>
                    <a:pt x="25" y="0"/>
                    <a:pt x="15" y="2"/>
                  </a:cubicBezTo>
                  <a:close/>
                  <a:moveTo>
                    <a:pt x="20" y="32"/>
                  </a:moveTo>
                  <a:cubicBezTo>
                    <a:pt x="12" y="34"/>
                    <a:pt x="5" y="28"/>
                    <a:pt x="4" y="21"/>
                  </a:cubicBezTo>
                  <a:cubicBezTo>
                    <a:pt x="3" y="13"/>
                    <a:pt x="8" y="6"/>
                    <a:pt x="16" y="5"/>
                  </a:cubicBezTo>
                  <a:cubicBezTo>
                    <a:pt x="23" y="4"/>
                    <a:pt x="30" y="9"/>
                    <a:pt x="32" y="17"/>
                  </a:cubicBezTo>
                  <a:cubicBezTo>
                    <a:pt x="33" y="24"/>
                    <a:pt x="27" y="31"/>
                    <a:pt x="20" y="3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67" name="Freeform 214"/>
            <p:cNvSpPr>
              <a:spLocks noEditPoints="1"/>
            </p:cNvSpPr>
            <p:nvPr/>
          </p:nvSpPr>
          <p:spPr bwMode="auto">
            <a:xfrm>
              <a:off x="514351" y="2743397"/>
              <a:ext cx="30956" cy="59531"/>
            </a:xfrm>
            <a:custGeom>
              <a:avLst/>
              <a:gdLst>
                <a:gd name="T0" fmla="*/ 8 w 12"/>
                <a:gd name="T1" fmla="*/ 10 h 23"/>
                <a:gd name="T2" fmla="*/ 8 w 12"/>
                <a:gd name="T3" fmla="*/ 6 h 23"/>
                <a:gd name="T4" fmla="*/ 8 w 12"/>
                <a:gd name="T5" fmla="*/ 6 h 23"/>
                <a:gd name="T6" fmla="*/ 9 w 12"/>
                <a:gd name="T7" fmla="*/ 6 h 23"/>
                <a:gd name="T8" fmla="*/ 10 w 12"/>
                <a:gd name="T9" fmla="*/ 5 h 23"/>
                <a:gd name="T10" fmla="*/ 10 w 12"/>
                <a:gd name="T11" fmla="*/ 5 h 23"/>
                <a:gd name="T12" fmla="*/ 10 w 12"/>
                <a:gd name="T13" fmla="*/ 4 h 23"/>
                <a:gd name="T14" fmla="*/ 10 w 12"/>
                <a:gd name="T15" fmla="*/ 3 h 23"/>
                <a:gd name="T16" fmla="*/ 9 w 12"/>
                <a:gd name="T17" fmla="*/ 3 h 23"/>
                <a:gd name="T18" fmla="*/ 8 w 12"/>
                <a:gd name="T19" fmla="*/ 3 h 23"/>
                <a:gd name="T20" fmla="*/ 7 w 12"/>
                <a:gd name="T21" fmla="*/ 3 h 23"/>
                <a:gd name="T22" fmla="*/ 7 w 12"/>
                <a:gd name="T23" fmla="*/ 1 h 23"/>
                <a:gd name="T24" fmla="*/ 6 w 12"/>
                <a:gd name="T25" fmla="*/ 0 h 23"/>
                <a:gd name="T26" fmla="*/ 6 w 12"/>
                <a:gd name="T27" fmla="*/ 1 h 23"/>
                <a:gd name="T28" fmla="*/ 6 w 12"/>
                <a:gd name="T29" fmla="*/ 3 h 23"/>
                <a:gd name="T30" fmla="*/ 6 w 12"/>
                <a:gd name="T31" fmla="*/ 3 h 23"/>
                <a:gd name="T32" fmla="*/ 4 w 12"/>
                <a:gd name="T33" fmla="*/ 4 h 23"/>
                <a:gd name="T34" fmla="*/ 4 w 12"/>
                <a:gd name="T35" fmla="*/ 1 h 23"/>
                <a:gd name="T36" fmla="*/ 3 w 12"/>
                <a:gd name="T37" fmla="*/ 1 h 23"/>
                <a:gd name="T38" fmla="*/ 3 w 12"/>
                <a:gd name="T39" fmla="*/ 2 h 23"/>
                <a:gd name="T40" fmla="*/ 3 w 12"/>
                <a:gd name="T41" fmla="*/ 4 h 23"/>
                <a:gd name="T42" fmla="*/ 1 w 12"/>
                <a:gd name="T43" fmla="*/ 5 h 23"/>
                <a:gd name="T44" fmla="*/ 1 w 12"/>
                <a:gd name="T45" fmla="*/ 7 h 23"/>
                <a:gd name="T46" fmla="*/ 0 w 12"/>
                <a:gd name="T47" fmla="*/ 8 h 23"/>
                <a:gd name="T48" fmla="*/ 1 w 12"/>
                <a:gd name="T49" fmla="*/ 10 h 23"/>
                <a:gd name="T50" fmla="*/ 2 w 12"/>
                <a:gd name="T51" fmla="*/ 11 h 23"/>
                <a:gd name="T52" fmla="*/ 4 w 12"/>
                <a:gd name="T53" fmla="*/ 12 h 23"/>
                <a:gd name="T54" fmla="*/ 4 w 12"/>
                <a:gd name="T55" fmla="*/ 12 h 23"/>
                <a:gd name="T56" fmla="*/ 5 w 12"/>
                <a:gd name="T57" fmla="*/ 17 h 23"/>
                <a:gd name="T58" fmla="*/ 4 w 12"/>
                <a:gd name="T59" fmla="*/ 17 h 23"/>
                <a:gd name="T60" fmla="*/ 2 w 12"/>
                <a:gd name="T61" fmla="*/ 17 h 23"/>
                <a:gd name="T62" fmla="*/ 2 w 12"/>
                <a:gd name="T63" fmla="*/ 18 h 23"/>
                <a:gd name="T64" fmla="*/ 2 w 12"/>
                <a:gd name="T65" fmla="*/ 18 h 23"/>
                <a:gd name="T66" fmla="*/ 2 w 12"/>
                <a:gd name="T67" fmla="*/ 19 h 23"/>
                <a:gd name="T68" fmla="*/ 2 w 12"/>
                <a:gd name="T69" fmla="*/ 20 h 23"/>
                <a:gd name="T70" fmla="*/ 3 w 12"/>
                <a:gd name="T71" fmla="*/ 20 h 23"/>
                <a:gd name="T72" fmla="*/ 5 w 12"/>
                <a:gd name="T73" fmla="*/ 20 h 23"/>
                <a:gd name="T74" fmla="*/ 6 w 12"/>
                <a:gd name="T75" fmla="*/ 23 h 23"/>
                <a:gd name="T76" fmla="*/ 7 w 12"/>
                <a:gd name="T77" fmla="*/ 23 h 23"/>
                <a:gd name="T78" fmla="*/ 7 w 12"/>
                <a:gd name="T79" fmla="*/ 23 h 23"/>
                <a:gd name="T80" fmla="*/ 7 w 12"/>
                <a:gd name="T81" fmla="*/ 20 h 23"/>
                <a:gd name="T82" fmla="*/ 8 w 12"/>
                <a:gd name="T83" fmla="*/ 20 h 23"/>
                <a:gd name="T84" fmla="*/ 9 w 12"/>
                <a:gd name="T85" fmla="*/ 22 h 23"/>
                <a:gd name="T86" fmla="*/ 10 w 12"/>
                <a:gd name="T87" fmla="*/ 23 h 23"/>
                <a:gd name="T88" fmla="*/ 10 w 12"/>
                <a:gd name="T89" fmla="*/ 22 h 23"/>
                <a:gd name="T90" fmla="*/ 10 w 12"/>
                <a:gd name="T91" fmla="*/ 19 h 23"/>
                <a:gd name="T92" fmla="*/ 11 w 12"/>
                <a:gd name="T93" fmla="*/ 18 h 23"/>
                <a:gd name="T94" fmla="*/ 12 w 12"/>
                <a:gd name="T95" fmla="*/ 17 h 23"/>
                <a:gd name="T96" fmla="*/ 12 w 12"/>
                <a:gd name="T97" fmla="*/ 14 h 23"/>
                <a:gd name="T98" fmla="*/ 11 w 12"/>
                <a:gd name="T99" fmla="*/ 12 h 23"/>
                <a:gd name="T100" fmla="*/ 8 w 12"/>
                <a:gd name="T101" fmla="*/ 10 h 23"/>
                <a:gd name="T102" fmla="*/ 5 w 12"/>
                <a:gd name="T103" fmla="*/ 6 h 23"/>
                <a:gd name="T104" fmla="*/ 6 w 12"/>
                <a:gd name="T105" fmla="*/ 6 h 23"/>
                <a:gd name="T106" fmla="*/ 7 w 12"/>
                <a:gd name="T107" fmla="*/ 10 h 23"/>
                <a:gd name="T108" fmla="*/ 5 w 12"/>
                <a:gd name="T109" fmla="*/ 9 h 23"/>
                <a:gd name="T110" fmla="*/ 5 w 12"/>
                <a:gd name="T111" fmla="*/ 6 h 23"/>
                <a:gd name="T112" fmla="*/ 6 w 12"/>
                <a:gd name="T113" fmla="*/ 17 h 23"/>
                <a:gd name="T114" fmla="*/ 6 w 12"/>
                <a:gd name="T115" fmla="*/ 13 h 23"/>
                <a:gd name="T116" fmla="*/ 7 w 12"/>
                <a:gd name="T117" fmla="*/ 13 h 23"/>
                <a:gd name="T118" fmla="*/ 8 w 12"/>
                <a:gd name="T119" fmla="*/ 17 h 23"/>
                <a:gd name="T120" fmla="*/ 6 w 12"/>
                <a:gd name="T121"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 h="23">
                  <a:moveTo>
                    <a:pt x="8" y="10"/>
                  </a:moveTo>
                  <a:cubicBezTo>
                    <a:pt x="8" y="6"/>
                    <a:pt x="8" y="6"/>
                    <a:pt x="8" y="6"/>
                  </a:cubicBezTo>
                  <a:cubicBezTo>
                    <a:pt x="8" y="6"/>
                    <a:pt x="8" y="6"/>
                    <a:pt x="8" y="6"/>
                  </a:cubicBezTo>
                  <a:cubicBezTo>
                    <a:pt x="9" y="6"/>
                    <a:pt x="9" y="6"/>
                    <a:pt x="9" y="6"/>
                  </a:cubicBezTo>
                  <a:cubicBezTo>
                    <a:pt x="10" y="6"/>
                    <a:pt x="10" y="6"/>
                    <a:pt x="10" y="5"/>
                  </a:cubicBezTo>
                  <a:cubicBezTo>
                    <a:pt x="10" y="5"/>
                    <a:pt x="10" y="5"/>
                    <a:pt x="10" y="5"/>
                  </a:cubicBezTo>
                  <a:cubicBezTo>
                    <a:pt x="10" y="4"/>
                    <a:pt x="10" y="4"/>
                    <a:pt x="10" y="4"/>
                  </a:cubicBezTo>
                  <a:cubicBezTo>
                    <a:pt x="10" y="3"/>
                    <a:pt x="10" y="3"/>
                    <a:pt x="10" y="3"/>
                  </a:cubicBezTo>
                  <a:cubicBezTo>
                    <a:pt x="9" y="3"/>
                    <a:pt x="9" y="3"/>
                    <a:pt x="9" y="3"/>
                  </a:cubicBezTo>
                  <a:cubicBezTo>
                    <a:pt x="9" y="3"/>
                    <a:pt x="9" y="3"/>
                    <a:pt x="8" y="3"/>
                  </a:cubicBezTo>
                  <a:cubicBezTo>
                    <a:pt x="8" y="3"/>
                    <a:pt x="8" y="3"/>
                    <a:pt x="7" y="3"/>
                  </a:cubicBezTo>
                  <a:cubicBezTo>
                    <a:pt x="7" y="1"/>
                    <a:pt x="7" y="1"/>
                    <a:pt x="7" y="1"/>
                  </a:cubicBezTo>
                  <a:cubicBezTo>
                    <a:pt x="7" y="1"/>
                    <a:pt x="7" y="0"/>
                    <a:pt x="6" y="0"/>
                  </a:cubicBezTo>
                  <a:cubicBezTo>
                    <a:pt x="6" y="0"/>
                    <a:pt x="5" y="1"/>
                    <a:pt x="6" y="1"/>
                  </a:cubicBezTo>
                  <a:cubicBezTo>
                    <a:pt x="6" y="3"/>
                    <a:pt x="6" y="3"/>
                    <a:pt x="6" y="3"/>
                  </a:cubicBezTo>
                  <a:cubicBezTo>
                    <a:pt x="6" y="3"/>
                    <a:pt x="6" y="3"/>
                    <a:pt x="6" y="3"/>
                  </a:cubicBezTo>
                  <a:cubicBezTo>
                    <a:pt x="5" y="3"/>
                    <a:pt x="5" y="3"/>
                    <a:pt x="4" y="4"/>
                  </a:cubicBezTo>
                  <a:cubicBezTo>
                    <a:pt x="4" y="1"/>
                    <a:pt x="4" y="1"/>
                    <a:pt x="4" y="1"/>
                  </a:cubicBezTo>
                  <a:cubicBezTo>
                    <a:pt x="4" y="1"/>
                    <a:pt x="4" y="1"/>
                    <a:pt x="3" y="1"/>
                  </a:cubicBezTo>
                  <a:cubicBezTo>
                    <a:pt x="3" y="1"/>
                    <a:pt x="3" y="1"/>
                    <a:pt x="3" y="2"/>
                  </a:cubicBezTo>
                  <a:cubicBezTo>
                    <a:pt x="3" y="4"/>
                    <a:pt x="3" y="4"/>
                    <a:pt x="3" y="4"/>
                  </a:cubicBezTo>
                  <a:cubicBezTo>
                    <a:pt x="2" y="4"/>
                    <a:pt x="2" y="5"/>
                    <a:pt x="1" y="5"/>
                  </a:cubicBezTo>
                  <a:cubicBezTo>
                    <a:pt x="1" y="6"/>
                    <a:pt x="1" y="6"/>
                    <a:pt x="1" y="7"/>
                  </a:cubicBezTo>
                  <a:cubicBezTo>
                    <a:pt x="0" y="7"/>
                    <a:pt x="0" y="8"/>
                    <a:pt x="0" y="8"/>
                  </a:cubicBezTo>
                  <a:cubicBezTo>
                    <a:pt x="1" y="9"/>
                    <a:pt x="1" y="10"/>
                    <a:pt x="1" y="10"/>
                  </a:cubicBezTo>
                  <a:cubicBezTo>
                    <a:pt x="1" y="11"/>
                    <a:pt x="2" y="11"/>
                    <a:pt x="2" y="11"/>
                  </a:cubicBezTo>
                  <a:cubicBezTo>
                    <a:pt x="3" y="12"/>
                    <a:pt x="3" y="12"/>
                    <a:pt x="4" y="12"/>
                  </a:cubicBezTo>
                  <a:cubicBezTo>
                    <a:pt x="4" y="12"/>
                    <a:pt x="4" y="12"/>
                    <a:pt x="4" y="12"/>
                  </a:cubicBezTo>
                  <a:cubicBezTo>
                    <a:pt x="5" y="17"/>
                    <a:pt x="5" y="17"/>
                    <a:pt x="5" y="17"/>
                  </a:cubicBezTo>
                  <a:cubicBezTo>
                    <a:pt x="4" y="18"/>
                    <a:pt x="4" y="18"/>
                    <a:pt x="4" y="17"/>
                  </a:cubicBezTo>
                  <a:cubicBezTo>
                    <a:pt x="3" y="17"/>
                    <a:pt x="2" y="17"/>
                    <a:pt x="2" y="17"/>
                  </a:cubicBezTo>
                  <a:cubicBezTo>
                    <a:pt x="2" y="17"/>
                    <a:pt x="2" y="17"/>
                    <a:pt x="2" y="18"/>
                  </a:cubicBezTo>
                  <a:cubicBezTo>
                    <a:pt x="2" y="18"/>
                    <a:pt x="2" y="18"/>
                    <a:pt x="2" y="18"/>
                  </a:cubicBezTo>
                  <a:cubicBezTo>
                    <a:pt x="2" y="19"/>
                    <a:pt x="2" y="19"/>
                    <a:pt x="2" y="19"/>
                  </a:cubicBezTo>
                  <a:cubicBezTo>
                    <a:pt x="2" y="20"/>
                    <a:pt x="2" y="20"/>
                    <a:pt x="2" y="20"/>
                  </a:cubicBezTo>
                  <a:cubicBezTo>
                    <a:pt x="2" y="20"/>
                    <a:pt x="3" y="20"/>
                    <a:pt x="3" y="20"/>
                  </a:cubicBezTo>
                  <a:cubicBezTo>
                    <a:pt x="4" y="20"/>
                    <a:pt x="5" y="20"/>
                    <a:pt x="5" y="20"/>
                  </a:cubicBezTo>
                  <a:cubicBezTo>
                    <a:pt x="6" y="23"/>
                    <a:pt x="6" y="23"/>
                    <a:pt x="6" y="23"/>
                  </a:cubicBezTo>
                  <a:cubicBezTo>
                    <a:pt x="6" y="23"/>
                    <a:pt x="6" y="23"/>
                    <a:pt x="7" y="23"/>
                  </a:cubicBezTo>
                  <a:cubicBezTo>
                    <a:pt x="7" y="23"/>
                    <a:pt x="7" y="23"/>
                    <a:pt x="7" y="23"/>
                  </a:cubicBezTo>
                  <a:cubicBezTo>
                    <a:pt x="7" y="20"/>
                    <a:pt x="7" y="20"/>
                    <a:pt x="7" y="20"/>
                  </a:cubicBezTo>
                  <a:cubicBezTo>
                    <a:pt x="7" y="20"/>
                    <a:pt x="8" y="20"/>
                    <a:pt x="8" y="20"/>
                  </a:cubicBezTo>
                  <a:cubicBezTo>
                    <a:pt x="9" y="22"/>
                    <a:pt x="9" y="22"/>
                    <a:pt x="9" y="22"/>
                  </a:cubicBezTo>
                  <a:cubicBezTo>
                    <a:pt x="9" y="23"/>
                    <a:pt x="9" y="23"/>
                    <a:pt x="10" y="23"/>
                  </a:cubicBezTo>
                  <a:cubicBezTo>
                    <a:pt x="10" y="23"/>
                    <a:pt x="10" y="23"/>
                    <a:pt x="10" y="22"/>
                  </a:cubicBezTo>
                  <a:cubicBezTo>
                    <a:pt x="10" y="19"/>
                    <a:pt x="10" y="19"/>
                    <a:pt x="10" y="19"/>
                  </a:cubicBezTo>
                  <a:cubicBezTo>
                    <a:pt x="10" y="19"/>
                    <a:pt x="11" y="19"/>
                    <a:pt x="11" y="18"/>
                  </a:cubicBezTo>
                  <a:cubicBezTo>
                    <a:pt x="11" y="18"/>
                    <a:pt x="12" y="17"/>
                    <a:pt x="12" y="17"/>
                  </a:cubicBezTo>
                  <a:cubicBezTo>
                    <a:pt x="12" y="16"/>
                    <a:pt x="12" y="15"/>
                    <a:pt x="12" y="14"/>
                  </a:cubicBezTo>
                  <a:cubicBezTo>
                    <a:pt x="12" y="13"/>
                    <a:pt x="12" y="12"/>
                    <a:pt x="11" y="12"/>
                  </a:cubicBezTo>
                  <a:cubicBezTo>
                    <a:pt x="10" y="11"/>
                    <a:pt x="9" y="11"/>
                    <a:pt x="8" y="10"/>
                  </a:cubicBezTo>
                  <a:close/>
                  <a:moveTo>
                    <a:pt x="5" y="6"/>
                  </a:moveTo>
                  <a:cubicBezTo>
                    <a:pt x="5" y="6"/>
                    <a:pt x="6" y="6"/>
                    <a:pt x="6" y="6"/>
                  </a:cubicBezTo>
                  <a:cubicBezTo>
                    <a:pt x="7" y="10"/>
                    <a:pt x="7" y="10"/>
                    <a:pt x="7" y="10"/>
                  </a:cubicBezTo>
                  <a:cubicBezTo>
                    <a:pt x="6" y="10"/>
                    <a:pt x="6" y="10"/>
                    <a:pt x="5" y="9"/>
                  </a:cubicBezTo>
                  <a:lnTo>
                    <a:pt x="5" y="6"/>
                  </a:lnTo>
                  <a:close/>
                  <a:moveTo>
                    <a:pt x="6" y="17"/>
                  </a:moveTo>
                  <a:cubicBezTo>
                    <a:pt x="6" y="13"/>
                    <a:pt x="6" y="13"/>
                    <a:pt x="6" y="13"/>
                  </a:cubicBezTo>
                  <a:cubicBezTo>
                    <a:pt x="6" y="13"/>
                    <a:pt x="7" y="13"/>
                    <a:pt x="7" y="13"/>
                  </a:cubicBezTo>
                  <a:cubicBezTo>
                    <a:pt x="8" y="17"/>
                    <a:pt x="8" y="17"/>
                    <a:pt x="8" y="17"/>
                  </a:cubicBezTo>
                  <a:cubicBezTo>
                    <a:pt x="7" y="17"/>
                    <a:pt x="7" y="17"/>
                    <a:pt x="6" y="17"/>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68" name="Freeform 215"/>
            <p:cNvSpPr>
              <a:spLocks noEditPoints="1"/>
            </p:cNvSpPr>
            <p:nvPr/>
          </p:nvSpPr>
          <p:spPr bwMode="auto">
            <a:xfrm>
              <a:off x="3232547" y="1196774"/>
              <a:ext cx="164306" cy="166688"/>
            </a:xfrm>
            <a:custGeom>
              <a:avLst/>
              <a:gdLst>
                <a:gd name="T0" fmla="*/ 28 w 64"/>
                <a:gd name="T1" fmla="*/ 3 h 65"/>
                <a:gd name="T2" fmla="*/ 2 w 64"/>
                <a:gd name="T3" fmla="*/ 37 h 65"/>
                <a:gd name="T4" fmla="*/ 37 w 64"/>
                <a:gd name="T5" fmla="*/ 62 h 65"/>
                <a:gd name="T6" fmla="*/ 62 w 64"/>
                <a:gd name="T7" fmla="*/ 28 h 65"/>
                <a:gd name="T8" fmla="*/ 28 w 64"/>
                <a:gd name="T9" fmla="*/ 3 h 65"/>
                <a:gd name="T10" fmla="*/ 36 w 64"/>
                <a:gd name="T11" fmla="*/ 56 h 65"/>
                <a:gd name="T12" fmla="*/ 8 w 64"/>
                <a:gd name="T13" fmla="*/ 36 h 65"/>
                <a:gd name="T14" fmla="*/ 28 w 64"/>
                <a:gd name="T15" fmla="*/ 8 h 65"/>
                <a:gd name="T16" fmla="*/ 56 w 64"/>
                <a:gd name="T17" fmla="*/ 29 h 65"/>
                <a:gd name="T18" fmla="*/ 36 w 64"/>
                <a:gd name="T19"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5">
                  <a:moveTo>
                    <a:pt x="28" y="3"/>
                  </a:moveTo>
                  <a:cubicBezTo>
                    <a:pt x="11" y="5"/>
                    <a:pt x="0" y="20"/>
                    <a:pt x="2" y="37"/>
                  </a:cubicBezTo>
                  <a:cubicBezTo>
                    <a:pt x="5" y="53"/>
                    <a:pt x="20" y="65"/>
                    <a:pt x="37" y="62"/>
                  </a:cubicBezTo>
                  <a:cubicBezTo>
                    <a:pt x="53" y="60"/>
                    <a:pt x="64" y="44"/>
                    <a:pt x="62" y="28"/>
                  </a:cubicBezTo>
                  <a:cubicBezTo>
                    <a:pt x="59" y="11"/>
                    <a:pt x="44" y="0"/>
                    <a:pt x="28" y="3"/>
                  </a:cubicBezTo>
                  <a:close/>
                  <a:moveTo>
                    <a:pt x="36" y="56"/>
                  </a:moveTo>
                  <a:cubicBezTo>
                    <a:pt x="22" y="58"/>
                    <a:pt x="10" y="49"/>
                    <a:pt x="8" y="36"/>
                  </a:cubicBezTo>
                  <a:cubicBezTo>
                    <a:pt x="6" y="23"/>
                    <a:pt x="15" y="10"/>
                    <a:pt x="28" y="8"/>
                  </a:cubicBezTo>
                  <a:cubicBezTo>
                    <a:pt x="42" y="6"/>
                    <a:pt x="54" y="16"/>
                    <a:pt x="56" y="29"/>
                  </a:cubicBezTo>
                  <a:cubicBezTo>
                    <a:pt x="58" y="42"/>
                    <a:pt x="49" y="54"/>
                    <a:pt x="36" y="56"/>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69" name="Freeform 216"/>
            <p:cNvSpPr>
              <a:spLocks noEditPoints="1"/>
            </p:cNvSpPr>
            <p:nvPr/>
          </p:nvSpPr>
          <p:spPr bwMode="auto">
            <a:xfrm>
              <a:off x="3288507" y="1227731"/>
              <a:ext cx="54769" cy="104775"/>
            </a:xfrm>
            <a:custGeom>
              <a:avLst/>
              <a:gdLst>
                <a:gd name="T0" fmla="*/ 14 w 21"/>
                <a:gd name="T1" fmla="*/ 18 h 41"/>
                <a:gd name="T2" fmla="*/ 13 w 21"/>
                <a:gd name="T3" fmla="*/ 10 h 41"/>
                <a:gd name="T4" fmla="*/ 14 w 21"/>
                <a:gd name="T5" fmla="*/ 10 h 41"/>
                <a:gd name="T6" fmla="*/ 16 w 21"/>
                <a:gd name="T7" fmla="*/ 10 h 41"/>
                <a:gd name="T8" fmla="*/ 17 w 21"/>
                <a:gd name="T9" fmla="*/ 9 h 41"/>
                <a:gd name="T10" fmla="*/ 17 w 21"/>
                <a:gd name="T11" fmla="*/ 8 h 41"/>
                <a:gd name="T12" fmla="*/ 17 w 21"/>
                <a:gd name="T13" fmla="*/ 6 h 41"/>
                <a:gd name="T14" fmla="*/ 17 w 21"/>
                <a:gd name="T15" fmla="*/ 5 h 41"/>
                <a:gd name="T16" fmla="*/ 16 w 21"/>
                <a:gd name="T17" fmla="*/ 5 h 41"/>
                <a:gd name="T18" fmla="*/ 14 w 21"/>
                <a:gd name="T19" fmla="*/ 5 h 41"/>
                <a:gd name="T20" fmla="*/ 12 w 21"/>
                <a:gd name="T21" fmla="*/ 5 h 41"/>
                <a:gd name="T22" fmla="*/ 12 w 21"/>
                <a:gd name="T23" fmla="*/ 1 h 41"/>
                <a:gd name="T24" fmla="*/ 10 w 21"/>
                <a:gd name="T25" fmla="*/ 0 h 41"/>
                <a:gd name="T26" fmla="*/ 9 w 21"/>
                <a:gd name="T27" fmla="*/ 2 h 41"/>
                <a:gd name="T28" fmla="*/ 10 w 21"/>
                <a:gd name="T29" fmla="*/ 5 h 41"/>
                <a:gd name="T30" fmla="*/ 10 w 21"/>
                <a:gd name="T31" fmla="*/ 5 h 41"/>
                <a:gd name="T32" fmla="*/ 7 w 21"/>
                <a:gd name="T33" fmla="*/ 6 h 41"/>
                <a:gd name="T34" fmla="*/ 7 w 21"/>
                <a:gd name="T35" fmla="*/ 2 h 41"/>
                <a:gd name="T36" fmla="*/ 5 w 21"/>
                <a:gd name="T37" fmla="*/ 1 h 41"/>
                <a:gd name="T38" fmla="*/ 4 w 21"/>
                <a:gd name="T39" fmla="*/ 2 h 41"/>
                <a:gd name="T40" fmla="*/ 5 w 21"/>
                <a:gd name="T41" fmla="*/ 7 h 41"/>
                <a:gd name="T42" fmla="*/ 2 w 21"/>
                <a:gd name="T43" fmla="*/ 9 h 41"/>
                <a:gd name="T44" fmla="*/ 1 w 21"/>
                <a:gd name="T45" fmla="*/ 11 h 41"/>
                <a:gd name="T46" fmla="*/ 0 w 21"/>
                <a:gd name="T47" fmla="*/ 14 h 41"/>
                <a:gd name="T48" fmla="*/ 2 w 21"/>
                <a:gd name="T49" fmla="*/ 18 h 41"/>
                <a:gd name="T50" fmla="*/ 4 w 21"/>
                <a:gd name="T51" fmla="*/ 20 h 41"/>
                <a:gd name="T52" fmla="*/ 6 w 21"/>
                <a:gd name="T53" fmla="*/ 21 h 41"/>
                <a:gd name="T54" fmla="*/ 7 w 21"/>
                <a:gd name="T55" fmla="*/ 21 h 41"/>
                <a:gd name="T56" fmla="*/ 8 w 21"/>
                <a:gd name="T57" fmla="*/ 30 h 41"/>
                <a:gd name="T58" fmla="*/ 6 w 21"/>
                <a:gd name="T59" fmla="*/ 30 h 41"/>
                <a:gd name="T60" fmla="*/ 3 w 21"/>
                <a:gd name="T61" fmla="*/ 30 h 41"/>
                <a:gd name="T62" fmla="*/ 3 w 21"/>
                <a:gd name="T63" fmla="*/ 31 h 41"/>
                <a:gd name="T64" fmla="*/ 2 w 21"/>
                <a:gd name="T65" fmla="*/ 32 h 41"/>
                <a:gd name="T66" fmla="*/ 2 w 21"/>
                <a:gd name="T67" fmla="*/ 34 h 41"/>
                <a:gd name="T68" fmla="*/ 3 w 21"/>
                <a:gd name="T69" fmla="*/ 35 h 41"/>
                <a:gd name="T70" fmla="*/ 6 w 21"/>
                <a:gd name="T71" fmla="*/ 35 h 41"/>
                <a:gd name="T72" fmla="*/ 9 w 21"/>
                <a:gd name="T73" fmla="*/ 35 h 41"/>
                <a:gd name="T74" fmla="*/ 10 w 21"/>
                <a:gd name="T75" fmla="*/ 40 h 41"/>
                <a:gd name="T76" fmla="*/ 11 w 21"/>
                <a:gd name="T77" fmla="*/ 41 h 41"/>
                <a:gd name="T78" fmla="*/ 12 w 21"/>
                <a:gd name="T79" fmla="*/ 39 h 41"/>
                <a:gd name="T80" fmla="*/ 12 w 21"/>
                <a:gd name="T81" fmla="*/ 35 h 41"/>
                <a:gd name="T82" fmla="*/ 14 w 21"/>
                <a:gd name="T83" fmla="*/ 34 h 41"/>
                <a:gd name="T84" fmla="*/ 15 w 21"/>
                <a:gd name="T85" fmla="*/ 39 h 41"/>
                <a:gd name="T86" fmla="*/ 16 w 21"/>
                <a:gd name="T87" fmla="*/ 40 h 41"/>
                <a:gd name="T88" fmla="*/ 18 w 21"/>
                <a:gd name="T89" fmla="*/ 38 h 41"/>
                <a:gd name="T90" fmla="*/ 17 w 21"/>
                <a:gd name="T91" fmla="*/ 33 h 41"/>
                <a:gd name="T92" fmla="*/ 19 w 21"/>
                <a:gd name="T93" fmla="*/ 32 h 41"/>
                <a:gd name="T94" fmla="*/ 21 w 21"/>
                <a:gd name="T95" fmla="*/ 29 h 41"/>
                <a:gd name="T96" fmla="*/ 21 w 21"/>
                <a:gd name="T97" fmla="*/ 25 h 41"/>
                <a:gd name="T98" fmla="*/ 18 w 21"/>
                <a:gd name="T99" fmla="*/ 20 h 41"/>
                <a:gd name="T100" fmla="*/ 14 w 21"/>
                <a:gd name="T101" fmla="*/ 18 h 41"/>
                <a:gd name="T102" fmla="*/ 8 w 21"/>
                <a:gd name="T103" fmla="*/ 10 h 41"/>
                <a:gd name="T104" fmla="*/ 11 w 21"/>
                <a:gd name="T105" fmla="*/ 10 h 41"/>
                <a:gd name="T106" fmla="*/ 12 w 21"/>
                <a:gd name="T107" fmla="*/ 17 h 41"/>
                <a:gd name="T108" fmla="*/ 9 w 21"/>
                <a:gd name="T109" fmla="*/ 16 h 41"/>
                <a:gd name="T110" fmla="*/ 8 w 21"/>
                <a:gd name="T111" fmla="*/ 10 h 41"/>
                <a:gd name="T112" fmla="*/ 11 w 21"/>
                <a:gd name="T113" fmla="*/ 30 h 41"/>
                <a:gd name="T114" fmla="*/ 10 w 21"/>
                <a:gd name="T115" fmla="*/ 22 h 41"/>
                <a:gd name="T116" fmla="*/ 13 w 21"/>
                <a:gd name="T117" fmla="*/ 23 h 41"/>
                <a:gd name="T118" fmla="*/ 13 w 21"/>
                <a:gd name="T119" fmla="*/ 29 h 41"/>
                <a:gd name="T120" fmla="*/ 11 w 21"/>
                <a:gd name="T121" fmla="*/ 3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 h="41">
                  <a:moveTo>
                    <a:pt x="14" y="18"/>
                  </a:moveTo>
                  <a:cubicBezTo>
                    <a:pt x="13" y="10"/>
                    <a:pt x="13" y="10"/>
                    <a:pt x="13" y="10"/>
                  </a:cubicBezTo>
                  <a:cubicBezTo>
                    <a:pt x="13" y="10"/>
                    <a:pt x="13" y="10"/>
                    <a:pt x="14" y="10"/>
                  </a:cubicBezTo>
                  <a:cubicBezTo>
                    <a:pt x="15" y="10"/>
                    <a:pt x="16" y="10"/>
                    <a:pt x="16" y="10"/>
                  </a:cubicBezTo>
                  <a:cubicBezTo>
                    <a:pt x="16" y="10"/>
                    <a:pt x="17" y="10"/>
                    <a:pt x="17" y="9"/>
                  </a:cubicBezTo>
                  <a:cubicBezTo>
                    <a:pt x="17" y="9"/>
                    <a:pt x="17" y="8"/>
                    <a:pt x="17" y="8"/>
                  </a:cubicBezTo>
                  <a:cubicBezTo>
                    <a:pt x="17" y="7"/>
                    <a:pt x="17" y="6"/>
                    <a:pt x="17" y="6"/>
                  </a:cubicBezTo>
                  <a:cubicBezTo>
                    <a:pt x="17" y="5"/>
                    <a:pt x="17" y="5"/>
                    <a:pt x="17" y="5"/>
                  </a:cubicBezTo>
                  <a:cubicBezTo>
                    <a:pt x="16" y="5"/>
                    <a:pt x="16" y="5"/>
                    <a:pt x="16" y="5"/>
                  </a:cubicBezTo>
                  <a:cubicBezTo>
                    <a:pt x="15" y="5"/>
                    <a:pt x="15" y="5"/>
                    <a:pt x="14" y="5"/>
                  </a:cubicBezTo>
                  <a:cubicBezTo>
                    <a:pt x="14" y="5"/>
                    <a:pt x="13" y="5"/>
                    <a:pt x="12" y="5"/>
                  </a:cubicBezTo>
                  <a:cubicBezTo>
                    <a:pt x="12" y="1"/>
                    <a:pt x="12" y="1"/>
                    <a:pt x="12" y="1"/>
                  </a:cubicBezTo>
                  <a:cubicBezTo>
                    <a:pt x="12" y="1"/>
                    <a:pt x="11" y="0"/>
                    <a:pt x="10" y="0"/>
                  </a:cubicBezTo>
                  <a:cubicBezTo>
                    <a:pt x="10" y="0"/>
                    <a:pt x="9" y="1"/>
                    <a:pt x="9" y="2"/>
                  </a:cubicBezTo>
                  <a:cubicBezTo>
                    <a:pt x="10" y="5"/>
                    <a:pt x="10" y="5"/>
                    <a:pt x="10" y="5"/>
                  </a:cubicBezTo>
                  <a:cubicBezTo>
                    <a:pt x="10" y="5"/>
                    <a:pt x="10" y="5"/>
                    <a:pt x="10" y="5"/>
                  </a:cubicBezTo>
                  <a:cubicBezTo>
                    <a:pt x="9" y="5"/>
                    <a:pt x="8" y="6"/>
                    <a:pt x="7" y="6"/>
                  </a:cubicBezTo>
                  <a:cubicBezTo>
                    <a:pt x="7" y="2"/>
                    <a:pt x="7" y="2"/>
                    <a:pt x="7" y="2"/>
                  </a:cubicBezTo>
                  <a:cubicBezTo>
                    <a:pt x="7" y="1"/>
                    <a:pt x="6" y="1"/>
                    <a:pt x="5" y="1"/>
                  </a:cubicBezTo>
                  <a:cubicBezTo>
                    <a:pt x="5" y="1"/>
                    <a:pt x="4" y="2"/>
                    <a:pt x="4" y="2"/>
                  </a:cubicBezTo>
                  <a:cubicBezTo>
                    <a:pt x="5" y="7"/>
                    <a:pt x="5" y="7"/>
                    <a:pt x="5" y="7"/>
                  </a:cubicBezTo>
                  <a:cubicBezTo>
                    <a:pt x="4" y="7"/>
                    <a:pt x="3" y="8"/>
                    <a:pt x="2" y="9"/>
                  </a:cubicBezTo>
                  <a:cubicBezTo>
                    <a:pt x="1" y="9"/>
                    <a:pt x="1" y="10"/>
                    <a:pt x="1" y="11"/>
                  </a:cubicBezTo>
                  <a:cubicBezTo>
                    <a:pt x="0" y="12"/>
                    <a:pt x="0" y="13"/>
                    <a:pt x="0" y="14"/>
                  </a:cubicBezTo>
                  <a:cubicBezTo>
                    <a:pt x="1" y="16"/>
                    <a:pt x="1" y="17"/>
                    <a:pt x="2" y="18"/>
                  </a:cubicBezTo>
                  <a:cubicBezTo>
                    <a:pt x="2" y="18"/>
                    <a:pt x="3" y="19"/>
                    <a:pt x="4" y="20"/>
                  </a:cubicBezTo>
                  <a:cubicBezTo>
                    <a:pt x="4" y="20"/>
                    <a:pt x="5" y="21"/>
                    <a:pt x="6" y="21"/>
                  </a:cubicBezTo>
                  <a:cubicBezTo>
                    <a:pt x="7" y="21"/>
                    <a:pt x="7" y="21"/>
                    <a:pt x="7" y="21"/>
                  </a:cubicBezTo>
                  <a:cubicBezTo>
                    <a:pt x="8" y="30"/>
                    <a:pt x="8" y="30"/>
                    <a:pt x="8" y="30"/>
                  </a:cubicBezTo>
                  <a:cubicBezTo>
                    <a:pt x="8" y="30"/>
                    <a:pt x="7" y="30"/>
                    <a:pt x="6" y="30"/>
                  </a:cubicBezTo>
                  <a:cubicBezTo>
                    <a:pt x="5" y="30"/>
                    <a:pt x="4" y="30"/>
                    <a:pt x="3" y="30"/>
                  </a:cubicBezTo>
                  <a:cubicBezTo>
                    <a:pt x="3" y="30"/>
                    <a:pt x="3" y="30"/>
                    <a:pt x="3" y="31"/>
                  </a:cubicBezTo>
                  <a:cubicBezTo>
                    <a:pt x="2" y="31"/>
                    <a:pt x="2" y="31"/>
                    <a:pt x="2" y="32"/>
                  </a:cubicBezTo>
                  <a:cubicBezTo>
                    <a:pt x="2" y="33"/>
                    <a:pt x="2" y="33"/>
                    <a:pt x="2" y="34"/>
                  </a:cubicBezTo>
                  <a:cubicBezTo>
                    <a:pt x="2" y="34"/>
                    <a:pt x="2" y="34"/>
                    <a:pt x="3" y="35"/>
                  </a:cubicBezTo>
                  <a:cubicBezTo>
                    <a:pt x="3" y="35"/>
                    <a:pt x="4" y="35"/>
                    <a:pt x="6" y="35"/>
                  </a:cubicBezTo>
                  <a:cubicBezTo>
                    <a:pt x="7" y="35"/>
                    <a:pt x="8" y="35"/>
                    <a:pt x="9" y="35"/>
                  </a:cubicBezTo>
                  <a:cubicBezTo>
                    <a:pt x="10" y="40"/>
                    <a:pt x="10" y="40"/>
                    <a:pt x="10" y="40"/>
                  </a:cubicBezTo>
                  <a:cubicBezTo>
                    <a:pt x="10" y="40"/>
                    <a:pt x="11" y="41"/>
                    <a:pt x="11" y="41"/>
                  </a:cubicBezTo>
                  <a:cubicBezTo>
                    <a:pt x="12" y="41"/>
                    <a:pt x="12" y="40"/>
                    <a:pt x="12" y="39"/>
                  </a:cubicBezTo>
                  <a:cubicBezTo>
                    <a:pt x="12" y="35"/>
                    <a:pt x="12" y="35"/>
                    <a:pt x="12" y="35"/>
                  </a:cubicBezTo>
                  <a:cubicBezTo>
                    <a:pt x="13" y="35"/>
                    <a:pt x="13" y="34"/>
                    <a:pt x="14" y="34"/>
                  </a:cubicBezTo>
                  <a:cubicBezTo>
                    <a:pt x="15" y="39"/>
                    <a:pt x="15" y="39"/>
                    <a:pt x="15" y="39"/>
                  </a:cubicBezTo>
                  <a:cubicBezTo>
                    <a:pt x="15" y="40"/>
                    <a:pt x="16" y="40"/>
                    <a:pt x="16" y="40"/>
                  </a:cubicBezTo>
                  <a:cubicBezTo>
                    <a:pt x="17" y="40"/>
                    <a:pt x="18" y="39"/>
                    <a:pt x="18" y="38"/>
                  </a:cubicBezTo>
                  <a:cubicBezTo>
                    <a:pt x="17" y="33"/>
                    <a:pt x="17" y="33"/>
                    <a:pt x="17" y="33"/>
                  </a:cubicBezTo>
                  <a:cubicBezTo>
                    <a:pt x="17" y="33"/>
                    <a:pt x="18" y="33"/>
                    <a:pt x="19" y="32"/>
                  </a:cubicBezTo>
                  <a:cubicBezTo>
                    <a:pt x="20" y="31"/>
                    <a:pt x="20" y="30"/>
                    <a:pt x="21" y="29"/>
                  </a:cubicBezTo>
                  <a:cubicBezTo>
                    <a:pt x="21" y="28"/>
                    <a:pt x="21" y="27"/>
                    <a:pt x="21" y="25"/>
                  </a:cubicBezTo>
                  <a:cubicBezTo>
                    <a:pt x="21" y="23"/>
                    <a:pt x="20" y="21"/>
                    <a:pt x="18" y="20"/>
                  </a:cubicBezTo>
                  <a:cubicBezTo>
                    <a:pt x="17" y="19"/>
                    <a:pt x="16" y="18"/>
                    <a:pt x="14" y="18"/>
                  </a:cubicBezTo>
                  <a:close/>
                  <a:moveTo>
                    <a:pt x="8" y="10"/>
                  </a:moveTo>
                  <a:cubicBezTo>
                    <a:pt x="9" y="10"/>
                    <a:pt x="10" y="10"/>
                    <a:pt x="11" y="10"/>
                  </a:cubicBezTo>
                  <a:cubicBezTo>
                    <a:pt x="12" y="17"/>
                    <a:pt x="12" y="17"/>
                    <a:pt x="12" y="17"/>
                  </a:cubicBezTo>
                  <a:cubicBezTo>
                    <a:pt x="11" y="17"/>
                    <a:pt x="10" y="17"/>
                    <a:pt x="9" y="16"/>
                  </a:cubicBezTo>
                  <a:lnTo>
                    <a:pt x="8" y="10"/>
                  </a:lnTo>
                  <a:close/>
                  <a:moveTo>
                    <a:pt x="11" y="30"/>
                  </a:moveTo>
                  <a:cubicBezTo>
                    <a:pt x="10" y="22"/>
                    <a:pt x="10" y="22"/>
                    <a:pt x="10" y="22"/>
                  </a:cubicBezTo>
                  <a:cubicBezTo>
                    <a:pt x="11" y="22"/>
                    <a:pt x="12" y="23"/>
                    <a:pt x="13" y="23"/>
                  </a:cubicBezTo>
                  <a:cubicBezTo>
                    <a:pt x="13" y="29"/>
                    <a:pt x="13" y="29"/>
                    <a:pt x="13" y="29"/>
                  </a:cubicBezTo>
                  <a:cubicBezTo>
                    <a:pt x="13" y="30"/>
                    <a:pt x="12" y="30"/>
                    <a:pt x="11" y="3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70" name="Freeform 217"/>
            <p:cNvSpPr>
              <a:spLocks noEditPoints="1"/>
            </p:cNvSpPr>
            <p:nvPr/>
          </p:nvSpPr>
          <p:spPr bwMode="auto">
            <a:xfrm>
              <a:off x="642937" y="2406450"/>
              <a:ext cx="260747" cy="260747"/>
            </a:xfrm>
            <a:custGeom>
              <a:avLst/>
              <a:gdLst>
                <a:gd name="T0" fmla="*/ 95 w 101"/>
                <a:gd name="T1" fmla="*/ 46 h 101"/>
                <a:gd name="T2" fmla="*/ 88 w 101"/>
                <a:gd name="T3" fmla="*/ 45 h 101"/>
                <a:gd name="T4" fmla="*/ 86 w 101"/>
                <a:gd name="T5" fmla="*/ 38 h 101"/>
                <a:gd name="T6" fmla="*/ 92 w 101"/>
                <a:gd name="T7" fmla="*/ 34 h 101"/>
                <a:gd name="T8" fmla="*/ 94 w 101"/>
                <a:gd name="T9" fmla="*/ 24 h 101"/>
                <a:gd name="T10" fmla="*/ 89 w 101"/>
                <a:gd name="T11" fmla="*/ 18 h 101"/>
                <a:gd name="T12" fmla="*/ 79 w 101"/>
                <a:gd name="T13" fmla="*/ 16 h 101"/>
                <a:gd name="T14" fmla="*/ 73 w 101"/>
                <a:gd name="T15" fmla="*/ 20 h 101"/>
                <a:gd name="T16" fmla="*/ 67 w 101"/>
                <a:gd name="T17" fmla="*/ 17 h 101"/>
                <a:gd name="T18" fmla="*/ 68 w 101"/>
                <a:gd name="T19" fmla="*/ 9 h 101"/>
                <a:gd name="T20" fmla="*/ 62 w 101"/>
                <a:gd name="T21" fmla="*/ 1 h 101"/>
                <a:gd name="T22" fmla="*/ 55 w 101"/>
                <a:gd name="T23" fmla="*/ 0 h 101"/>
                <a:gd name="T24" fmla="*/ 47 w 101"/>
                <a:gd name="T25" fmla="*/ 6 h 101"/>
                <a:gd name="T26" fmla="*/ 46 w 101"/>
                <a:gd name="T27" fmla="*/ 13 h 101"/>
                <a:gd name="T28" fmla="*/ 38 w 101"/>
                <a:gd name="T29" fmla="*/ 15 h 101"/>
                <a:gd name="T30" fmla="*/ 34 w 101"/>
                <a:gd name="T31" fmla="*/ 9 h 101"/>
                <a:gd name="T32" fmla="*/ 25 w 101"/>
                <a:gd name="T33" fmla="*/ 8 h 101"/>
                <a:gd name="T34" fmla="*/ 18 w 101"/>
                <a:gd name="T35" fmla="*/ 12 h 101"/>
                <a:gd name="T36" fmla="*/ 17 w 101"/>
                <a:gd name="T37" fmla="*/ 22 h 101"/>
                <a:gd name="T38" fmla="*/ 20 w 101"/>
                <a:gd name="T39" fmla="*/ 27 h 101"/>
                <a:gd name="T40" fmla="*/ 16 w 101"/>
                <a:gd name="T41" fmla="*/ 34 h 101"/>
                <a:gd name="T42" fmla="*/ 10 w 101"/>
                <a:gd name="T43" fmla="*/ 33 h 101"/>
                <a:gd name="T44" fmla="*/ 2 w 101"/>
                <a:gd name="T45" fmla="*/ 39 h 101"/>
                <a:gd name="T46" fmla="*/ 1 w 101"/>
                <a:gd name="T47" fmla="*/ 47 h 101"/>
                <a:gd name="T48" fmla="*/ 7 w 101"/>
                <a:gd name="T49" fmla="*/ 55 h 101"/>
                <a:gd name="T50" fmla="*/ 13 w 101"/>
                <a:gd name="T51" fmla="*/ 55 h 101"/>
                <a:gd name="T52" fmla="*/ 14 w 101"/>
                <a:gd name="T53" fmla="*/ 63 h 101"/>
                <a:gd name="T54" fmla="*/ 10 w 101"/>
                <a:gd name="T55" fmla="*/ 67 h 101"/>
                <a:gd name="T56" fmla="*/ 8 w 101"/>
                <a:gd name="T57" fmla="*/ 77 h 101"/>
                <a:gd name="T58" fmla="*/ 13 w 101"/>
                <a:gd name="T59" fmla="*/ 83 h 101"/>
                <a:gd name="T60" fmla="*/ 23 w 101"/>
                <a:gd name="T61" fmla="*/ 84 h 101"/>
                <a:gd name="T62" fmla="*/ 27 w 101"/>
                <a:gd name="T63" fmla="*/ 81 h 101"/>
                <a:gd name="T64" fmla="*/ 34 w 101"/>
                <a:gd name="T65" fmla="*/ 85 h 101"/>
                <a:gd name="T66" fmla="*/ 34 w 101"/>
                <a:gd name="T67" fmla="*/ 91 h 101"/>
                <a:gd name="T68" fmla="*/ 39 w 101"/>
                <a:gd name="T69" fmla="*/ 99 h 101"/>
                <a:gd name="T70" fmla="*/ 47 w 101"/>
                <a:gd name="T71" fmla="*/ 100 h 101"/>
                <a:gd name="T72" fmla="*/ 55 w 101"/>
                <a:gd name="T73" fmla="*/ 94 h 101"/>
                <a:gd name="T74" fmla="*/ 56 w 101"/>
                <a:gd name="T75" fmla="*/ 88 h 101"/>
                <a:gd name="T76" fmla="*/ 64 w 101"/>
                <a:gd name="T77" fmla="*/ 86 h 101"/>
                <a:gd name="T78" fmla="*/ 67 w 101"/>
                <a:gd name="T79" fmla="*/ 91 h 101"/>
                <a:gd name="T80" fmla="*/ 77 w 101"/>
                <a:gd name="T81" fmla="*/ 93 h 101"/>
                <a:gd name="T82" fmla="*/ 84 w 101"/>
                <a:gd name="T83" fmla="*/ 88 h 101"/>
                <a:gd name="T84" fmla="*/ 85 w 101"/>
                <a:gd name="T85" fmla="*/ 78 h 101"/>
                <a:gd name="T86" fmla="*/ 81 w 101"/>
                <a:gd name="T87" fmla="*/ 73 h 101"/>
                <a:gd name="T88" fmla="*/ 85 w 101"/>
                <a:gd name="T89" fmla="*/ 67 h 101"/>
                <a:gd name="T90" fmla="*/ 92 w 101"/>
                <a:gd name="T91" fmla="*/ 68 h 101"/>
                <a:gd name="T92" fmla="*/ 100 w 101"/>
                <a:gd name="T93" fmla="*/ 62 h 101"/>
                <a:gd name="T94" fmla="*/ 101 w 101"/>
                <a:gd name="T95" fmla="*/ 54 h 101"/>
                <a:gd name="T96" fmla="*/ 95 w 101"/>
                <a:gd name="T97" fmla="*/ 46 h 101"/>
                <a:gd name="T98" fmla="*/ 61 w 101"/>
                <a:gd name="T99" fmla="*/ 66 h 101"/>
                <a:gd name="T100" fmla="*/ 35 w 101"/>
                <a:gd name="T101" fmla="*/ 62 h 101"/>
                <a:gd name="T102" fmla="*/ 39 w 101"/>
                <a:gd name="T103" fmla="*/ 35 h 101"/>
                <a:gd name="T104" fmla="*/ 65 w 101"/>
                <a:gd name="T105" fmla="*/ 40 h 101"/>
                <a:gd name="T106" fmla="*/ 61 w 101"/>
                <a:gd name="T107"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1" h="101">
                  <a:moveTo>
                    <a:pt x="95" y="46"/>
                  </a:moveTo>
                  <a:cubicBezTo>
                    <a:pt x="88" y="45"/>
                    <a:pt x="88" y="45"/>
                    <a:pt x="88" y="45"/>
                  </a:cubicBezTo>
                  <a:cubicBezTo>
                    <a:pt x="87" y="43"/>
                    <a:pt x="87" y="40"/>
                    <a:pt x="86" y="38"/>
                  </a:cubicBezTo>
                  <a:cubicBezTo>
                    <a:pt x="92" y="34"/>
                    <a:pt x="92" y="34"/>
                    <a:pt x="92" y="34"/>
                  </a:cubicBezTo>
                  <a:cubicBezTo>
                    <a:pt x="95" y="31"/>
                    <a:pt x="96" y="27"/>
                    <a:pt x="94" y="24"/>
                  </a:cubicBezTo>
                  <a:cubicBezTo>
                    <a:pt x="89" y="18"/>
                    <a:pt x="89" y="18"/>
                    <a:pt x="89" y="18"/>
                  </a:cubicBezTo>
                  <a:cubicBezTo>
                    <a:pt x="87" y="14"/>
                    <a:pt x="82" y="14"/>
                    <a:pt x="79" y="16"/>
                  </a:cubicBezTo>
                  <a:cubicBezTo>
                    <a:pt x="73" y="20"/>
                    <a:pt x="73" y="20"/>
                    <a:pt x="73" y="20"/>
                  </a:cubicBezTo>
                  <a:cubicBezTo>
                    <a:pt x="71" y="19"/>
                    <a:pt x="69" y="18"/>
                    <a:pt x="67" y="17"/>
                  </a:cubicBezTo>
                  <a:cubicBezTo>
                    <a:pt x="68" y="9"/>
                    <a:pt x="68" y="9"/>
                    <a:pt x="68" y="9"/>
                  </a:cubicBezTo>
                  <a:cubicBezTo>
                    <a:pt x="69" y="6"/>
                    <a:pt x="66" y="2"/>
                    <a:pt x="62" y="1"/>
                  </a:cubicBezTo>
                  <a:cubicBezTo>
                    <a:pt x="55" y="0"/>
                    <a:pt x="55" y="0"/>
                    <a:pt x="55" y="0"/>
                  </a:cubicBezTo>
                  <a:cubicBezTo>
                    <a:pt x="51" y="0"/>
                    <a:pt x="47" y="2"/>
                    <a:pt x="47" y="6"/>
                  </a:cubicBezTo>
                  <a:cubicBezTo>
                    <a:pt x="46" y="13"/>
                    <a:pt x="46" y="13"/>
                    <a:pt x="46" y="13"/>
                  </a:cubicBezTo>
                  <a:cubicBezTo>
                    <a:pt x="43" y="13"/>
                    <a:pt x="41" y="14"/>
                    <a:pt x="38" y="15"/>
                  </a:cubicBezTo>
                  <a:cubicBezTo>
                    <a:pt x="34" y="9"/>
                    <a:pt x="34" y="9"/>
                    <a:pt x="34" y="9"/>
                  </a:cubicBezTo>
                  <a:cubicBezTo>
                    <a:pt x="32" y="6"/>
                    <a:pt x="28" y="5"/>
                    <a:pt x="25" y="8"/>
                  </a:cubicBezTo>
                  <a:cubicBezTo>
                    <a:pt x="18" y="12"/>
                    <a:pt x="18" y="12"/>
                    <a:pt x="18" y="12"/>
                  </a:cubicBezTo>
                  <a:cubicBezTo>
                    <a:pt x="15" y="15"/>
                    <a:pt x="14" y="19"/>
                    <a:pt x="17" y="22"/>
                  </a:cubicBezTo>
                  <a:cubicBezTo>
                    <a:pt x="20" y="27"/>
                    <a:pt x="20" y="27"/>
                    <a:pt x="20" y="27"/>
                  </a:cubicBezTo>
                  <a:cubicBezTo>
                    <a:pt x="19" y="29"/>
                    <a:pt x="17" y="32"/>
                    <a:pt x="16" y="34"/>
                  </a:cubicBezTo>
                  <a:cubicBezTo>
                    <a:pt x="10" y="33"/>
                    <a:pt x="10" y="33"/>
                    <a:pt x="10" y="33"/>
                  </a:cubicBezTo>
                  <a:cubicBezTo>
                    <a:pt x="6" y="32"/>
                    <a:pt x="3" y="35"/>
                    <a:pt x="2" y="39"/>
                  </a:cubicBezTo>
                  <a:cubicBezTo>
                    <a:pt x="1" y="47"/>
                    <a:pt x="1" y="47"/>
                    <a:pt x="1" y="47"/>
                  </a:cubicBezTo>
                  <a:cubicBezTo>
                    <a:pt x="0" y="50"/>
                    <a:pt x="3" y="54"/>
                    <a:pt x="7" y="55"/>
                  </a:cubicBezTo>
                  <a:cubicBezTo>
                    <a:pt x="13" y="55"/>
                    <a:pt x="13" y="55"/>
                    <a:pt x="13" y="55"/>
                  </a:cubicBezTo>
                  <a:cubicBezTo>
                    <a:pt x="13" y="58"/>
                    <a:pt x="14" y="61"/>
                    <a:pt x="14" y="63"/>
                  </a:cubicBezTo>
                  <a:cubicBezTo>
                    <a:pt x="10" y="67"/>
                    <a:pt x="10" y="67"/>
                    <a:pt x="10" y="67"/>
                  </a:cubicBezTo>
                  <a:cubicBezTo>
                    <a:pt x="7" y="69"/>
                    <a:pt x="6" y="73"/>
                    <a:pt x="8" y="77"/>
                  </a:cubicBezTo>
                  <a:cubicBezTo>
                    <a:pt x="13" y="83"/>
                    <a:pt x="13" y="83"/>
                    <a:pt x="13" y="83"/>
                  </a:cubicBezTo>
                  <a:cubicBezTo>
                    <a:pt x="15" y="86"/>
                    <a:pt x="20" y="87"/>
                    <a:pt x="23" y="84"/>
                  </a:cubicBezTo>
                  <a:cubicBezTo>
                    <a:pt x="27" y="81"/>
                    <a:pt x="27" y="81"/>
                    <a:pt x="27" y="81"/>
                  </a:cubicBezTo>
                  <a:cubicBezTo>
                    <a:pt x="30" y="83"/>
                    <a:pt x="32" y="84"/>
                    <a:pt x="34" y="85"/>
                  </a:cubicBezTo>
                  <a:cubicBezTo>
                    <a:pt x="34" y="91"/>
                    <a:pt x="34" y="91"/>
                    <a:pt x="34" y="91"/>
                  </a:cubicBezTo>
                  <a:cubicBezTo>
                    <a:pt x="33" y="95"/>
                    <a:pt x="36" y="98"/>
                    <a:pt x="39" y="99"/>
                  </a:cubicBezTo>
                  <a:cubicBezTo>
                    <a:pt x="47" y="100"/>
                    <a:pt x="47" y="100"/>
                    <a:pt x="47" y="100"/>
                  </a:cubicBezTo>
                  <a:cubicBezTo>
                    <a:pt x="51" y="101"/>
                    <a:pt x="55" y="98"/>
                    <a:pt x="55" y="94"/>
                  </a:cubicBezTo>
                  <a:cubicBezTo>
                    <a:pt x="56" y="88"/>
                    <a:pt x="56" y="88"/>
                    <a:pt x="56" y="88"/>
                  </a:cubicBezTo>
                  <a:cubicBezTo>
                    <a:pt x="59" y="88"/>
                    <a:pt x="61" y="87"/>
                    <a:pt x="64" y="86"/>
                  </a:cubicBezTo>
                  <a:cubicBezTo>
                    <a:pt x="67" y="91"/>
                    <a:pt x="67" y="91"/>
                    <a:pt x="67" y="91"/>
                  </a:cubicBezTo>
                  <a:cubicBezTo>
                    <a:pt x="70" y="94"/>
                    <a:pt x="74" y="95"/>
                    <a:pt x="77" y="93"/>
                  </a:cubicBezTo>
                  <a:cubicBezTo>
                    <a:pt x="84" y="88"/>
                    <a:pt x="84" y="88"/>
                    <a:pt x="84" y="88"/>
                  </a:cubicBezTo>
                  <a:cubicBezTo>
                    <a:pt x="87" y="86"/>
                    <a:pt x="87" y="82"/>
                    <a:pt x="85" y="78"/>
                  </a:cubicBezTo>
                  <a:cubicBezTo>
                    <a:pt x="81" y="73"/>
                    <a:pt x="81" y="73"/>
                    <a:pt x="81" y="73"/>
                  </a:cubicBezTo>
                  <a:cubicBezTo>
                    <a:pt x="82" y="71"/>
                    <a:pt x="84" y="69"/>
                    <a:pt x="85" y="67"/>
                  </a:cubicBezTo>
                  <a:cubicBezTo>
                    <a:pt x="92" y="68"/>
                    <a:pt x="92" y="68"/>
                    <a:pt x="92" y="68"/>
                  </a:cubicBezTo>
                  <a:cubicBezTo>
                    <a:pt x="95" y="68"/>
                    <a:pt x="99" y="66"/>
                    <a:pt x="100" y="62"/>
                  </a:cubicBezTo>
                  <a:cubicBezTo>
                    <a:pt x="101" y="54"/>
                    <a:pt x="101" y="54"/>
                    <a:pt x="101" y="54"/>
                  </a:cubicBezTo>
                  <a:cubicBezTo>
                    <a:pt x="101" y="50"/>
                    <a:pt x="99" y="47"/>
                    <a:pt x="95" y="46"/>
                  </a:cubicBezTo>
                  <a:close/>
                  <a:moveTo>
                    <a:pt x="61" y="66"/>
                  </a:moveTo>
                  <a:cubicBezTo>
                    <a:pt x="53" y="72"/>
                    <a:pt x="41" y="70"/>
                    <a:pt x="35" y="62"/>
                  </a:cubicBezTo>
                  <a:cubicBezTo>
                    <a:pt x="29" y="53"/>
                    <a:pt x="31" y="42"/>
                    <a:pt x="39" y="35"/>
                  </a:cubicBezTo>
                  <a:cubicBezTo>
                    <a:pt x="47" y="29"/>
                    <a:pt x="59" y="31"/>
                    <a:pt x="65" y="40"/>
                  </a:cubicBezTo>
                  <a:cubicBezTo>
                    <a:pt x="72" y="48"/>
                    <a:pt x="70" y="60"/>
                    <a:pt x="61" y="66"/>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71" name="Freeform 218"/>
            <p:cNvSpPr>
              <a:spLocks noEditPoints="1"/>
            </p:cNvSpPr>
            <p:nvPr/>
          </p:nvSpPr>
          <p:spPr bwMode="auto">
            <a:xfrm>
              <a:off x="589359" y="2718393"/>
              <a:ext cx="92869" cy="90488"/>
            </a:xfrm>
            <a:custGeom>
              <a:avLst/>
              <a:gdLst>
                <a:gd name="T0" fmla="*/ 35 w 36"/>
                <a:gd name="T1" fmla="*/ 12 h 35"/>
                <a:gd name="T2" fmla="*/ 32 w 36"/>
                <a:gd name="T3" fmla="*/ 10 h 35"/>
                <a:gd name="T4" fmla="*/ 29 w 36"/>
                <a:gd name="T5" fmla="*/ 11 h 35"/>
                <a:gd name="T6" fmla="*/ 28 w 36"/>
                <a:gd name="T7" fmla="*/ 9 h 35"/>
                <a:gd name="T8" fmla="*/ 29 w 36"/>
                <a:gd name="T9" fmla="*/ 7 h 35"/>
                <a:gd name="T10" fmla="*/ 28 w 36"/>
                <a:gd name="T11" fmla="*/ 3 h 35"/>
                <a:gd name="T12" fmla="*/ 26 w 36"/>
                <a:gd name="T13" fmla="*/ 2 h 35"/>
                <a:gd name="T14" fmla="*/ 22 w 36"/>
                <a:gd name="T15" fmla="*/ 3 h 35"/>
                <a:gd name="T16" fmla="*/ 21 w 36"/>
                <a:gd name="T17" fmla="*/ 5 h 35"/>
                <a:gd name="T18" fmla="*/ 19 w 36"/>
                <a:gd name="T19" fmla="*/ 4 h 35"/>
                <a:gd name="T20" fmla="*/ 18 w 36"/>
                <a:gd name="T21" fmla="*/ 2 h 35"/>
                <a:gd name="T22" fmla="*/ 15 w 36"/>
                <a:gd name="T23" fmla="*/ 0 h 35"/>
                <a:gd name="T24" fmla="*/ 12 w 36"/>
                <a:gd name="T25" fmla="*/ 1 h 35"/>
                <a:gd name="T26" fmla="*/ 11 w 36"/>
                <a:gd name="T27" fmla="*/ 4 h 35"/>
                <a:gd name="T28" fmla="*/ 11 w 36"/>
                <a:gd name="T29" fmla="*/ 6 h 35"/>
                <a:gd name="T30" fmla="*/ 9 w 36"/>
                <a:gd name="T31" fmla="*/ 8 h 35"/>
                <a:gd name="T32" fmla="*/ 7 w 36"/>
                <a:gd name="T33" fmla="*/ 6 h 35"/>
                <a:gd name="T34" fmla="*/ 4 w 36"/>
                <a:gd name="T35" fmla="*/ 7 h 35"/>
                <a:gd name="T36" fmla="*/ 2 w 36"/>
                <a:gd name="T37" fmla="*/ 10 h 35"/>
                <a:gd name="T38" fmla="*/ 3 w 36"/>
                <a:gd name="T39" fmla="*/ 13 h 35"/>
                <a:gd name="T40" fmla="*/ 5 w 36"/>
                <a:gd name="T41" fmla="*/ 14 h 35"/>
                <a:gd name="T42" fmla="*/ 4 w 36"/>
                <a:gd name="T43" fmla="*/ 17 h 35"/>
                <a:gd name="T44" fmla="*/ 2 w 36"/>
                <a:gd name="T45" fmla="*/ 17 h 35"/>
                <a:gd name="T46" fmla="*/ 1 w 36"/>
                <a:gd name="T47" fmla="*/ 20 h 35"/>
                <a:gd name="T48" fmla="*/ 1 w 36"/>
                <a:gd name="T49" fmla="*/ 23 h 35"/>
                <a:gd name="T50" fmla="*/ 4 w 36"/>
                <a:gd name="T51" fmla="*/ 25 h 35"/>
                <a:gd name="T52" fmla="*/ 6 w 36"/>
                <a:gd name="T53" fmla="*/ 24 h 35"/>
                <a:gd name="T54" fmla="*/ 8 w 36"/>
                <a:gd name="T55" fmla="*/ 27 h 35"/>
                <a:gd name="T56" fmla="*/ 7 w 36"/>
                <a:gd name="T57" fmla="*/ 28 h 35"/>
                <a:gd name="T58" fmla="*/ 8 w 36"/>
                <a:gd name="T59" fmla="*/ 32 h 35"/>
                <a:gd name="T60" fmla="*/ 10 w 36"/>
                <a:gd name="T61" fmla="*/ 33 h 35"/>
                <a:gd name="T62" fmla="*/ 14 w 36"/>
                <a:gd name="T63" fmla="*/ 32 h 35"/>
                <a:gd name="T64" fmla="*/ 15 w 36"/>
                <a:gd name="T65" fmla="*/ 30 h 35"/>
                <a:gd name="T66" fmla="*/ 17 w 36"/>
                <a:gd name="T67" fmla="*/ 31 h 35"/>
                <a:gd name="T68" fmla="*/ 18 w 36"/>
                <a:gd name="T69" fmla="*/ 33 h 35"/>
                <a:gd name="T70" fmla="*/ 21 w 36"/>
                <a:gd name="T71" fmla="*/ 35 h 35"/>
                <a:gd name="T72" fmla="*/ 24 w 36"/>
                <a:gd name="T73" fmla="*/ 34 h 35"/>
                <a:gd name="T74" fmla="*/ 25 w 36"/>
                <a:gd name="T75" fmla="*/ 31 h 35"/>
                <a:gd name="T76" fmla="*/ 25 w 36"/>
                <a:gd name="T77" fmla="*/ 29 h 35"/>
                <a:gd name="T78" fmla="*/ 27 w 36"/>
                <a:gd name="T79" fmla="*/ 27 h 35"/>
                <a:gd name="T80" fmla="*/ 29 w 36"/>
                <a:gd name="T81" fmla="*/ 29 h 35"/>
                <a:gd name="T82" fmla="*/ 32 w 36"/>
                <a:gd name="T83" fmla="*/ 28 h 35"/>
                <a:gd name="T84" fmla="*/ 34 w 36"/>
                <a:gd name="T85" fmla="*/ 25 h 35"/>
                <a:gd name="T86" fmla="*/ 33 w 36"/>
                <a:gd name="T87" fmla="*/ 22 h 35"/>
                <a:gd name="T88" fmla="*/ 31 w 36"/>
                <a:gd name="T89" fmla="*/ 21 h 35"/>
                <a:gd name="T90" fmla="*/ 31 w 36"/>
                <a:gd name="T91" fmla="*/ 18 h 35"/>
                <a:gd name="T92" fmla="*/ 34 w 36"/>
                <a:gd name="T93" fmla="*/ 18 h 35"/>
                <a:gd name="T94" fmla="*/ 35 w 36"/>
                <a:gd name="T95" fmla="*/ 15 h 35"/>
                <a:gd name="T96" fmla="*/ 35 w 36"/>
                <a:gd name="T97" fmla="*/ 12 h 35"/>
                <a:gd name="T98" fmla="*/ 19 w 36"/>
                <a:gd name="T99" fmla="*/ 24 h 35"/>
                <a:gd name="T100" fmla="*/ 11 w 36"/>
                <a:gd name="T101" fmla="*/ 19 h 35"/>
                <a:gd name="T102" fmla="*/ 16 w 36"/>
                <a:gd name="T103" fmla="*/ 11 h 35"/>
                <a:gd name="T104" fmla="*/ 24 w 36"/>
                <a:gd name="T105" fmla="*/ 16 h 35"/>
                <a:gd name="T106" fmla="*/ 19 w 36"/>
                <a:gd name="T107"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5">
                  <a:moveTo>
                    <a:pt x="35" y="12"/>
                  </a:moveTo>
                  <a:cubicBezTo>
                    <a:pt x="34" y="11"/>
                    <a:pt x="33" y="10"/>
                    <a:pt x="32" y="10"/>
                  </a:cubicBezTo>
                  <a:cubicBezTo>
                    <a:pt x="29" y="11"/>
                    <a:pt x="29" y="11"/>
                    <a:pt x="29" y="11"/>
                  </a:cubicBezTo>
                  <a:cubicBezTo>
                    <a:pt x="29" y="10"/>
                    <a:pt x="28" y="9"/>
                    <a:pt x="28" y="9"/>
                  </a:cubicBezTo>
                  <a:cubicBezTo>
                    <a:pt x="29" y="7"/>
                    <a:pt x="29" y="7"/>
                    <a:pt x="29" y="7"/>
                  </a:cubicBezTo>
                  <a:cubicBezTo>
                    <a:pt x="30" y="5"/>
                    <a:pt x="29" y="4"/>
                    <a:pt x="28" y="3"/>
                  </a:cubicBezTo>
                  <a:cubicBezTo>
                    <a:pt x="26" y="2"/>
                    <a:pt x="26" y="2"/>
                    <a:pt x="26" y="2"/>
                  </a:cubicBezTo>
                  <a:cubicBezTo>
                    <a:pt x="25" y="1"/>
                    <a:pt x="23" y="1"/>
                    <a:pt x="22" y="3"/>
                  </a:cubicBezTo>
                  <a:cubicBezTo>
                    <a:pt x="21" y="5"/>
                    <a:pt x="21" y="5"/>
                    <a:pt x="21" y="5"/>
                  </a:cubicBezTo>
                  <a:cubicBezTo>
                    <a:pt x="20" y="4"/>
                    <a:pt x="20" y="4"/>
                    <a:pt x="19" y="4"/>
                  </a:cubicBezTo>
                  <a:cubicBezTo>
                    <a:pt x="18" y="2"/>
                    <a:pt x="18" y="2"/>
                    <a:pt x="18" y="2"/>
                  </a:cubicBezTo>
                  <a:cubicBezTo>
                    <a:pt x="18" y="1"/>
                    <a:pt x="16" y="0"/>
                    <a:pt x="15" y="0"/>
                  </a:cubicBezTo>
                  <a:cubicBezTo>
                    <a:pt x="12" y="1"/>
                    <a:pt x="12" y="1"/>
                    <a:pt x="12" y="1"/>
                  </a:cubicBezTo>
                  <a:cubicBezTo>
                    <a:pt x="11" y="1"/>
                    <a:pt x="10" y="2"/>
                    <a:pt x="11" y="4"/>
                  </a:cubicBezTo>
                  <a:cubicBezTo>
                    <a:pt x="11" y="6"/>
                    <a:pt x="11" y="6"/>
                    <a:pt x="11" y="6"/>
                  </a:cubicBezTo>
                  <a:cubicBezTo>
                    <a:pt x="10" y="6"/>
                    <a:pt x="10" y="7"/>
                    <a:pt x="9" y="8"/>
                  </a:cubicBezTo>
                  <a:cubicBezTo>
                    <a:pt x="7" y="6"/>
                    <a:pt x="7" y="6"/>
                    <a:pt x="7" y="6"/>
                  </a:cubicBezTo>
                  <a:cubicBezTo>
                    <a:pt x="6" y="6"/>
                    <a:pt x="4" y="6"/>
                    <a:pt x="4" y="7"/>
                  </a:cubicBezTo>
                  <a:cubicBezTo>
                    <a:pt x="2" y="10"/>
                    <a:pt x="2" y="10"/>
                    <a:pt x="2" y="10"/>
                  </a:cubicBezTo>
                  <a:cubicBezTo>
                    <a:pt x="2" y="11"/>
                    <a:pt x="2" y="12"/>
                    <a:pt x="3" y="13"/>
                  </a:cubicBezTo>
                  <a:cubicBezTo>
                    <a:pt x="5" y="14"/>
                    <a:pt x="5" y="14"/>
                    <a:pt x="5" y="14"/>
                  </a:cubicBezTo>
                  <a:cubicBezTo>
                    <a:pt x="5" y="15"/>
                    <a:pt x="4" y="16"/>
                    <a:pt x="4" y="17"/>
                  </a:cubicBezTo>
                  <a:cubicBezTo>
                    <a:pt x="2" y="17"/>
                    <a:pt x="2" y="17"/>
                    <a:pt x="2" y="17"/>
                  </a:cubicBezTo>
                  <a:cubicBezTo>
                    <a:pt x="1" y="18"/>
                    <a:pt x="0" y="19"/>
                    <a:pt x="1" y="20"/>
                  </a:cubicBezTo>
                  <a:cubicBezTo>
                    <a:pt x="1" y="23"/>
                    <a:pt x="1" y="23"/>
                    <a:pt x="1" y="23"/>
                  </a:cubicBezTo>
                  <a:cubicBezTo>
                    <a:pt x="2" y="24"/>
                    <a:pt x="3" y="25"/>
                    <a:pt x="4" y="25"/>
                  </a:cubicBezTo>
                  <a:cubicBezTo>
                    <a:pt x="6" y="24"/>
                    <a:pt x="6" y="24"/>
                    <a:pt x="6" y="24"/>
                  </a:cubicBezTo>
                  <a:cubicBezTo>
                    <a:pt x="7" y="25"/>
                    <a:pt x="7" y="26"/>
                    <a:pt x="8" y="27"/>
                  </a:cubicBezTo>
                  <a:cubicBezTo>
                    <a:pt x="7" y="28"/>
                    <a:pt x="7" y="28"/>
                    <a:pt x="7" y="28"/>
                  </a:cubicBezTo>
                  <a:cubicBezTo>
                    <a:pt x="6" y="30"/>
                    <a:pt x="7" y="31"/>
                    <a:pt x="8" y="32"/>
                  </a:cubicBezTo>
                  <a:cubicBezTo>
                    <a:pt x="10" y="33"/>
                    <a:pt x="10" y="33"/>
                    <a:pt x="10" y="33"/>
                  </a:cubicBezTo>
                  <a:cubicBezTo>
                    <a:pt x="11" y="34"/>
                    <a:pt x="13" y="34"/>
                    <a:pt x="14" y="32"/>
                  </a:cubicBezTo>
                  <a:cubicBezTo>
                    <a:pt x="15" y="30"/>
                    <a:pt x="15" y="30"/>
                    <a:pt x="15" y="30"/>
                  </a:cubicBezTo>
                  <a:cubicBezTo>
                    <a:pt x="16" y="31"/>
                    <a:pt x="16" y="31"/>
                    <a:pt x="17" y="31"/>
                  </a:cubicBezTo>
                  <a:cubicBezTo>
                    <a:pt x="18" y="33"/>
                    <a:pt x="18" y="33"/>
                    <a:pt x="18" y="33"/>
                  </a:cubicBezTo>
                  <a:cubicBezTo>
                    <a:pt x="18" y="34"/>
                    <a:pt x="20" y="35"/>
                    <a:pt x="21" y="35"/>
                  </a:cubicBezTo>
                  <a:cubicBezTo>
                    <a:pt x="24" y="34"/>
                    <a:pt x="24" y="34"/>
                    <a:pt x="24" y="34"/>
                  </a:cubicBezTo>
                  <a:cubicBezTo>
                    <a:pt x="25" y="34"/>
                    <a:pt x="26" y="32"/>
                    <a:pt x="25" y="31"/>
                  </a:cubicBezTo>
                  <a:cubicBezTo>
                    <a:pt x="25" y="29"/>
                    <a:pt x="25" y="29"/>
                    <a:pt x="25" y="29"/>
                  </a:cubicBezTo>
                  <a:cubicBezTo>
                    <a:pt x="26" y="28"/>
                    <a:pt x="26" y="28"/>
                    <a:pt x="27" y="27"/>
                  </a:cubicBezTo>
                  <a:cubicBezTo>
                    <a:pt x="29" y="29"/>
                    <a:pt x="29" y="29"/>
                    <a:pt x="29" y="29"/>
                  </a:cubicBezTo>
                  <a:cubicBezTo>
                    <a:pt x="30" y="29"/>
                    <a:pt x="32" y="29"/>
                    <a:pt x="32" y="28"/>
                  </a:cubicBezTo>
                  <a:cubicBezTo>
                    <a:pt x="34" y="25"/>
                    <a:pt x="34" y="25"/>
                    <a:pt x="34" y="25"/>
                  </a:cubicBezTo>
                  <a:cubicBezTo>
                    <a:pt x="34" y="24"/>
                    <a:pt x="34" y="23"/>
                    <a:pt x="33" y="22"/>
                  </a:cubicBezTo>
                  <a:cubicBezTo>
                    <a:pt x="31" y="21"/>
                    <a:pt x="31" y="21"/>
                    <a:pt x="31" y="21"/>
                  </a:cubicBezTo>
                  <a:cubicBezTo>
                    <a:pt x="31" y="20"/>
                    <a:pt x="31" y="19"/>
                    <a:pt x="31" y="18"/>
                  </a:cubicBezTo>
                  <a:cubicBezTo>
                    <a:pt x="34" y="18"/>
                    <a:pt x="34" y="18"/>
                    <a:pt x="34" y="18"/>
                  </a:cubicBezTo>
                  <a:cubicBezTo>
                    <a:pt x="35" y="17"/>
                    <a:pt x="36" y="16"/>
                    <a:pt x="35" y="15"/>
                  </a:cubicBezTo>
                  <a:lnTo>
                    <a:pt x="35" y="12"/>
                  </a:lnTo>
                  <a:close/>
                  <a:moveTo>
                    <a:pt x="19" y="24"/>
                  </a:moveTo>
                  <a:cubicBezTo>
                    <a:pt x="16" y="25"/>
                    <a:pt x="12" y="23"/>
                    <a:pt x="11" y="19"/>
                  </a:cubicBezTo>
                  <a:cubicBezTo>
                    <a:pt x="10" y="16"/>
                    <a:pt x="13" y="12"/>
                    <a:pt x="16" y="11"/>
                  </a:cubicBezTo>
                  <a:cubicBezTo>
                    <a:pt x="20" y="10"/>
                    <a:pt x="23" y="12"/>
                    <a:pt x="24" y="16"/>
                  </a:cubicBezTo>
                  <a:cubicBezTo>
                    <a:pt x="25" y="19"/>
                    <a:pt x="23" y="23"/>
                    <a:pt x="19" y="24"/>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72" name="Freeform 219"/>
            <p:cNvSpPr>
              <a:spLocks noEditPoints="1"/>
            </p:cNvSpPr>
            <p:nvPr/>
          </p:nvSpPr>
          <p:spPr bwMode="auto">
            <a:xfrm>
              <a:off x="638175" y="2308818"/>
              <a:ext cx="100013" cy="100013"/>
            </a:xfrm>
            <a:custGeom>
              <a:avLst/>
              <a:gdLst>
                <a:gd name="T0" fmla="*/ 38 w 39"/>
                <a:gd name="T1" fmla="*/ 13 h 39"/>
                <a:gd name="T2" fmla="*/ 34 w 39"/>
                <a:gd name="T3" fmla="*/ 11 h 39"/>
                <a:gd name="T4" fmla="*/ 32 w 39"/>
                <a:gd name="T5" fmla="*/ 12 h 39"/>
                <a:gd name="T6" fmla="*/ 30 w 39"/>
                <a:gd name="T7" fmla="*/ 10 h 39"/>
                <a:gd name="T8" fmla="*/ 32 w 39"/>
                <a:gd name="T9" fmla="*/ 7 h 39"/>
                <a:gd name="T10" fmla="*/ 31 w 39"/>
                <a:gd name="T11" fmla="*/ 3 h 39"/>
                <a:gd name="T12" fmla="*/ 28 w 39"/>
                <a:gd name="T13" fmla="*/ 2 h 39"/>
                <a:gd name="T14" fmla="*/ 24 w 39"/>
                <a:gd name="T15" fmla="*/ 3 h 39"/>
                <a:gd name="T16" fmla="*/ 23 w 39"/>
                <a:gd name="T17" fmla="*/ 5 h 39"/>
                <a:gd name="T18" fmla="*/ 20 w 39"/>
                <a:gd name="T19" fmla="*/ 5 h 39"/>
                <a:gd name="T20" fmla="*/ 19 w 39"/>
                <a:gd name="T21" fmla="*/ 2 h 39"/>
                <a:gd name="T22" fmla="*/ 16 w 39"/>
                <a:gd name="T23" fmla="*/ 0 h 39"/>
                <a:gd name="T24" fmla="*/ 13 w 39"/>
                <a:gd name="T25" fmla="*/ 1 h 39"/>
                <a:gd name="T26" fmla="*/ 11 w 39"/>
                <a:gd name="T27" fmla="*/ 4 h 39"/>
                <a:gd name="T28" fmla="*/ 12 w 39"/>
                <a:gd name="T29" fmla="*/ 7 h 39"/>
                <a:gd name="T30" fmla="*/ 9 w 39"/>
                <a:gd name="T31" fmla="*/ 8 h 39"/>
                <a:gd name="T32" fmla="*/ 7 w 39"/>
                <a:gd name="T33" fmla="*/ 7 h 39"/>
                <a:gd name="T34" fmla="*/ 4 w 39"/>
                <a:gd name="T35" fmla="*/ 8 h 39"/>
                <a:gd name="T36" fmla="*/ 2 w 39"/>
                <a:gd name="T37" fmla="*/ 11 h 39"/>
                <a:gd name="T38" fmla="*/ 3 w 39"/>
                <a:gd name="T39" fmla="*/ 14 h 39"/>
                <a:gd name="T40" fmla="*/ 5 w 39"/>
                <a:gd name="T41" fmla="*/ 15 h 39"/>
                <a:gd name="T42" fmla="*/ 4 w 39"/>
                <a:gd name="T43" fmla="*/ 19 h 39"/>
                <a:gd name="T44" fmla="*/ 2 w 39"/>
                <a:gd name="T45" fmla="*/ 19 h 39"/>
                <a:gd name="T46" fmla="*/ 0 w 39"/>
                <a:gd name="T47" fmla="*/ 22 h 39"/>
                <a:gd name="T48" fmla="*/ 1 w 39"/>
                <a:gd name="T49" fmla="*/ 25 h 39"/>
                <a:gd name="T50" fmla="*/ 4 w 39"/>
                <a:gd name="T51" fmla="*/ 27 h 39"/>
                <a:gd name="T52" fmla="*/ 6 w 39"/>
                <a:gd name="T53" fmla="*/ 27 h 39"/>
                <a:gd name="T54" fmla="*/ 8 w 39"/>
                <a:gd name="T55" fmla="*/ 29 h 39"/>
                <a:gd name="T56" fmla="*/ 7 w 39"/>
                <a:gd name="T57" fmla="*/ 31 h 39"/>
                <a:gd name="T58" fmla="*/ 8 w 39"/>
                <a:gd name="T59" fmla="*/ 35 h 39"/>
                <a:gd name="T60" fmla="*/ 11 w 39"/>
                <a:gd name="T61" fmla="*/ 37 h 39"/>
                <a:gd name="T62" fmla="*/ 14 w 39"/>
                <a:gd name="T63" fmla="*/ 36 h 39"/>
                <a:gd name="T64" fmla="*/ 16 w 39"/>
                <a:gd name="T65" fmla="*/ 34 h 39"/>
                <a:gd name="T66" fmla="*/ 19 w 39"/>
                <a:gd name="T67" fmla="*/ 34 h 39"/>
                <a:gd name="T68" fmla="*/ 19 w 39"/>
                <a:gd name="T69" fmla="*/ 36 h 39"/>
                <a:gd name="T70" fmla="*/ 23 w 39"/>
                <a:gd name="T71" fmla="*/ 38 h 39"/>
                <a:gd name="T72" fmla="*/ 26 w 39"/>
                <a:gd name="T73" fmla="*/ 38 h 39"/>
                <a:gd name="T74" fmla="*/ 27 w 39"/>
                <a:gd name="T75" fmla="*/ 34 h 39"/>
                <a:gd name="T76" fmla="*/ 27 w 39"/>
                <a:gd name="T77" fmla="*/ 32 h 39"/>
                <a:gd name="T78" fmla="*/ 29 w 39"/>
                <a:gd name="T79" fmla="*/ 30 h 39"/>
                <a:gd name="T80" fmla="*/ 31 w 39"/>
                <a:gd name="T81" fmla="*/ 31 h 39"/>
                <a:gd name="T82" fmla="*/ 35 w 39"/>
                <a:gd name="T83" fmla="*/ 30 h 39"/>
                <a:gd name="T84" fmla="*/ 37 w 39"/>
                <a:gd name="T85" fmla="*/ 28 h 39"/>
                <a:gd name="T86" fmla="*/ 36 w 39"/>
                <a:gd name="T87" fmla="*/ 24 h 39"/>
                <a:gd name="T88" fmla="*/ 33 w 39"/>
                <a:gd name="T89" fmla="*/ 23 h 39"/>
                <a:gd name="T90" fmla="*/ 34 w 39"/>
                <a:gd name="T91" fmla="*/ 20 h 39"/>
                <a:gd name="T92" fmla="*/ 36 w 39"/>
                <a:gd name="T93" fmla="*/ 19 h 39"/>
                <a:gd name="T94" fmla="*/ 38 w 39"/>
                <a:gd name="T95" fmla="*/ 16 h 39"/>
                <a:gd name="T96" fmla="*/ 38 w 39"/>
                <a:gd name="T97" fmla="*/ 13 h 39"/>
                <a:gd name="T98" fmla="*/ 21 w 39"/>
                <a:gd name="T99" fmla="*/ 26 h 39"/>
                <a:gd name="T100" fmla="*/ 12 w 39"/>
                <a:gd name="T101" fmla="*/ 21 h 39"/>
                <a:gd name="T102" fmla="*/ 17 w 39"/>
                <a:gd name="T103" fmla="*/ 12 h 39"/>
                <a:gd name="T104" fmla="*/ 26 w 39"/>
                <a:gd name="T105" fmla="*/ 18 h 39"/>
                <a:gd name="T106" fmla="*/ 21 w 39"/>
                <a:gd name="T107"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3"/>
                  </a:moveTo>
                  <a:cubicBezTo>
                    <a:pt x="37" y="12"/>
                    <a:pt x="36" y="11"/>
                    <a:pt x="34" y="11"/>
                  </a:cubicBezTo>
                  <a:cubicBezTo>
                    <a:pt x="32" y="12"/>
                    <a:pt x="32" y="12"/>
                    <a:pt x="32" y="12"/>
                  </a:cubicBezTo>
                  <a:cubicBezTo>
                    <a:pt x="31" y="11"/>
                    <a:pt x="31" y="10"/>
                    <a:pt x="30" y="10"/>
                  </a:cubicBezTo>
                  <a:cubicBezTo>
                    <a:pt x="32" y="7"/>
                    <a:pt x="32" y="7"/>
                    <a:pt x="32" y="7"/>
                  </a:cubicBezTo>
                  <a:cubicBezTo>
                    <a:pt x="32" y="6"/>
                    <a:pt x="32" y="4"/>
                    <a:pt x="31" y="3"/>
                  </a:cubicBezTo>
                  <a:cubicBezTo>
                    <a:pt x="28" y="2"/>
                    <a:pt x="28" y="2"/>
                    <a:pt x="28" y="2"/>
                  </a:cubicBezTo>
                  <a:cubicBezTo>
                    <a:pt x="27" y="1"/>
                    <a:pt x="25" y="2"/>
                    <a:pt x="24" y="3"/>
                  </a:cubicBezTo>
                  <a:cubicBezTo>
                    <a:pt x="23" y="5"/>
                    <a:pt x="23" y="5"/>
                    <a:pt x="23" y="5"/>
                  </a:cubicBezTo>
                  <a:cubicBezTo>
                    <a:pt x="22" y="5"/>
                    <a:pt x="21" y="5"/>
                    <a:pt x="20" y="5"/>
                  </a:cubicBezTo>
                  <a:cubicBezTo>
                    <a:pt x="19" y="2"/>
                    <a:pt x="19" y="2"/>
                    <a:pt x="19" y="2"/>
                  </a:cubicBezTo>
                  <a:cubicBezTo>
                    <a:pt x="19" y="1"/>
                    <a:pt x="18" y="0"/>
                    <a:pt x="16" y="0"/>
                  </a:cubicBezTo>
                  <a:cubicBezTo>
                    <a:pt x="13" y="1"/>
                    <a:pt x="13" y="1"/>
                    <a:pt x="13" y="1"/>
                  </a:cubicBezTo>
                  <a:cubicBezTo>
                    <a:pt x="12" y="1"/>
                    <a:pt x="11" y="3"/>
                    <a:pt x="11" y="4"/>
                  </a:cubicBezTo>
                  <a:cubicBezTo>
                    <a:pt x="12" y="7"/>
                    <a:pt x="12" y="7"/>
                    <a:pt x="12" y="7"/>
                  </a:cubicBezTo>
                  <a:cubicBezTo>
                    <a:pt x="11" y="7"/>
                    <a:pt x="10" y="8"/>
                    <a:pt x="9" y="8"/>
                  </a:cubicBezTo>
                  <a:cubicBezTo>
                    <a:pt x="7" y="7"/>
                    <a:pt x="7" y="7"/>
                    <a:pt x="7" y="7"/>
                  </a:cubicBezTo>
                  <a:cubicBezTo>
                    <a:pt x="6" y="6"/>
                    <a:pt x="4" y="7"/>
                    <a:pt x="4" y="8"/>
                  </a:cubicBezTo>
                  <a:cubicBezTo>
                    <a:pt x="2" y="11"/>
                    <a:pt x="2" y="11"/>
                    <a:pt x="2" y="11"/>
                  </a:cubicBezTo>
                  <a:cubicBezTo>
                    <a:pt x="1" y="12"/>
                    <a:pt x="2" y="14"/>
                    <a:pt x="3" y="14"/>
                  </a:cubicBezTo>
                  <a:cubicBezTo>
                    <a:pt x="5" y="15"/>
                    <a:pt x="5" y="15"/>
                    <a:pt x="5" y="15"/>
                  </a:cubicBezTo>
                  <a:cubicBezTo>
                    <a:pt x="5" y="16"/>
                    <a:pt x="4" y="18"/>
                    <a:pt x="4" y="19"/>
                  </a:cubicBezTo>
                  <a:cubicBezTo>
                    <a:pt x="2" y="19"/>
                    <a:pt x="2" y="19"/>
                    <a:pt x="2" y="19"/>
                  </a:cubicBezTo>
                  <a:cubicBezTo>
                    <a:pt x="1" y="19"/>
                    <a:pt x="0" y="21"/>
                    <a:pt x="0" y="22"/>
                  </a:cubicBezTo>
                  <a:cubicBezTo>
                    <a:pt x="1" y="25"/>
                    <a:pt x="1" y="25"/>
                    <a:pt x="1" y="25"/>
                  </a:cubicBezTo>
                  <a:cubicBezTo>
                    <a:pt x="1" y="27"/>
                    <a:pt x="3" y="28"/>
                    <a:pt x="4" y="27"/>
                  </a:cubicBezTo>
                  <a:cubicBezTo>
                    <a:pt x="6" y="27"/>
                    <a:pt x="6" y="27"/>
                    <a:pt x="6" y="27"/>
                  </a:cubicBezTo>
                  <a:cubicBezTo>
                    <a:pt x="7" y="28"/>
                    <a:pt x="8" y="29"/>
                    <a:pt x="8" y="29"/>
                  </a:cubicBezTo>
                  <a:cubicBezTo>
                    <a:pt x="7" y="31"/>
                    <a:pt x="7" y="31"/>
                    <a:pt x="7" y="31"/>
                  </a:cubicBezTo>
                  <a:cubicBezTo>
                    <a:pt x="6" y="33"/>
                    <a:pt x="7" y="34"/>
                    <a:pt x="8" y="35"/>
                  </a:cubicBezTo>
                  <a:cubicBezTo>
                    <a:pt x="11" y="37"/>
                    <a:pt x="11" y="37"/>
                    <a:pt x="11" y="37"/>
                  </a:cubicBezTo>
                  <a:cubicBezTo>
                    <a:pt x="12" y="37"/>
                    <a:pt x="14" y="37"/>
                    <a:pt x="14" y="36"/>
                  </a:cubicBezTo>
                  <a:cubicBezTo>
                    <a:pt x="16" y="34"/>
                    <a:pt x="16" y="34"/>
                    <a:pt x="16" y="34"/>
                  </a:cubicBezTo>
                  <a:cubicBezTo>
                    <a:pt x="17" y="34"/>
                    <a:pt x="18" y="34"/>
                    <a:pt x="19" y="34"/>
                  </a:cubicBezTo>
                  <a:cubicBezTo>
                    <a:pt x="19" y="36"/>
                    <a:pt x="19" y="36"/>
                    <a:pt x="19" y="36"/>
                  </a:cubicBezTo>
                  <a:cubicBezTo>
                    <a:pt x="20" y="38"/>
                    <a:pt x="21" y="39"/>
                    <a:pt x="23" y="38"/>
                  </a:cubicBezTo>
                  <a:cubicBezTo>
                    <a:pt x="26" y="38"/>
                    <a:pt x="26" y="38"/>
                    <a:pt x="26" y="38"/>
                  </a:cubicBezTo>
                  <a:cubicBezTo>
                    <a:pt x="27" y="37"/>
                    <a:pt x="28" y="36"/>
                    <a:pt x="27" y="34"/>
                  </a:cubicBezTo>
                  <a:cubicBezTo>
                    <a:pt x="27" y="32"/>
                    <a:pt x="27" y="32"/>
                    <a:pt x="27" y="32"/>
                  </a:cubicBezTo>
                  <a:cubicBezTo>
                    <a:pt x="28" y="31"/>
                    <a:pt x="28" y="31"/>
                    <a:pt x="29" y="30"/>
                  </a:cubicBezTo>
                  <a:cubicBezTo>
                    <a:pt x="31" y="31"/>
                    <a:pt x="31" y="31"/>
                    <a:pt x="31" y="31"/>
                  </a:cubicBezTo>
                  <a:cubicBezTo>
                    <a:pt x="33" y="32"/>
                    <a:pt x="34" y="32"/>
                    <a:pt x="35" y="30"/>
                  </a:cubicBezTo>
                  <a:cubicBezTo>
                    <a:pt x="37" y="28"/>
                    <a:pt x="37" y="28"/>
                    <a:pt x="37" y="28"/>
                  </a:cubicBezTo>
                  <a:cubicBezTo>
                    <a:pt x="37" y="27"/>
                    <a:pt x="37" y="25"/>
                    <a:pt x="36" y="24"/>
                  </a:cubicBezTo>
                  <a:cubicBezTo>
                    <a:pt x="33" y="23"/>
                    <a:pt x="33" y="23"/>
                    <a:pt x="33" y="23"/>
                  </a:cubicBezTo>
                  <a:cubicBezTo>
                    <a:pt x="34" y="22"/>
                    <a:pt x="34" y="21"/>
                    <a:pt x="34" y="20"/>
                  </a:cubicBezTo>
                  <a:cubicBezTo>
                    <a:pt x="36" y="19"/>
                    <a:pt x="36" y="19"/>
                    <a:pt x="36" y="19"/>
                  </a:cubicBezTo>
                  <a:cubicBezTo>
                    <a:pt x="38" y="19"/>
                    <a:pt x="39" y="17"/>
                    <a:pt x="38" y="16"/>
                  </a:cubicBezTo>
                  <a:lnTo>
                    <a:pt x="38" y="13"/>
                  </a:lnTo>
                  <a:close/>
                  <a:moveTo>
                    <a:pt x="21" y="26"/>
                  </a:moveTo>
                  <a:cubicBezTo>
                    <a:pt x="17" y="27"/>
                    <a:pt x="13" y="25"/>
                    <a:pt x="12" y="21"/>
                  </a:cubicBezTo>
                  <a:cubicBezTo>
                    <a:pt x="11" y="17"/>
                    <a:pt x="13" y="13"/>
                    <a:pt x="17" y="12"/>
                  </a:cubicBezTo>
                  <a:cubicBezTo>
                    <a:pt x="21" y="11"/>
                    <a:pt x="25" y="14"/>
                    <a:pt x="26" y="18"/>
                  </a:cubicBezTo>
                  <a:cubicBezTo>
                    <a:pt x="27" y="21"/>
                    <a:pt x="25" y="25"/>
                    <a:pt x="21" y="26"/>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73" name="Freeform 220"/>
            <p:cNvSpPr>
              <a:spLocks noEditPoints="1"/>
            </p:cNvSpPr>
            <p:nvPr/>
          </p:nvSpPr>
          <p:spPr bwMode="auto">
            <a:xfrm>
              <a:off x="1909762" y="2164753"/>
              <a:ext cx="100013" cy="100013"/>
            </a:xfrm>
            <a:custGeom>
              <a:avLst/>
              <a:gdLst>
                <a:gd name="T0" fmla="*/ 38 w 39"/>
                <a:gd name="T1" fmla="*/ 14 h 39"/>
                <a:gd name="T2" fmla="*/ 35 w 39"/>
                <a:gd name="T3" fmla="*/ 12 h 39"/>
                <a:gd name="T4" fmla="*/ 32 w 39"/>
                <a:gd name="T5" fmla="*/ 12 h 39"/>
                <a:gd name="T6" fmla="*/ 30 w 39"/>
                <a:gd name="T7" fmla="*/ 10 h 39"/>
                <a:gd name="T8" fmla="*/ 32 w 39"/>
                <a:gd name="T9" fmla="*/ 8 h 39"/>
                <a:gd name="T10" fmla="*/ 31 w 39"/>
                <a:gd name="T11" fmla="*/ 4 h 39"/>
                <a:gd name="T12" fmla="*/ 28 w 39"/>
                <a:gd name="T13" fmla="*/ 2 h 39"/>
                <a:gd name="T14" fmla="*/ 24 w 39"/>
                <a:gd name="T15" fmla="*/ 3 h 39"/>
                <a:gd name="T16" fmla="*/ 23 w 39"/>
                <a:gd name="T17" fmla="*/ 6 h 39"/>
                <a:gd name="T18" fmla="*/ 20 w 39"/>
                <a:gd name="T19" fmla="*/ 5 h 39"/>
                <a:gd name="T20" fmla="*/ 20 w 39"/>
                <a:gd name="T21" fmla="*/ 3 h 39"/>
                <a:gd name="T22" fmla="*/ 16 w 39"/>
                <a:gd name="T23" fmla="*/ 1 h 39"/>
                <a:gd name="T24" fmla="*/ 13 w 39"/>
                <a:gd name="T25" fmla="*/ 1 h 39"/>
                <a:gd name="T26" fmla="*/ 11 w 39"/>
                <a:gd name="T27" fmla="*/ 5 h 39"/>
                <a:gd name="T28" fmla="*/ 12 w 39"/>
                <a:gd name="T29" fmla="*/ 7 h 39"/>
                <a:gd name="T30" fmla="*/ 10 w 39"/>
                <a:gd name="T31" fmla="*/ 9 h 39"/>
                <a:gd name="T32" fmla="*/ 7 w 39"/>
                <a:gd name="T33" fmla="*/ 8 h 39"/>
                <a:gd name="T34" fmla="*/ 4 w 39"/>
                <a:gd name="T35" fmla="*/ 9 h 39"/>
                <a:gd name="T36" fmla="*/ 2 w 39"/>
                <a:gd name="T37" fmla="*/ 11 h 39"/>
                <a:gd name="T38" fmla="*/ 3 w 39"/>
                <a:gd name="T39" fmla="*/ 15 h 39"/>
                <a:gd name="T40" fmla="*/ 5 w 39"/>
                <a:gd name="T41" fmla="*/ 16 h 39"/>
                <a:gd name="T42" fmla="*/ 5 w 39"/>
                <a:gd name="T43" fmla="*/ 19 h 39"/>
                <a:gd name="T44" fmla="*/ 2 w 39"/>
                <a:gd name="T45" fmla="*/ 20 h 39"/>
                <a:gd name="T46" fmla="*/ 0 w 39"/>
                <a:gd name="T47" fmla="*/ 23 h 39"/>
                <a:gd name="T48" fmla="*/ 1 w 39"/>
                <a:gd name="T49" fmla="*/ 26 h 39"/>
                <a:gd name="T50" fmla="*/ 4 w 39"/>
                <a:gd name="T51" fmla="*/ 28 h 39"/>
                <a:gd name="T52" fmla="*/ 7 w 39"/>
                <a:gd name="T53" fmla="*/ 27 h 39"/>
                <a:gd name="T54" fmla="*/ 9 w 39"/>
                <a:gd name="T55" fmla="*/ 30 h 39"/>
                <a:gd name="T56" fmla="*/ 7 w 39"/>
                <a:gd name="T57" fmla="*/ 32 h 39"/>
                <a:gd name="T58" fmla="*/ 8 w 39"/>
                <a:gd name="T59" fmla="*/ 36 h 39"/>
                <a:gd name="T60" fmla="*/ 11 w 39"/>
                <a:gd name="T61" fmla="*/ 37 h 39"/>
                <a:gd name="T62" fmla="*/ 15 w 39"/>
                <a:gd name="T63" fmla="*/ 36 h 39"/>
                <a:gd name="T64" fmla="*/ 16 w 39"/>
                <a:gd name="T65" fmla="*/ 34 h 39"/>
                <a:gd name="T66" fmla="*/ 19 w 39"/>
                <a:gd name="T67" fmla="*/ 35 h 39"/>
                <a:gd name="T68" fmla="*/ 19 w 39"/>
                <a:gd name="T69" fmla="*/ 37 h 39"/>
                <a:gd name="T70" fmla="*/ 23 w 39"/>
                <a:gd name="T71" fmla="*/ 39 h 39"/>
                <a:gd name="T72" fmla="*/ 26 w 39"/>
                <a:gd name="T73" fmla="*/ 38 h 39"/>
                <a:gd name="T74" fmla="*/ 28 w 39"/>
                <a:gd name="T75" fmla="*/ 35 h 39"/>
                <a:gd name="T76" fmla="*/ 27 w 39"/>
                <a:gd name="T77" fmla="*/ 32 h 39"/>
                <a:gd name="T78" fmla="*/ 29 w 39"/>
                <a:gd name="T79" fmla="*/ 31 h 39"/>
                <a:gd name="T80" fmla="*/ 32 w 39"/>
                <a:gd name="T81" fmla="*/ 32 h 39"/>
                <a:gd name="T82" fmla="*/ 35 w 39"/>
                <a:gd name="T83" fmla="*/ 31 h 39"/>
                <a:gd name="T84" fmla="*/ 37 w 39"/>
                <a:gd name="T85" fmla="*/ 28 h 39"/>
                <a:gd name="T86" fmla="*/ 36 w 39"/>
                <a:gd name="T87" fmla="*/ 25 h 39"/>
                <a:gd name="T88" fmla="*/ 34 w 39"/>
                <a:gd name="T89" fmla="*/ 23 h 39"/>
                <a:gd name="T90" fmla="*/ 34 w 39"/>
                <a:gd name="T91" fmla="*/ 21 h 39"/>
                <a:gd name="T92" fmla="*/ 37 w 39"/>
                <a:gd name="T93" fmla="*/ 20 h 39"/>
                <a:gd name="T94" fmla="*/ 39 w 39"/>
                <a:gd name="T95" fmla="*/ 17 h 39"/>
                <a:gd name="T96" fmla="*/ 38 w 39"/>
                <a:gd name="T97" fmla="*/ 14 h 39"/>
                <a:gd name="T98" fmla="*/ 21 w 39"/>
                <a:gd name="T99" fmla="*/ 27 h 39"/>
                <a:gd name="T100" fmla="*/ 12 w 39"/>
                <a:gd name="T101" fmla="*/ 22 h 39"/>
                <a:gd name="T102" fmla="*/ 17 w 39"/>
                <a:gd name="T103" fmla="*/ 13 h 39"/>
                <a:gd name="T104" fmla="*/ 26 w 39"/>
                <a:gd name="T105" fmla="*/ 18 h 39"/>
                <a:gd name="T106" fmla="*/ 21 w 39"/>
                <a:gd name="T10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4"/>
                  </a:moveTo>
                  <a:cubicBezTo>
                    <a:pt x="38" y="12"/>
                    <a:pt x="36" y="11"/>
                    <a:pt x="35" y="12"/>
                  </a:cubicBezTo>
                  <a:cubicBezTo>
                    <a:pt x="32" y="12"/>
                    <a:pt x="32" y="12"/>
                    <a:pt x="32" y="12"/>
                  </a:cubicBezTo>
                  <a:cubicBezTo>
                    <a:pt x="31" y="12"/>
                    <a:pt x="31" y="11"/>
                    <a:pt x="30" y="10"/>
                  </a:cubicBezTo>
                  <a:cubicBezTo>
                    <a:pt x="32" y="8"/>
                    <a:pt x="32" y="8"/>
                    <a:pt x="32" y="8"/>
                  </a:cubicBezTo>
                  <a:cubicBezTo>
                    <a:pt x="33" y="6"/>
                    <a:pt x="32" y="5"/>
                    <a:pt x="31" y="4"/>
                  </a:cubicBezTo>
                  <a:cubicBezTo>
                    <a:pt x="28" y="2"/>
                    <a:pt x="28" y="2"/>
                    <a:pt x="28" y="2"/>
                  </a:cubicBezTo>
                  <a:cubicBezTo>
                    <a:pt x="27" y="2"/>
                    <a:pt x="25" y="2"/>
                    <a:pt x="24" y="3"/>
                  </a:cubicBezTo>
                  <a:cubicBezTo>
                    <a:pt x="23" y="6"/>
                    <a:pt x="23" y="6"/>
                    <a:pt x="23" y="6"/>
                  </a:cubicBezTo>
                  <a:cubicBezTo>
                    <a:pt x="22" y="5"/>
                    <a:pt x="21" y="5"/>
                    <a:pt x="20" y="5"/>
                  </a:cubicBezTo>
                  <a:cubicBezTo>
                    <a:pt x="20" y="3"/>
                    <a:pt x="20" y="3"/>
                    <a:pt x="20" y="3"/>
                  </a:cubicBezTo>
                  <a:cubicBezTo>
                    <a:pt x="19" y="1"/>
                    <a:pt x="18" y="0"/>
                    <a:pt x="16" y="1"/>
                  </a:cubicBezTo>
                  <a:cubicBezTo>
                    <a:pt x="13" y="1"/>
                    <a:pt x="13" y="1"/>
                    <a:pt x="13" y="1"/>
                  </a:cubicBezTo>
                  <a:cubicBezTo>
                    <a:pt x="12" y="2"/>
                    <a:pt x="11" y="3"/>
                    <a:pt x="11" y="5"/>
                  </a:cubicBezTo>
                  <a:cubicBezTo>
                    <a:pt x="12" y="7"/>
                    <a:pt x="12" y="7"/>
                    <a:pt x="12" y="7"/>
                  </a:cubicBezTo>
                  <a:cubicBezTo>
                    <a:pt x="11" y="8"/>
                    <a:pt x="10" y="8"/>
                    <a:pt x="10" y="9"/>
                  </a:cubicBezTo>
                  <a:cubicBezTo>
                    <a:pt x="7" y="8"/>
                    <a:pt x="7" y="8"/>
                    <a:pt x="7" y="8"/>
                  </a:cubicBezTo>
                  <a:cubicBezTo>
                    <a:pt x="6" y="7"/>
                    <a:pt x="5" y="7"/>
                    <a:pt x="4" y="9"/>
                  </a:cubicBezTo>
                  <a:cubicBezTo>
                    <a:pt x="2" y="11"/>
                    <a:pt x="2" y="11"/>
                    <a:pt x="2" y="11"/>
                  </a:cubicBezTo>
                  <a:cubicBezTo>
                    <a:pt x="1" y="12"/>
                    <a:pt x="2" y="14"/>
                    <a:pt x="3" y="15"/>
                  </a:cubicBezTo>
                  <a:cubicBezTo>
                    <a:pt x="5" y="16"/>
                    <a:pt x="5" y="16"/>
                    <a:pt x="5" y="16"/>
                  </a:cubicBezTo>
                  <a:cubicBezTo>
                    <a:pt x="5" y="17"/>
                    <a:pt x="5" y="18"/>
                    <a:pt x="5" y="19"/>
                  </a:cubicBezTo>
                  <a:cubicBezTo>
                    <a:pt x="2" y="20"/>
                    <a:pt x="2" y="20"/>
                    <a:pt x="2" y="20"/>
                  </a:cubicBezTo>
                  <a:cubicBezTo>
                    <a:pt x="1" y="20"/>
                    <a:pt x="0" y="22"/>
                    <a:pt x="0" y="23"/>
                  </a:cubicBezTo>
                  <a:cubicBezTo>
                    <a:pt x="1" y="26"/>
                    <a:pt x="1" y="26"/>
                    <a:pt x="1" y="26"/>
                  </a:cubicBezTo>
                  <a:cubicBezTo>
                    <a:pt x="2" y="27"/>
                    <a:pt x="3" y="28"/>
                    <a:pt x="4" y="28"/>
                  </a:cubicBezTo>
                  <a:cubicBezTo>
                    <a:pt x="7" y="27"/>
                    <a:pt x="7" y="27"/>
                    <a:pt x="7" y="27"/>
                  </a:cubicBezTo>
                  <a:cubicBezTo>
                    <a:pt x="7" y="28"/>
                    <a:pt x="8" y="29"/>
                    <a:pt x="9" y="30"/>
                  </a:cubicBezTo>
                  <a:cubicBezTo>
                    <a:pt x="7" y="32"/>
                    <a:pt x="7" y="32"/>
                    <a:pt x="7" y="32"/>
                  </a:cubicBezTo>
                  <a:cubicBezTo>
                    <a:pt x="7" y="33"/>
                    <a:pt x="7" y="35"/>
                    <a:pt x="8" y="36"/>
                  </a:cubicBezTo>
                  <a:cubicBezTo>
                    <a:pt x="11" y="37"/>
                    <a:pt x="11" y="37"/>
                    <a:pt x="11" y="37"/>
                  </a:cubicBezTo>
                  <a:cubicBezTo>
                    <a:pt x="12" y="38"/>
                    <a:pt x="14" y="38"/>
                    <a:pt x="15" y="36"/>
                  </a:cubicBezTo>
                  <a:cubicBezTo>
                    <a:pt x="16" y="34"/>
                    <a:pt x="16" y="34"/>
                    <a:pt x="16" y="34"/>
                  </a:cubicBezTo>
                  <a:cubicBezTo>
                    <a:pt x="17" y="34"/>
                    <a:pt x="18" y="35"/>
                    <a:pt x="19" y="35"/>
                  </a:cubicBezTo>
                  <a:cubicBezTo>
                    <a:pt x="19" y="37"/>
                    <a:pt x="19" y="37"/>
                    <a:pt x="19" y="37"/>
                  </a:cubicBezTo>
                  <a:cubicBezTo>
                    <a:pt x="20" y="38"/>
                    <a:pt x="21" y="39"/>
                    <a:pt x="23" y="39"/>
                  </a:cubicBezTo>
                  <a:cubicBezTo>
                    <a:pt x="26" y="38"/>
                    <a:pt x="26" y="38"/>
                    <a:pt x="26" y="38"/>
                  </a:cubicBezTo>
                  <a:cubicBezTo>
                    <a:pt x="27" y="38"/>
                    <a:pt x="28" y="36"/>
                    <a:pt x="28" y="35"/>
                  </a:cubicBezTo>
                  <a:cubicBezTo>
                    <a:pt x="27" y="32"/>
                    <a:pt x="27" y="32"/>
                    <a:pt x="27" y="32"/>
                  </a:cubicBezTo>
                  <a:cubicBezTo>
                    <a:pt x="28" y="32"/>
                    <a:pt x="29" y="31"/>
                    <a:pt x="29" y="31"/>
                  </a:cubicBezTo>
                  <a:cubicBezTo>
                    <a:pt x="32" y="32"/>
                    <a:pt x="32" y="32"/>
                    <a:pt x="32" y="32"/>
                  </a:cubicBezTo>
                  <a:cubicBezTo>
                    <a:pt x="33" y="33"/>
                    <a:pt x="35" y="32"/>
                    <a:pt x="35" y="31"/>
                  </a:cubicBezTo>
                  <a:cubicBezTo>
                    <a:pt x="37" y="28"/>
                    <a:pt x="37" y="28"/>
                    <a:pt x="37" y="28"/>
                  </a:cubicBezTo>
                  <a:cubicBezTo>
                    <a:pt x="38" y="27"/>
                    <a:pt x="37" y="26"/>
                    <a:pt x="36" y="25"/>
                  </a:cubicBezTo>
                  <a:cubicBezTo>
                    <a:pt x="34" y="23"/>
                    <a:pt x="34" y="23"/>
                    <a:pt x="34" y="23"/>
                  </a:cubicBezTo>
                  <a:cubicBezTo>
                    <a:pt x="34" y="22"/>
                    <a:pt x="34" y="22"/>
                    <a:pt x="34" y="21"/>
                  </a:cubicBezTo>
                  <a:cubicBezTo>
                    <a:pt x="37" y="20"/>
                    <a:pt x="37" y="20"/>
                    <a:pt x="37" y="20"/>
                  </a:cubicBezTo>
                  <a:cubicBezTo>
                    <a:pt x="38" y="20"/>
                    <a:pt x="39" y="18"/>
                    <a:pt x="39" y="17"/>
                  </a:cubicBezTo>
                  <a:lnTo>
                    <a:pt x="38" y="14"/>
                  </a:lnTo>
                  <a:close/>
                  <a:moveTo>
                    <a:pt x="21" y="27"/>
                  </a:moveTo>
                  <a:cubicBezTo>
                    <a:pt x="17" y="28"/>
                    <a:pt x="13" y="26"/>
                    <a:pt x="12" y="22"/>
                  </a:cubicBezTo>
                  <a:cubicBezTo>
                    <a:pt x="11" y="18"/>
                    <a:pt x="14" y="14"/>
                    <a:pt x="17" y="13"/>
                  </a:cubicBezTo>
                  <a:cubicBezTo>
                    <a:pt x="21" y="12"/>
                    <a:pt x="25" y="14"/>
                    <a:pt x="26" y="18"/>
                  </a:cubicBezTo>
                  <a:cubicBezTo>
                    <a:pt x="27" y="22"/>
                    <a:pt x="25" y="26"/>
                    <a:pt x="21" y="27"/>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74" name="Freeform 221"/>
            <p:cNvSpPr>
              <a:spLocks noEditPoints="1"/>
            </p:cNvSpPr>
            <p:nvPr/>
          </p:nvSpPr>
          <p:spPr bwMode="auto">
            <a:xfrm>
              <a:off x="2357437" y="1907578"/>
              <a:ext cx="100013" cy="100013"/>
            </a:xfrm>
            <a:custGeom>
              <a:avLst/>
              <a:gdLst>
                <a:gd name="T0" fmla="*/ 38 w 39"/>
                <a:gd name="T1" fmla="*/ 13 h 39"/>
                <a:gd name="T2" fmla="*/ 35 w 39"/>
                <a:gd name="T3" fmla="*/ 11 h 39"/>
                <a:gd name="T4" fmla="*/ 32 w 39"/>
                <a:gd name="T5" fmla="*/ 12 h 39"/>
                <a:gd name="T6" fmla="*/ 31 w 39"/>
                <a:gd name="T7" fmla="*/ 10 h 39"/>
                <a:gd name="T8" fmla="*/ 32 w 39"/>
                <a:gd name="T9" fmla="*/ 7 h 39"/>
                <a:gd name="T10" fmla="*/ 31 w 39"/>
                <a:gd name="T11" fmla="*/ 4 h 39"/>
                <a:gd name="T12" fmla="*/ 28 w 39"/>
                <a:gd name="T13" fmla="*/ 2 h 39"/>
                <a:gd name="T14" fmla="*/ 25 w 39"/>
                <a:gd name="T15" fmla="*/ 3 h 39"/>
                <a:gd name="T16" fmla="*/ 23 w 39"/>
                <a:gd name="T17" fmla="*/ 5 h 39"/>
                <a:gd name="T18" fmla="*/ 21 w 39"/>
                <a:gd name="T19" fmla="*/ 5 h 39"/>
                <a:gd name="T20" fmla="*/ 20 w 39"/>
                <a:gd name="T21" fmla="*/ 2 h 39"/>
                <a:gd name="T22" fmla="*/ 17 w 39"/>
                <a:gd name="T23" fmla="*/ 0 h 39"/>
                <a:gd name="T24" fmla="*/ 14 w 39"/>
                <a:gd name="T25" fmla="*/ 1 h 39"/>
                <a:gd name="T26" fmla="*/ 12 w 39"/>
                <a:gd name="T27" fmla="*/ 4 h 39"/>
                <a:gd name="T28" fmla="*/ 12 w 39"/>
                <a:gd name="T29" fmla="*/ 7 h 39"/>
                <a:gd name="T30" fmla="*/ 10 w 39"/>
                <a:gd name="T31" fmla="*/ 9 h 39"/>
                <a:gd name="T32" fmla="*/ 8 w 39"/>
                <a:gd name="T33" fmla="*/ 7 h 39"/>
                <a:gd name="T34" fmla="*/ 4 w 39"/>
                <a:gd name="T35" fmla="*/ 8 h 39"/>
                <a:gd name="T36" fmla="*/ 2 w 39"/>
                <a:gd name="T37" fmla="*/ 11 h 39"/>
                <a:gd name="T38" fmla="*/ 3 w 39"/>
                <a:gd name="T39" fmla="*/ 15 h 39"/>
                <a:gd name="T40" fmla="*/ 5 w 39"/>
                <a:gd name="T41" fmla="*/ 16 h 39"/>
                <a:gd name="T42" fmla="*/ 5 w 39"/>
                <a:gd name="T43" fmla="*/ 19 h 39"/>
                <a:gd name="T44" fmla="*/ 3 w 39"/>
                <a:gd name="T45" fmla="*/ 19 h 39"/>
                <a:gd name="T46" fmla="*/ 1 w 39"/>
                <a:gd name="T47" fmla="*/ 23 h 39"/>
                <a:gd name="T48" fmla="*/ 1 w 39"/>
                <a:gd name="T49" fmla="*/ 26 h 39"/>
                <a:gd name="T50" fmla="*/ 5 w 39"/>
                <a:gd name="T51" fmla="*/ 28 h 39"/>
                <a:gd name="T52" fmla="*/ 7 w 39"/>
                <a:gd name="T53" fmla="*/ 27 h 39"/>
                <a:gd name="T54" fmla="*/ 9 w 39"/>
                <a:gd name="T55" fmla="*/ 30 h 39"/>
                <a:gd name="T56" fmla="*/ 8 w 39"/>
                <a:gd name="T57" fmla="*/ 32 h 39"/>
                <a:gd name="T58" fmla="*/ 9 w 39"/>
                <a:gd name="T59" fmla="*/ 35 h 39"/>
                <a:gd name="T60" fmla="*/ 11 w 39"/>
                <a:gd name="T61" fmla="*/ 37 h 39"/>
                <a:gd name="T62" fmla="*/ 15 w 39"/>
                <a:gd name="T63" fmla="*/ 36 h 39"/>
                <a:gd name="T64" fmla="*/ 16 w 39"/>
                <a:gd name="T65" fmla="*/ 34 h 39"/>
                <a:gd name="T66" fmla="*/ 19 w 39"/>
                <a:gd name="T67" fmla="*/ 34 h 39"/>
                <a:gd name="T68" fmla="*/ 20 w 39"/>
                <a:gd name="T69" fmla="*/ 37 h 39"/>
                <a:gd name="T70" fmla="*/ 23 w 39"/>
                <a:gd name="T71" fmla="*/ 39 h 39"/>
                <a:gd name="T72" fmla="*/ 26 w 39"/>
                <a:gd name="T73" fmla="*/ 38 h 39"/>
                <a:gd name="T74" fmla="*/ 28 w 39"/>
                <a:gd name="T75" fmla="*/ 35 h 39"/>
                <a:gd name="T76" fmla="*/ 27 w 39"/>
                <a:gd name="T77" fmla="*/ 32 h 39"/>
                <a:gd name="T78" fmla="*/ 30 w 39"/>
                <a:gd name="T79" fmla="*/ 30 h 39"/>
                <a:gd name="T80" fmla="*/ 32 w 39"/>
                <a:gd name="T81" fmla="*/ 32 h 39"/>
                <a:gd name="T82" fmla="*/ 36 w 39"/>
                <a:gd name="T83" fmla="*/ 31 h 39"/>
                <a:gd name="T84" fmla="*/ 37 w 39"/>
                <a:gd name="T85" fmla="*/ 28 h 39"/>
                <a:gd name="T86" fmla="*/ 36 w 39"/>
                <a:gd name="T87" fmla="*/ 24 h 39"/>
                <a:gd name="T88" fmla="*/ 34 w 39"/>
                <a:gd name="T89" fmla="*/ 23 h 39"/>
                <a:gd name="T90" fmla="*/ 34 w 39"/>
                <a:gd name="T91" fmla="*/ 20 h 39"/>
                <a:gd name="T92" fmla="*/ 37 w 39"/>
                <a:gd name="T93" fmla="*/ 20 h 39"/>
                <a:gd name="T94" fmla="*/ 39 w 39"/>
                <a:gd name="T95" fmla="*/ 16 h 39"/>
                <a:gd name="T96" fmla="*/ 38 w 39"/>
                <a:gd name="T97" fmla="*/ 13 h 39"/>
                <a:gd name="T98" fmla="*/ 21 w 39"/>
                <a:gd name="T99" fmla="*/ 27 h 39"/>
                <a:gd name="T100" fmla="*/ 12 w 39"/>
                <a:gd name="T101" fmla="*/ 21 h 39"/>
                <a:gd name="T102" fmla="*/ 18 w 39"/>
                <a:gd name="T103" fmla="*/ 12 h 39"/>
                <a:gd name="T104" fmla="*/ 27 w 39"/>
                <a:gd name="T105" fmla="*/ 18 h 39"/>
                <a:gd name="T106" fmla="*/ 21 w 39"/>
                <a:gd name="T10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3"/>
                  </a:moveTo>
                  <a:cubicBezTo>
                    <a:pt x="38" y="12"/>
                    <a:pt x="36" y="11"/>
                    <a:pt x="35" y="11"/>
                  </a:cubicBezTo>
                  <a:cubicBezTo>
                    <a:pt x="32" y="12"/>
                    <a:pt x="32" y="12"/>
                    <a:pt x="32" y="12"/>
                  </a:cubicBezTo>
                  <a:cubicBezTo>
                    <a:pt x="32" y="11"/>
                    <a:pt x="31" y="11"/>
                    <a:pt x="31" y="10"/>
                  </a:cubicBezTo>
                  <a:cubicBezTo>
                    <a:pt x="32" y="7"/>
                    <a:pt x="32" y="7"/>
                    <a:pt x="32" y="7"/>
                  </a:cubicBezTo>
                  <a:cubicBezTo>
                    <a:pt x="33" y="6"/>
                    <a:pt x="32" y="5"/>
                    <a:pt x="31" y="4"/>
                  </a:cubicBezTo>
                  <a:cubicBezTo>
                    <a:pt x="28" y="2"/>
                    <a:pt x="28" y="2"/>
                    <a:pt x="28" y="2"/>
                  </a:cubicBezTo>
                  <a:cubicBezTo>
                    <a:pt x="27" y="1"/>
                    <a:pt x="25" y="2"/>
                    <a:pt x="25" y="3"/>
                  </a:cubicBezTo>
                  <a:cubicBezTo>
                    <a:pt x="23" y="5"/>
                    <a:pt x="23" y="5"/>
                    <a:pt x="23" y="5"/>
                  </a:cubicBezTo>
                  <a:cubicBezTo>
                    <a:pt x="22" y="5"/>
                    <a:pt x="21" y="5"/>
                    <a:pt x="21" y="5"/>
                  </a:cubicBezTo>
                  <a:cubicBezTo>
                    <a:pt x="20" y="2"/>
                    <a:pt x="20" y="2"/>
                    <a:pt x="20" y="2"/>
                  </a:cubicBezTo>
                  <a:cubicBezTo>
                    <a:pt x="20" y="1"/>
                    <a:pt x="18" y="0"/>
                    <a:pt x="17" y="0"/>
                  </a:cubicBezTo>
                  <a:cubicBezTo>
                    <a:pt x="14" y="1"/>
                    <a:pt x="14" y="1"/>
                    <a:pt x="14" y="1"/>
                  </a:cubicBezTo>
                  <a:cubicBezTo>
                    <a:pt x="12" y="1"/>
                    <a:pt x="11" y="3"/>
                    <a:pt x="12" y="4"/>
                  </a:cubicBezTo>
                  <a:cubicBezTo>
                    <a:pt x="12" y="7"/>
                    <a:pt x="12" y="7"/>
                    <a:pt x="12" y="7"/>
                  </a:cubicBezTo>
                  <a:cubicBezTo>
                    <a:pt x="11" y="7"/>
                    <a:pt x="11" y="8"/>
                    <a:pt x="10" y="9"/>
                  </a:cubicBezTo>
                  <a:cubicBezTo>
                    <a:pt x="8" y="7"/>
                    <a:pt x="8" y="7"/>
                    <a:pt x="8" y="7"/>
                  </a:cubicBezTo>
                  <a:cubicBezTo>
                    <a:pt x="6" y="7"/>
                    <a:pt x="5" y="7"/>
                    <a:pt x="4" y="8"/>
                  </a:cubicBezTo>
                  <a:cubicBezTo>
                    <a:pt x="2" y="11"/>
                    <a:pt x="2" y="11"/>
                    <a:pt x="2" y="11"/>
                  </a:cubicBezTo>
                  <a:cubicBezTo>
                    <a:pt x="2" y="12"/>
                    <a:pt x="2" y="14"/>
                    <a:pt x="3" y="15"/>
                  </a:cubicBezTo>
                  <a:cubicBezTo>
                    <a:pt x="5" y="16"/>
                    <a:pt x="5" y="16"/>
                    <a:pt x="5" y="16"/>
                  </a:cubicBezTo>
                  <a:cubicBezTo>
                    <a:pt x="5" y="17"/>
                    <a:pt x="5" y="18"/>
                    <a:pt x="5" y="19"/>
                  </a:cubicBezTo>
                  <a:cubicBezTo>
                    <a:pt x="3" y="19"/>
                    <a:pt x="3" y="19"/>
                    <a:pt x="3" y="19"/>
                  </a:cubicBezTo>
                  <a:cubicBezTo>
                    <a:pt x="1" y="20"/>
                    <a:pt x="0" y="21"/>
                    <a:pt x="1" y="23"/>
                  </a:cubicBezTo>
                  <a:cubicBezTo>
                    <a:pt x="1" y="26"/>
                    <a:pt x="1" y="26"/>
                    <a:pt x="1" y="26"/>
                  </a:cubicBezTo>
                  <a:cubicBezTo>
                    <a:pt x="2" y="27"/>
                    <a:pt x="3" y="28"/>
                    <a:pt x="5" y="28"/>
                  </a:cubicBezTo>
                  <a:cubicBezTo>
                    <a:pt x="7" y="27"/>
                    <a:pt x="7" y="27"/>
                    <a:pt x="7" y="27"/>
                  </a:cubicBezTo>
                  <a:cubicBezTo>
                    <a:pt x="7" y="28"/>
                    <a:pt x="8" y="29"/>
                    <a:pt x="9" y="30"/>
                  </a:cubicBezTo>
                  <a:cubicBezTo>
                    <a:pt x="8" y="32"/>
                    <a:pt x="8" y="32"/>
                    <a:pt x="8" y="32"/>
                  </a:cubicBezTo>
                  <a:cubicBezTo>
                    <a:pt x="7" y="33"/>
                    <a:pt x="7" y="35"/>
                    <a:pt x="9" y="35"/>
                  </a:cubicBezTo>
                  <a:cubicBezTo>
                    <a:pt x="11" y="37"/>
                    <a:pt x="11" y="37"/>
                    <a:pt x="11" y="37"/>
                  </a:cubicBezTo>
                  <a:cubicBezTo>
                    <a:pt x="12" y="38"/>
                    <a:pt x="14" y="37"/>
                    <a:pt x="15" y="36"/>
                  </a:cubicBezTo>
                  <a:cubicBezTo>
                    <a:pt x="16" y="34"/>
                    <a:pt x="16" y="34"/>
                    <a:pt x="16" y="34"/>
                  </a:cubicBezTo>
                  <a:cubicBezTo>
                    <a:pt x="17" y="34"/>
                    <a:pt x="18" y="34"/>
                    <a:pt x="19" y="34"/>
                  </a:cubicBezTo>
                  <a:cubicBezTo>
                    <a:pt x="20" y="37"/>
                    <a:pt x="20" y="37"/>
                    <a:pt x="20" y="37"/>
                  </a:cubicBezTo>
                  <a:cubicBezTo>
                    <a:pt x="20" y="38"/>
                    <a:pt x="22" y="39"/>
                    <a:pt x="23" y="39"/>
                  </a:cubicBezTo>
                  <a:cubicBezTo>
                    <a:pt x="26" y="38"/>
                    <a:pt x="26" y="38"/>
                    <a:pt x="26" y="38"/>
                  </a:cubicBezTo>
                  <a:cubicBezTo>
                    <a:pt x="27" y="38"/>
                    <a:pt x="28" y="36"/>
                    <a:pt x="28" y="35"/>
                  </a:cubicBezTo>
                  <a:cubicBezTo>
                    <a:pt x="27" y="32"/>
                    <a:pt x="27" y="32"/>
                    <a:pt x="27" y="32"/>
                  </a:cubicBezTo>
                  <a:cubicBezTo>
                    <a:pt x="28" y="32"/>
                    <a:pt x="29" y="31"/>
                    <a:pt x="30" y="30"/>
                  </a:cubicBezTo>
                  <a:cubicBezTo>
                    <a:pt x="32" y="32"/>
                    <a:pt x="32" y="32"/>
                    <a:pt x="32" y="32"/>
                  </a:cubicBezTo>
                  <a:cubicBezTo>
                    <a:pt x="33" y="32"/>
                    <a:pt x="35" y="32"/>
                    <a:pt x="36" y="31"/>
                  </a:cubicBezTo>
                  <a:cubicBezTo>
                    <a:pt x="37" y="28"/>
                    <a:pt x="37" y="28"/>
                    <a:pt x="37" y="28"/>
                  </a:cubicBezTo>
                  <a:cubicBezTo>
                    <a:pt x="38" y="27"/>
                    <a:pt x="38" y="25"/>
                    <a:pt x="36" y="24"/>
                  </a:cubicBezTo>
                  <a:cubicBezTo>
                    <a:pt x="34" y="23"/>
                    <a:pt x="34" y="23"/>
                    <a:pt x="34" y="23"/>
                  </a:cubicBezTo>
                  <a:cubicBezTo>
                    <a:pt x="34" y="22"/>
                    <a:pt x="34" y="21"/>
                    <a:pt x="34" y="20"/>
                  </a:cubicBezTo>
                  <a:cubicBezTo>
                    <a:pt x="37" y="20"/>
                    <a:pt x="37" y="20"/>
                    <a:pt x="37" y="20"/>
                  </a:cubicBezTo>
                  <a:cubicBezTo>
                    <a:pt x="38" y="19"/>
                    <a:pt x="39" y="18"/>
                    <a:pt x="39" y="16"/>
                  </a:cubicBezTo>
                  <a:lnTo>
                    <a:pt x="38" y="13"/>
                  </a:lnTo>
                  <a:close/>
                  <a:moveTo>
                    <a:pt x="21" y="27"/>
                  </a:moveTo>
                  <a:cubicBezTo>
                    <a:pt x="17" y="28"/>
                    <a:pt x="13" y="25"/>
                    <a:pt x="12" y="21"/>
                  </a:cubicBezTo>
                  <a:cubicBezTo>
                    <a:pt x="11" y="17"/>
                    <a:pt x="14" y="13"/>
                    <a:pt x="18" y="12"/>
                  </a:cubicBezTo>
                  <a:cubicBezTo>
                    <a:pt x="22" y="12"/>
                    <a:pt x="26" y="14"/>
                    <a:pt x="27" y="18"/>
                  </a:cubicBezTo>
                  <a:cubicBezTo>
                    <a:pt x="28" y="22"/>
                    <a:pt x="25" y="26"/>
                    <a:pt x="21" y="27"/>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75" name="Freeform 222"/>
            <p:cNvSpPr>
              <a:spLocks noEditPoints="1"/>
            </p:cNvSpPr>
            <p:nvPr/>
          </p:nvSpPr>
          <p:spPr bwMode="auto">
            <a:xfrm>
              <a:off x="3549253" y="2605285"/>
              <a:ext cx="100013" cy="97631"/>
            </a:xfrm>
            <a:custGeom>
              <a:avLst/>
              <a:gdLst>
                <a:gd name="T0" fmla="*/ 37 w 39"/>
                <a:gd name="T1" fmla="*/ 13 h 38"/>
                <a:gd name="T2" fmla="*/ 34 w 39"/>
                <a:gd name="T3" fmla="*/ 11 h 38"/>
                <a:gd name="T4" fmla="*/ 31 w 39"/>
                <a:gd name="T5" fmla="*/ 12 h 38"/>
                <a:gd name="T6" fmla="*/ 30 w 39"/>
                <a:gd name="T7" fmla="*/ 9 h 38"/>
                <a:gd name="T8" fmla="*/ 31 w 39"/>
                <a:gd name="T9" fmla="*/ 7 h 38"/>
                <a:gd name="T10" fmla="*/ 30 w 39"/>
                <a:gd name="T11" fmla="*/ 3 h 38"/>
                <a:gd name="T12" fmla="*/ 28 w 39"/>
                <a:gd name="T13" fmla="*/ 2 h 38"/>
                <a:gd name="T14" fmla="*/ 24 w 39"/>
                <a:gd name="T15" fmla="*/ 3 h 38"/>
                <a:gd name="T16" fmla="*/ 23 w 39"/>
                <a:gd name="T17" fmla="*/ 5 h 38"/>
                <a:gd name="T18" fmla="*/ 20 w 39"/>
                <a:gd name="T19" fmla="*/ 4 h 38"/>
                <a:gd name="T20" fmla="*/ 19 w 39"/>
                <a:gd name="T21" fmla="*/ 2 h 38"/>
                <a:gd name="T22" fmla="*/ 16 w 39"/>
                <a:gd name="T23" fmla="*/ 0 h 38"/>
                <a:gd name="T24" fmla="*/ 13 w 39"/>
                <a:gd name="T25" fmla="*/ 1 h 38"/>
                <a:gd name="T26" fmla="*/ 11 w 39"/>
                <a:gd name="T27" fmla="*/ 4 h 38"/>
                <a:gd name="T28" fmla="*/ 11 w 39"/>
                <a:gd name="T29" fmla="*/ 6 h 38"/>
                <a:gd name="T30" fmla="*/ 9 w 39"/>
                <a:gd name="T31" fmla="*/ 8 h 38"/>
                <a:gd name="T32" fmla="*/ 7 w 39"/>
                <a:gd name="T33" fmla="*/ 7 h 38"/>
                <a:gd name="T34" fmla="*/ 3 w 39"/>
                <a:gd name="T35" fmla="*/ 8 h 38"/>
                <a:gd name="T36" fmla="*/ 2 w 39"/>
                <a:gd name="T37" fmla="*/ 10 h 38"/>
                <a:gd name="T38" fmla="*/ 3 w 39"/>
                <a:gd name="T39" fmla="*/ 14 h 38"/>
                <a:gd name="T40" fmla="*/ 5 w 39"/>
                <a:gd name="T41" fmla="*/ 15 h 38"/>
                <a:gd name="T42" fmla="*/ 4 w 39"/>
                <a:gd name="T43" fmla="*/ 18 h 38"/>
                <a:gd name="T44" fmla="*/ 2 w 39"/>
                <a:gd name="T45" fmla="*/ 19 h 38"/>
                <a:gd name="T46" fmla="*/ 0 w 39"/>
                <a:gd name="T47" fmla="*/ 22 h 38"/>
                <a:gd name="T48" fmla="*/ 1 w 39"/>
                <a:gd name="T49" fmla="*/ 25 h 38"/>
                <a:gd name="T50" fmla="*/ 4 w 39"/>
                <a:gd name="T51" fmla="*/ 27 h 38"/>
                <a:gd name="T52" fmla="*/ 6 w 39"/>
                <a:gd name="T53" fmla="*/ 27 h 38"/>
                <a:gd name="T54" fmla="*/ 8 w 39"/>
                <a:gd name="T55" fmla="*/ 29 h 38"/>
                <a:gd name="T56" fmla="*/ 7 w 39"/>
                <a:gd name="T57" fmla="*/ 31 h 38"/>
                <a:gd name="T58" fmla="*/ 8 w 39"/>
                <a:gd name="T59" fmla="*/ 35 h 38"/>
                <a:gd name="T60" fmla="*/ 10 w 39"/>
                <a:gd name="T61" fmla="*/ 36 h 38"/>
                <a:gd name="T62" fmla="*/ 14 w 39"/>
                <a:gd name="T63" fmla="*/ 35 h 38"/>
                <a:gd name="T64" fmla="*/ 15 w 39"/>
                <a:gd name="T65" fmla="*/ 33 h 38"/>
                <a:gd name="T66" fmla="*/ 18 w 39"/>
                <a:gd name="T67" fmla="*/ 34 h 38"/>
                <a:gd name="T68" fmla="*/ 19 w 39"/>
                <a:gd name="T69" fmla="*/ 36 h 38"/>
                <a:gd name="T70" fmla="*/ 22 w 39"/>
                <a:gd name="T71" fmla="*/ 38 h 38"/>
                <a:gd name="T72" fmla="*/ 25 w 39"/>
                <a:gd name="T73" fmla="*/ 37 h 38"/>
                <a:gd name="T74" fmla="*/ 27 w 39"/>
                <a:gd name="T75" fmla="*/ 34 h 38"/>
                <a:gd name="T76" fmla="*/ 27 w 39"/>
                <a:gd name="T77" fmla="*/ 32 h 38"/>
                <a:gd name="T78" fmla="*/ 29 w 39"/>
                <a:gd name="T79" fmla="*/ 30 h 38"/>
                <a:gd name="T80" fmla="*/ 31 w 39"/>
                <a:gd name="T81" fmla="*/ 31 h 38"/>
                <a:gd name="T82" fmla="*/ 35 w 39"/>
                <a:gd name="T83" fmla="*/ 30 h 38"/>
                <a:gd name="T84" fmla="*/ 36 w 39"/>
                <a:gd name="T85" fmla="*/ 28 h 38"/>
                <a:gd name="T86" fmla="*/ 35 w 39"/>
                <a:gd name="T87" fmla="*/ 24 h 38"/>
                <a:gd name="T88" fmla="*/ 33 w 39"/>
                <a:gd name="T89" fmla="*/ 22 h 38"/>
                <a:gd name="T90" fmla="*/ 33 w 39"/>
                <a:gd name="T91" fmla="*/ 20 h 38"/>
                <a:gd name="T92" fmla="*/ 36 w 39"/>
                <a:gd name="T93" fmla="*/ 19 h 38"/>
                <a:gd name="T94" fmla="*/ 38 w 39"/>
                <a:gd name="T95" fmla="*/ 16 h 38"/>
                <a:gd name="T96" fmla="*/ 37 w 39"/>
                <a:gd name="T97" fmla="*/ 13 h 38"/>
                <a:gd name="T98" fmla="*/ 20 w 39"/>
                <a:gd name="T99" fmla="*/ 26 h 38"/>
                <a:gd name="T100" fmla="*/ 12 w 39"/>
                <a:gd name="T101" fmla="*/ 21 h 38"/>
                <a:gd name="T102" fmla="*/ 17 w 39"/>
                <a:gd name="T103" fmla="*/ 12 h 38"/>
                <a:gd name="T104" fmla="*/ 26 w 39"/>
                <a:gd name="T105" fmla="*/ 17 h 38"/>
                <a:gd name="T106" fmla="*/ 20 w 39"/>
                <a:gd name="T107"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8">
                  <a:moveTo>
                    <a:pt x="37" y="13"/>
                  </a:moveTo>
                  <a:cubicBezTo>
                    <a:pt x="37" y="11"/>
                    <a:pt x="36" y="11"/>
                    <a:pt x="34" y="11"/>
                  </a:cubicBezTo>
                  <a:cubicBezTo>
                    <a:pt x="31" y="12"/>
                    <a:pt x="31" y="12"/>
                    <a:pt x="31" y="12"/>
                  </a:cubicBezTo>
                  <a:cubicBezTo>
                    <a:pt x="31" y="11"/>
                    <a:pt x="30" y="10"/>
                    <a:pt x="30" y="9"/>
                  </a:cubicBezTo>
                  <a:cubicBezTo>
                    <a:pt x="31" y="7"/>
                    <a:pt x="31" y="7"/>
                    <a:pt x="31" y="7"/>
                  </a:cubicBezTo>
                  <a:cubicBezTo>
                    <a:pt x="32" y="6"/>
                    <a:pt x="32" y="4"/>
                    <a:pt x="30" y="3"/>
                  </a:cubicBezTo>
                  <a:cubicBezTo>
                    <a:pt x="28" y="2"/>
                    <a:pt x="28" y="2"/>
                    <a:pt x="28" y="2"/>
                  </a:cubicBezTo>
                  <a:cubicBezTo>
                    <a:pt x="26" y="1"/>
                    <a:pt x="25" y="1"/>
                    <a:pt x="24" y="3"/>
                  </a:cubicBezTo>
                  <a:cubicBezTo>
                    <a:pt x="23" y="5"/>
                    <a:pt x="23" y="5"/>
                    <a:pt x="23" y="5"/>
                  </a:cubicBezTo>
                  <a:cubicBezTo>
                    <a:pt x="22" y="5"/>
                    <a:pt x="21" y="4"/>
                    <a:pt x="20" y="4"/>
                  </a:cubicBezTo>
                  <a:cubicBezTo>
                    <a:pt x="19" y="2"/>
                    <a:pt x="19" y="2"/>
                    <a:pt x="19" y="2"/>
                  </a:cubicBezTo>
                  <a:cubicBezTo>
                    <a:pt x="19" y="0"/>
                    <a:pt x="17" y="0"/>
                    <a:pt x="16" y="0"/>
                  </a:cubicBezTo>
                  <a:cubicBezTo>
                    <a:pt x="13" y="1"/>
                    <a:pt x="13" y="1"/>
                    <a:pt x="13" y="1"/>
                  </a:cubicBezTo>
                  <a:cubicBezTo>
                    <a:pt x="11" y="1"/>
                    <a:pt x="11" y="2"/>
                    <a:pt x="11" y="4"/>
                  </a:cubicBezTo>
                  <a:cubicBezTo>
                    <a:pt x="11" y="6"/>
                    <a:pt x="11" y="6"/>
                    <a:pt x="11" y="6"/>
                  </a:cubicBezTo>
                  <a:cubicBezTo>
                    <a:pt x="11" y="7"/>
                    <a:pt x="10" y="7"/>
                    <a:pt x="9" y="8"/>
                  </a:cubicBezTo>
                  <a:cubicBezTo>
                    <a:pt x="7" y="7"/>
                    <a:pt x="7" y="7"/>
                    <a:pt x="7" y="7"/>
                  </a:cubicBezTo>
                  <a:cubicBezTo>
                    <a:pt x="6" y="6"/>
                    <a:pt x="4" y="6"/>
                    <a:pt x="3" y="8"/>
                  </a:cubicBezTo>
                  <a:cubicBezTo>
                    <a:pt x="2" y="10"/>
                    <a:pt x="2" y="10"/>
                    <a:pt x="2" y="10"/>
                  </a:cubicBezTo>
                  <a:cubicBezTo>
                    <a:pt x="1" y="12"/>
                    <a:pt x="1" y="13"/>
                    <a:pt x="3" y="14"/>
                  </a:cubicBezTo>
                  <a:cubicBezTo>
                    <a:pt x="5" y="15"/>
                    <a:pt x="5" y="15"/>
                    <a:pt x="5" y="15"/>
                  </a:cubicBezTo>
                  <a:cubicBezTo>
                    <a:pt x="4" y="16"/>
                    <a:pt x="4" y="17"/>
                    <a:pt x="4" y="18"/>
                  </a:cubicBezTo>
                  <a:cubicBezTo>
                    <a:pt x="2" y="19"/>
                    <a:pt x="2" y="19"/>
                    <a:pt x="2" y="19"/>
                  </a:cubicBezTo>
                  <a:cubicBezTo>
                    <a:pt x="0" y="19"/>
                    <a:pt x="0" y="21"/>
                    <a:pt x="0" y="22"/>
                  </a:cubicBezTo>
                  <a:cubicBezTo>
                    <a:pt x="1" y="25"/>
                    <a:pt x="1" y="25"/>
                    <a:pt x="1" y="25"/>
                  </a:cubicBezTo>
                  <a:cubicBezTo>
                    <a:pt x="1" y="27"/>
                    <a:pt x="2" y="28"/>
                    <a:pt x="4" y="27"/>
                  </a:cubicBezTo>
                  <a:cubicBezTo>
                    <a:pt x="6" y="27"/>
                    <a:pt x="6" y="27"/>
                    <a:pt x="6" y="27"/>
                  </a:cubicBezTo>
                  <a:cubicBezTo>
                    <a:pt x="7" y="28"/>
                    <a:pt x="7" y="28"/>
                    <a:pt x="8" y="29"/>
                  </a:cubicBezTo>
                  <a:cubicBezTo>
                    <a:pt x="7" y="31"/>
                    <a:pt x="7" y="31"/>
                    <a:pt x="7" y="31"/>
                  </a:cubicBezTo>
                  <a:cubicBezTo>
                    <a:pt x="6" y="32"/>
                    <a:pt x="6" y="34"/>
                    <a:pt x="8" y="35"/>
                  </a:cubicBezTo>
                  <a:cubicBezTo>
                    <a:pt x="10" y="36"/>
                    <a:pt x="10" y="36"/>
                    <a:pt x="10" y="36"/>
                  </a:cubicBezTo>
                  <a:cubicBezTo>
                    <a:pt x="12" y="37"/>
                    <a:pt x="13" y="37"/>
                    <a:pt x="14" y="35"/>
                  </a:cubicBezTo>
                  <a:cubicBezTo>
                    <a:pt x="15" y="33"/>
                    <a:pt x="15" y="33"/>
                    <a:pt x="15" y="33"/>
                  </a:cubicBezTo>
                  <a:cubicBezTo>
                    <a:pt x="16" y="34"/>
                    <a:pt x="17" y="34"/>
                    <a:pt x="18" y="34"/>
                  </a:cubicBezTo>
                  <a:cubicBezTo>
                    <a:pt x="19" y="36"/>
                    <a:pt x="19" y="36"/>
                    <a:pt x="19" y="36"/>
                  </a:cubicBezTo>
                  <a:cubicBezTo>
                    <a:pt x="19" y="38"/>
                    <a:pt x="21" y="38"/>
                    <a:pt x="22" y="38"/>
                  </a:cubicBezTo>
                  <a:cubicBezTo>
                    <a:pt x="25" y="37"/>
                    <a:pt x="25" y="37"/>
                    <a:pt x="25" y="37"/>
                  </a:cubicBezTo>
                  <a:cubicBezTo>
                    <a:pt x="27" y="37"/>
                    <a:pt x="28" y="36"/>
                    <a:pt x="27" y="34"/>
                  </a:cubicBezTo>
                  <a:cubicBezTo>
                    <a:pt x="27" y="32"/>
                    <a:pt x="27" y="32"/>
                    <a:pt x="27" y="32"/>
                  </a:cubicBezTo>
                  <a:cubicBezTo>
                    <a:pt x="27" y="31"/>
                    <a:pt x="28" y="30"/>
                    <a:pt x="29" y="30"/>
                  </a:cubicBezTo>
                  <a:cubicBezTo>
                    <a:pt x="31" y="31"/>
                    <a:pt x="31" y="31"/>
                    <a:pt x="31" y="31"/>
                  </a:cubicBezTo>
                  <a:cubicBezTo>
                    <a:pt x="32" y="32"/>
                    <a:pt x="34" y="32"/>
                    <a:pt x="35" y="30"/>
                  </a:cubicBezTo>
                  <a:cubicBezTo>
                    <a:pt x="36" y="28"/>
                    <a:pt x="36" y="28"/>
                    <a:pt x="36" y="28"/>
                  </a:cubicBezTo>
                  <a:cubicBezTo>
                    <a:pt x="37" y="26"/>
                    <a:pt x="37" y="25"/>
                    <a:pt x="35" y="24"/>
                  </a:cubicBezTo>
                  <a:cubicBezTo>
                    <a:pt x="33" y="22"/>
                    <a:pt x="33" y="22"/>
                    <a:pt x="33" y="22"/>
                  </a:cubicBezTo>
                  <a:cubicBezTo>
                    <a:pt x="33" y="22"/>
                    <a:pt x="33" y="21"/>
                    <a:pt x="33" y="20"/>
                  </a:cubicBezTo>
                  <a:cubicBezTo>
                    <a:pt x="36" y="19"/>
                    <a:pt x="36" y="19"/>
                    <a:pt x="36" y="19"/>
                  </a:cubicBezTo>
                  <a:cubicBezTo>
                    <a:pt x="38" y="19"/>
                    <a:pt x="39" y="17"/>
                    <a:pt x="38" y="16"/>
                  </a:cubicBezTo>
                  <a:lnTo>
                    <a:pt x="37" y="13"/>
                  </a:lnTo>
                  <a:close/>
                  <a:moveTo>
                    <a:pt x="20" y="26"/>
                  </a:moveTo>
                  <a:cubicBezTo>
                    <a:pt x="17" y="27"/>
                    <a:pt x="13" y="25"/>
                    <a:pt x="12" y="21"/>
                  </a:cubicBezTo>
                  <a:cubicBezTo>
                    <a:pt x="11" y="17"/>
                    <a:pt x="13" y="13"/>
                    <a:pt x="17" y="12"/>
                  </a:cubicBezTo>
                  <a:cubicBezTo>
                    <a:pt x="21" y="11"/>
                    <a:pt x="25" y="13"/>
                    <a:pt x="26" y="17"/>
                  </a:cubicBezTo>
                  <a:cubicBezTo>
                    <a:pt x="27" y="21"/>
                    <a:pt x="24" y="25"/>
                    <a:pt x="20" y="26"/>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76" name="Freeform 223"/>
            <p:cNvSpPr>
              <a:spLocks noEditPoints="1"/>
            </p:cNvSpPr>
            <p:nvPr/>
          </p:nvSpPr>
          <p:spPr bwMode="auto">
            <a:xfrm>
              <a:off x="3159919" y="2324296"/>
              <a:ext cx="101203" cy="100013"/>
            </a:xfrm>
            <a:custGeom>
              <a:avLst/>
              <a:gdLst>
                <a:gd name="T0" fmla="*/ 38 w 39"/>
                <a:gd name="T1" fmla="*/ 13 h 39"/>
                <a:gd name="T2" fmla="*/ 34 w 39"/>
                <a:gd name="T3" fmla="*/ 11 h 39"/>
                <a:gd name="T4" fmla="*/ 31 w 39"/>
                <a:gd name="T5" fmla="*/ 12 h 39"/>
                <a:gd name="T6" fmla="*/ 30 w 39"/>
                <a:gd name="T7" fmla="*/ 10 h 39"/>
                <a:gd name="T8" fmla="*/ 31 w 39"/>
                <a:gd name="T9" fmla="*/ 7 h 39"/>
                <a:gd name="T10" fmla="*/ 30 w 39"/>
                <a:gd name="T11" fmla="*/ 4 h 39"/>
                <a:gd name="T12" fmla="*/ 28 w 39"/>
                <a:gd name="T13" fmla="*/ 2 h 39"/>
                <a:gd name="T14" fmla="*/ 24 w 39"/>
                <a:gd name="T15" fmla="*/ 3 h 39"/>
                <a:gd name="T16" fmla="*/ 23 w 39"/>
                <a:gd name="T17" fmla="*/ 5 h 39"/>
                <a:gd name="T18" fmla="*/ 20 w 39"/>
                <a:gd name="T19" fmla="*/ 5 h 39"/>
                <a:gd name="T20" fmla="*/ 19 w 39"/>
                <a:gd name="T21" fmla="*/ 2 h 39"/>
                <a:gd name="T22" fmla="*/ 16 w 39"/>
                <a:gd name="T23" fmla="*/ 0 h 39"/>
                <a:gd name="T24" fmla="*/ 13 w 39"/>
                <a:gd name="T25" fmla="*/ 1 h 39"/>
                <a:gd name="T26" fmla="*/ 11 w 39"/>
                <a:gd name="T27" fmla="*/ 4 h 39"/>
                <a:gd name="T28" fmla="*/ 12 w 39"/>
                <a:gd name="T29" fmla="*/ 7 h 39"/>
                <a:gd name="T30" fmla="*/ 9 w 39"/>
                <a:gd name="T31" fmla="*/ 8 h 39"/>
                <a:gd name="T32" fmla="*/ 7 w 39"/>
                <a:gd name="T33" fmla="*/ 7 h 39"/>
                <a:gd name="T34" fmla="*/ 3 w 39"/>
                <a:gd name="T35" fmla="*/ 8 h 39"/>
                <a:gd name="T36" fmla="*/ 2 w 39"/>
                <a:gd name="T37" fmla="*/ 11 h 39"/>
                <a:gd name="T38" fmla="*/ 3 w 39"/>
                <a:gd name="T39" fmla="*/ 15 h 39"/>
                <a:gd name="T40" fmla="*/ 5 w 39"/>
                <a:gd name="T41" fmla="*/ 16 h 39"/>
                <a:gd name="T42" fmla="*/ 4 w 39"/>
                <a:gd name="T43" fmla="*/ 19 h 39"/>
                <a:gd name="T44" fmla="*/ 2 w 39"/>
                <a:gd name="T45" fmla="*/ 19 h 39"/>
                <a:gd name="T46" fmla="*/ 0 w 39"/>
                <a:gd name="T47" fmla="*/ 23 h 39"/>
                <a:gd name="T48" fmla="*/ 1 w 39"/>
                <a:gd name="T49" fmla="*/ 26 h 39"/>
                <a:gd name="T50" fmla="*/ 4 w 39"/>
                <a:gd name="T51" fmla="*/ 28 h 39"/>
                <a:gd name="T52" fmla="*/ 6 w 39"/>
                <a:gd name="T53" fmla="*/ 27 h 39"/>
                <a:gd name="T54" fmla="*/ 8 w 39"/>
                <a:gd name="T55" fmla="*/ 30 h 39"/>
                <a:gd name="T56" fmla="*/ 7 w 39"/>
                <a:gd name="T57" fmla="*/ 32 h 39"/>
                <a:gd name="T58" fmla="*/ 8 w 39"/>
                <a:gd name="T59" fmla="*/ 35 h 39"/>
                <a:gd name="T60" fmla="*/ 11 w 39"/>
                <a:gd name="T61" fmla="*/ 37 h 39"/>
                <a:gd name="T62" fmla="*/ 14 w 39"/>
                <a:gd name="T63" fmla="*/ 36 h 39"/>
                <a:gd name="T64" fmla="*/ 15 w 39"/>
                <a:gd name="T65" fmla="*/ 34 h 39"/>
                <a:gd name="T66" fmla="*/ 18 w 39"/>
                <a:gd name="T67" fmla="*/ 34 h 39"/>
                <a:gd name="T68" fmla="*/ 19 w 39"/>
                <a:gd name="T69" fmla="*/ 37 h 39"/>
                <a:gd name="T70" fmla="*/ 22 w 39"/>
                <a:gd name="T71" fmla="*/ 39 h 39"/>
                <a:gd name="T72" fmla="*/ 25 w 39"/>
                <a:gd name="T73" fmla="*/ 38 h 39"/>
                <a:gd name="T74" fmla="*/ 27 w 39"/>
                <a:gd name="T75" fmla="*/ 35 h 39"/>
                <a:gd name="T76" fmla="*/ 27 w 39"/>
                <a:gd name="T77" fmla="*/ 32 h 39"/>
                <a:gd name="T78" fmla="*/ 29 w 39"/>
                <a:gd name="T79" fmla="*/ 30 h 39"/>
                <a:gd name="T80" fmla="*/ 31 w 39"/>
                <a:gd name="T81" fmla="*/ 32 h 39"/>
                <a:gd name="T82" fmla="*/ 35 w 39"/>
                <a:gd name="T83" fmla="*/ 31 h 39"/>
                <a:gd name="T84" fmla="*/ 37 w 39"/>
                <a:gd name="T85" fmla="*/ 28 h 39"/>
                <a:gd name="T86" fmla="*/ 36 w 39"/>
                <a:gd name="T87" fmla="*/ 24 h 39"/>
                <a:gd name="T88" fmla="*/ 33 w 39"/>
                <a:gd name="T89" fmla="*/ 23 h 39"/>
                <a:gd name="T90" fmla="*/ 34 w 39"/>
                <a:gd name="T91" fmla="*/ 20 h 39"/>
                <a:gd name="T92" fmla="*/ 36 w 39"/>
                <a:gd name="T93" fmla="*/ 20 h 39"/>
                <a:gd name="T94" fmla="*/ 38 w 39"/>
                <a:gd name="T95" fmla="*/ 16 h 39"/>
                <a:gd name="T96" fmla="*/ 38 w 39"/>
                <a:gd name="T97" fmla="*/ 13 h 39"/>
                <a:gd name="T98" fmla="*/ 21 w 39"/>
                <a:gd name="T99" fmla="*/ 27 h 39"/>
                <a:gd name="T100" fmla="*/ 12 w 39"/>
                <a:gd name="T101" fmla="*/ 21 h 39"/>
                <a:gd name="T102" fmla="*/ 17 w 39"/>
                <a:gd name="T103" fmla="*/ 12 h 39"/>
                <a:gd name="T104" fmla="*/ 26 w 39"/>
                <a:gd name="T105" fmla="*/ 18 h 39"/>
                <a:gd name="T106" fmla="*/ 21 w 39"/>
                <a:gd name="T10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3"/>
                  </a:moveTo>
                  <a:cubicBezTo>
                    <a:pt x="37" y="12"/>
                    <a:pt x="36" y="11"/>
                    <a:pt x="34" y="11"/>
                  </a:cubicBezTo>
                  <a:cubicBezTo>
                    <a:pt x="31" y="12"/>
                    <a:pt x="31" y="12"/>
                    <a:pt x="31" y="12"/>
                  </a:cubicBezTo>
                  <a:cubicBezTo>
                    <a:pt x="31" y="11"/>
                    <a:pt x="30" y="11"/>
                    <a:pt x="30" y="10"/>
                  </a:cubicBezTo>
                  <a:cubicBezTo>
                    <a:pt x="31" y="7"/>
                    <a:pt x="31" y="7"/>
                    <a:pt x="31" y="7"/>
                  </a:cubicBezTo>
                  <a:cubicBezTo>
                    <a:pt x="32" y="6"/>
                    <a:pt x="32" y="4"/>
                    <a:pt x="30" y="4"/>
                  </a:cubicBezTo>
                  <a:cubicBezTo>
                    <a:pt x="28" y="2"/>
                    <a:pt x="28" y="2"/>
                    <a:pt x="28" y="2"/>
                  </a:cubicBezTo>
                  <a:cubicBezTo>
                    <a:pt x="27" y="1"/>
                    <a:pt x="25" y="2"/>
                    <a:pt x="24" y="3"/>
                  </a:cubicBezTo>
                  <a:cubicBezTo>
                    <a:pt x="23" y="5"/>
                    <a:pt x="23" y="5"/>
                    <a:pt x="23" y="5"/>
                  </a:cubicBezTo>
                  <a:cubicBezTo>
                    <a:pt x="22" y="5"/>
                    <a:pt x="21" y="5"/>
                    <a:pt x="20" y="5"/>
                  </a:cubicBezTo>
                  <a:cubicBezTo>
                    <a:pt x="19" y="2"/>
                    <a:pt x="19" y="2"/>
                    <a:pt x="19" y="2"/>
                  </a:cubicBezTo>
                  <a:cubicBezTo>
                    <a:pt x="19" y="1"/>
                    <a:pt x="17" y="0"/>
                    <a:pt x="16" y="0"/>
                  </a:cubicBezTo>
                  <a:cubicBezTo>
                    <a:pt x="13" y="1"/>
                    <a:pt x="13" y="1"/>
                    <a:pt x="13" y="1"/>
                  </a:cubicBezTo>
                  <a:cubicBezTo>
                    <a:pt x="12" y="1"/>
                    <a:pt x="11" y="3"/>
                    <a:pt x="11" y="4"/>
                  </a:cubicBezTo>
                  <a:cubicBezTo>
                    <a:pt x="12" y="7"/>
                    <a:pt x="12" y="7"/>
                    <a:pt x="12" y="7"/>
                  </a:cubicBezTo>
                  <a:cubicBezTo>
                    <a:pt x="11" y="7"/>
                    <a:pt x="10" y="8"/>
                    <a:pt x="9" y="8"/>
                  </a:cubicBezTo>
                  <a:cubicBezTo>
                    <a:pt x="7" y="7"/>
                    <a:pt x="7" y="7"/>
                    <a:pt x="7" y="7"/>
                  </a:cubicBezTo>
                  <a:cubicBezTo>
                    <a:pt x="6" y="6"/>
                    <a:pt x="4" y="7"/>
                    <a:pt x="3" y="8"/>
                  </a:cubicBezTo>
                  <a:cubicBezTo>
                    <a:pt x="2" y="11"/>
                    <a:pt x="2" y="11"/>
                    <a:pt x="2" y="11"/>
                  </a:cubicBezTo>
                  <a:cubicBezTo>
                    <a:pt x="1" y="12"/>
                    <a:pt x="1" y="14"/>
                    <a:pt x="3" y="15"/>
                  </a:cubicBezTo>
                  <a:cubicBezTo>
                    <a:pt x="5" y="16"/>
                    <a:pt x="5" y="16"/>
                    <a:pt x="5" y="16"/>
                  </a:cubicBezTo>
                  <a:cubicBezTo>
                    <a:pt x="4" y="17"/>
                    <a:pt x="4" y="18"/>
                    <a:pt x="4" y="19"/>
                  </a:cubicBezTo>
                  <a:cubicBezTo>
                    <a:pt x="2" y="19"/>
                    <a:pt x="2" y="19"/>
                    <a:pt x="2" y="19"/>
                  </a:cubicBezTo>
                  <a:cubicBezTo>
                    <a:pt x="1" y="20"/>
                    <a:pt x="0" y="21"/>
                    <a:pt x="0" y="23"/>
                  </a:cubicBezTo>
                  <a:cubicBezTo>
                    <a:pt x="1" y="26"/>
                    <a:pt x="1" y="26"/>
                    <a:pt x="1" y="26"/>
                  </a:cubicBezTo>
                  <a:cubicBezTo>
                    <a:pt x="1" y="27"/>
                    <a:pt x="3" y="28"/>
                    <a:pt x="4" y="28"/>
                  </a:cubicBezTo>
                  <a:cubicBezTo>
                    <a:pt x="6" y="27"/>
                    <a:pt x="6" y="27"/>
                    <a:pt x="6" y="27"/>
                  </a:cubicBezTo>
                  <a:cubicBezTo>
                    <a:pt x="7" y="28"/>
                    <a:pt x="7" y="29"/>
                    <a:pt x="8" y="30"/>
                  </a:cubicBezTo>
                  <a:cubicBezTo>
                    <a:pt x="7" y="32"/>
                    <a:pt x="7" y="32"/>
                    <a:pt x="7" y="32"/>
                  </a:cubicBezTo>
                  <a:cubicBezTo>
                    <a:pt x="6" y="33"/>
                    <a:pt x="7" y="34"/>
                    <a:pt x="8" y="35"/>
                  </a:cubicBezTo>
                  <a:cubicBezTo>
                    <a:pt x="11" y="37"/>
                    <a:pt x="11" y="37"/>
                    <a:pt x="11" y="37"/>
                  </a:cubicBezTo>
                  <a:cubicBezTo>
                    <a:pt x="12" y="38"/>
                    <a:pt x="13" y="37"/>
                    <a:pt x="14" y="36"/>
                  </a:cubicBezTo>
                  <a:cubicBezTo>
                    <a:pt x="15" y="34"/>
                    <a:pt x="15" y="34"/>
                    <a:pt x="15" y="34"/>
                  </a:cubicBezTo>
                  <a:cubicBezTo>
                    <a:pt x="16" y="34"/>
                    <a:pt x="17" y="34"/>
                    <a:pt x="18" y="34"/>
                  </a:cubicBezTo>
                  <a:cubicBezTo>
                    <a:pt x="19" y="37"/>
                    <a:pt x="19" y="37"/>
                    <a:pt x="19" y="37"/>
                  </a:cubicBezTo>
                  <a:cubicBezTo>
                    <a:pt x="19" y="38"/>
                    <a:pt x="21" y="39"/>
                    <a:pt x="22" y="39"/>
                  </a:cubicBezTo>
                  <a:cubicBezTo>
                    <a:pt x="25" y="38"/>
                    <a:pt x="25" y="38"/>
                    <a:pt x="25" y="38"/>
                  </a:cubicBezTo>
                  <a:cubicBezTo>
                    <a:pt x="27" y="37"/>
                    <a:pt x="28" y="36"/>
                    <a:pt x="27" y="35"/>
                  </a:cubicBezTo>
                  <a:cubicBezTo>
                    <a:pt x="27" y="32"/>
                    <a:pt x="27" y="32"/>
                    <a:pt x="27" y="32"/>
                  </a:cubicBezTo>
                  <a:cubicBezTo>
                    <a:pt x="27" y="31"/>
                    <a:pt x="28" y="31"/>
                    <a:pt x="29" y="30"/>
                  </a:cubicBezTo>
                  <a:cubicBezTo>
                    <a:pt x="31" y="32"/>
                    <a:pt x="31" y="32"/>
                    <a:pt x="31" y="32"/>
                  </a:cubicBezTo>
                  <a:cubicBezTo>
                    <a:pt x="33" y="32"/>
                    <a:pt x="34" y="32"/>
                    <a:pt x="35" y="31"/>
                  </a:cubicBezTo>
                  <a:cubicBezTo>
                    <a:pt x="37" y="28"/>
                    <a:pt x="37" y="28"/>
                    <a:pt x="37" y="28"/>
                  </a:cubicBezTo>
                  <a:cubicBezTo>
                    <a:pt x="37" y="27"/>
                    <a:pt x="37" y="25"/>
                    <a:pt x="36" y="24"/>
                  </a:cubicBezTo>
                  <a:cubicBezTo>
                    <a:pt x="33" y="23"/>
                    <a:pt x="33" y="23"/>
                    <a:pt x="33" y="23"/>
                  </a:cubicBezTo>
                  <a:cubicBezTo>
                    <a:pt x="33" y="22"/>
                    <a:pt x="33" y="21"/>
                    <a:pt x="34" y="20"/>
                  </a:cubicBezTo>
                  <a:cubicBezTo>
                    <a:pt x="36" y="20"/>
                    <a:pt x="36" y="20"/>
                    <a:pt x="36" y="20"/>
                  </a:cubicBezTo>
                  <a:cubicBezTo>
                    <a:pt x="38" y="19"/>
                    <a:pt x="39" y="18"/>
                    <a:pt x="38" y="16"/>
                  </a:cubicBezTo>
                  <a:lnTo>
                    <a:pt x="38" y="13"/>
                  </a:lnTo>
                  <a:close/>
                  <a:moveTo>
                    <a:pt x="21" y="27"/>
                  </a:moveTo>
                  <a:cubicBezTo>
                    <a:pt x="17" y="28"/>
                    <a:pt x="13" y="25"/>
                    <a:pt x="12" y="21"/>
                  </a:cubicBezTo>
                  <a:cubicBezTo>
                    <a:pt x="11" y="17"/>
                    <a:pt x="13" y="13"/>
                    <a:pt x="17" y="12"/>
                  </a:cubicBezTo>
                  <a:cubicBezTo>
                    <a:pt x="21" y="11"/>
                    <a:pt x="25" y="14"/>
                    <a:pt x="26" y="18"/>
                  </a:cubicBezTo>
                  <a:cubicBezTo>
                    <a:pt x="27" y="22"/>
                    <a:pt x="25" y="26"/>
                    <a:pt x="21" y="27"/>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77" name="Freeform 224"/>
            <p:cNvSpPr>
              <a:spLocks noEditPoints="1"/>
            </p:cNvSpPr>
            <p:nvPr/>
          </p:nvSpPr>
          <p:spPr bwMode="auto">
            <a:xfrm>
              <a:off x="3221832" y="1845666"/>
              <a:ext cx="72628" cy="69056"/>
            </a:xfrm>
            <a:custGeom>
              <a:avLst/>
              <a:gdLst>
                <a:gd name="T0" fmla="*/ 27 w 28"/>
                <a:gd name="T1" fmla="*/ 9 h 27"/>
                <a:gd name="T2" fmla="*/ 25 w 28"/>
                <a:gd name="T3" fmla="*/ 8 h 27"/>
                <a:gd name="T4" fmla="*/ 23 w 28"/>
                <a:gd name="T5" fmla="*/ 9 h 27"/>
                <a:gd name="T6" fmla="*/ 21 w 28"/>
                <a:gd name="T7" fmla="*/ 7 h 27"/>
                <a:gd name="T8" fmla="*/ 23 w 28"/>
                <a:gd name="T9" fmla="*/ 5 h 27"/>
                <a:gd name="T10" fmla="*/ 22 w 28"/>
                <a:gd name="T11" fmla="*/ 3 h 27"/>
                <a:gd name="T12" fmla="*/ 20 w 28"/>
                <a:gd name="T13" fmla="*/ 2 h 27"/>
                <a:gd name="T14" fmla="*/ 17 w 28"/>
                <a:gd name="T15" fmla="*/ 2 h 27"/>
                <a:gd name="T16" fmla="*/ 16 w 28"/>
                <a:gd name="T17" fmla="*/ 4 h 27"/>
                <a:gd name="T18" fmla="*/ 14 w 28"/>
                <a:gd name="T19" fmla="*/ 4 h 27"/>
                <a:gd name="T20" fmla="*/ 14 w 28"/>
                <a:gd name="T21" fmla="*/ 2 h 27"/>
                <a:gd name="T22" fmla="*/ 12 w 28"/>
                <a:gd name="T23" fmla="*/ 0 h 27"/>
                <a:gd name="T24" fmla="*/ 10 w 28"/>
                <a:gd name="T25" fmla="*/ 1 h 27"/>
                <a:gd name="T26" fmla="*/ 8 w 28"/>
                <a:gd name="T27" fmla="*/ 3 h 27"/>
                <a:gd name="T28" fmla="*/ 9 w 28"/>
                <a:gd name="T29" fmla="*/ 5 h 27"/>
                <a:gd name="T30" fmla="*/ 7 w 28"/>
                <a:gd name="T31" fmla="*/ 6 h 27"/>
                <a:gd name="T32" fmla="*/ 6 w 28"/>
                <a:gd name="T33" fmla="*/ 5 h 27"/>
                <a:gd name="T34" fmla="*/ 3 w 28"/>
                <a:gd name="T35" fmla="*/ 6 h 27"/>
                <a:gd name="T36" fmla="*/ 2 w 28"/>
                <a:gd name="T37" fmla="*/ 8 h 27"/>
                <a:gd name="T38" fmla="*/ 2 w 28"/>
                <a:gd name="T39" fmla="*/ 10 h 27"/>
                <a:gd name="T40" fmla="*/ 4 w 28"/>
                <a:gd name="T41" fmla="*/ 11 h 27"/>
                <a:gd name="T42" fmla="*/ 4 w 28"/>
                <a:gd name="T43" fmla="*/ 13 h 27"/>
                <a:gd name="T44" fmla="*/ 2 w 28"/>
                <a:gd name="T45" fmla="*/ 14 h 27"/>
                <a:gd name="T46" fmla="*/ 1 w 28"/>
                <a:gd name="T47" fmla="*/ 16 h 27"/>
                <a:gd name="T48" fmla="*/ 1 w 28"/>
                <a:gd name="T49" fmla="*/ 18 h 27"/>
                <a:gd name="T50" fmla="*/ 3 w 28"/>
                <a:gd name="T51" fmla="*/ 19 h 27"/>
                <a:gd name="T52" fmla="*/ 5 w 28"/>
                <a:gd name="T53" fmla="*/ 19 h 27"/>
                <a:gd name="T54" fmla="*/ 6 w 28"/>
                <a:gd name="T55" fmla="*/ 21 h 27"/>
                <a:gd name="T56" fmla="*/ 5 w 28"/>
                <a:gd name="T57" fmla="*/ 22 h 27"/>
                <a:gd name="T58" fmla="*/ 6 w 28"/>
                <a:gd name="T59" fmla="*/ 25 h 27"/>
                <a:gd name="T60" fmla="*/ 8 w 28"/>
                <a:gd name="T61" fmla="*/ 26 h 27"/>
                <a:gd name="T62" fmla="*/ 11 w 28"/>
                <a:gd name="T63" fmla="*/ 25 h 27"/>
                <a:gd name="T64" fmla="*/ 11 w 28"/>
                <a:gd name="T65" fmla="*/ 24 h 27"/>
                <a:gd name="T66" fmla="*/ 13 w 28"/>
                <a:gd name="T67" fmla="*/ 24 h 27"/>
                <a:gd name="T68" fmla="*/ 14 w 28"/>
                <a:gd name="T69" fmla="*/ 26 h 27"/>
                <a:gd name="T70" fmla="*/ 16 w 28"/>
                <a:gd name="T71" fmla="*/ 27 h 27"/>
                <a:gd name="T72" fmla="*/ 18 w 28"/>
                <a:gd name="T73" fmla="*/ 27 h 27"/>
                <a:gd name="T74" fmla="*/ 20 w 28"/>
                <a:gd name="T75" fmla="*/ 24 h 27"/>
                <a:gd name="T76" fmla="*/ 19 w 28"/>
                <a:gd name="T77" fmla="*/ 22 h 27"/>
                <a:gd name="T78" fmla="*/ 21 w 28"/>
                <a:gd name="T79" fmla="*/ 21 h 27"/>
                <a:gd name="T80" fmla="*/ 22 w 28"/>
                <a:gd name="T81" fmla="*/ 22 h 27"/>
                <a:gd name="T82" fmla="*/ 25 w 28"/>
                <a:gd name="T83" fmla="*/ 22 h 27"/>
                <a:gd name="T84" fmla="*/ 26 w 28"/>
                <a:gd name="T85" fmla="*/ 20 h 27"/>
                <a:gd name="T86" fmla="*/ 25 w 28"/>
                <a:gd name="T87" fmla="*/ 17 h 27"/>
                <a:gd name="T88" fmla="*/ 24 w 28"/>
                <a:gd name="T89" fmla="*/ 16 h 27"/>
                <a:gd name="T90" fmla="*/ 24 w 28"/>
                <a:gd name="T91" fmla="*/ 14 h 27"/>
                <a:gd name="T92" fmla="*/ 26 w 28"/>
                <a:gd name="T93" fmla="*/ 14 h 27"/>
                <a:gd name="T94" fmla="*/ 27 w 28"/>
                <a:gd name="T95" fmla="*/ 11 h 27"/>
                <a:gd name="T96" fmla="*/ 27 w 28"/>
                <a:gd name="T97" fmla="*/ 9 h 27"/>
                <a:gd name="T98" fmla="*/ 15 w 28"/>
                <a:gd name="T99" fmla="*/ 19 h 27"/>
                <a:gd name="T100" fmla="*/ 9 w 28"/>
                <a:gd name="T101" fmla="*/ 15 h 27"/>
                <a:gd name="T102" fmla="*/ 13 w 28"/>
                <a:gd name="T103" fmla="*/ 9 h 27"/>
                <a:gd name="T104" fmla="*/ 19 w 28"/>
                <a:gd name="T105" fmla="*/ 13 h 27"/>
                <a:gd name="T106" fmla="*/ 15 w 28"/>
                <a:gd name="T10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27">
                  <a:moveTo>
                    <a:pt x="27" y="9"/>
                  </a:moveTo>
                  <a:cubicBezTo>
                    <a:pt x="27" y="8"/>
                    <a:pt x="26" y="8"/>
                    <a:pt x="25" y="8"/>
                  </a:cubicBezTo>
                  <a:cubicBezTo>
                    <a:pt x="23" y="9"/>
                    <a:pt x="23" y="9"/>
                    <a:pt x="23" y="9"/>
                  </a:cubicBezTo>
                  <a:cubicBezTo>
                    <a:pt x="22" y="8"/>
                    <a:pt x="22" y="7"/>
                    <a:pt x="21" y="7"/>
                  </a:cubicBezTo>
                  <a:cubicBezTo>
                    <a:pt x="23" y="5"/>
                    <a:pt x="23" y="5"/>
                    <a:pt x="23" y="5"/>
                  </a:cubicBezTo>
                  <a:cubicBezTo>
                    <a:pt x="23" y="4"/>
                    <a:pt x="23" y="3"/>
                    <a:pt x="22" y="3"/>
                  </a:cubicBezTo>
                  <a:cubicBezTo>
                    <a:pt x="20" y="2"/>
                    <a:pt x="20" y="2"/>
                    <a:pt x="20" y="2"/>
                  </a:cubicBezTo>
                  <a:cubicBezTo>
                    <a:pt x="19" y="1"/>
                    <a:pt x="18" y="1"/>
                    <a:pt x="17" y="2"/>
                  </a:cubicBezTo>
                  <a:cubicBezTo>
                    <a:pt x="16" y="4"/>
                    <a:pt x="16" y="4"/>
                    <a:pt x="16" y="4"/>
                  </a:cubicBezTo>
                  <a:cubicBezTo>
                    <a:pt x="16" y="4"/>
                    <a:pt x="15" y="4"/>
                    <a:pt x="14" y="4"/>
                  </a:cubicBezTo>
                  <a:cubicBezTo>
                    <a:pt x="14" y="2"/>
                    <a:pt x="14" y="2"/>
                    <a:pt x="14" y="2"/>
                  </a:cubicBezTo>
                  <a:cubicBezTo>
                    <a:pt x="14" y="1"/>
                    <a:pt x="13" y="0"/>
                    <a:pt x="12" y="0"/>
                  </a:cubicBezTo>
                  <a:cubicBezTo>
                    <a:pt x="10" y="1"/>
                    <a:pt x="10" y="1"/>
                    <a:pt x="10" y="1"/>
                  </a:cubicBezTo>
                  <a:cubicBezTo>
                    <a:pt x="9" y="1"/>
                    <a:pt x="8" y="2"/>
                    <a:pt x="8" y="3"/>
                  </a:cubicBezTo>
                  <a:cubicBezTo>
                    <a:pt x="9" y="5"/>
                    <a:pt x="9" y="5"/>
                    <a:pt x="9" y="5"/>
                  </a:cubicBezTo>
                  <a:cubicBezTo>
                    <a:pt x="8" y="5"/>
                    <a:pt x="8" y="6"/>
                    <a:pt x="7" y="6"/>
                  </a:cubicBezTo>
                  <a:cubicBezTo>
                    <a:pt x="6" y="5"/>
                    <a:pt x="6" y="5"/>
                    <a:pt x="6" y="5"/>
                  </a:cubicBezTo>
                  <a:cubicBezTo>
                    <a:pt x="5" y="5"/>
                    <a:pt x="3" y="5"/>
                    <a:pt x="3" y="6"/>
                  </a:cubicBezTo>
                  <a:cubicBezTo>
                    <a:pt x="2" y="8"/>
                    <a:pt x="2" y="8"/>
                    <a:pt x="2" y="8"/>
                  </a:cubicBezTo>
                  <a:cubicBezTo>
                    <a:pt x="1" y="9"/>
                    <a:pt x="2" y="10"/>
                    <a:pt x="2" y="10"/>
                  </a:cubicBezTo>
                  <a:cubicBezTo>
                    <a:pt x="4" y="11"/>
                    <a:pt x="4" y="11"/>
                    <a:pt x="4" y="11"/>
                  </a:cubicBezTo>
                  <a:cubicBezTo>
                    <a:pt x="4" y="12"/>
                    <a:pt x="4" y="13"/>
                    <a:pt x="4" y="13"/>
                  </a:cubicBezTo>
                  <a:cubicBezTo>
                    <a:pt x="2" y="14"/>
                    <a:pt x="2" y="14"/>
                    <a:pt x="2" y="14"/>
                  </a:cubicBezTo>
                  <a:cubicBezTo>
                    <a:pt x="1" y="14"/>
                    <a:pt x="0" y="15"/>
                    <a:pt x="1" y="16"/>
                  </a:cubicBezTo>
                  <a:cubicBezTo>
                    <a:pt x="1" y="18"/>
                    <a:pt x="1" y="18"/>
                    <a:pt x="1" y="18"/>
                  </a:cubicBezTo>
                  <a:cubicBezTo>
                    <a:pt x="1" y="19"/>
                    <a:pt x="2" y="20"/>
                    <a:pt x="3" y="19"/>
                  </a:cubicBezTo>
                  <a:cubicBezTo>
                    <a:pt x="5" y="19"/>
                    <a:pt x="5" y="19"/>
                    <a:pt x="5" y="19"/>
                  </a:cubicBezTo>
                  <a:cubicBezTo>
                    <a:pt x="5" y="20"/>
                    <a:pt x="6" y="20"/>
                    <a:pt x="6" y="21"/>
                  </a:cubicBezTo>
                  <a:cubicBezTo>
                    <a:pt x="5" y="22"/>
                    <a:pt x="5" y="22"/>
                    <a:pt x="5" y="22"/>
                  </a:cubicBezTo>
                  <a:cubicBezTo>
                    <a:pt x="5" y="23"/>
                    <a:pt x="5" y="24"/>
                    <a:pt x="6" y="25"/>
                  </a:cubicBezTo>
                  <a:cubicBezTo>
                    <a:pt x="8" y="26"/>
                    <a:pt x="8" y="26"/>
                    <a:pt x="8" y="26"/>
                  </a:cubicBezTo>
                  <a:cubicBezTo>
                    <a:pt x="9" y="26"/>
                    <a:pt x="10" y="26"/>
                    <a:pt x="11" y="25"/>
                  </a:cubicBezTo>
                  <a:cubicBezTo>
                    <a:pt x="11" y="24"/>
                    <a:pt x="11" y="24"/>
                    <a:pt x="11" y="24"/>
                  </a:cubicBezTo>
                  <a:cubicBezTo>
                    <a:pt x="12" y="24"/>
                    <a:pt x="13" y="24"/>
                    <a:pt x="13" y="24"/>
                  </a:cubicBezTo>
                  <a:cubicBezTo>
                    <a:pt x="14" y="26"/>
                    <a:pt x="14" y="26"/>
                    <a:pt x="14" y="26"/>
                  </a:cubicBezTo>
                  <a:cubicBezTo>
                    <a:pt x="14" y="27"/>
                    <a:pt x="15" y="27"/>
                    <a:pt x="16" y="27"/>
                  </a:cubicBezTo>
                  <a:cubicBezTo>
                    <a:pt x="18" y="27"/>
                    <a:pt x="18" y="27"/>
                    <a:pt x="18" y="27"/>
                  </a:cubicBezTo>
                  <a:cubicBezTo>
                    <a:pt x="19" y="26"/>
                    <a:pt x="20" y="25"/>
                    <a:pt x="20" y="24"/>
                  </a:cubicBezTo>
                  <a:cubicBezTo>
                    <a:pt x="19" y="22"/>
                    <a:pt x="19" y="22"/>
                    <a:pt x="19" y="22"/>
                  </a:cubicBezTo>
                  <a:cubicBezTo>
                    <a:pt x="20" y="22"/>
                    <a:pt x="20" y="22"/>
                    <a:pt x="21" y="21"/>
                  </a:cubicBezTo>
                  <a:cubicBezTo>
                    <a:pt x="22" y="22"/>
                    <a:pt x="22" y="22"/>
                    <a:pt x="22" y="22"/>
                  </a:cubicBezTo>
                  <a:cubicBezTo>
                    <a:pt x="23" y="23"/>
                    <a:pt x="24" y="22"/>
                    <a:pt x="25" y="22"/>
                  </a:cubicBezTo>
                  <a:cubicBezTo>
                    <a:pt x="26" y="20"/>
                    <a:pt x="26" y="20"/>
                    <a:pt x="26" y="20"/>
                  </a:cubicBezTo>
                  <a:cubicBezTo>
                    <a:pt x="27" y="19"/>
                    <a:pt x="26" y="18"/>
                    <a:pt x="25" y="17"/>
                  </a:cubicBezTo>
                  <a:cubicBezTo>
                    <a:pt x="24" y="16"/>
                    <a:pt x="24" y="16"/>
                    <a:pt x="24" y="16"/>
                  </a:cubicBezTo>
                  <a:cubicBezTo>
                    <a:pt x="24" y="16"/>
                    <a:pt x="24" y="15"/>
                    <a:pt x="24" y="14"/>
                  </a:cubicBezTo>
                  <a:cubicBezTo>
                    <a:pt x="26" y="14"/>
                    <a:pt x="26" y="14"/>
                    <a:pt x="26" y="14"/>
                  </a:cubicBezTo>
                  <a:cubicBezTo>
                    <a:pt x="27" y="14"/>
                    <a:pt x="28" y="13"/>
                    <a:pt x="27" y="11"/>
                  </a:cubicBezTo>
                  <a:lnTo>
                    <a:pt x="27" y="9"/>
                  </a:lnTo>
                  <a:close/>
                  <a:moveTo>
                    <a:pt x="15" y="19"/>
                  </a:moveTo>
                  <a:cubicBezTo>
                    <a:pt x="12" y="19"/>
                    <a:pt x="9" y="18"/>
                    <a:pt x="9" y="15"/>
                  </a:cubicBezTo>
                  <a:cubicBezTo>
                    <a:pt x="8" y="12"/>
                    <a:pt x="10" y="9"/>
                    <a:pt x="13" y="9"/>
                  </a:cubicBezTo>
                  <a:cubicBezTo>
                    <a:pt x="15" y="8"/>
                    <a:pt x="18" y="10"/>
                    <a:pt x="19" y="13"/>
                  </a:cubicBezTo>
                  <a:cubicBezTo>
                    <a:pt x="19" y="15"/>
                    <a:pt x="18" y="18"/>
                    <a:pt x="15" y="19"/>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78" name="Freeform 225"/>
            <p:cNvSpPr>
              <a:spLocks noEditPoints="1"/>
            </p:cNvSpPr>
            <p:nvPr/>
          </p:nvSpPr>
          <p:spPr bwMode="auto">
            <a:xfrm>
              <a:off x="3567113" y="2885081"/>
              <a:ext cx="69056" cy="70247"/>
            </a:xfrm>
            <a:custGeom>
              <a:avLst/>
              <a:gdLst>
                <a:gd name="T0" fmla="*/ 26 w 27"/>
                <a:gd name="T1" fmla="*/ 9 h 27"/>
                <a:gd name="T2" fmla="*/ 24 w 27"/>
                <a:gd name="T3" fmla="*/ 8 h 27"/>
                <a:gd name="T4" fmla="*/ 22 w 27"/>
                <a:gd name="T5" fmla="*/ 8 h 27"/>
                <a:gd name="T6" fmla="*/ 21 w 27"/>
                <a:gd name="T7" fmla="*/ 7 h 27"/>
                <a:gd name="T8" fmla="*/ 22 w 27"/>
                <a:gd name="T9" fmla="*/ 5 h 27"/>
                <a:gd name="T10" fmla="*/ 21 w 27"/>
                <a:gd name="T11" fmla="*/ 2 h 27"/>
                <a:gd name="T12" fmla="*/ 20 w 27"/>
                <a:gd name="T13" fmla="*/ 1 h 27"/>
                <a:gd name="T14" fmla="*/ 17 w 27"/>
                <a:gd name="T15" fmla="*/ 2 h 27"/>
                <a:gd name="T16" fmla="*/ 16 w 27"/>
                <a:gd name="T17" fmla="*/ 4 h 27"/>
                <a:gd name="T18" fmla="*/ 14 w 27"/>
                <a:gd name="T19" fmla="*/ 3 h 27"/>
                <a:gd name="T20" fmla="*/ 14 w 27"/>
                <a:gd name="T21" fmla="*/ 2 h 27"/>
                <a:gd name="T22" fmla="*/ 11 w 27"/>
                <a:gd name="T23" fmla="*/ 0 h 27"/>
                <a:gd name="T24" fmla="*/ 9 w 27"/>
                <a:gd name="T25" fmla="*/ 1 h 27"/>
                <a:gd name="T26" fmla="*/ 8 w 27"/>
                <a:gd name="T27" fmla="*/ 3 h 27"/>
                <a:gd name="T28" fmla="*/ 8 w 27"/>
                <a:gd name="T29" fmla="*/ 5 h 27"/>
                <a:gd name="T30" fmla="*/ 7 w 27"/>
                <a:gd name="T31" fmla="*/ 6 h 27"/>
                <a:gd name="T32" fmla="*/ 5 w 27"/>
                <a:gd name="T33" fmla="*/ 5 h 27"/>
                <a:gd name="T34" fmla="*/ 2 w 27"/>
                <a:gd name="T35" fmla="*/ 6 h 27"/>
                <a:gd name="T36" fmla="*/ 1 w 27"/>
                <a:gd name="T37" fmla="*/ 7 h 27"/>
                <a:gd name="T38" fmla="*/ 2 w 27"/>
                <a:gd name="T39" fmla="*/ 10 h 27"/>
                <a:gd name="T40" fmla="*/ 3 w 27"/>
                <a:gd name="T41" fmla="*/ 11 h 27"/>
                <a:gd name="T42" fmla="*/ 3 w 27"/>
                <a:gd name="T43" fmla="*/ 13 h 27"/>
                <a:gd name="T44" fmla="*/ 2 w 27"/>
                <a:gd name="T45" fmla="*/ 13 h 27"/>
                <a:gd name="T46" fmla="*/ 0 w 27"/>
                <a:gd name="T47" fmla="*/ 16 h 27"/>
                <a:gd name="T48" fmla="*/ 1 w 27"/>
                <a:gd name="T49" fmla="*/ 18 h 27"/>
                <a:gd name="T50" fmla="*/ 3 w 27"/>
                <a:gd name="T51" fmla="*/ 19 h 27"/>
                <a:gd name="T52" fmla="*/ 4 w 27"/>
                <a:gd name="T53" fmla="*/ 19 h 27"/>
                <a:gd name="T54" fmla="*/ 6 w 27"/>
                <a:gd name="T55" fmla="*/ 21 h 27"/>
                <a:gd name="T56" fmla="*/ 5 w 27"/>
                <a:gd name="T57" fmla="*/ 22 h 27"/>
                <a:gd name="T58" fmla="*/ 6 w 27"/>
                <a:gd name="T59" fmla="*/ 25 h 27"/>
                <a:gd name="T60" fmla="*/ 7 w 27"/>
                <a:gd name="T61" fmla="*/ 26 h 27"/>
                <a:gd name="T62" fmla="*/ 10 w 27"/>
                <a:gd name="T63" fmla="*/ 25 h 27"/>
                <a:gd name="T64" fmla="*/ 11 w 27"/>
                <a:gd name="T65" fmla="*/ 24 h 27"/>
                <a:gd name="T66" fmla="*/ 13 w 27"/>
                <a:gd name="T67" fmla="*/ 24 h 27"/>
                <a:gd name="T68" fmla="*/ 13 w 27"/>
                <a:gd name="T69" fmla="*/ 26 h 27"/>
                <a:gd name="T70" fmla="*/ 16 w 27"/>
                <a:gd name="T71" fmla="*/ 27 h 27"/>
                <a:gd name="T72" fmla="*/ 18 w 27"/>
                <a:gd name="T73" fmla="*/ 26 h 27"/>
                <a:gd name="T74" fmla="*/ 19 w 27"/>
                <a:gd name="T75" fmla="*/ 24 h 27"/>
                <a:gd name="T76" fmla="*/ 19 w 27"/>
                <a:gd name="T77" fmla="*/ 22 h 27"/>
                <a:gd name="T78" fmla="*/ 20 w 27"/>
                <a:gd name="T79" fmla="*/ 21 h 27"/>
                <a:gd name="T80" fmla="*/ 22 w 27"/>
                <a:gd name="T81" fmla="*/ 22 h 27"/>
                <a:gd name="T82" fmla="*/ 25 w 27"/>
                <a:gd name="T83" fmla="*/ 21 h 27"/>
                <a:gd name="T84" fmla="*/ 26 w 27"/>
                <a:gd name="T85" fmla="*/ 20 h 27"/>
                <a:gd name="T86" fmla="*/ 25 w 27"/>
                <a:gd name="T87" fmla="*/ 17 h 27"/>
                <a:gd name="T88" fmla="*/ 23 w 27"/>
                <a:gd name="T89" fmla="*/ 16 h 27"/>
                <a:gd name="T90" fmla="*/ 24 w 27"/>
                <a:gd name="T91" fmla="*/ 14 h 27"/>
                <a:gd name="T92" fmla="*/ 26 w 27"/>
                <a:gd name="T93" fmla="*/ 14 h 27"/>
                <a:gd name="T94" fmla="*/ 27 w 27"/>
                <a:gd name="T95" fmla="*/ 11 h 27"/>
                <a:gd name="T96" fmla="*/ 26 w 27"/>
                <a:gd name="T97" fmla="*/ 9 h 27"/>
                <a:gd name="T98" fmla="*/ 15 w 27"/>
                <a:gd name="T99" fmla="*/ 19 h 27"/>
                <a:gd name="T100" fmla="*/ 8 w 27"/>
                <a:gd name="T101" fmla="*/ 15 h 27"/>
                <a:gd name="T102" fmla="*/ 12 w 27"/>
                <a:gd name="T103" fmla="*/ 9 h 27"/>
                <a:gd name="T104" fmla="*/ 18 w 27"/>
                <a:gd name="T105" fmla="*/ 12 h 27"/>
                <a:gd name="T106" fmla="*/ 15 w 27"/>
                <a:gd name="T10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 h="27">
                  <a:moveTo>
                    <a:pt x="26" y="9"/>
                  </a:moveTo>
                  <a:cubicBezTo>
                    <a:pt x="26" y="8"/>
                    <a:pt x="25" y="8"/>
                    <a:pt x="24" y="8"/>
                  </a:cubicBezTo>
                  <a:cubicBezTo>
                    <a:pt x="22" y="8"/>
                    <a:pt x="22" y="8"/>
                    <a:pt x="22" y="8"/>
                  </a:cubicBezTo>
                  <a:cubicBezTo>
                    <a:pt x="22" y="8"/>
                    <a:pt x="21" y="7"/>
                    <a:pt x="21" y="7"/>
                  </a:cubicBezTo>
                  <a:cubicBezTo>
                    <a:pt x="22" y="5"/>
                    <a:pt x="22" y="5"/>
                    <a:pt x="22" y="5"/>
                  </a:cubicBezTo>
                  <a:cubicBezTo>
                    <a:pt x="23" y="4"/>
                    <a:pt x="22" y="3"/>
                    <a:pt x="21" y="2"/>
                  </a:cubicBezTo>
                  <a:cubicBezTo>
                    <a:pt x="20" y="1"/>
                    <a:pt x="20" y="1"/>
                    <a:pt x="20" y="1"/>
                  </a:cubicBezTo>
                  <a:cubicBezTo>
                    <a:pt x="19" y="1"/>
                    <a:pt x="17" y="1"/>
                    <a:pt x="17" y="2"/>
                  </a:cubicBezTo>
                  <a:cubicBezTo>
                    <a:pt x="16" y="4"/>
                    <a:pt x="16" y="4"/>
                    <a:pt x="16" y="4"/>
                  </a:cubicBezTo>
                  <a:cubicBezTo>
                    <a:pt x="15" y="4"/>
                    <a:pt x="15" y="3"/>
                    <a:pt x="14" y="3"/>
                  </a:cubicBezTo>
                  <a:cubicBezTo>
                    <a:pt x="14" y="2"/>
                    <a:pt x="14" y="2"/>
                    <a:pt x="14" y="2"/>
                  </a:cubicBezTo>
                  <a:cubicBezTo>
                    <a:pt x="13" y="1"/>
                    <a:pt x="12" y="0"/>
                    <a:pt x="11" y="0"/>
                  </a:cubicBezTo>
                  <a:cubicBezTo>
                    <a:pt x="9" y="1"/>
                    <a:pt x="9" y="1"/>
                    <a:pt x="9" y="1"/>
                  </a:cubicBezTo>
                  <a:cubicBezTo>
                    <a:pt x="8" y="1"/>
                    <a:pt x="8" y="2"/>
                    <a:pt x="8" y="3"/>
                  </a:cubicBezTo>
                  <a:cubicBezTo>
                    <a:pt x="8" y="5"/>
                    <a:pt x="8" y="5"/>
                    <a:pt x="8" y="5"/>
                  </a:cubicBezTo>
                  <a:cubicBezTo>
                    <a:pt x="8" y="5"/>
                    <a:pt x="7" y="5"/>
                    <a:pt x="7" y="6"/>
                  </a:cubicBezTo>
                  <a:cubicBezTo>
                    <a:pt x="5" y="5"/>
                    <a:pt x="5" y="5"/>
                    <a:pt x="5" y="5"/>
                  </a:cubicBezTo>
                  <a:cubicBezTo>
                    <a:pt x="4" y="4"/>
                    <a:pt x="3" y="5"/>
                    <a:pt x="2" y="6"/>
                  </a:cubicBezTo>
                  <a:cubicBezTo>
                    <a:pt x="1" y="7"/>
                    <a:pt x="1" y="7"/>
                    <a:pt x="1" y="7"/>
                  </a:cubicBezTo>
                  <a:cubicBezTo>
                    <a:pt x="1" y="8"/>
                    <a:pt x="1" y="10"/>
                    <a:pt x="2" y="10"/>
                  </a:cubicBezTo>
                  <a:cubicBezTo>
                    <a:pt x="3" y="11"/>
                    <a:pt x="3" y="11"/>
                    <a:pt x="3" y="11"/>
                  </a:cubicBezTo>
                  <a:cubicBezTo>
                    <a:pt x="3" y="12"/>
                    <a:pt x="3" y="12"/>
                    <a:pt x="3" y="13"/>
                  </a:cubicBezTo>
                  <a:cubicBezTo>
                    <a:pt x="2" y="13"/>
                    <a:pt x="2" y="13"/>
                    <a:pt x="2" y="13"/>
                  </a:cubicBezTo>
                  <a:cubicBezTo>
                    <a:pt x="1" y="14"/>
                    <a:pt x="0" y="15"/>
                    <a:pt x="0" y="16"/>
                  </a:cubicBezTo>
                  <a:cubicBezTo>
                    <a:pt x="1" y="18"/>
                    <a:pt x="1" y="18"/>
                    <a:pt x="1" y="18"/>
                  </a:cubicBezTo>
                  <a:cubicBezTo>
                    <a:pt x="1" y="19"/>
                    <a:pt x="2" y="19"/>
                    <a:pt x="3" y="19"/>
                  </a:cubicBezTo>
                  <a:cubicBezTo>
                    <a:pt x="4" y="19"/>
                    <a:pt x="4" y="19"/>
                    <a:pt x="4" y="19"/>
                  </a:cubicBezTo>
                  <a:cubicBezTo>
                    <a:pt x="5" y="19"/>
                    <a:pt x="5" y="20"/>
                    <a:pt x="6" y="21"/>
                  </a:cubicBezTo>
                  <a:cubicBezTo>
                    <a:pt x="5" y="22"/>
                    <a:pt x="5" y="22"/>
                    <a:pt x="5" y="22"/>
                  </a:cubicBezTo>
                  <a:cubicBezTo>
                    <a:pt x="4" y="23"/>
                    <a:pt x="5" y="24"/>
                    <a:pt x="6" y="25"/>
                  </a:cubicBezTo>
                  <a:cubicBezTo>
                    <a:pt x="7" y="26"/>
                    <a:pt x="7" y="26"/>
                    <a:pt x="7" y="26"/>
                  </a:cubicBezTo>
                  <a:cubicBezTo>
                    <a:pt x="8" y="26"/>
                    <a:pt x="10" y="26"/>
                    <a:pt x="10" y="25"/>
                  </a:cubicBezTo>
                  <a:cubicBezTo>
                    <a:pt x="11" y="24"/>
                    <a:pt x="11" y="24"/>
                    <a:pt x="11" y="24"/>
                  </a:cubicBezTo>
                  <a:cubicBezTo>
                    <a:pt x="12" y="24"/>
                    <a:pt x="12" y="24"/>
                    <a:pt x="13" y="24"/>
                  </a:cubicBezTo>
                  <a:cubicBezTo>
                    <a:pt x="13" y="26"/>
                    <a:pt x="13" y="26"/>
                    <a:pt x="13" y="26"/>
                  </a:cubicBezTo>
                  <a:cubicBezTo>
                    <a:pt x="14" y="27"/>
                    <a:pt x="15" y="27"/>
                    <a:pt x="16" y="27"/>
                  </a:cubicBezTo>
                  <a:cubicBezTo>
                    <a:pt x="18" y="26"/>
                    <a:pt x="18" y="26"/>
                    <a:pt x="18" y="26"/>
                  </a:cubicBezTo>
                  <a:cubicBezTo>
                    <a:pt x="19" y="26"/>
                    <a:pt x="19" y="25"/>
                    <a:pt x="19" y="24"/>
                  </a:cubicBezTo>
                  <a:cubicBezTo>
                    <a:pt x="19" y="22"/>
                    <a:pt x="19" y="22"/>
                    <a:pt x="19" y="22"/>
                  </a:cubicBezTo>
                  <a:cubicBezTo>
                    <a:pt x="19" y="22"/>
                    <a:pt x="20" y="22"/>
                    <a:pt x="20" y="21"/>
                  </a:cubicBezTo>
                  <a:cubicBezTo>
                    <a:pt x="22" y="22"/>
                    <a:pt x="22" y="22"/>
                    <a:pt x="22" y="22"/>
                  </a:cubicBezTo>
                  <a:cubicBezTo>
                    <a:pt x="23" y="23"/>
                    <a:pt x="24" y="22"/>
                    <a:pt x="25" y="21"/>
                  </a:cubicBezTo>
                  <a:cubicBezTo>
                    <a:pt x="26" y="20"/>
                    <a:pt x="26" y="20"/>
                    <a:pt x="26" y="20"/>
                  </a:cubicBezTo>
                  <a:cubicBezTo>
                    <a:pt x="26" y="19"/>
                    <a:pt x="26" y="18"/>
                    <a:pt x="25" y="17"/>
                  </a:cubicBezTo>
                  <a:cubicBezTo>
                    <a:pt x="23" y="16"/>
                    <a:pt x="23" y="16"/>
                    <a:pt x="23" y="16"/>
                  </a:cubicBezTo>
                  <a:cubicBezTo>
                    <a:pt x="23" y="15"/>
                    <a:pt x="24" y="15"/>
                    <a:pt x="24" y="14"/>
                  </a:cubicBezTo>
                  <a:cubicBezTo>
                    <a:pt x="26" y="14"/>
                    <a:pt x="26" y="14"/>
                    <a:pt x="26" y="14"/>
                  </a:cubicBezTo>
                  <a:cubicBezTo>
                    <a:pt x="27" y="13"/>
                    <a:pt x="27" y="12"/>
                    <a:pt x="27" y="11"/>
                  </a:cubicBezTo>
                  <a:lnTo>
                    <a:pt x="26" y="9"/>
                  </a:lnTo>
                  <a:close/>
                  <a:moveTo>
                    <a:pt x="15" y="19"/>
                  </a:moveTo>
                  <a:cubicBezTo>
                    <a:pt x="12" y="19"/>
                    <a:pt x="9" y="18"/>
                    <a:pt x="8" y="15"/>
                  </a:cubicBezTo>
                  <a:cubicBezTo>
                    <a:pt x="8" y="12"/>
                    <a:pt x="9" y="9"/>
                    <a:pt x="12" y="9"/>
                  </a:cubicBezTo>
                  <a:cubicBezTo>
                    <a:pt x="15" y="8"/>
                    <a:pt x="18" y="10"/>
                    <a:pt x="18" y="12"/>
                  </a:cubicBezTo>
                  <a:cubicBezTo>
                    <a:pt x="19" y="15"/>
                    <a:pt x="17" y="18"/>
                    <a:pt x="15" y="19"/>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79" name="Freeform 226"/>
            <p:cNvSpPr>
              <a:spLocks noEditPoints="1"/>
            </p:cNvSpPr>
            <p:nvPr/>
          </p:nvSpPr>
          <p:spPr bwMode="auto">
            <a:xfrm>
              <a:off x="3243263" y="1613493"/>
              <a:ext cx="69056" cy="72629"/>
            </a:xfrm>
            <a:custGeom>
              <a:avLst/>
              <a:gdLst>
                <a:gd name="T0" fmla="*/ 26 w 27"/>
                <a:gd name="T1" fmla="*/ 10 h 28"/>
                <a:gd name="T2" fmla="*/ 24 w 27"/>
                <a:gd name="T3" fmla="*/ 8 h 28"/>
                <a:gd name="T4" fmla="*/ 22 w 27"/>
                <a:gd name="T5" fmla="*/ 9 h 28"/>
                <a:gd name="T6" fmla="*/ 21 w 27"/>
                <a:gd name="T7" fmla="*/ 7 h 28"/>
                <a:gd name="T8" fmla="*/ 22 w 27"/>
                <a:gd name="T9" fmla="*/ 6 h 28"/>
                <a:gd name="T10" fmla="*/ 21 w 27"/>
                <a:gd name="T11" fmla="*/ 3 h 28"/>
                <a:gd name="T12" fmla="*/ 19 w 27"/>
                <a:gd name="T13" fmla="*/ 2 h 28"/>
                <a:gd name="T14" fmla="*/ 17 w 27"/>
                <a:gd name="T15" fmla="*/ 3 h 28"/>
                <a:gd name="T16" fmla="*/ 16 w 27"/>
                <a:gd name="T17" fmla="*/ 4 h 28"/>
                <a:gd name="T18" fmla="*/ 14 w 27"/>
                <a:gd name="T19" fmla="*/ 4 h 28"/>
                <a:gd name="T20" fmla="*/ 13 w 27"/>
                <a:gd name="T21" fmla="*/ 2 h 28"/>
                <a:gd name="T22" fmla="*/ 11 w 27"/>
                <a:gd name="T23" fmla="*/ 1 h 28"/>
                <a:gd name="T24" fmla="*/ 9 w 27"/>
                <a:gd name="T25" fmla="*/ 1 h 28"/>
                <a:gd name="T26" fmla="*/ 8 w 27"/>
                <a:gd name="T27" fmla="*/ 3 h 28"/>
                <a:gd name="T28" fmla="*/ 8 w 27"/>
                <a:gd name="T29" fmla="*/ 5 h 28"/>
                <a:gd name="T30" fmla="*/ 6 w 27"/>
                <a:gd name="T31" fmla="*/ 6 h 28"/>
                <a:gd name="T32" fmla="*/ 5 w 27"/>
                <a:gd name="T33" fmla="*/ 5 h 28"/>
                <a:gd name="T34" fmla="*/ 2 w 27"/>
                <a:gd name="T35" fmla="*/ 6 h 28"/>
                <a:gd name="T36" fmla="*/ 1 w 27"/>
                <a:gd name="T37" fmla="*/ 8 h 28"/>
                <a:gd name="T38" fmla="*/ 2 w 27"/>
                <a:gd name="T39" fmla="*/ 11 h 28"/>
                <a:gd name="T40" fmla="*/ 3 w 27"/>
                <a:gd name="T41" fmla="*/ 11 h 28"/>
                <a:gd name="T42" fmla="*/ 3 w 27"/>
                <a:gd name="T43" fmla="*/ 14 h 28"/>
                <a:gd name="T44" fmla="*/ 1 w 27"/>
                <a:gd name="T45" fmla="*/ 14 h 28"/>
                <a:gd name="T46" fmla="*/ 0 w 27"/>
                <a:gd name="T47" fmla="*/ 16 h 28"/>
                <a:gd name="T48" fmla="*/ 0 w 27"/>
                <a:gd name="T49" fmla="*/ 18 h 28"/>
                <a:gd name="T50" fmla="*/ 3 w 27"/>
                <a:gd name="T51" fmla="*/ 20 h 28"/>
                <a:gd name="T52" fmla="*/ 4 w 27"/>
                <a:gd name="T53" fmla="*/ 19 h 28"/>
                <a:gd name="T54" fmla="*/ 6 w 27"/>
                <a:gd name="T55" fmla="*/ 21 h 28"/>
                <a:gd name="T56" fmla="*/ 5 w 27"/>
                <a:gd name="T57" fmla="*/ 22 h 28"/>
                <a:gd name="T58" fmla="*/ 5 w 27"/>
                <a:gd name="T59" fmla="*/ 25 h 28"/>
                <a:gd name="T60" fmla="*/ 7 w 27"/>
                <a:gd name="T61" fmla="*/ 26 h 28"/>
                <a:gd name="T62" fmla="*/ 10 w 27"/>
                <a:gd name="T63" fmla="*/ 25 h 28"/>
                <a:gd name="T64" fmla="*/ 11 w 27"/>
                <a:gd name="T65" fmla="*/ 24 h 28"/>
                <a:gd name="T66" fmla="*/ 13 w 27"/>
                <a:gd name="T67" fmla="*/ 24 h 28"/>
                <a:gd name="T68" fmla="*/ 13 w 27"/>
                <a:gd name="T69" fmla="*/ 26 h 28"/>
                <a:gd name="T70" fmla="*/ 15 w 27"/>
                <a:gd name="T71" fmla="*/ 27 h 28"/>
                <a:gd name="T72" fmla="*/ 18 w 27"/>
                <a:gd name="T73" fmla="*/ 27 h 28"/>
                <a:gd name="T74" fmla="*/ 19 w 27"/>
                <a:gd name="T75" fmla="*/ 25 h 28"/>
                <a:gd name="T76" fmla="*/ 18 w 27"/>
                <a:gd name="T77" fmla="*/ 23 h 28"/>
                <a:gd name="T78" fmla="*/ 20 w 27"/>
                <a:gd name="T79" fmla="*/ 22 h 28"/>
                <a:gd name="T80" fmla="*/ 22 w 27"/>
                <a:gd name="T81" fmla="*/ 23 h 28"/>
                <a:gd name="T82" fmla="*/ 24 w 27"/>
                <a:gd name="T83" fmla="*/ 22 h 28"/>
                <a:gd name="T84" fmla="*/ 25 w 27"/>
                <a:gd name="T85" fmla="*/ 20 h 28"/>
                <a:gd name="T86" fmla="*/ 25 w 27"/>
                <a:gd name="T87" fmla="*/ 17 h 28"/>
                <a:gd name="T88" fmla="*/ 23 w 27"/>
                <a:gd name="T89" fmla="*/ 16 h 28"/>
                <a:gd name="T90" fmla="*/ 23 w 27"/>
                <a:gd name="T91" fmla="*/ 15 h 28"/>
                <a:gd name="T92" fmla="*/ 25 w 27"/>
                <a:gd name="T93" fmla="*/ 14 h 28"/>
                <a:gd name="T94" fmla="*/ 27 w 27"/>
                <a:gd name="T95" fmla="*/ 12 h 28"/>
                <a:gd name="T96" fmla="*/ 26 w 27"/>
                <a:gd name="T97" fmla="*/ 10 h 28"/>
                <a:gd name="T98" fmla="*/ 14 w 27"/>
                <a:gd name="T99" fmla="*/ 19 h 28"/>
                <a:gd name="T100" fmla="*/ 8 w 27"/>
                <a:gd name="T101" fmla="*/ 15 h 28"/>
                <a:gd name="T102" fmla="*/ 12 w 27"/>
                <a:gd name="T103" fmla="*/ 9 h 28"/>
                <a:gd name="T104" fmla="*/ 18 w 27"/>
                <a:gd name="T105" fmla="*/ 13 h 28"/>
                <a:gd name="T106" fmla="*/ 14 w 27"/>
                <a:gd name="T107"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 h="28">
                  <a:moveTo>
                    <a:pt x="26" y="10"/>
                  </a:moveTo>
                  <a:cubicBezTo>
                    <a:pt x="26" y="9"/>
                    <a:pt x="25" y="8"/>
                    <a:pt x="24" y="8"/>
                  </a:cubicBezTo>
                  <a:cubicBezTo>
                    <a:pt x="22" y="9"/>
                    <a:pt x="22" y="9"/>
                    <a:pt x="22" y="9"/>
                  </a:cubicBezTo>
                  <a:cubicBezTo>
                    <a:pt x="21" y="8"/>
                    <a:pt x="21" y="8"/>
                    <a:pt x="21" y="7"/>
                  </a:cubicBezTo>
                  <a:cubicBezTo>
                    <a:pt x="22" y="6"/>
                    <a:pt x="22" y="6"/>
                    <a:pt x="22" y="6"/>
                  </a:cubicBezTo>
                  <a:cubicBezTo>
                    <a:pt x="22" y="5"/>
                    <a:pt x="22" y="4"/>
                    <a:pt x="21" y="3"/>
                  </a:cubicBezTo>
                  <a:cubicBezTo>
                    <a:pt x="19" y="2"/>
                    <a:pt x="19" y="2"/>
                    <a:pt x="19" y="2"/>
                  </a:cubicBezTo>
                  <a:cubicBezTo>
                    <a:pt x="18" y="1"/>
                    <a:pt x="17" y="2"/>
                    <a:pt x="17" y="3"/>
                  </a:cubicBezTo>
                  <a:cubicBezTo>
                    <a:pt x="16" y="4"/>
                    <a:pt x="16" y="4"/>
                    <a:pt x="16" y="4"/>
                  </a:cubicBezTo>
                  <a:cubicBezTo>
                    <a:pt x="15" y="4"/>
                    <a:pt x="14" y="4"/>
                    <a:pt x="14" y="4"/>
                  </a:cubicBezTo>
                  <a:cubicBezTo>
                    <a:pt x="13" y="2"/>
                    <a:pt x="13" y="2"/>
                    <a:pt x="13" y="2"/>
                  </a:cubicBezTo>
                  <a:cubicBezTo>
                    <a:pt x="13" y="1"/>
                    <a:pt x="12" y="0"/>
                    <a:pt x="11" y="1"/>
                  </a:cubicBezTo>
                  <a:cubicBezTo>
                    <a:pt x="9" y="1"/>
                    <a:pt x="9" y="1"/>
                    <a:pt x="9" y="1"/>
                  </a:cubicBezTo>
                  <a:cubicBezTo>
                    <a:pt x="8" y="1"/>
                    <a:pt x="7" y="2"/>
                    <a:pt x="8" y="3"/>
                  </a:cubicBezTo>
                  <a:cubicBezTo>
                    <a:pt x="8" y="5"/>
                    <a:pt x="8" y="5"/>
                    <a:pt x="8" y="5"/>
                  </a:cubicBezTo>
                  <a:cubicBezTo>
                    <a:pt x="7" y="5"/>
                    <a:pt x="7" y="6"/>
                    <a:pt x="6" y="6"/>
                  </a:cubicBezTo>
                  <a:cubicBezTo>
                    <a:pt x="5" y="5"/>
                    <a:pt x="5" y="5"/>
                    <a:pt x="5" y="5"/>
                  </a:cubicBezTo>
                  <a:cubicBezTo>
                    <a:pt x="4" y="5"/>
                    <a:pt x="3" y="5"/>
                    <a:pt x="2" y="6"/>
                  </a:cubicBezTo>
                  <a:cubicBezTo>
                    <a:pt x="1" y="8"/>
                    <a:pt x="1" y="8"/>
                    <a:pt x="1" y="8"/>
                  </a:cubicBezTo>
                  <a:cubicBezTo>
                    <a:pt x="1" y="9"/>
                    <a:pt x="1" y="10"/>
                    <a:pt x="2" y="11"/>
                  </a:cubicBezTo>
                  <a:cubicBezTo>
                    <a:pt x="3" y="11"/>
                    <a:pt x="3" y="11"/>
                    <a:pt x="3" y="11"/>
                  </a:cubicBezTo>
                  <a:cubicBezTo>
                    <a:pt x="3" y="12"/>
                    <a:pt x="3" y="13"/>
                    <a:pt x="3" y="14"/>
                  </a:cubicBezTo>
                  <a:cubicBezTo>
                    <a:pt x="1" y="14"/>
                    <a:pt x="1" y="14"/>
                    <a:pt x="1" y="14"/>
                  </a:cubicBezTo>
                  <a:cubicBezTo>
                    <a:pt x="0" y="14"/>
                    <a:pt x="0" y="15"/>
                    <a:pt x="0" y="16"/>
                  </a:cubicBezTo>
                  <a:cubicBezTo>
                    <a:pt x="0" y="18"/>
                    <a:pt x="0" y="18"/>
                    <a:pt x="0" y="18"/>
                  </a:cubicBezTo>
                  <a:cubicBezTo>
                    <a:pt x="1" y="19"/>
                    <a:pt x="2" y="20"/>
                    <a:pt x="3" y="20"/>
                  </a:cubicBezTo>
                  <a:cubicBezTo>
                    <a:pt x="4" y="19"/>
                    <a:pt x="4" y="19"/>
                    <a:pt x="4" y="19"/>
                  </a:cubicBezTo>
                  <a:cubicBezTo>
                    <a:pt x="5" y="20"/>
                    <a:pt x="5" y="21"/>
                    <a:pt x="6" y="21"/>
                  </a:cubicBezTo>
                  <a:cubicBezTo>
                    <a:pt x="5" y="22"/>
                    <a:pt x="5" y="22"/>
                    <a:pt x="5" y="22"/>
                  </a:cubicBezTo>
                  <a:cubicBezTo>
                    <a:pt x="4" y="23"/>
                    <a:pt x="4" y="25"/>
                    <a:pt x="5" y="25"/>
                  </a:cubicBezTo>
                  <a:cubicBezTo>
                    <a:pt x="7" y="26"/>
                    <a:pt x="7" y="26"/>
                    <a:pt x="7" y="26"/>
                  </a:cubicBezTo>
                  <a:cubicBezTo>
                    <a:pt x="8" y="27"/>
                    <a:pt x="9" y="26"/>
                    <a:pt x="10" y="25"/>
                  </a:cubicBezTo>
                  <a:cubicBezTo>
                    <a:pt x="11" y="24"/>
                    <a:pt x="11" y="24"/>
                    <a:pt x="11" y="24"/>
                  </a:cubicBezTo>
                  <a:cubicBezTo>
                    <a:pt x="11" y="24"/>
                    <a:pt x="12" y="24"/>
                    <a:pt x="13" y="24"/>
                  </a:cubicBezTo>
                  <a:cubicBezTo>
                    <a:pt x="13" y="26"/>
                    <a:pt x="13" y="26"/>
                    <a:pt x="13" y="26"/>
                  </a:cubicBezTo>
                  <a:cubicBezTo>
                    <a:pt x="13" y="27"/>
                    <a:pt x="14" y="28"/>
                    <a:pt x="15" y="27"/>
                  </a:cubicBezTo>
                  <a:cubicBezTo>
                    <a:pt x="18" y="27"/>
                    <a:pt x="18" y="27"/>
                    <a:pt x="18" y="27"/>
                  </a:cubicBezTo>
                  <a:cubicBezTo>
                    <a:pt x="19" y="27"/>
                    <a:pt x="19" y="26"/>
                    <a:pt x="19" y="25"/>
                  </a:cubicBezTo>
                  <a:cubicBezTo>
                    <a:pt x="18" y="23"/>
                    <a:pt x="18" y="23"/>
                    <a:pt x="18" y="23"/>
                  </a:cubicBezTo>
                  <a:cubicBezTo>
                    <a:pt x="19" y="22"/>
                    <a:pt x="20" y="22"/>
                    <a:pt x="20" y="22"/>
                  </a:cubicBezTo>
                  <a:cubicBezTo>
                    <a:pt x="22" y="23"/>
                    <a:pt x="22" y="23"/>
                    <a:pt x="22" y="23"/>
                  </a:cubicBezTo>
                  <a:cubicBezTo>
                    <a:pt x="23" y="23"/>
                    <a:pt x="24" y="23"/>
                    <a:pt x="24" y="22"/>
                  </a:cubicBezTo>
                  <a:cubicBezTo>
                    <a:pt x="25" y="20"/>
                    <a:pt x="25" y="20"/>
                    <a:pt x="25" y="20"/>
                  </a:cubicBezTo>
                  <a:cubicBezTo>
                    <a:pt x="26" y="19"/>
                    <a:pt x="26" y="18"/>
                    <a:pt x="25" y="17"/>
                  </a:cubicBezTo>
                  <a:cubicBezTo>
                    <a:pt x="23" y="16"/>
                    <a:pt x="23" y="16"/>
                    <a:pt x="23" y="16"/>
                  </a:cubicBezTo>
                  <a:cubicBezTo>
                    <a:pt x="23" y="16"/>
                    <a:pt x="23" y="15"/>
                    <a:pt x="23" y="15"/>
                  </a:cubicBezTo>
                  <a:cubicBezTo>
                    <a:pt x="25" y="14"/>
                    <a:pt x="25" y="14"/>
                    <a:pt x="25" y="14"/>
                  </a:cubicBezTo>
                  <a:cubicBezTo>
                    <a:pt x="26" y="14"/>
                    <a:pt x="27" y="13"/>
                    <a:pt x="27" y="12"/>
                  </a:cubicBezTo>
                  <a:lnTo>
                    <a:pt x="26" y="10"/>
                  </a:lnTo>
                  <a:close/>
                  <a:moveTo>
                    <a:pt x="14" y="19"/>
                  </a:moveTo>
                  <a:cubicBezTo>
                    <a:pt x="12" y="20"/>
                    <a:pt x="9" y="18"/>
                    <a:pt x="8" y="15"/>
                  </a:cubicBezTo>
                  <a:cubicBezTo>
                    <a:pt x="7" y="13"/>
                    <a:pt x="9" y="10"/>
                    <a:pt x="12" y="9"/>
                  </a:cubicBezTo>
                  <a:cubicBezTo>
                    <a:pt x="15" y="8"/>
                    <a:pt x="17" y="10"/>
                    <a:pt x="18" y="13"/>
                  </a:cubicBezTo>
                  <a:cubicBezTo>
                    <a:pt x="19" y="16"/>
                    <a:pt x="17" y="18"/>
                    <a:pt x="14" y="19"/>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80" name="Freeform 227"/>
            <p:cNvSpPr>
              <a:spLocks noEditPoints="1"/>
            </p:cNvSpPr>
            <p:nvPr/>
          </p:nvSpPr>
          <p:spPr bwMode="auto">
            <a:xfrm>
              <a:off x="3011090" y="2357634"/>
              <a:ext cx="100013" cy="100013"/>
            </a:xfrm>
            <a:custGeom>
              <a:avLst/>
              <a:gdLst>
                <a:gd name="T0" fmla="*/ 38 w 39"/>
                <a:gd name="T1" fmla="*/ 14 h 39"/>
                <a:gd name="T2" fmla="*/ 35 w 39"/>
                <a:gd name="T3" fmla="*/ 12 h 39"/>
                <a:gd name="T4" fmla="*/ 32 w 39"/>
                <a:gd name="T5" fmla="*/ 13 h 39"/>
                <a:gd name="T6" fmla="*/ 31 w 39"/>
                <a:gd name="T7" fmla="*/ 10 h 39"/>
                <a:gd name="T8" fmla="*/ 32 w 39"/>
                <a:gd name="T9" fmla="*/ 8 h 39"/>
                <a:gd name="T10" fmla="*/ 31 w 39"/>
                <a:gd name="T11" fmla="*/ 4 h 39"/>
                <a:gd name="T12" fmla="*/ 29 w 39"/>
                <a:gd name="T13" fmla="*/ 3 h 39"/>
                <a:gd name="T14" fmla="*/ 25 w 39"/>
                <a:gd name="T15" fmla="*/ 4 h 39"/>
                <a:gd name="T16" fmla="*/ 23 w 39"/>
                <a:gd name="T17" fmla="*/ 6 h 39"/>
                <a:gd name="T18" fmla="*/ 21 w 39"/>
                <a:gd name="T19" fmla="*/ 5 h 39"/>
                <a:gd name="T20" fmla="*/ 20 w 39"/>
                <a:gd name="T21" fmla="*/ 3 h 39"/>
                <a:gd name="T22" fmla="*/ 17 w 39"/>
                <a:gd name="T23" fmla="*/ 1 h 39"/>
                <a:gd name="T24" fmla="*/ 14 w 39"/>
                <a:gd name="T25" fmla="*/ 2 h 39"/>
                <a:gd name="T26" fmla="*/ 12 w 39"/>
                <a:gd name="T27" fmla="*/ 5 h 39"/>
                <a:gd name="T28" fmla="*/ 12 w 39"/>
                <a:gd name="T29" fmla="*/ 7 h 39"/>
                <a:gd name="T30" fmla="*/ 10 w 39"/>
                <a:gd name="T31" fmla="*/ 9 h 39"/>
                <a:gd name="T32" fmla="*/ 8 w 39"/>
                <a:gd name="T33" fmla="*/ 8 h 39"/>
                <a:gd name="T34" fmla="*/ 4 w 39"/>
                <a:gd name="T35" fmla="*/ 9 h 39"/>
                <a:gd name="T36" fmla="*/ 3 w 39"/>
                <a:gd name="T37" fmla="*/ 11 h 39"/>
                <a:gd name="T38" fmla="*/ 4 w 39"/>
                <a:gd name="T39" fmla="*/ 15 h 39"/>
                <a:gd name="T40" fmla="*/ 5 w 39"/>
                <a:gd name="T41" fmla="*/ 16 h 39"/>
                <a:gd name="T42" fmla="*/ 5 w 39"/>
                <a:gd name="T43" fmla="*/ 19 h 39"/>
                <a:gd name="T44" fmla="*/ 3 w 39"/>
                <a:gd name="T45" fmla="*/ 20 h 39"/>
                <a:gd name="T46" fmla="*/ 1 w 39"/>
                <a:gd name="T47" fmla="*/ 23 h 39"/>
                <a:gd name="T48" fmla="*/ 2 w 39"/>
                <a:gd name="T49" fmla="*/ 26 h 39"/>
                <a:gd name="T50" fmla="*/ 5 w 39"/>
                <a:gd name="T51" fmla="*/ 28 h 39"/>
                <a:gd name="T52" fmla="*/ 7 w 39"/>
                <a:gd name="T53" fmla="*/ 28 h 39"/>
                <a:gd name="T54" fmla="*/ 9 w 39"/>
                <a:gd name="T55" fmla="*/ 30 h 39"/>
                <a:gd name="T56" fmla="*/ 8 w 39"/>
                <a:gd name="T57" fmla="*/ 32 h 39"/>
                <a:gd name="T58" fmla="*/ 9 w 39"/>
                <a:gd name="T59" fmla="*/ 36 h 39"/>
                <a:gd name="T60" fmla="*/ 11 w 39"/>
                <a:gd name="T61" fmla="*/ 37 h 39"/>
                <a:gd name="T62" fmla="*/ 15 w 39"/>
                <a:gd name="T63" fmla="*/ 36 h 39"/>
                <a:gd name="T64" fmla="*/ 16 w 39"/>
                <a:gd name="T65" fmla="*/ 34 h 39"/>
                <a:gd name="T66" fmla="*/ 19 w 39"/>
                <a:gd name="T67" fmla="*/ 35 h 39"/>
                <a:gd name="T68" fmla="*/ 20 w 39"/>
                <a:gd name="T69" fmla="*/ 37 h 39"/>
                <a:gd name="T70" fmla="*/ 23 w 39"/>
                <a:gd name="T71" fmla="*/ 39 h 39"/>
                <a:gd name="T72" fmla="*/ 26 w 39"/>
                <a:gd name="T73" fmla="*/ 38 h 39"/>
                <a:gd name="T74" fmla="*/ 28 w 39"/>
                <a:gd name="T75" fmla="*/ 35 h 39"/>
                <a:gd name="T76" fmla="*/ 27 w 39"/>
                <a:gd name="T77" fmla="*/ 32 h 39"/>
                <a:gd name="T78" fmla="*/ 30 w 39"/>
                <a:gd name="T79" fmla="*/ 31 h 39"/>
                <a:gd name="T80" fmla="*/ 32 w 39"/>
                <a:gd name="T81" fmla="*/ 32 h 39"/>
                <a:gd name="T82" fmla="*/ 36 w 39"/>
                <a:gd name="T83" fmla="*/ 31 h 39"/>
                <a:gd name="T84" fmla="*/ 37 w 39"/>
                <a:gd name="T85" fmla="*/ 29 h 39"/>
                <a:gd name="T86" fmla="*/ 36 w 39"/>
                <a:gd name="T87" fmla="*/ 25 h 39"/>
                <a:gd name="T88" fmla="*/ 34 w 39"/>
                <a:gd name="T89" fmla="*/ 23 h 39"/>
                <a:gd name="T90" fmla="*/ 34 w 39"/>
                <a:gd name="T91" fmla="*/ 21 h 39"/>
                <a:gd name="T92" fmla="*/ 37 w 39"/>
                <a:gd name="T93" fmla="*/ 20 h 39"/>
                <a:gd name="T94" fmla="*/ 39 w 39"/>
                <a:gd name="T95" fmla="*/ 17 h 39"/>
                <a:gd name="T96" fmla="*/ 38 w 39"/>
                <a:gd name="T97" fmla="*/ 14 h 39"/>
                <a:gd name="T98" fmla="*/ 21 w 39"/>
                <a:gd name="T99" fmla="*/ 27 h 39"/>
                <a:gd name="T100" fmla="*/ 13 w 39"/>
                <a:gd name="T101" fmla="*/ 22 h 39"/>
                <a:gd name="T102" fmla="*/ 18 w 39"/>
                <a:gd name="T103" fmla="*/ 13 h 39"/>
                <a:gd name="T104" fmla="*/ 27 w 39"/>
                <a:gd name="T105" fmla="*/ 18 h 39"/>
                <a:gd name="T106" fmla="*/ 21 w 39"/>
                <a:gd name="T10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4"/>
                  </a:moveTo>
                  <a:cubicBezTo>
                    <a:pt x="38" y="12"/>
                    <a:pt x="36" y="11"/>
                    <a:pt x="35" y="12"/>
                  </a:cubicBezTo>
                  <a:cubicBezTo>
                    <a:pt x="32" y="13"/>
                    <a:pt x="32" y="13"/>
                    <a:pt x="32" y="13"/>
                  </a:cubicBezTo>
                  <a:cubicBezTo>
                    <a:pt x="32" y="12"/>
                    <a:pt x="31" y="11"/>
                    <a:pt x="31" y="10"/>
                  </a:cubicBezTo>
                  <a:cubicBezTo>
                    <a:pt x="32" y="8"/>
                    <a:pt x="32" y="8"/>
                    <a:pt x="32" y="8"/>
                  </a:cubicBezTo>
                  <a:cubicBezTo>
                    <a:pt x="33" y="7"/>
                    <a:pt x="32" y="5"/>
                    <a:pt x="31" y="4"/>
                  </a:cubicBezTo>
                  <a:cubicBezTo>
                    <a:pt x="29" y="3"/>
                    <a:pt x="29" y="3"/>
                    <a:pt x="29" y="3"/>
                  </a:cubicBezTo>
                  <a:cubicBezTo>
                    <a:pt x="27" y="2"/>
                    <a:pt x="26" y="2"/>
                    <a:pt x="25" y="4"/>
                  </a:cubicBezTo>
                  <a:cubicBezTo>
                    <a:pt x="23" y="6"/>
                    <a:pt x="23" y="6"/>
                    <a:pt x="23" y="6"/>
                  </a:cubicBezTo>
                  <a:cubicBezTo>
                    <a:pt x="23" y="6"/>
                    <a:pt x="22" y="5"/>
                    <a:pt x="21" y="5"/>
                  </a:cubicBezTo>
                  <a:cubicBezTo>
                    <a:pt x="20" y="3"/>
                    <a:pt x="20" y="3"/>
                    <a:pt x="20" y="3"/>
                  </a:cubicBezTo>
                  <a:cubicBezTo>
                    <a:pt x="20" y="1"/>
                    <a:pt x="18" y="0"/>
                    <a:pt x="17" y="1"/>
                  </a:cubicBezTo>
                  <a:cubicBezTo>
                    <a:pt x="14" y="2"/>
                    <a:pt x="14" y="2"/>
                    <a:pt x="14" y="2"/>
                  </a:cubicBezTo>
                  <a:cubicBezTo>
                    <a:pt x="12" y="2"/>
                    <a:pt x="11" y="3"/>
                    <a:pt x="12" y="5"/>
                  </a:cubicBezTo>
                  <a:cubicBezTo>
                    <a:pt x="12" y="7"/>
                    <a:pt x="12" y="7"/>
                    <a:pt x="12" y="7"/>
                  </a:cubicBezTo>
                  <a:cubicBezTo>
                    <a:pt x="12" y="8"/>
                    <a:pt x="11" y="8"/>
                    <a:pt x="10" y="9"/>
                  </a:cubicBezTo>
                  <a:cubicBezTo>
                    <a:pt x="8" y="8"/>
                    <a:pt x="8" y="8"/>
                    <a:pt x="8" y="8"/>
                  </a:cubicBezTo>
                  <a:cubicBezTo>
                    <a:pt x="7" y="7"/>
                    <a:pt x="5" y="7"/>
                    <a:pt x="4" y="9"/>
                  </a:cubicBezTo>
                  <a:cubicBezTo>
                    <a:pt x="3" y="11"/>
                    <a:pt x="3" y="11"/>
                    <a:pt x="3" y="11"/>
                  </a:cubicBezTo>
                  <a:cubicBezTo>
                    <a:pt x="2" y="13"/>
                    <a:pt x="2" y="14"/>
                    <a:pt x="4" y="15"/>
                  </a:cubicBezTo>
                  <a:cubicBezTo>
                    <a:pt x="5" y="16"/>
                    <a:pt x="5" y="16"/>
                    <a:pt x="5" y="16"/>
                  </a:cubicBezTo>
                  <a:cubicBezTo>
                    <a:pt x="5" y="17"/>
                    <a:pt x="5" y="18"/>
                    <a:pt x="5" y="19"/>
                  </a:cubicBezTo>
                  <a:cubicBezTo>
                    <a:pt x="3" y="20"/>
                    <a:pt x="3" y="20"/>
                    <a:pt x="3" y="20"/>
                  </a:cubicBezTo>
                  <a:cubicBezTo>
                    <a:pt x="1" y="20"/>
                    <a:pt x="0" y="22"/>
                    <a:pt x="1" y="23"/>
                  </a:cubicBezTo>
                  <a:cubicBezTo>
                    <a:pt x="2" y="26"/>
                    <a:pt x="2" y="26"/>
                    <a:pt x="2" y="26"/>
                  </a:cubicBezTo>
                  <a:cubicBezTo>
                    <a:pt x="2" y="28"/>
                    <a:pt x="3" y="28"/>
                    <a:pt x="5" y="28"/>
                  </a:cubicBezTo>
                  <a:cubicBezTo>
                    <a:pt x="7" y="28"/>
                    <a:pt x="7" y="28"/>
                    <a:pt x="7" y="28"/>
                  </a:cubicBezTo>
                  <a:cubicBezTo>
                    <a:pt x="8" y="28"/>
                    <a:pt x="8" y="29"/>
                    <a:pt x="9" y="30"/>
                  </a:cubicBezTo>
                  <a:cubicBezTo>
                    <a:pt x="8" y="32"/>
                    <a:pt x="8" y="32"/>
                    <a:pt x="8" y="32"/>
                  </a:cubicBezTo>
                  <a:cubicBezTo>
                    <a:pt x="7" y="33"/>
                    <a:pt x="7" y="35"/>
                    <a:pt x="9" y="36"/>
                  </a:cubicBezTo>
                  <a:cubicBezTo>
                    <a:pt x="11" y="37"/>
                    <a:pt x="11" y="37"/>
                    <a:pt x="11" y="37"/>
                  </a:cubicBezTo>
                  <a:cubicBezTo>
                    <a:pt x="13" y="38"/>
                    <a:pt x="14" y="38"/>
                    <a:pt x="15" y="36"/>
                  </a:cubicBezTo>
                  <a:cubicBezTo>
                    <a:pt x="16" y="34"/>
                    <a:pt x="16" y="34"/>
                    <a:pt x="16" y="34"/>
                  </a:cubicBezTo>
                  <a:cubicBezTo>
                    <a:pt x="17" y="35"/>
                    <a:pt x="18" y="35"/>
                    <a:pt x="19" y="35"/>
                  </a:cubicBezTo>
                  <a:cubicBezTo>
                    <a:pt x="20" y="37"/>
                    <a:pt x="20" y="37"/>
                    <a:pt x="20" y="37"/>
                  </a:cubicBezTo>
                  <a:cubicBezTo>
                    <a:pt x="20" y="39"/>
                    <a:pt x="22" y="39"/>
                    <a:pt x="23" y="39"/>
                  </a:cubicBezTo>
                  <a:cubicBezTo>
                    <a:pt x="26" y="38"/>
                    <a:pt x="26" y="38"/>
                    <a:pt x="26" y="38"/>
                  </a:cubicBezTo>
                  <a:cubicBezTo>
                    <a:pt x="28" y="38"/>
                    <a:pt x="28" y="37"/>
                    <a:pt x="28" y="35"/>
                  </a:cubicBezTo>
                  <a:cubicBezTo>
                    <a:pt x="27" y="32"/>
                    <a:pt x="27" y="32"/>
                    <a:pt x="27" y="32"/>
                  </a:cubicBezTo>
                  <a:cubicBezTo>
                    <a:pt x="28" y="32"/>
                    <a:pt x="29" y="31"/>
                    <a:pt x="30" y="31"/>
                  </a:cubicBezTo>
                  <a:cubicBezTo>
                    <a:pt x="32" y="32"/>
                    <a:pt x="32" y="32"/>
                    <a:pt x="32" y="32"/>
                  </a:cubicBezTo>
                  <a:cubicBezTo>
                    <a:pt x="33" y="33"/>
                    <a:pt x="35" y="32"/>
                    <a:pt x="36" y="31"/>
                  </a:cubicBezTo>
                  <a:cubicBezTo>
                    <a:pt x="37" y="29"/>
                    <a:pt x="37" y="29"/>
                    <a:pt x="37" y="29"/>
                  </a:cubicBezTo>
                  <a:cubicBezTo>
                    <a:pt x="38" y="27"/>
                    <a:pt x="38" y="26"/>
                    <a:pt x="36" y="25"/>
                  </a:cubicBezTo>
                  <a:cubicBezTo>
                    <a:pt x="34" y="23"/>
                    <a:pt x="34" y="23"/>
                    <a:pt x="34" y="23"/>
                  </a:cubicBezTo>
                  <a:cubicBezTo>
                    <a:pt x="34" y="23"/>
                    <a:pt x="34" y="22"/>
                    <a:pt x="34" y="21"/>
                  </a:cubicBezTo>
                  <a:cubicBezTo>
                    <a:pt x="37" y="20"/>
                    <a:pt x="37" y="20"/>
                    <a:pt x="37" y="20"/>
                  </a:cubicBezTo>
                  <a:cubicBezTo>
                    <a:pt x="39" y="20"/>
                    <a:pt x="39" y="18"/>
                    <a:pt x="39" y="17"/>
                  </a:cubicBezTo>
                  <a:lnTo>
                    <a:pt x="38" y="14"/>
                  </a:lnTo>
                  <a:close/>
                  <a:moveTo>
                    <a:pt x="21" y="27"/>
                  </a:moveTo>
                  <a:cubicBezTo>
                    <a:pt x="17" y="28"/>
                    <a:pt x="14" y="26"/>
                    <a:pt x="13" y="22"/>
                  </a:cubicBezTo>
                  <a:cubicBezTo>
                    <a:pt x="12" y="18"/>
                    <a:pt x="14" y="14"/>
                    <a:pt x="18" y="13"/>
                  </a:cubicBezTo>
                  <a:cubicBezTo>
                    <a:pt x="22" y="12"/>
                    <a:pt x="26" y="14"/>
                    <a:pt x="27" y="18"/>
                  </a:cubicBezTo>
                  <a:cubicBezTo>
                    <a:pt x="28" y="22"/>
                    <a:pt x="25" y="26"/>
                    <a:pt x="21" y="27"/>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81" name="Freeform 228"/>
            <p:cNvSpPr>
              <a:spLocks noEditPoints="1"/>
            </p:cNvSpPr>
            <p:nvPr/>
          </p:nvSpPr>
          <p:spPr bwMode="auto">
            <a:xfrm>
              <a:off x="2650331" y="1746843"/>
              <a:ext cx="141684" cy="141685"/>
            </a:xfrm>
            <a:custGeom>
              <a:avLst/>
              <a:gdLst>
                <a:gd name="T0" fmla="*/ 54 w 55"/>
                <a:gd name="T1" fmla="*/ 18 h 55"/>
                <a:gd name="T2" fmla="*/ 49 w 55"/>
                <a:gd name="T3" fmla="*/ 16 h 55"/>
                <a:gd name="T4" fmla="*/ 45 w 55"/>
                <a:gd name="T5" fmla="*/ 17 h 55"/>
                <a:gd name="T6" fmla="*/ 43 w 55"/>
                <a:gd name="T7" fmla="*/ 14 h 55"/>
                <a:gd name="T8" fmla="*/ 45 w 55"/>
                <a:gd name="T9" fmla="*/ 10 h 55"/>
                <a:gd name="T10" fmla="*/ 44 w 55"/>
                <a:gd name="T11" fmla="*/ 5 h 55"/>
                <a:gd name="T12" fmla="*/ 40 w 55"/>
                <a:gd name="T13" fmla="*/ 3 h 55"/>
                <a:gd name="T14" fmla="*/ 35 w 55"/>
                <a:gd name="T15" fmla="*/ 4 h 55"/>
                <a:gd name="T16" fmla="*/ 33 w 55"/>
                <a:gd name="T17" fmla="*/ 7 h 55"/>
                <a:gd name="T18" fmla="*/ 29 w 55"/>
                <a:gd name="T19" fmla="*/ 7 h 55"/>
                <a:gd name="T20" fmla="*/ 28 w 55"/>
                <a:gd name="T21" fmla="*/ 3 h 55"/>
                <a:gd name="T22" fmla="*/ 23 w 55"/>
                <a:gd name="T23" fmla="*/ 0 h 55"/>
                <a:gd name="T24" fmla="*/ 19 w 55"/>
                <a:gd name="T25" fmla="*/ 1 h 55"/>
                <a:gd name="T26" fmla="*/ 16 w 55"/>
                <a:gd name="T27" fmla="*/ 6 h 55"/>
                <a:gd name="T28" fmla="*/ 17 w 55"/>
                <a:gd name="T29" fmla="*/ 9 h 55"/>
                <a:gd name="T30" fmla="*/ 14 w 55"/>
                <a:gd name="T31" fmla="*/ 12 h 55"/>
                <a:gd name="T32" fmla="*/ 11 w 55"/>
                <a:gd name="T33" fmla="*/ 10 h 55"/>
                <a:gd name="T34" fmla="*/ 5 w 55"/>
                <a:gd name="T35" fmla="*/ 11 h 55"/>
                <a:gd name="T36" fmla="*/ 3 w 55"/>
                <a:gd name="T37" fmla="*/ 15 h 55"/>
                <a:gd name="T38" fmla="*/ 5 w 55"/>
                <a:gd name="T39" fmla="*/ 20 h 55"/>
                <a:gd name="T40" fmla="*/ 7 w 55"/>
                <a:gd name="T41" fmla="*/ 22 h 55"/>
                <a:gd name="T42" fmla="*/ 7 w 55"/>
                <a:gd name="T43" fmla="*/ 26 h 55"/>
                <a:gd name="T44" fmla="*/ 4 w 55"/>
                <a:gd name="T45" fmla="*/ 27 h 55"/>
                <a:gd name="T46" fmla="*/ 1 w 55"/>
                <a:gd name="T47" fmla="*/ 32 h 55"/>
                <a:gd name="T48" fmla="*/ 2 w 55"/>
                <a:gd name="T49" fmla="*/ 36 h 55"/>
                <a:gd name="T50" fmla="*/ 6 w 55"/>
                <a:gd name="T51" fmla="*/ 39 h 55"/>
                <a:gd name="T52" fmla="*/ 9 w 55"/>
                <a:gd name="T53" fmla="*/ 38 h 55"/>
                <a:gd name="T54" fmla="*/ 12 w 55"/>
                <a:gd name="T55" fmla="*/ 41 h 55"/>
                <a:gd name="T56" fmla="*/ 10 w 55"/>
                <a:gd name="T57" fmla="*/ 44 h 55"/>
                <a:gd name="T58" fmla="*/ 12 w 55"/>
                <a:gd name="T59" fmla="*/ 49 h 55"/>
                <a:gd name="T60" fmla="*/ 16 w 55"/>
                <a:gd name="T61" fmla="*/ 52 h 55"/>
                <a:gd name="T62" fmla="*/ 21 w 55"/>
                <a:gd name="T63" fmla="*/ 50 h 55"/>
                <a:gd name="T64" fmla="*/ 23 w 55"/>
                <a:gd name="T65" fmla="*/ 47 h 55"/>
                <a:gd name="T66" fmla="*/ 27 w 55"/>
                <a:gd name="T67" fmla="*/ 48 h 55"/>
                <a:gd name="T68" fmla="*/ 28 w 55"/>
                <a:gd name="T69" fmla="*/ 51 h 55"/>
                <a:gd name="T70" fmla="*/ 32 w 55"/>
                <a:gd name="T71" fmla="*/ 54 h 55"/>
                <a:gd name="T72" fmla="*/ 36 w 55"/>
                <a:gd name="T73" fmla="*/ 53 h 55"/>
                <a:gd name="T74" fmla="*/ 39 w 55"/>
                <a:gd name="T75" fmla="*/ 49 h 55"/>
                <a:gd name="T76" fmla="*/ 38 w 55"/>
                <a:gd name="T77" fmla="*/ 45 h 55"/>
                <a:gd name="T78" fmla="*/ 41 w 55"/>
                <a:gd name="T79" fmla="*/ 42 h 55"/>
                <a:gd name="T80" fmla="*/ 45 w 55"/>
                <a:gd name="T81" fmla="*/ 44 h 55"/>
                <a:gd name="T82" fmla="*/ 50 w 55"/>
                <a:gd name="T83" fmla="*/ 43 h 55"/>
                <a:gd name="T84" fmla="*/ 52 w 55"/>
                <a:gd name="T85" fmla="*/ 39 h 55"/>
                <a:gd name="T86" fmla="*/ 51 w 55"/>
                <a:gd name="T87" fmla="*/ 34 h 55"/>
                <a:gd name="T88" fmla="*/ 47 w 55"/>
                <a:gd name="T89" fmla="*/ 32 h 55"/>
                <a:gd name="T90" fmla="*/ 48 w 55"/>
                <a:gd name="T91" fmla="*/ 28 h 55"/>
                <a:gd name="T92" fmla="*/ 52 w 55"/>
                <a:gd name="T93" fmla="*/ 27 h 55"/>
                <a:gd name="T94" fmla="*/ 55 w 55"/>
                <a:gd name="T95" fmla="*/ 23 h 55"/>
                <a:gd name="T96" fmla="*/ 54 w 55"/>
                <a:gd name="T97" fmla="*/ 18 h 55"/>
                <a:gd name="T98" fmla="*/ 30 w 55"/>
                <a:gd name="T99" fmla="*/ 37 h 55"/>
                <a:gd name="T100" fmla="*/ 17 w 55"/>
                <a:gd name="T101" fmla="*/ 30 h 55"/>
                <a:gd name="T102" fmla="*/ 25 w 55"/>
                <a:gd name="T103" fmla="*/ 17 h 55"/>
                <a:gd name="T104" fmla="*/ 37 w 55"/>
                <a:gd name="T105" fmla="*/ 25 h 55"/>
                <a:gd name="T106" fmla="*/ 30 w 55"/>
                <a:gd name="T107"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 h="55">
                  <a:moveTo>
                    <a:pt x="54" y="18"/>
                  </a:moveTo>
                  <a:cubicBezTo>
                    <a:pt x="53" y="16"/>
                    <a:pt x="51" y="15"/>
                    <a:pt x="49" y="16"/>
                  </a:cubicBezTo>
                  <a:cubicBezTo>
                    <a:pt x="45" y="17"/>
                    <a:pt x="45" y="17"/>
                    <a:pt x="45" y="17"/>
                  </a:cubicBezTo>
                  <a:cubicBezTo>
                    <a:pt x="44" y="16"/>
                    <a:pt x="44" y="15"/>
                    <a:pt x="43" y="14"/>
                  </a:cubicBezTo>
                  <a:cubicBezTo>
                    <a:pt x="45" y="10"/>
                    <a:pt x="45" y="10"/>
                    <a:pt x="45" y="10"/>
                  </a:cubicBezTo>
                  <a:cubicBezTo>
                    <a:pt x="46" y="8"/>
                    <a:pt x="45" y="6"/>
                    <a:pt x="44" y="5"/>
                  </a:cubicBezTo>
                  <a:cubicBezTo>
                    <a:pt x="40" y="3"/>
                    <a:pt x="40" y="3"/>
                    <a:pt x="40" y="3"/>
                  </a:cubicBezTo>
                  <a:cubicBezTo>
                    <a:pt x="38" y="2"/>
                    <a:pt x="36" y="2"/>
                    <a:pt x="35" y="4"/>
                  </a:cubicBezTo>
                  <a:cubicBezTo>
                    <a:pt x="33" y="7"/>
                    <a:pt x="33" y="7"/>
                    <a:pt x="33" y="7"/>
                  </a:cubicBezTo>
                  <a:cubicBezTo>
                    <a:pt x="31" y="7"/>
                    <a:pt x="30" y="7"/>
                    <a:pt x="29" y="7"/>
                  </a:cubicBezTo>
                  <a:cubicBezTo>
                    <a:pt x="28" y="3"/>
                    <a:pt x="28" y="3"/>
                    <a:pt x="28" y="3"/>
                  </a:cubicBezTo>
                  <a:cubicBezTo>
                    <a:pt x="27" y="1"/>
                    <a:pt x="25" y="0"/>
                    <a:pt x="23" y="0"/>
                  </a:cubicBezTo>
                  <a:cubicBezTo>
                    <a:pt x="19" y="1"/>
                    <a:pt x="19" y="1"/>
                    <a:pt x="19" y="1"/>
                  </a:cubicBezTo>
                  <a:cubicBezTo>
                    <a:pt x="17" y="2"/>
                    <a:pt x="16" y="4"/>
                    <a:pt x="16" y="6"/>
                  </a:cubicBezTo>
                  <a:cubicBezTo>
                    <a:pt x="17" y="9"/>
                    <a:pt x="17" y="9"/>
                    <a:pt x="17" y="9"/>
                  </a:cubicBezTo>
                  <a:cubicBezTo>
                    <a:pt x="16" y="10"/>
                    <a:pt x="15" y="11"/>
                    <a:pt x="14" y="12"/>
                  </a:cubicBezTo>
                  <a:cubicBezTo>
                    <a:pt x="11" y="10"/>
                    <a:pt x="11" y="10"/>
                    <a:pt x="11" y="10"/>
                  </a:cubicBezTo>
                  <a:cubicBezTo>
                    <a:pt x="9" y="9"/>
                    <a:pt x="7" y="9"/>
                    <a:pt x="5" y="11"/>
                  </a:cubicBezTo>
                  <a:cubicBezTo>
                    <a:pt x="3" y="15"/>
                    <a:pt x="3" y="15"/>
                    <a:pt x="3" y="15"/>
                  </a:cubicBezTo>
                  <a:cubicBezTo>
                    <a:pt x="2" y="17"/>
                    <a:pt x="3" y="19"/>
                    <a:pt x="5" y="20"/>
                  </a:cubicBezTo>
                  <a:cubicBezTo>
                    <a:pt x="7" y="22"/>
                    <a:pt x="7" y="22"/>
                    <a:pt x="7" y="22"/>
                  </a:cubicBezTo>
                  <a:cubicBezTo>
                    <a:pt x="7" y="23"/>
                    <a:pt x="7" y="25"/>
                    <a:pt x="7" y="26"/>
                  </a:cubicBezTo>
                  <a:cubicBezTo>
                    <a:pt x="4" y="27"/>
                    <a:pt x="4" y="27"/>
                    <a:pt x="4" y="27"/>
                  </a:cubicBezTo>
                  <a:cubicBezTo>
                    <a:pt x="1" y="28"/>
                    <a:pt x="0" y="30"/>
                    <a:pt x="1" y="32"/>
                  </a:cubicBezTo>
                  <a:cubicBezTo>
                    <a:pt x="2" y="36"/>
                    <a:pt x="2" y="36"/>
                    <a:pt x="2" y="36"/>
                  </a:cubicBezTo>
                  <a:cubicBezTo>
                    <a:pt x="2" y="38"/>
                    <a:pt x="4" y="39"/>
                    <a:pt x="6" y="39"/>
                  </a:cubicBezTo>
                  <a:cubicBezTo>
                    <a:pt x="9" y="38"/>
                    <a:pt x="9" y="38"/>
                    <a:pt x="9" y="38"/>
                  </a:cubicBezTo>
                  <a:cubicBezTo>
                    <a:pt x="10" y="39"/>
                    <a:pt x="11" y="40"/>
                    <a:pt x="12" y="41"/>
                  </a:cubicBezTo>
                  <a:cubicBezTo>
                    <a:pt x="10" y="44"/>
                    <a:pt x="10" y="44"/>
                    <a:pt x="10" y="44"/>
                  </a:cubicBezTo>
                  <a:cubicBezTo>
                    <a:pt x="9" y="46"/>
                    <a:pt x="10" y="48"/>
                    <a:pt x="12" y="49"/>
                  </a:cubicBezTo>
                  <a:cubicBezTo>
                    <a:pt x="16" y="52"/>
                    <a:pt x="16" y="52"/>
                    <a:pt x="16" y="52"/>
                  </a:cubicBezTo>
                  <a:cubicBezTo>
                    <a:pt x="17" y="53"/>
                    <a:pt x="20" y="52"/>
                    <a:pt x="21" y="50"/>
                  </a:cubicBezTo>
                  <a:cubicBezTo>
                    <a:pt x="23" y="47"/>
                    <a:pt x="23" y="47"/>
                    <a:pt x="23" y="47"/>
                  </a:cubicBezTo>
                  <a:cubicBezTo>
                    <a:pt x="24" y="48"/>
                    <a:pt x="25" y="48"/>
                    <a:pt x="27" y="48"/>
                  </a:cubicBezTo>
                  <a:cubicBezTo>
                    <a:pt x="28" y="51"/>
                    <a:pt x="28" y="51"/>
                    <a:pt x="28" y="51"/>
                  </a:cubicBezTo>
                  <a:cubicBezTo>
                    <a:pt x="28" y="53"/>
                    <a:pt x="30" y="55"/>
                    <a:pt x="32" y="54"/>
                  </a:cubicBezTo>
                  <a:cubicBezTo>
                    <a:pt x="36" y="53"/>
                    <a:pt x="36" y="53"/>
                    <a:pt x="36" y="53"/>
                  </a:cubicBezTo>
                  <a:cubicBezTo>
                    <a:pt x="38" y="53"/>
                    <a:pt x="40" y="51"/>
                    <a:pt x="39" y="49"/>
                  </a:cubicBezTo>
                  <a:cubicBezTo>
                    <a:pt x="38" y="45"/>
                    <a:pt x="38" y="45"/>
                    <a:pt x="38" y="45"/>
                  </a:cubicBezTo>
                  <a:cubicBezTo>
                    <a:pt x="39" y="44"/>
                    <a:pt x="41" y="43"/>
                    <a:pt x="41" y="42"/>
                  </a:cubicBezTo>
                  <a:cubicBezTo>
                    <a:pt x="45" y="44"/>
                    <a:pt x="45" y="44"/>
                    <a:pt x="45" y="44"/>
                  </a:cubicBezTo>
                  <a:cubicBezTo>
                    <a:pt x="47" y="45"/>
                    <a:pt x="49" y="45"/>
                    <a:pt x="50" y="43"/>
                  </a:cubicBezTo>
                  <a:cubicBezTo>
                    <a:pt x="52" y="39"/>
                    <a:pt x="52" y="39"/>
                    <a:pt x="52" y="39"/>
                  </a:cubicBezTo>
                  <a:cubicBezTo>
                    <a:pt x="53" y="38"/>
                    <a:pt x="53" y="35"/>
                    <a:pt x="51" y="34"/>
                  </a:cubicBezTo>
                  <a:cubicBezTo>
                    <a:pt x="47" y="32"/>
                    <a:pt x="47" y="32"/>
                    <a:pt x="47" y="32"/>
                  </a:cubicBezTo>
                  <a:cubicBezTo>
                    <a:pt x="48" y="31"/>
                    <a:pt x="48" y="30"/>
                    <a:pt x="48" y="28"/>
                  </a:cubicBezTo>
                  <a:cubicBezTo>
                    <a:pt x="52" y="27"/>
                    <a:pt x="52" y="27"/>
                    <a:pt x="52" y="27"/>
                  </a:cubicBezTo>
                  <a:cubicBezTo>
                    <a:pt x="54" y="27"/>
                    <a:pt x="55" y="25"/>
                    <a:pt x="55" y="23"/>
                  </a:cubicBezTo>
                  <a:lnTo>
                    <a:pt x="54" y="18"/>
                  </a:lnTo>
                  <a:close/>
                  <a:moveTo>
                    <a:pt x="30" y="37"/>
                  </a:moveTo>
                  <a:cubicBezTo>
                    <a:pt x="24" y="39"/>
                    <a:pt x="19" y="35"/>
                    <a:pt x="17" y="30"/>
                  </a:cubicBezTo>
                  <a:cubicBezTo>
                    <a:pt x="16" y="24"/>
                    <a:pt x="19" y="19"/>
                    <a:pt x="25" y="17"/>
                  </a:cubicBezTo>
                  <a:cubicBezTo>
                    <a:pt x="30" y="16"/>
                    <a:pt x="36" y="19"/>
                    <a:pt x="37" y="25"/>
                  </a:cubicBezTo>
                  <a:cubicBezTo>
                    <a:pt x="39" y="30"/>
                    <a:pt x="35" y="36"/>
                    <a:pt x="30" y="37"/>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82" name="Freeform 229"/>
            <p:cNvSpPr>
              <a:spLocks noEditPoints="1"/>
            </p:cNvSpPr>
            <p:nvPr/>
          </p:nvSpPr>
          <p:spPr bwMode="auto">
            <a:xfrm>
              <a:off x="2995612" y="1338459"/>
              <a:ext cx="100013" cy="100013"/>
            </a:xfrm>
            <a:custGeom>
              <a:avLst/>
              <a:gdLst>
                <a:gd name="T0" fmla="*/ 38 w 39"/>
                <a:gd name="T1" fmla="*/ 13 h 39"/>
                <a:gd name="T2" fmla="*/ 34 w 39"/>
                <a:gd name="T3" fmla="*/ 11 h 39"/>
                <a:gd name="T4" fmla="*/ 31 w 39"/>
                <a:gd name="T5" fmla="*/ 12 h 39"/>
                <a:gd name="T6" fmla="*/ 30 w 39"/>
                <a:gd name="T7" fmla="*/ 10 h 39"/>
                <a:gd name="T8" fmla="*/ 31 w 39"/>
                <a:gd name="T9" fmla="*/ 7 h 39"/>
                <a:gd name="T10" fmla="*/ 30 w 39"/>
                <a:gd name="T11" fmla="*/ 3 h 39"/>
                <a:gd name="T12" fmla="*/ 28 w 39"/>
                <a:gd name="T13" fmla="*/ 2 h 39"/>
                <a:gd name="T14" fmla="*/ 24 w 39"/>
                <a:gd name="T15" fmla="*/ 3 h 39"/>
                <a:gd name="T16" fmla="*/ 23 w 39"/>
                <a:gd name="T17" fmla="*/ 5 h 39"/>
                <a:gd name="T18" fmla="*/ 20 w 39"/>
                <a:gd name="T19" fmla="*/ 5 h 39"/>
                <a:gd name="T20" fmla="*/ 19 w 39"/>
                <a:gd name="T21" fmla="*/ 2 h 39"/>
                <a:gd name="T22" fmla="*/ 16 w 39"/>
                <a:gd name="T23" fmla="*/ 0 h 39"/>
                <a:gd name="T24" fmla="*/ 13 w 39"/>
                <a:gd name="T25" fmla="*/ 1 h 39"/>
                <a:gd name="T26" fmla="*/ 11 w 39"/>
                <a:gd name="T27" fmla="*/ 4 h 39"/>
                <a:gd name="T28" fmla="*/ 12 w 39"/>
                <a:gd name="T29" fmla="*/ 7 h 39"/>
                <a:gd name="T30" fmla="*/ 9 w 39"/>
                <a:gd name="T31" fmla="*/ 8 h 39"/>
                <a:gd name="T32" fmla="*/ 7 w 39"/>
                <a:gd name="T33" fmla="*/ 7 h 39"/>
                <a:gd name="T34" fmla="*/ 3 w 39"/>
                <a:gd name="T35" fmla="*/ 8 h 39"/>
                <a:gd name="T36" fmla="*/ 2 w 39"/>
                <a:gd name="T37" fmla="*/ 11 h 39"/>
                <a:gd name="T38" fmla="*/ 3 w 39"/>
                <a:gd name="T39" fmla="*/ 14 h 39"/>
                <a:gd name="T40" fmla="*/ 5 w 39"/>
                <a:gd name="T41" fmla="*/ 16 h 39"/>
                <a:gd name="T42" fmla="*/ 4 w 39"/>
                <a:gd name="T43" fmla="*/ 19 h 39"/>
                <a:gd name="T44" fmla="*/ 2 w 39"/>
                <a:gd name="T45" fmla="*/ 19 h 39"/>
                <a:gd name="T46" fmla="*/ 0 w 39"/>
                <a:gd name="T47" fmla="*/ 22 h 39"/>
                <a:gd name="T48" fmla="*/ 1 w 39"/>
                <a:gd name="T49" fmla="*/ 25 h 39"/>
                <a:gd name="T50" fmla="*/ 4 w 39"/>
                <a:gd name="T51" fmla="*/ 27 h 39"/>
                <a:gd name="T52" fmla="*/ 6 w 39"/>
                <a:gd name="T53" fmla="*/ 27 h 39"/>
                <a:gd name="T54" fmla="*/ 8 w 39"/>
                <a:gd name="T55" fmla="*/ 29 h 39"/>
                <a:gd name="T56" fmla="*/ 7 w 39"/>
                <a:gd name="T57" fmla="*/ 31 h 39"/>
                <a:gd name="T58" fmla="*/ 8 w 39"/>
                <a:gd name="T59" fmla="*/ 35 h 39"/>
                <a:gd name="T60" fmla="*/ 10 w 39"/>
                <a:gd name="T61" fmla="*/ 37 h 39"/>
                <a:gd name="T62" fmla="*/ 14 w 39"/>
                <a:gd name="T63" fmla="*/ 36 h 39"/>
                <a:gd name="T64" fmla="*/ 15 w 39"/>
                <a:gd name="T65" fmla="*/ 34 h 39"/>
                <a:gd name="T66" fmla="*/ 18 w 39"/>
                <a:gd name="T67" fmla="*/ 34 h 39"/>
                <a:gd name="T68" fmla="*/ 19 w 39"/>
                <a:gd name="T69" fmla="*/ 36 h 39"/>
                <a:gd name="T70" fmla="*/ 22 w 39"/>
                <a:gd name="T71" fmla="*/ 38 h 39"/>
                <a:gd name="T72" fmla="*/ 25 w 39"/>
                <a:gd name="T73" fmla="*/ 38 h 39"/>
                <a:gd name="T74" fmla="*/ 27 w 39"/>
                <a:gd name="T75" fmla="*/ 34 h 39"/>
                <a:gd name="T76" fmla="*/ 27 w 39"/>
                <a:gd name="T77" fmla="*/ 32 h 39"/>
                <a:gd name="T78" fmla="*/ 29 w 39"/>
                <a:gd name="T79" fmla="*/ 30 h 39"/>
                <a:gd name="T80" fmla="*/ 31 w 39"/>
                <a:gd name="T81" fmla="*/ 31 h 39"/>
                <a:gd name="T82" fmla="*/ 35 w 39"/>
                <a:gd name="T83" fmla="*/ 31 h 39"/>
                <a:gd name="T84" fmla="*/ 36 w 39"/>
                <a:gd name="T85" fmla="*/ 28 h 39"/>
                <a:gd name="T86" fmla="*/ 36 w 39"/>
                <a:gd name="T87" fmla="*/ 24 h 39"/>
                <a:gd name="T88" fmla="*/ 33 w 39"/>
                <a:gd name="T89" fmla="*/ 23 h 39"/>
                <a:gd name="T90" fmla="*/ 33 w 39"/>
                <a:gd name="T91" fmla="*/ 20 h 39"/>
                <a:gd name="T92" fmla="*/ 36 w 39"/>
                <a:gd name="T93" fmla="*/ 19 h 39"/>
                <a:gd name="T94" fmla="*/ 38 w 39"/>
                <a:gd name="T95" fmla="*/ 16 h 39"/>
                <a:gd name="T96" fmla="*/ 38 w 39"/>
                <a:gd name="T97" fmla="*/ 13 h 39"/>
                <a:gd name="T98" fmla="*/ 21 w 39"/>
                <a:gd name="T99" fmla="*/ 26 h 39"/>
                <a:gd name="T100" fmla="*/ 12 w 39"/>
                <a:gd name="T101" fmla="*/ 21 h 39"/>
                <a:gd name="T102" fmla="*/ 17 w 39"/>
                <a:gd name="T103" fmla="*/ 12 h 39"/>
                <a:gd name="T104" fmla="*/ 26 w 39"/>
                <a:gd name="T105" fmla="*/ 18 h 39"/>
                <a:gd name="T106" fmla="*/ 21 w 39"/>
                <a:gd name="T107"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 h="39">
                  <a:moveTo>
                    <a:pt x="38" y="13"/>
                  </a:moveTo>
                  <a:cubicBezTo>
                    <a:pt x="37" y="12"/>
                    <a:pt x="36" y="11"/>
                    <a:pt x="34" y="11"/>
                  </a:cubicBezTo>
                  <a:cubicBezTo>
                    <a:pt x="31" y="12"/>
                    <a:pt x="31" y="12"/>
                    <a:pt x="31" y="12"/>
                  </a:cubicBezTo>
                  <a:cubicBezTo>
                    <a:pt x="31" y="11"/>
                    <a:pt x="30" y="10"/>
                    <a:pt x="30" y="10"/>
                  </a:cubicBezTo>
                  <a:cubicBezTo>
                    <a:pt x="31" y="7"/>
                    <a:pt x="31" y="7"/>
                    <a:pt x="31" y="7"/>
                  </a:cubicBezTo>
                  <a:cubicBezTo>
                    <a:pt x="32" y="6"/>
                    <a:pt x="32" y="4"/>
                    <a:pt x="30" y="3"/>
                  </a:cubicBezTo>
                  <a:cubicBezTo>
                    <a:pt x="28" y="2"/>
                    <a:pt x="28" y="2"/>
                    <a:pt x="28" y="2"/>
                  </a:cubicBezTo>
                  <a:cubicBezTo>
                    <a:pt x="26" y="1"/>
                    <a:pt x="25" y="2"/>
                    <a:pt x="24" y="3"/>
                  </a:cubicBezTo>
                  <a:cubicBezTo>
                    <a:pt x="23" y="5"/>
                    <a:pt x="23" y="5"/>
                    <a:pt x="23" y="5"/>
                  </a:cubicBezTo>
                  <a:cubicBezTo>
                    <a:pt x="22" y="5"/>
                    <a:pt x="21" y="5"/>
                    <a:pt x="20" y="5"/>
                  </a:cubicBezTo>
                  <a:cubicBezTo>
                    <a:pt x="19" y="2"/>
                    <a:pt x="19" y="2"/>
                    <a:pt x="19" y="2"/>
                  </a:cubicBezTo>
                  <a:cubicBezTo>
                    <a:pt x="19" y="1"/>
                    <a:pt x="17" y="0"/>
                    <a:pt x="16" y="0"/>
                  </a:cubicBezTo>
                  <a:cubicBezTo>
                    <a:pt x="13" y="1"/>
                    <a:pt x="13" y="1"/>
                    <a:pt x="13" y="1"/>
                  </a:cubicBezTo>
                  <a:cubicBezTo>
                    <a:pt x="11" y="1"/>
                    <a:pt x="11" y="3"/>
                    <a:pt x="11" y="4"/>
                  </a:cubicBezTo>
                  <a:cubicBezTo>
                    <a:pt x="12" y="7"/>
                    <a:pt x="12" y="7"/>
                    <a:pt x="12" y="7"/>
                  </a:cubicBezTo>
                  <a:cubicBezTo>
                    <a:pt x="11" y="7"/>
                    <a:pt x="10" y="8"/>
                    <a:pt x="9" y="8"/>
                  </a:cubicBezTo>
                  <a:cubicBezTo>
                    <a:pt x="7" y="7"/>
                    <a:pt x="7" y="7"/>
                    <a:pt x="7" y="7"/>
                  </a:cubicBezTo>
                  <a:cubicBezTo>
                    <a:pt x="6" y="6"/>
                    <a:pt x="4" y="7"/>
                    <a:pt x="3" y="8"/>
                  </a:cubicBezTo>
                  <a:cubicBezTo>
                    <a:pt x="2" y="11"/>
                    <a:pt x="2" y="11"/>
                    <a:pt x="2" y="11"/>
                  </a:cubicBezTo>
                  <a:cubicBezTo>
                    <a:pt x="1" y="12"/>
                    <a:pt x="1" y="14"/>
                    <a:pt x="3" y="14"/>
                  </a:cubicBezTo>
                  <a:cubicBezTo>
                    <a:pt x="5" y="16"/>
                    <a:pt x="5" y="16"/>
                    <a:pt x="5" y="16"/>
                  </a:cubicBezTo>
                  <a:cubicBezTo>
                    <a:pt x="4" y="17"/>
                    <a:pt x="4" y="18"/>
                    <a:pt x="4" y="19"/>
                  </a:cubicBezTo>
                  <a:cubicBezTo>
                    <a:pt x="2" y="19"/>
                    <a:pt x="2" y="19"/>
                    <a:pt x="2" y="19"/>
                  </a:cubicBezTo>
                  <a:cubicBezTo>
                    <a:pt x="1" y="20"/>
                    <a:pt x="0" y="21"/>
                    <a:pt x="0" y="22"/>
                  </a:cubicBezTo>
                  <a:cubicBezTo>
                    <a:pt x="1" y="25"/>
                    <a:pt x="1" y="25"/>
                    <a:pt x="1" y="25"/>
                  </a:cubicBezTo>
                  <a:cubicBezTo>
                    <a:pt x="1" y="27"/>
                    <a:pt x="3" y="28"/>
                    <a:pt x="4" y="27"/>
                  </a:cubicBezTo>
                  <a:cubicBezTo>
                    <a:pt x="6" y="27"/>
                    <a:pt x="6" y="27"/>
                    <a:pt x="6" y="27"/>
                  </a:cubicBezTo>
                  <a:cubicBezTo>
                    <a:pt x="7" y="28"/>
                    <a:pt x="7" y="29"/>
                    <a:pt x="8" y="29"/>
                  </a:cubicBezTo>
                  <a:cubicBezTo>
                    <a:pt x="7" y="31"/>
                    <a:pt x="7" y="31"/>
                    <a:pt x="7" y="31"/>
                  </a:cubicBezTo>
                  <a:cubicBezTo>
                    <a:pt x="6" y="33"/>
                    <a:pt x="7" y="34"/>
                    <a:pt x="8" y="35"/>
                  </a:cubicBezTo>
                  <a:cubicBezTo>
                    <a:pt x="10" y="37"/>
                    <a:pt x="10" y="37"/>
                    <a:pt x="10" y="37"/>
                  </a:cubicBezTo>
                  <a:cubicBezTo>
                    <a:pt x="12" y="37"/>
                    <a:pt x="13" y="37"/>
                    <a:pt x="14" y="36"/>
                  </a:cubicBezTo>
                  <a:cubicBezTo>
                    <a:pt x="15" y="34"/>
                    <a:pt x="15" y="34"/>
                    <a:pt x="15" y="34"/>
                  </a:cubicBezTo>
                  <a:cubicBezTo>
                    <a:pt x="16" y="34"/>
                    <a:pt x="17" y="34"/>
                    <a:pt x="18" y="34"/>
                  </a:cubicBezTo>
                  <a:cubicBezTo>
                    <a:pt x="19" y="36"/>
                    <a:pt x="19" y="36"/>
                    <a:pt x="19" y="36"/>
                  </a:cubicBezTo>
                  <a:cubicBezTo>
                    <a:pt x="19" y="38"/>
                    <a:pt x="21" y="39"/>
                    <a:pt x="22" y="38"/>
                  </a:cubicBezTo>
                  <a:cubicBezTo>
                    <a:pt x="25" y="38"/>
                    <a:pt x="25" y="38"/>
                    <a:pt x="25" y="38"/>
                  </a:cubicBezTo>
                  <a:cubicBezTo>
                    <a:pt x="27" y="37"/>
                    <a:pt x="28" y="36"/>
                    <a:pt x="27" y="34"/>
                  </a:cubicBezTo>
                  <a:cubicBezTo>
                    <a:pt x="27" y="32"/>
                    <a:pt x="27" y="32"/>
                    <a:pt x="27" y="32"/>
                  </a:cubicBezTo>
                  <a:cubicBezTo>
                    <a:pt x="27" y="31"/>
                    <a:pt x="28" y="31"/>
                    <a:pt x="29" y="30"/>
                  </a:cubicBezTo>
                  <a:cubicBezTo>
                    <a:pt x="31" y="31"/>
                    <a:pt x="31" y="31"/>
                    <a:pt x="31" y="31"/>
                  </a:cubicBezTo>
                  <a:cubicBezTo>
                    <a:pt x="32" y="32"/>
                    <a:pt x="34" y="32"/>
                    <a:pt x="35" y="31"/>
                  </a:cubicBezTo>
                  <a:cubicBezTo>
                    <a:pt x="36" y="28"/>
                    <a:pt x="36" y="28"/>
                    <a:pt x="36" y="28"/>
                  </a:cubicBezTo>
                  <a:cubicBezTo>
                    <a:pt x="37" y="27"/>
                    <a:pt x="37" y="25"/>
                    <a:pt x="36" y="24"/>
                  </a:cubicBezTo>
                  <a:cubicBezTo>
                    <a:pt x="33" y="23"/>
                    <a:pt x="33" y="23"/>
                    <a:pt x="33" y="23"/>
                  </a:cubicBezTo>
                  <a:cubicBezTo>
                    <a:pt x="33" y="22"/>
                    <a:pt x="33" y="21"/>
                    <a:pt x="33" y="20"/>
                  </a:cubicBezTo>
                  <a:cubicBezTo>
                    <a:pt x="36" y="19"/>
                    <a:pt x="36" y="19"/>
                    <a:pt x="36" y="19"/>
                  </a:cubicBezTo>
                  <a:cubicBezTo>
                    <a:pt x="38" y="19"/>
                    <a:pt x="39" y="18"/>
                    <a:pt x="38" y="16"/>
                  </a:cubicBezTo>
                  <a:lnTo>
                    <a:pt x="38" y="13"/>
                  </a:lnTo>
                  <a:close/>
                  <a:moveTo>
                    <a:pt x="21" y="26"/>
                  </a:moveTo>
                  <a:cubicBezTo>
                    <a:pt x="17" y="27"/>
                    <a:pt x="13" y="25"/>
                    <a:pt x="12" y="21"/>
                  </a:cubicBezTo>
                  <a:cubicBezTo>
                    <a:pt x="11" y="17"/>
                    <a:pt x="13" y="13"/>
                    <a:pt x="17" y="12"/>
                  </a:cubicBezTo>
                  <a:cubicBezTo>
                    <a:pt x="21" y="11"/>
                    <a:pt x="25" y="14"/>
                    <a:pt x="26" y="18"/>
                  </a:cubicBezTo>
                  <a:cubicBezTo>
                    <a:pt x="27" y="21"/>
                    <a:pt x="25" y="25"/>
                    <a:pt x="21" y="26"/>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83" name="Freeform 230"/>
            <p:cNvSpPr>
              <a:spLocks noEditPoints="1"/>
            </p:cNvSpPr>
            <p:nvPr/>
          </p:nvSpPr>
          <p:spPr bwMode="auto">
            <a:xfrm>
              <a:off x="586978" y="2002828"/>
              <a:ext cx="53578" cy="51197"/>
            </a:xfrm>
            <a:custGeom>
              <a:avLst/>
              <a:gdLst>
                <a:gd name="T0" fmla="*/ 20 w 21"/>
                <a:gd name="T1" fmla="*/ 7 h 20"/>
                <a:gd name="T2" fmla="*/ 18 w 21"/>
                <a:gd name="T3" fmla="*/ 6 h 20"/>
                <a:gd name="T4" fmla="*/ 17 w 21"/>
                <a:gd name="T5" fmla="*/ 6 h 20"/>
                <a:gd name="T6" fmla="*/ 16 w 21"/>
                <a:gd name="T7" fmla="*/ 5 h 20"/>
                <a:gd name="T8" fmla="*/ 17 w 21"/>
                <a:gd name="T9" fmla="*/ 4 h 20"/>
                <a:gd name="T10" fmla="*/ 16 w 21"/>
                <a:gd name="T11" fmla="*/ 2 h 20"/>
                <a:gd name="T12" fmla="*/ 15 w 21"/>
                <a:gd name="T13" fmla="*/ 1 h 20"/>
                <a:gd name="T14" fmla="*/ 13 w 21"/>
                <a:gd name="T15" fmla="*/ 1 h 20"/>
                <a:gd name="T16" fmla="*/ 12 w 21"/>
                <a:gd name="T17" fmla="*/ 3 h 20"/>
                <a:gd name="T18" fmla="*/ 10 w 21"/>
                <a:gd name="T19" fmla="*/ 2 h 20"/>
                <a:gd name="T20" fmla="*/ 10 w 21"/>
                <a:gd name="T21" fmla="*/ 1 h 20"/>
                <a:gd name="T22" fmla="*/ 8 w 21"/>
                <a:gd name="T23" fmla="*/ 0 h 20"/>
                <a:gd name="T24" fmla="*/ 7 w 21"/>
                <a:gd name="T25" fmla="*/ 0 h 20"/>
                <a:gd name="T26" fmla="*/ 6 w 21"/>
                <a:gd name="T27" fmla="*/ 2 h 20"/>
                <a:gd name="T28" fmla="*/ 6 w 21"/>
                <a:gd name="T29" fmla="*/ 3 h 20"/>
                <a:gd name="T30" fmla="*/ 5 w 21"/>
                <a:gd name="T31" fmla="*/ 4 h 20"/>
                <a:gd name="T32" fmla="*/ 4 w 21"/>
                <a:gd name="T33" fmla="*/ 4 h 20"/>
                <a:gd name="T34" fmla="*/ 2 w 21"/>
                <a:gd name="T35" fmla="*/ 4 h 20"/>
                <a:gd name="T36" fmla="*/ 1 w 21"/>
                <a:gd name="T37" fmla="*/ 5 h 20"/>
                <a:gd name="T38" fmla="*/ 1 w 21"/>
                <a:gd name="T39" fmla="*/ 7 h 20"/>
                <a:gd name="T40" fmla="*/ 2 w 21"/>
                <a:gd name="T41" fmla="*/ 8 h 20"/>
                <a:gd name="T42" fmla="*/ 2 w 21"/>
                <a:gd name="T43" fmla="*/ 10 h 20"/>
                <a:gd name="T44" fmla="*/ 1 w 21"/>
                <a:gd name="T45" fmla="*/ 10 h 20"/>
                <a:gd name="T46" fmla="*/ 0 w 21"/>
                <a:gd name="T47" fmla="*/ 12 h 20"/>
                <a:gd name="T48" fmla="*/ 0 w 21"/>
                <a:gd name="T49" fmla="*/ 13 h 20"/>
                <a:gd name="T50" fmla="*/ 2 w 21"/>
                <a:gd name="T51" fmla="*/ 14 h 20"/>
                <a:gd name="T52" fmla="*/ 3 w 21"/>
                <a:gd name="T53" fmla="*/ 14 h 20"/>
                <a:gd name="T54" fmla="*/ 4 w 21"/>
                <a:gd name="T55" fmla="*/ 15 h 20"/>
                <a:gd name="T56" fmla="*/ 4 w 21"/>
                <a:gd name="T57" fmla="*/ 17 h 20"/>
                <a:gd name="T58" fmla="*/ 4 w 21"/>
                <a:gd name="T59" fmla="*/ 19 h 20"/>
                <a:gd name="T60" fmla="*/ 5 w 21"/>
                <a:gd name="T61" fmla="*/ 19 h 20"/>
                <a:gd name="T62" fmla="*/ 7 w 21"/>
                <a:gd name="T63" fmla="*/ 19 h 20"/>
                <a:gd name="T64" fmla="*/ 8 w 21"/>
                <a:gd name="T65" fmla="*/ 18 h 20"/>
                <a:gd name="T66" fmla="*/ 10 w 21"/>
                <a:gd name="T67" fmla="*/ 18 h 20"/>
                <a:gd name="T68" fmla="*/ 10 w 21"/>
                <a:gd name="T69" fmla="*/ 19 h 20"/>
                <a:gd name="T70" fmla="*/ 12 w 21"/>
                <a:gd name="T71" fmla="*/ 20 h 20"/>
                <a:gd name="T72" fmla="*/ 13 w 21"/>
                <a:gd name="T73" fmla="*/ 20 h 20"/>
                <a:gd name="T74" fmla="*/ 14 w 21"/>
                <a:gd name="T75" fmla="*/ 18 h 20"/>
                <a:gd name="T76" fmla="*/ 14 w 21"/>
                <a:gd name="T77" fmla="*/ 17 h 20"/>
                <a:gd name="T78" fmla="*/ 15 w 21"/>
                <a:gd name="T79" fmla="*/ 16 h 20"/>
                <a:gd name="T80" fmla="*/ 17 w 21"/>
                <a:gd name="T81" fmla="*/ 17 h 20"/>
                <a:gd name="T82" fmla="*/ 19 w 21"/>
                <a:gd name="T83" fmla="*/ 16 h 20"/>
                <a:gd name="T84" fmla="*/ 19 w 21"/>
                <a:gd name="T85" fmla="*/ 15 h 20"/>
                <a:gd name="T86" fmla="*/ 19 w 21"/>
                <a:gd name="T87" fmla="*/ 13 h 20"/>
                <a:gd name="T88" fmla="*/ 18 w 21"/>
                <a:gd name="T89" fmla="*/ 12 h 20"/>
                <a:gd name="T90" fmla="*/ 18 w 21"/>
                <a:gd name="T91" fmla="*/ 10 h 20"/>
                <a:gd name="T92" fmla="*/ 19 w 21"/>
                <a:gd name="T93" fmla="*/ 10 h 20"/>
                <a:gd name="T94" fmla="*/ 20 w 21"/>
                <a:gd name="T95" fmla="*/ 8 h 20"/>
                <a:gd name="T96" fmla="*/ 20 w 21"/>
                <a:gd name="T97" fmla="*/ 7 h 20"/>
                <a:gd name="T98" fmla="*/ 11 w 21"/>
                <a:gd name="T99" fmla="*/ 14 h 20"/>
                <a:gd name="T100" fmla="*/ 6 w 21"/>
                <a:gd name="T101" fmla="*/ 11 h 20"/>
                <a:gd name="T102" fmla="*/ 9 w 21"/>
                <a:gd name="T103" fmla="*/ 6 h 20"/>
                <a:gd name="T104" fmla="*/ 14 w 21"/>
                <a:gd name="T105" fmla="*/ 9 h 20"/>
                <a:gd name="T106" fmla="*/ 11 w 21"/>
                <a:gd name="T107"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20">
                  <a:moveTo>
                    <a:pt x="20" y="7"/>
                  </a:moveTo>
                  <a:cubicBezTo>
                    <a:pt x="20" y="6"/>
                    <a:pt x="19" y="6"/>
                    <a:pt x="18" y="6"/>
                  </a:cubicBezTo>
                  <a:cubicBezTo>
                    <a:pt x="17" y="6"/>
                    <a:pt x="17" y="6"/>
                    <a:pt x="17" y="6"/>
                  </a:cubicBezTo>
                  <a:cubicBezTo>
                    <a:pt x="16" y="6"/>
                    <a:pt x="16" y="5"/>
                    <a:pt x="16" y="5"/>
                  </a:cubicBezTo>
                  <a:cubicBezTo>
                    <a:pt x="17" y="4"/>
                    <a:pt x="17" y="4"/>
                    <a:pt x="17" y="4"/>
                  </a:cubicBezTo>
                  <a:cubicBezTo>
                    <a:pt x="17" y="3"/>
                    <a:pt x="17" y="2"/>
                    <a:pt x="16" y="2"/>
                  </a:cubicBezTo>
                  <a:cubicBezTo>
                    <a:pt x="15" y="1"/>
                    <a:pt x="15" y="1"/>
                    <a:pt x="15" y="1"/>
                  </a:cubicBezTo>
                  <a:cubicBezTo>
                    <a:pt x="14" y="0"/>
                    <a:pt x="13" y="1"/>
                    <a:pt x="13" y="1"/>
                  </a:cubicBezTo>
                  <a:cubicBezTo>
                    <a:pt x="12" y="3"/>
                    <a:pt x="12" y="3"/>
                    <a:pt x="12" y="3"/>
                  </a:cubicBezTo>
                  <a:cubicBezTo>
                    <a:pt x="11" y="2"/>
                    <a:pt x="11" y="2"/>
                    <a:pt x="10" y="2"/>
                  </a:cubicBezTo>
                  <a:cubicBezTo>
                    <a:pt x="10" y="1"/>
                    <a:pt x="10" y="1"/>
                    <a:pt x="10" y="1"/>
                  </a:cubicBezTo>
                  <a:cubicBezTo>
                    <a:pt x="10" y="0"/>
                    <a:pt x="9" y="0"/>
                    <a:pt x="8" y="0"/>
                  </a:cubicBezTo>
                  <a:cubicBezTo>
                    <a:pt x="7" y="0"/>
                    <a:pt x="7" y="0"/>
                    <a:pt x="7" y="0"/>
                  </a:cubicBezTo>
                  <a:cubicBezTo>
                    <a:pt x="6" y="0"/>
                    <a:pt x="6" y="1"/>
                    <a:pt x="6" y="2"/>
                  </a:cubicBezTo>
                  <a:cubicBezTo>
                    <a:pt x="6" y="3"/>
                    <a:pt x="6" y="3"/>
                    <a:pt x="6" y="3"/>
                  </a:cubicBezTo>
                  <a:cubicBezTo>
                    <a:pt x="6" y="4"/>
                    <a:pt x="5" y="4"/>
                    <a:pt x="5" y="4"/>
                  </a:cubicBezTo>
                  <a:cubicBezTo>
                    <a:pt x="4" y="4"/>
                    <a:pt x="4" y="4"/>
                    <a:pt x="4" y="4"/>
                  </a:cubicBezTo>
                  <a:cubicBezTo>
                    <a:pt x="3" y="3"/>
                    <a:pt x="2" y="3"/>
                    <a:pt x="2" y="4"/>
                  </a:cubicBezTo>
                  <a:cubicBezTo>
                    <a:pt x="1" y="5"/>
                    <a:pt x="1" y="5"/>
                    <a:pt x="1" y="5"/>
                  </a:cubicBezTo>
                  <a:cubicBezTo>
                    <a:pt x="0" y="6"/>
                    <a:pt x="1" y="7"/>
                    <a:pt x="1" y="7"/>
                  </a:cubicBezTo>
                  <a:cubicBezTo>
                    <a:pt x="2" y="8"/>
                    <a:pt x="2" y="8"/>
                    <a:pt x="2" y="8"/>
                  </a:cubicBezTo>
                  <a:cubicBezTo>
                    <a:pt x="2" y="9"/>
                    <a:pt x="2" y="9"/>
                    <a:pt x="2" y="10"/>
                  </a:cubicBezTo>
                  <a:cubicBezTo>
                    <a:pt x="1" y="10"/>
                    <a:pt x="1" y="10"/>
                    <a:pt x="1" y="10"/>
                  </a:cubicBezTo>
                  <a:cubicBezTo>
                    <a:pt x="0" y="10"/>
                    <a:pt x="0" y="11"/>
                    <a:pt x="0" y="12"/>
                  </a:cubicBezTo>
                  <a:cubicBezTo>
                    <a:pt x="0" y="13"/>
                    <a:pt x="0" y="13"/>
                    <a:pt x="0" y="13"/>
                  </a:cubicBezTo>
                  <a:cubicBezTo>
                    <a:pt x="0" y="14"/>
                    <a:pt x="1" y="15"/>
                    <a:pt x="2" y="14"/>
                  </a:cubicBezTo>
                  <a:cubicBezTo>
                    <a:pt x="3" y="14"/>
                    <a:pt x="3" y="14"/>
                    <a:pt x="3" y="14"/>
                  </a:cubicBezTo>
                  <a:cubicBezTo>
                    <a:pt x="3" y="15"/>
                    <a:pt x="4" y="15"/>
                    <a:pt x="4" y="15"/>
                  </a:cubicBezTo>
                  <a:cubicBezTo>
                    <a:pt x="4" y="17"/>
                    <a:pt x="4" y="17"/>
                    <a:pt x="4" y="17"/>
                  </a:cubicBezTo>
                  <a:cubicBezTo>
                    <a:pt x="3" y="17"/>
                    <a:pt x="3" y="18"/>
                    <a:pt x="4" y="19"/>
                  </a:cubicBezTo>
                  <a:cubicBezTo>
                    <a:pt x="5" y="19"/>
                    <a:pt x="5" y="19"/>
                    <a:pt x="5" y="19"/>
                  </a:cubicBezTo>
                  <a:cubicBezTo>
                    <a:pt x="6" y="20"/>
                    <a:pt x="7" y="20"/>
                    <a:pt x="7" y="19"/>
                  </a:cubicBezTo>
                  <a:cubicBezTo>
                    <a:pt x="8" y="18"/>
                    <a:pt x="8" y="18"/>
                    <a:pt x="8" y="18"/>
                  </a:cubicBezTo>
                  <a:cubicBezTo>
                    <a:pt x="9" y="18"/>
                    <a:pt x="9" y="18"/>
                    <a:pt x="10" y="18"/>
                  </a:cubicBezTo>
                  <a:cubicBezTo>
                    <a:pt x="10" y="19"/>
                    <a:pt x="10" y="19"/>
                    <a:pt x="10" y="19"/>
                  </a:cubicBezTo>
                  <a:cubicBezTo>
                    <a:pt x="10" y="20"/>
                    <a:pt x="11" y="20"/>
                    <a:pt x="12" y="20"/>
                  </a:cubicBezTo>
                  <a:cubicBezTo>
                    <a:pt x="13" y="20"/>
                    <a:pt x="13" y="20"/>
                    <a:pt x="13" y="20"/>
                  </a:cubicBezTo>
                  <a:cubicBezTo>
                    <a:pt x="14" y="20"/>
                    <a:pt x="15" y="19"/>
                    <a:pt x="14" y="18"/>
                  </a:cubicBezTo>
                  <a:cubicBezTo>
                    <a:pt x="14" y="17"/>
                    <a:pt x="14" y="17"/>
                    <a:pt x="14" y="17"/>
                  </a:cubicBezTo>
                  <a:cubicBezTo>
                    <a:pt x="15" y="16"/>
                    <a:pt x="15" y="16"/>
                    <a:pt x="15" y="16"/>
                  </a:cubicBezTo>
                  <a:cubicBezTo>
                    <a:pt x="17" y="17"/>
                    <a:pt x="17" y="17"/>
                    <a:pt x="17" y="17"/>
                  </a:cubicBezTo>
                  <a:cubicBezTo>
                    <a:pt x="17" y="17"/>
                    <a:pt x="18" y="17"/>
                    <a:pt x="19" y="16"/>
                  </a:cubicBezTo>
                  <a:cubicBezTo>
                    <a:pt x="19" y="15"/>
                    <a:pt x="19" y="15"/>
                    <a:pt x="19" y="15"/>
                  </a:cubicBezTo>
                  <a:cubicBezTo>
                    <a:pt x="20" y="14"/>
                    <a:pt x="20" y="13"/>
                    <a:pt x="19" y="13"/>
                  </a:cubicBezTo>
                  <a:cubicBezTo>
                    <a:pt x="18" y="12"/>
                    <a:pt x="18" y="12"/>
                    <a:pt x="18" y="12"/>
                  </a:cubicBezTo>
                  <a:cubicBezTo>
                    <a:pt x="18" y="11"/>
                    <a:pt x="18" y="11"/>
                    <a:pt x="18" y="10"/>
                  </a:cubicBezTo>
                  <a:cubicBezTo>
                    <a:pt x="19" y="10"/>
                    <a:pt x="19" y="10"/>
                    <a:pt x="19" y="10"/>
                  </a:cubicBezTo>
                  <a:cubicBezTo>
                    <a:pt x="20" y="10"/>
                    <a:pt x="21" y="9"/>
                    <a:pt x="20" y="8"/>
                  </a:cubicBezTo>
                  <a:lnTo>
                    <a:pt x="20" y="7"/>
                  </a:lnTo>
                  <a:close/>
                  <a:moveTo>
                    <a:pt x="11" y="14"/>
                  </a:moveTo>
                  <a:cubicBezTo>
                    <a:pt x="9" y="14"/>
                    <a:pt x="7" y="13"/>
                    <a:pt x="6" y="11"/>
                  </a:cubicBezTo>
                  <a:cubicBezTo>
                    <a:pt x="6" y="9"/>
                    <a:pt x="7" y="7"/>
                    <a:pt x="9" y="6"/>
                  </a:cubicBezTo>
                  <a:cubicBezTo>
                    <a:pt x="11" y="6"/>
                    <a:pt x="13" y="7"/>
                    <a:pt x="14" y="9"/>
                  </a:cubicBezTo>
                  <a:cubicBezTo>
                    <a:pt x="14" y="11"/>
                    <a:pt x="13" y="13"/>
                    <a:pt x="11" y="14"/>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84" name="Freeform 231"/>
            <p:cNvSpPr/>
            <p:nvPr/>
          </p:nvSpPr>
          <p:spPr bwMode="auto">
            <a:xfrm>
              <a:off x="1160860" y="2329060"/>
              <a:ext cx="86915" cy="88106"/>
            </a:xfrm>
            <a:custGeom>
              <a:avLst/>
              <a:gdLst>
                <a:gd name="T0" fmla="*/ 0 w 73"/>
                <a:gd name="T1" fmla="*/ 28 h 74"/>
                <a:gd name="T2" fmla="*/ 2 w 73"/>
                <a:gd name="T3" fmla="*/ 56 h 74"/>
                <a:gd name="T4" fmla="*/ 26 w 73"/>
                <a:gd name="T5" fmla="*/ 74 h 74"/>
                <a:gd name="T6" fmla="*/ 54 w 73"/>
                <a:gd name="T7" fmla="*/ 72 h 74"/>
                <a:gd name="T8" fmla="*/ 73 w 73"/>
                <a:gd name="T9" fmla="*/ 48 h 74"/>
                <a:gd name="T10" fmla="*/ 69 w 73"/>
                <a:gd name="T11" fmla="*/ 20 h 74"/>
                <a:gd name="T12" fmla="*/ 45 w 73"/>
                <a:gd name="T13" fmla="*/ 0 h 74"/>
                <a:gd name="T14" fmla="*/ 17 w 73"/>
                <a:gd name="T15" fmla="*/ 5 h 74"/>
                <a:gd name="T16" fmla="*/ 0 w 73"/>
                <a:gd name="T17" fmla="*/ 2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4">
                  <a:moveTo>
                    <a:pt x="0" y="28"/>
                  </a:moveTo>
                  <a:lnTo>
                    <a:pt x="2" y="56"/>
                  </a:lnTo>
                  <a:lnTo>
                    <a:pt x="26" y="74"/>
                  </a:lnTo>
                  <a:lnTo>
                    <a:pt x="54" y="72"/>
                  </a:lnTo>
                  <a:lnTo>
                    <a:pt x="73" y="48"/>
                  </a:lnTo>
                  <a:lnTo>
                    <a:pt x="69" y="20"/>
                  </a:lnTo>
                  <a:lnTo>
                    <a:pt x="45" y="0"/>
                  </a:lnTo>
                  <a:lnTo>
                    <a:pt x="17" y="5"/>
                  </a:lnTo>
                  <a:lnTo>
                    <a:pt x="0" y="28"/>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85" name="Freeform 232"/>
            <p:cNvSpPr/>
            <p:nvPr/>
          </p:nvSpPr>
          <p:spPr bwMode="auto">
            <a:xfrm>
              <a:off x="1008459" y="2213568"/>
              <a:ext cx="254794" cy="228600"/>
            </a:xfrm>
            <a:custGeom>
              <a:avLst/>
              <a:gdLst>
                <a:gd name="T0" fmla="*/ 46 w 99"/>
                <a:gd name="T1" fmla="*/ 84 h 89"/>
                <a:gd name="T2" fmla="*/ 69 w 99"/>
                <a:gd name="T3" fmla="*/ 89 h 89"/>
                <a:gd name="T4" fmla="*/ 70 w 99"/>
                <a:gd name="T5" fmla="*/ 87 h 89"/>
                <a:gd name="T6" fmla="*/ 54 w 99"/>
                <a:gd name="T7" fmla="*/ 75 h 89"/>
                <a:gd name="T8" fmla="*/ 52 w 99"/>
                <a:gd name="T9" fmla="*/ 56 h 89"/>
                <a:gd name="T10" fmla="*/ 56 w 99"/>
                <a:gd name="T11" fmla="*/ 50 h 89"/>
                <a:gd name="T12" fmla="*/ 59 w 99"/>
                <a:gd name="T13" fmla="*/ 46 h 89"/>
                <a:gd name="T14" fmla="*/ 63 w 99"/>
                <a:gd name="T15" fmla="*/ 41 h 89"/>
                <a:gd name="T16" fmla="*/ 82 w 99"/>
                <a:gd name="T17" fmla="*/ 39 h 89"/>
                <a:gd name="T18" fmla="*/ 98 w 99"/>
                <a:gd name="T19" fmla="*/ 51 h 89"/>
                <a:gd name="T20" fmla="*/ 99 w 99"/>
                <a:gd name="T21" fmla="*/ 49 h 89"/>
                <a:gd name="T22" fmla="*/ 89 w 99"/>
                <a:gd name="T23" fmla="*/ 29 h 89"/>
                <a:gd name="T24" fmla="*/ 44 w 99"/>
                <a:gd name="T25" fmla="*/ 20 h 89"/>
                <a:gd name="T26" fmla="*/ 20 w 99"/>
                <a:gd name="T27" fmla="*/ 2 h 89"/>
                <a:gd name="T28" fmla="*/ 12 w 99"/>
                <a:gd name="T29" fmla="*/ 4 h 89"/>
                <a:gd name="T30" fmla="*/ 2 w 99"/>
                <a:gd name="T31" fmla="*/ 16 h 89"/>
                <a:gd name="T32" fmla="*/ 3 w 99"/>
                <a:gd name="T33" fmla="*/ 24 h 89"/>
                <a:gd name="T34" fmla="*/ 27 w 99"/>
                <a:gd name="T35" fmla="*/ 42 h 89"/>
                <a:gd name="T36" fmla="*/ 46 w 99"/>
                <a:gd name="T37" fmla="*/ 8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9">
                  <a:moveTo>
                    <a:pt x="46" y="84"/>
                  </a:moveTo>
                  <a:cubicBezTo>
                    <a:pt x="69" y="89"/>
                    <a:pt x="69" y="89"/>
                    <a:pt x="69" y="89"/>
                  </a:cubicBezTo>
                  <a:cubicBezTo>
                    <a:pt x="70" y="87"/>
                    <a:pt x="70" y="87"/>
                    <a:pt x="70" y="87"/>
                  </a:cubicBezTo>
                  <a:cubicBezTo>
                    <a:pt x="54" y="75"/>
                    <a:pt x="54" y="75"/>
                    <a:pt x="54" y="75"/>
                  </a:cubicBezTo>
                  <a:cubicBezTo>
                    <a:pt x="52" y="56"/>
                    <a:pt x="52" y="56"/>
                    <a:pt x="52" y="56"/>
                  </a:cubicBezTo>
                  <a:cubicBezTo>
                    <a:pt x="56" y="50"/>
                    <a:pt x="56" y="50"/>
                    <a:pt x="56" y="50"/>
                  </a:cubicBezTo>
                  <a:cubicBezTo>
                    <a:pt x="59" y="46"/>
                    <a:pt x="59" y="46"/>
                    <a:pt x="59" y="46"/>
                  </a:cubicBezTo>
                  <a:cubicBezTo>
                    <a:pt x="63" y="41"/>
                    <a:pt x="63" y="41"/>
                    <a:pt x="63" y="41"/>
                  </a:cubicBezTo>
                  <a:cubicBezTo>
                    <a:pt x="82" y="39"/>
                    <a:pt x="82" y="39"/>
                    <a:pt x="82" y="39"/>
                  </a:cubicBezTo>
                  <a:cubicBezTo>
                    <a:pt x="98" y="51"/>
                    <a:pt x="98" y="51"/>
                    <a:pt x="98" y="51"/>
                  </a:cubicBezTo>
                  <a:cubicBezTo>
                    <a:pt x="99" y="49"/>
                    <a:pt x="99" y="49"/>
                    <a:pt x="99" y="49"/>
                  </a:cubicBezTo>
                  <a:cubicBezTo>
                    <a:pt x="89" y="29"/>
                    <a:pt x="89" y="29"/>
                    <a:pt x="89" y="29"/>
                  </a:cubicBezTo>
                  <a:cubicBezTo>
                    <a:pt x="89" y="29"/>
                    <a:pt x="73" y="3"/>
                    <a:pt x="44" y="20"/>
                  </a:cubicBezTo>
                  <a:cubicBezTo>
                    <a:pt x="20" y="2"/>
                    <a:pt x="20" y="2"/>
                    <a:pt x="20" y="2"/>
                  </a:cubicBezTo>
                  <a:cubicBezTo>
                    <a:pt x="18" y="0"/>
                    <a:pt x="14" y="1"/>
                    <a:pt x="12" y="4"/>
                  </a:cubicBezTo>
                  <a:cubicBezTo>
                    <a:pt x="2" y="16"/>
                    <a:pt x="2" y="16"/>
                    <a:pt x="2" y="16"/>
                  </a:cubicBezTo>
                  <a:cubicBezTo>
                    <a:pt x="0" y="18"/>
                    <a:pt x="1" y="22"/>
                    <a:pt x="3" y="24"/>
                  </a:cubicBezTo>
                  <a:cubicBezTo>
                    <a:pt x="27" y="42"/>
                    <a:pt x="27" y="42"/>
                    <a:pt x="27" y="42"/>
                  </a:cubicBezTo>
                  <a:cubicBezTo>
                    <a:pt x="18" y="75"/>
                    <a:pt x="46" y="84"/>
                    <a:pt x="46" y="84"/>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86" name="Freeform 233"/>
            <p:cNvSpPr/>
            <p:nvPr/>
          </p:nvSpPr>
          <p:spPr bwMode="auto">
            <a:xfrm>
              <a:off x="3013472" y="1536103"/>
              <a:ext cx="88106" cy="88106"/>
            </a:xfrm>
            <a:custGeom>
              <a:avLst/>
              <a:gdLst>
                <a:gd name="T0" fmla="*/ 0 w 74"/>
                <a:gd name="T1" fmla="*/ 28 h 74"/>
                <a:gd name="T2" fmla="*/ 5 w 74"/>
                <a:gd name="T3" fmla="*/ 56 h 74"/>
                <a:gd name="T4" fmla="*/ 26 w 74"/>
                <a:gd name="T5" fmla="*/ 74 h 74"/>
                <a:gd name="T6" fmla="*/ 56 w 74"/>
                <a:gd name="T7" fmla="*/ 71 h 74"/>
                <a:gd name="T8" fmla="*/ 74 w 74"/>
                <a:gd name="T9" fmla="*/ 48 h 74"/>
                <a:gd name="T10" fmla="*/ 69 w 74"/>
                <a:gd name="T11" fmla="*/ 20 h 74"/>
                <a:gd name="T12" fmla="*/ 46 w 74"/>
                <a:gd name="T13" fmla="*/ 0 h 74"/>
                <a:gd name="T14" fmla="*/ 17 w 74"/>
                <a:gd name="T15" fmla="*/ 4 h 74"/>
                <a:gd name="T16" fmla="*/ 0 w 74"/>
                <a:gd name="T17" fmla="*/ 2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4">
                  <a:moveTo>
                    <a:pt x="0" y="28"/>
                  </a:moveTo>
                  <a:lnTo>
                    <a:pt x="5" y="56"/>
                  </a:lnTo>
                  <a:lnTo>
                    <a:pt x="26" y="74"/>
                  </a:lnTo>
                  <a:lnTo>
                    <a:pt x="56" y="71"/>
                  </a:lnTo>
                  <a:lnTo>
                    <a:pt x="74" y="48"/>
                  </a:lnTo>
                  <a:lnTo>
                    <a:pt x="69" y="20"/>
                  </a:lnTo>
                  <a:lnTo>
                    <a:pt x="46" y="0"/>
                  </a:lnTo>
                  <a:lnTo>
                    <a:pt x="17" y="4"/>
                  </a:lnTo>
                  <a:lnTo>
                    <a:pt x="0" y="28"/>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87" name="Freeform 234"/>
            <p:cNvSpPr/>
            <p:nvPr/>
          </p:nvSpPr>
          <p:spPr bwMode="auto">
            <a:xfrm>
              <a:off x="2864644" y="1420612"/>
              <a:ext cx="254794" cy="228600"/>
            </a:xfrm>
            <a:custGeom>
              <a:avLst/>
              <a:gdLst>
                <a:gd name="T0" fmla="*/ 46 w 99"/>
                <a:gd name="T1" fmla="*/ 84 h 89"/>
                <a:gd name="T2" fmla="*/ 68 w 99"/>
                <a:gd name="T3" fmla="*/ 89 h 89"/>
                <a:gd name="T4" fmla="*/ 69 w 99"/>
                <a:gd name="T5" fmla="*/ 87 h 89"/>
                <a:gd name="T6" fmla="*/ 53 w 99"/>
                <a:gd name="T7" fmla="*/ 75 h 89"/>
                <a:gd name="T8" fmla="*/ 51 w 99"/>
                <a:gd name="T9" fmla="*/ 56 h 89"/>
                <a:gd name="T10" fmla="*/ 55 w 99"/>
                <a:gd name="T11" fmla="*/ 50 h 89"/>
                <a:gd name="T12" fmla="*/ 58 w 99"/>
                <a:gd name="T13" fmla="*/ 46 h 89"/>
                <a:gd name="T14" fmla="*/ 62 w 99"/>
                <a:gd name="T15" fmla="*/ 41 h 89"/>
                <a:gd name="T16" fmla="*/ 81 w 99"/>
                <a:gd name="T17" fmla="*/ 39 h 89"/>
                <a:gd name="T18" fmla="*/ 97 w 99"/>
                <a:gd name="T19" fmla="*/ 51 h 89"/>
                <a:gd name="T20" fmla="*/ 99 w 99"/>
                <a:gd name="T21" fmla="*/ 49 h 89"/>
                <a:gd name="T22" fmla="*/ 88 w 99"/>
                <a:gd name="T23" fmla="*/ 29 h 89"/>
                <a:gd name="T24" fmla="*/ 43 w 99"/>
                <a:gd name="T25" fmla="*/ 20 h 89"/>
                <a:gd name="T26" fmla="*/ 19 w 99"/>
                <a:gd name="T27" fmla="*/ 2 h 89"/>
                <a:gd name="T28" fmla="*/ 11 w 99"/>
                <a:gd name="T29" fmla="*/ 3 h 89"/>
                <a:gd name="T30" fmla="*/ 2 w 99"/>
                <a:gd name="T31" fmla="*/ 16 h 89"/>
                <a:gd name="T32" fmla="*/ 3 w 99"/>
                <a:gd name="T33" fmla="*/ 24 h 89"/>
                <a:gd name="T34" fmla="*/ 26 w 99"/>
                <a:gd name="T35" fmla="*/ 42 h 89"/>
                <a:gd name="T36" fmla="*/ 46 w 99"/>
                <a:gd name="T37" fmla="*/ 8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9">
                  <a:moveTo>
                    <a:pt x="46" y="84"/>
                  </a:moveTo>
                  <a:cubicBezTo>
                    <a:pt x="68" y="89"/>
                    <a:pt x="68" y="89"/>
                    <a:pt x="68" y="89"/>
                  </a:cubicBezTo>
                  <a:cubicBezTo>
                    <a:pt x="69" y="87"/>
                    <a:pt x="69" y="87"/>
                    <a:pt x="69" y="87"/>
                  </a:cubicBezTo>
                  <a:cubicBezTo>
                    <a:pt x="53" y="75"/>
                    <a:pt x="53" y="75"/>
                    <a:pt x="53" y="75"/>
                  </a:cubicBezTo>
                  <a:cubicBezTo>
                    <a:pt x="51" y="56"/>
                    <a:pt x="51" y="56"/>
                    <a:pt x="51" y="56"/>
                  </a:cubicBezTo>
                  <a:cubicBezTo>
                    <a:pt x="55" y="50"/>
                    <a:pt x="55" y="50"/>
                    <a:pt x="55" y="50"/>
                  </a:cubicBezTo>
                  <a:cubicBezTo>
                    <a:pt x="58" y="46"/>
                    <a:pt x="58" y="46"/>
                    <a:pt x="58" y="46"/>
                  </a:cubicBezTo>
                  <a:cubicBezTo>
                    <a:pt x="62" y="41"/>
                    <a:pt x="62" y="41"/>
                    <a:pt x="62" y="41"/>
                  </a:cubicBezTo>
                  <a:cubicBezTo>
                    <a:pt x="81" y="39"/>
                    <a:pt x="81" y="39"/>
                    <a:pt x="81" y="39"/>
                  </a:cubicBezTo>
                  <a:cubicBezTo>
                    <a:pt x="97" y="51"/>
                    <a:pt x="97" y="51"/>
                    <a:pt x="97" y="51"/>
                  </a:cubicBezTo>
                  <a:cubicBezTo>
                    <a:pt x="99" y="49"/>
                    <a:pt x="99" y="49"/>
                    <a:pt x="99" y="49"/>
                  </a:cubicBezTo>
                  <a:cubicBezTo>
                    <a:pt x="88" y="29"/>
                    <a:pt x="88" y="29"/>
                    <a:pt x="88" y="29"/>
                  </a:cubicBezTo>
                  <a:cubicBezTo>
                    <a:pt x="88" y="29"/>
                    <a:pt x="73" y="3"/>
                    <a:pt x="43" y="20"/>
                  </a:cubicBezTo>
                  <a:cubicBezTo>
                    <a:pt x="19" y="2"/>
                    <a:pt x="19" y="2"/>
                    <a:pt x="19" y="2"/>
                  </a:cubicBezTo>
                  <a:cubicBezTo>
                    <a:pt x="17" y="0"/>
                    <a:pt x="13" y="1"/>
                    <a:pt x="11" y="3"/>
                  </a:cubicBezTo>
                  <a:cubicBezTo>
                    <a:pt x="2" y="16"/>
                    <a:pt x="2" y="16"/>
                    <a:pt x="2" y="16"/>
                  </a:cubicBezTo>
                  <a:cubicBezTo>
                    <a:pt x="0" y="18"/>
                    <a:pt x="0" y="22"/>
                    <a:pt x="3" y="24"/>
                  </a:cubicBezTo>
                  <a:cubicBezTo>
                    <a:pt x="26" y="42"/>
                    <a:pt x="26" y="42"/>
                    <a:pt x="26" y="42"/>
                  </a:cubicBezTo>
                  <a:cubicBezTo>
                    <a:pt x="17" y="75"/>
                    <a:pt x="46" y="84"/>
                    <a:pt x="46" y="84"/>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88" name="Freeform 235"/>
            <p:cNvSpPr>
              <a:spLocks noEditPoints="1"/>
            </p:cNvSpPr>
            <p:nvPr/>
          </p:nvSpPr>
          <p:spPr bwMode="auto">
            <a:xfrm>
              <a:off x="2647950" y="2632668"/>
              <a:ext cx="177403" cy="178594"/>
            </a:xfrm>
            <a:custGeom>
              <a:avLst/>
              <a:gdLst>
                <a:gd name="T0" fmla="*/ 2 w 69"/>
                <a:gd name="T1" fmla="*/ 30 h 69"/>
                <a:gd name="T2" fmla="*/ 67 w 69"/>
                <a:gd name="T3" fmla="*/ 39 h 69"/>
                <a:gd name="T4" fmla="*/ 53 w 69"/>
                <a:gd name="T5" fmla="*/ 55 h 69"/>
                <a:gd name="T6" fmla="*/ 47 w 69"/>
                <a:gd name="T7" fmla="*/ 52 h 69"/>
                <a:gd name="T8" fmla="*/ 49 w 69"/>
                <a:gd name="T9" fmla="*/ 58 h 69"/>
                <a:gd name="T10" fmla="*/ 42 w 69"/>
                <a:gd name="T11" fmla="*/ 58 h 69"/>
                <a:gd name="T12" fmla="*/ 39 w 69"/>
                <a:gd name="T13" fmla="*/ 58 h 69"/>
                <a:gd name="T14" fmla="*/ 33 w 69"/>
                <a:gd name="T15" fmla="*/ 62 h 69"/>
                <a:gd name="T16" fmla="*/ 31 w 69"/>
                <a:gd name="T17" fmla="*/ 56 h 69"/>
                <a:gd name="T18" fmla="*/ 28 w 69"/>
                <a:gd name="T19" fmla="*/ 61 h 69"/>
                <a:gd name="T20" fmla="*/ 23 w 69"/>
                <a:gd name="T21" fmla="*/ 56 h 69"/>
                <a:gd name="T22" fmla="*/ 21 w 69"/>
                <a:gd name="T23" fmla="*/ 55 h 69"/>
                <a:gd name="T24" fmla="*/ 14 w 69"/>
                <a:gd name="T25" fmla="*/ 53 h 69"/>
                <a:gd name="T26" fmla="*/ 17 w 69"/>
                <a:gd name="T27" fmla="*/ 47 h 69"/>
                <a:gd name="T28" fmla="*/ 11 w 69"/>
                <a:gd name="T29" fmla="*/ 49 h 69"/>
                <a:gd name="T30" fmla="*/ 11 w 69"/>
                <a:gd name="T31" fmla="*/ 42 h 69"/>
                <a:gd name="T32" fmla="*/ 11 w 69"/>
                <a:gd name="T33" fmla="*/ 39 h 69"/>
                <a:gd name="T34" fmla="*/ 7 w 69"/>
                <a:gd name="T35" fmla="*/ 33 h 69"/>
                <a:gd name="T36" fmla="*/ 13 w 69"/>
                <a:gd name="T37" fmla="*/ 31 h 69"/>
                <a:gd name="T38" fmla="*/ 8 w 69"/>
                <a:gd name="T39" fmla="*/ 28 h 69"/>
                <a:gd name="T40" fmla="*/ 13 w 69"/>
                <a:gd name="T41" fmla="*/ 24 h 69"/>
                <a:gd name="T42" fmla="*/ 14 w 69"/>
                <a:gd name="T43" fmla="*/ 21 h 69"/>
                <a:gd name="T44" fmla="*/ 16 w 69"/>
                <a:gd name="T45" fmla="*/ 14 h 69"/>
                <a:gd name="T46" fmla="*/ 22 w 69"/>
                <a:gd name="T47" fmla="*/ 17 h 69"/>
                <a:gd name="T48" fmla="*/ 20 w 69"/>
                <a:gd name="T49" fmla="*/ 11 h 69"/>
                <a:gd name="T50" fmla="*/ 27 w 69"/>
                <a:gd name="T51" fmla="*/ 12 h 69"/>
                <a:gd name="T52" fmla="*/ 30 w 69"/>
                <a:gd name="T53" fmla="*/ 11 h 69"/>
                <a:gd name="T54" fmla="*/ 36 w 69"/>
                <a:gd name="T55" fmla="*/ 7 h 69"/>
                <a:gd name="T56" fmla="*/ 38 w 69"/>
                <a:gd name="T57" fmla="*/ 13 h 69"/>
                <a:gd name="T58" fmla="*/ 41 w 69"/>
                <a:gd name="T59" fmla="*/ 8 h 69"/>
                <a:gd name="T60" fmla="*/ 46 w 69"/>
                <a:gd name="T61" fmla="*/ 13 h 69"/>
                <a:gd name="T62" fmla="*/ 48 w 69"/>
                <a:gd name="T63" fmla="*/ 15 h 69"/>
                <a:gd name="T64" fmla="*/ 55 w 69"/>
                <a:gd name="T65" fmla="*/ 16 h 69"/>
                <a:gd name="T66" fmla="*/ 52 w 69"/>
                <a:gd name="T67" fmla="*/ 22 h 69"/>
                <a:gd name="T68" fmla="*/ 58 w 69"/>
                <a:gd name="T69" fmla="*/ 20 h 69"/>
                <a:gd name="T70" fmla="*/ 58 w 69"/>
                <a:gd name="T71" fmla="*/ 27 h 69"/>
                <a:gd name="T72" fmla="*/ 58 w 69"/>
                <a:gd name="T73" fmla="*/ 30 h 69"/>
                <a:gd name="T74" fmla="*/ 62 w 69"/>
                <a:gd name="T75" fmla="*/ 36 h 69"/>
                <a:gd name="T76" fmla="*/ 56 w 69"/>
                <a:gd name="T77" fmla="*/ 38 h 69"/>
                <a:gd name="T78" fmla="*/ 61 w 69"/>
                <a:gd name="T79" fmla="*/ 41 h 69"/>
                <a:gd name="T80" fmla="*/ 56 w 69"/>
                <a:gd name="T81" fmla="*/ 46 h 69"/>
                <a:gd name="T82" fmla="*/ 54 w 69"/>
                <a:gd name="T83" fmla="*/ 48 h 69"/>
                <a:gd name="T84" fmla="*/ 53 w 69"/>
                <a:gd name="T85"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9">
                  <a:moveTo>
                    <a:pt x="39" y="2"/>
                  </a:moveTo>
                  <a:cubicBezTo>
                    <a:pt x="21" y="0"/>
                    <a:pt x="5" y="12"/>
                    <a:pt x="2" y="30"/>
                  </a:cubicBezTo>
                  <a:cubicBezTo>
                    <a:pt x="0" y="48"/>
                    <a:pt x="12" y="64"/>
                    <a:pt x="30" y="67"/>
                  </a:cubicBezTo>
                  <a:cubicBezTo>
                    <a:pt x="47" y="69"/>
                    <a:pt x="64" y="57"/>
                    <a:pt x="67" y="39"/>
                  </a:cubicBezTo>
                  <a:cubicBezTo>
                    <a:pt x="69" y="22"/>
                    <a:pt x="57" y="5"/>
                    <a:pt x="39" y="2"/>
                  </a:cubicBezTo>
                  <a:close/>
                  <a:moveTo>
                    <a:pt x="53" y="55"/>
                  </a:moveTo>
                  <a:cubicBezTo>
                    <a:pt x="50" y="52"/>
                    <a:pt x="50" y="52"/>
                    <a:pt x="50" y="52"/>
                  </a:cubicBezTo>
                  <a:cubicBezTo>
                    <a:pt x="50" y="51"/>
                    <a:pt x="48" y="51"/>
                    <a:pt x="47" y="52"/>
                  </a:cubicBezTo>
                  <a:cubicBezTo>
                    <a:pt x="46" y="52"/>
                    <a:pt x="46" y="54"/>
                    <a:pt x="47" y="55"/>
                  </a:cubicBezTo>
                  <a:cubicBezTo>
                    <a:pt x="49" y="58"/>
                    <a:pt x="49" y="58"/>
                    <a:pt x="49" y="58"/>
                  </a:cubicBezTo>
                  <a:cubicBezTo>
                    <a:pt x="47" y="59"/>
                    <a:pt x="45" y="60"/>
                    <a:pt x="43" y="61"/>
                  </a:cubicBezTo>
                  <a:cubicBezTo>
                    <a:pt x="42" y="58"/>
                    <a:pt x="42" y="58"/>
                    <a:pt x="42" y="58"/>
                  </a:cubicBezTo>
                  <a:cubicBezTo>
                    <a:pt x="42" y="57"/>
                    <a:pt x="41" y="56"/>
                    <a:pt x="40" y="57"/>
                  </a:cubicBezTo>
                  <a:cubicBezTo>
                    <a:pt x="39" y="57"/>
                    <a:pt x="39" y="58"/>
                    <a:pt x="39" y="58"/>
                  </a:cubicBezTo>
                  <a:cubicBezTo>
                    <a:pt x="40" y="62"/>
                    <a:pt x="40" y="62"/>
                    <a:pt x="40" y="62"/>
                  </a:cubicBezTo>
                  <a:cubicBezTo>
                    <a:pt x="37" y="62"/>
                    <a:pt x="35" y="62"/>
                    <a:pt x="33" y="62"/>
                  </a:cubicBezTo>
                  <a:cubicBezTo>
                    <a:pt x="33" y="58"/>
                    <a:pt x="33" y="58"/>
                    <a:pt x="33" y="58"/>
                  </a:cubicBezTo>
                  <a:cubicBezTo>
                    <a:pt x="33" y="57"/>
                    <a:pt x="33" y="56"/>
                    <a:pt x="31" y="56"/>
                  </a:cubicBezTo>
                  <a:cubicBezTo>
                    <a:pt x="30" y="55"/>
                    <a:pt x="29" y="56"/>
                    <a:pt x="29" y="57"/>
                  </a:cubicBezTo>
                  <a:cubicBezTo>
                    <a:pt x="28" y="61"/>
                    <a:pt x="28" y="61"/>
                    <a:pt x="28" y="61"/>
                  </a:cubicBezTo>
                  <a:cubicBezTo>
                    <a:pt x="26" y="61"/>
                    <a:pt x="24" y="60"/>
                    <a:pt x="22" y="59"/>
                  </a:cubicBezTo>
                  <a:cubicBezTo>
                    <a:pt x="23" y="56"/>
                    <a:pt x="23" y="56"/>
                    <a:pt x="23" y="56"/>
                  </a:cubicBezTo>
                  <a:cubicBezTo>
                    <a:pt x="24" y="55"/>
                    <a:pt x="24" y="55"/>
                    <a:pt x="23" y="54"/>
                  </a:cubicBezTo>
                  <a:cubicBezTo>
                    <a:pt x="22" y="54"/>
                    <a:pt x="21" y="54"/>
                    <a:pt x="21" y="55"/>
                  </a:cubicBezTo>
                  <a:cubicBezTo>
                    <a:pt x="19" y="58"/>
                    <a:pt x="19" y="58"/>
                    <a:pt x="19" y="58"/>
                  </a:cubicBezTo>
                  <a:cubicBezTo>
                    <a:pt x="17" y="56"/>
                    <a:pt x="15" y="55"/>
                    <a:pt x="14" y="53"/>
                  </a:cubicBezTo>
                  <a:cubicBezTo>
                    <a:pt x="17" y="50"/>
                    <a:pt x="17" y="50"/>
                    <a:pt x="17" y="50"/>
                  </a:cubicBezTo>
                  <a:cubicBezTo>
                    <a:pt x="18" y="50"/>
                    <a:pt x="18" y="48"/>
                    <a:pt x="17" y="47"/>
                  </a:cubicBezTo>
                  <a:cubicBezTo>
                    <a:pt x="17" y="46"/>
                    <a:pt x="15" y="46"/>
                    <a:pt x="14" y="47"/>
                  </a:cubicBezTo>
                  <a:cubicBezTo>
                    <a:pt x="11" y="49"/>
                    <a:pt x="11" y="49"/>
                    <a:pt x="11" y="49"/>
                  </a:cubicBezTo>
                  <a:cubicBezTo>
                    <a:pt x="10" y="47"/>
                    <a:pt x="9" y="45"/>
                    <a:pt x="8" y="43"/>
                  </a:cubicBezTo>
                  <a:cubicBezTo>
                    <a:pt x="11" y="42"/>
                    <a:pt x="11" y="42"/>
                    <a:pt x="11" y="42"/>
                  </a:cubicBezTo>
                  <a:cubicBezTo>
                    <a:pt x="12" y="42"/>
                    <a:pt x="13" y="41"/>
                    <a:pt x="12" y="40"/>
                  </a:cubicBezTo>
                  <a:cubicBezTo>
                    <a:pt x="12" y="39"/>
                    <a:pt x="11" y="39"/>
                    <a:pt x="11" y="39"/>
                  </a:cubicBezTo>
                  <a:cubicBezTo>
                    <a:pt x="7" y="40"/>
                    <a:pt x="7" y="40"/>
                    <a:pt x="7" y="40"/>
                  </a:cubicBezTo>
                  <a:cubicBezTo>
                    <a:pt x="7" y="38"/>
                    <a:pt x="7" y="35"/>
                    <a:pt x="7" y="33"/>
                  </a:cubicBezTo>
                  <a:cubicBezTo>
                    <a:pt x="11" y="33"/>
                    <a:pt x="11" y="33"/>
                    <a:pt x="11" y="33"/>
                  </a:cubicBezTo>
                  <a:cubicBezTo>
                    <a:pt x="12" y="33"/>
                    <a:pt x="13" y="33"/>
                    <a:pt x="13" y="31"/>
                  </a:cubicBezTo>
                  <a:cubicBezTo>
                    <a:pt x="14" y="30"/>
                    <a:pt x="13" y="29"/>
                    <a:pt x="12" y="29"/>
                  </a:cubicBezTo>
                  <a:cubicBezTo>
                    <a:pt x="8" y="28"/>
                    <a:pt x="8" y="28"/>
                    <a:pt x="8" y="28"/>
                  </a:cubicBezTo>
                  <a:cubicBezTo>
                    <a:pt x="8" y="26"/>
                    <a:pt x="9" y="24"/>
                    <a:pt x="10" y="22"/>
                  </a:cubicBezTo>
                  <a:cubicBezTo>
                    <a:pt x="13" y="24"/>
                    <a:pt x="13" y="24"/>
                    <a:pt x="13" y="24"/>
                  </a:cubicBezTo>
                  <a:cubicBezTo>
                    <a:pt x="14" y="24"/>
                    <a:pt x="15" y="24"/>
                    <a:pt x="15" y="23"/>
                  </a:cubicBezTo>
                  <a:cubicBezTo>
                    <a:pt x="15" y="23"/>
                    <a:pt x="15" y="22"/>
                    <a:pt x="14" y="21"/>
                  </a:cubicBezTo>
                  <a:cubicBezTo>
                    <a:pt x="11" y="19"/>
                    <a:pt x="11" y="19"/>
                    <a:pt x="11" y="19"/>
                  </a:cubicBezTo>
                  <a:cubicBezTo>
                    <a:pt x="13" y="17"/>
                    <a:pt x="14" y="15"/>
                    <a:pt x="16" y="14"/>
                  </a:cubicBezTo>
                  <a:cubicBezTo>
                    <a:pt x="19" y="17"/>
                    <a:pt x="19" y="17"/>
                    <a:pt x="19" y="17"/>
                  </a:cubicBezTo>
                  <a:cubicBezTo>
                    <a:pt x="19" y="18"/>
                    <a:pt x="21" y="18"/>
                    <a:pt x="22" y="17"/>
                  </a:cubicBezTo>
                  <a:cubicBezTo>
                    <a:pt x="23" y="17"/>
                    <a:pt x="23" y="15"/>
                    <a:pt x="22" y="14"/>
                  </a:cubicBezTo>
                  <a:cubicBezTo>
                    <a:pt x="20" y="11"/>
                    <a:pt x="20" y="11"/>
                    <a:pt x="20" y="11"/>
                  </a:cubicBezTo>
                  <a:cubicBezTo>
                    <a:pt x="22" y="10"/>
                    <a:pt x="24" y="9"/>
                    <a:pt x="26" y="8"/>
                  </a:cubicBezTo>
                  <a:cubicBezTo>
                    <a:pt x="27" y="12"/>
                    <a:pt x="27" y="12"/>
                    <a:pt x="27" y="12"/>
                  </a:cubicBezTo>
                  <a:cubicBezTo>
                    <a:pt x="27" y="12"/>
                    <a:pt x="28" y="13"/>
                    <a:pt x="29" y="13"/>
                  </a:cubicBezTo>
                  <a:cubicBezTo>
                    <a:pt x="30" y="13"/>
                    <a:pt x="30" y="12"/>
                    <a:pt x="30" y="11"/>
                  </a:cubicBezTo>
                  <a:cubicBezTo>
                    <a:pt x="29" y="7"/>
                    <a:pt x="29" y="7"/>
                    <a:pt x="29" y="7"/>
                  </a:cubicBezTo>
                  <a:cubicBezTo>
                    <a:pt x="31" y="7"/>
                    <a:pt x="34" y="7"/>
                    <a:pt x="36" y="7"/>
                  </a:cubicBezTo>
                  <a:cubicBezTo>
                    <a:pt x="36" y="11"/>
                    <a:pt x="36" y="11"/>
                    <a:pt x="36" y="11"/>
                  </a:cubicBezTo>
                  <a:cubicBezTo>
                    <a:pt x="36" y="12"/>
                    <a:pt x="36" y="13"/>
                    <a:pt x="38" y="13"/>
                  </a:cubicBezTo>
                  <a:cubicBezTo>
                    <a:pt x="39" y="14"/>
                    <a:pt x="40" y="13"/>
                    <a:pt x="40" y="12"/>
                  </a:cubicBezTo>
                  <a:cubicBezTo>
                    <a:pt x="41" y="8"/>
                    <a:pt x="41" y="8"/>
                    <a:pt x="41" y="8"/>
                  </a:cubicBezTo>
                  <a:cubicBezTo>
                    <a:pt x="43" y="8"/>
                    <a:pt x="45" y="9"/>
                    <a:pt x="47" y="10"/>
                  </a:cubicBezTo>
                  <a:cubicBezTo>
                    <a:pt x="46" y="13"/>
                    <a:pt x="46" y="13"/>
                    <a:pt x="46" y="13"/>
                  </a:cubicBezTo>
                  <a:cubicBezTo>
                    <a:pt x="45" y="14"/>
                    <a:pt x="45" y="15"/>
                    <a:pt x="46" y="15"/>
                  </a:cubicBezTo>
                  <a:cubicBezTo>
                    <a:pt x="47" y="16"/>
                    <a:pt x="48" y="15"/>
                    <a:pt x="48" y="15"/>
                  </a:cubicBezTo>
                  <a:cubicBezTo>
                    <a:pt x="50" y="12"/>
                    <a:pt x="50" y="12"/>
                    <a:pt x="50" y="12"/>
                  </a:cubicBezTo>
                  <a:cubicBezTo>
                    <a:pt x="52" y="13"/>
                    <a:pt x="54" y="15"/>
                    <a:pt x="55" y="16"/>
                  </a:cubicBezTo>
                  <a:cubicBezTo>
                    <a:pt x="52" y="19"/>
                    <a:pt x="52" y="19"/>
                    <a:pt x="52" y="19"/>
                  </a:cubicBezTo>
                  <a:cubicBezTo>
                    <a:pt x="51" y="20"/>
                    <a:pt x="51" y="21"/>
                    <a:pt x="52" y="22"/>
                  </a:cubicBezTo>
                  <a:cubicBezTo>
                    <a:pt x="52" y="23"/>
                    <a:pt x="54" y="23"/>
                    <a:pt x="55" y="22"/>
                  </a:cubicBezTo>
                  <a:cubicBezTo>
                    <a:pt x="58" y="20"/>
                    <a:pt x="58" y="20"/>
                    <a:pt x="58" y="20"/>
                  </a:cubicBezTo>
                  <a:cubicBezTo>
                    <a:pt x="59" y="22"/>
                    <a:pt x="60" y="24"/>
                    <a:pt x="61" y="27"/>
                  </a:cubicBezTo>
                  <a:cubicBezTo>
                    <a:pt x="58" y="27"/>
                    <a:pt x="58" y="27"/>
                    <a:pt x="58" y="27"/>
                  </a:cubicBezTo>
                  <a:cubicBezTo>
                    <a:pt x="57" y="28"/>
                    <a:pt x="56" y="29"/>
                    <a:pt x="56" y="29"/>
                  </a:cubicBezTo>
                  <a:cubicBezTo>
                    <a:pt x="57" y="30"/>
                    <a:pt x="57" y="31"/>
                    <a:pt x="58" y="30"/>
                  </a:cubicBezTo>
                  <a:cubicBezTo>
                    <a:pt x="62" y="30"/>
                    <a:pt x="62" y="30"/>
                    <a:pt x="62" y="30"/>
                  </a:cubicBezTo>
                  <a:cubicBezTo>
                    <a:pt x="62" y="32"/>
                    <a:pt x="62" y="34"/>
                    <a:pt x="62" y="36"/>
                  </a:cubicBezTo>
                  <a:cubicBezTo>
                    <a:pt x="58" y="36"/>
                    <a:pt x="58" y="36"/>
                    <a:pt x="58" y="36"/>
                  </a:cubicBezTo>
                  <a:cubicBezTo>
                    <a:pt x="57" y="36"/>
                    <a:pt x="56" y="36"/>
                    <a:pt x="56" y="38"/>
                  </a:cubicBezTo>
                  <a:cubicBezTo>
                    <a:pt x="55" y="39"/>
                    <a:pt x="56" y="40"/>
                    <a:pt x="57" y="40"/>
                  </a:cubicBezTo>
                  <a:cubicBezTo>
                    <a:pt x="61" y="41"/>
                    <a:pt x="61" y="41"/>
                    <a:pt x="61" y="41"/>
                  </a:cubicBezTo>
                  <a:cubicBezTo>
                    <a:pt x="61" y="43"/>
                    <a:pt x="60" y="45"/>
                    <a:pt x="59" y="47"/>
                  </a:cubicBezTo>
                  <a:cubicBezTo>
                    <a:pt x="56" y="46"/>
                    <a:pt x="56" y="46"/>
                    <a:pt x="56" y="46"/>
                  </a:cubicBezTo>
                  <a:cubicBezTo>
                    <a:pt x="55" y="45"/>
                    <a:pt x="54" y="45"/>
                    <a:pt x="54" y="46"/>
                  </a:cubicBezTo>
                  <a:cubicBezTo>
                    <a:pt x="54" y="47"/>
                    <a:pt x="54" y="48"/>
                    <a:pt x="54" y="48"/>
                  </a:cubicBezTo>
                  <a:cubicBezTo>
                    <a:pt x="57" y="50"/>
                    <a:pt x="57" y="50"/>
                    <a:pt x="57" y="50"/>
                  </a:cubicBezTo>
                  <a:cubicBezTo>
                    <a:pt x="56" y="52"/>
                    <a:pt x="54" y="54"/>
                    <a:pt x="53" y="55"/>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89" name="Freeform 236"/>
            <p:cNvSpPr/>
            <p:nvPr/>
          </p:nvSpPr>
          <p:spPr bwMode="auto">
            <a:xfrm>
              <a:off x="2722959" y="2671959"/>
              <a:ext cx="26194" cy="61913"/>
            </a:xfrm>
            <a:custGeom>
              <a:avLst/>
              <a:gdLst>
                <a:gd name="T0" fmla="*/ 8 w 10"/>
                <a:gd name="T1" fmla="*/ 15 h 24"/>
                <a:gd name="T2" fmla="*/ 10 w 10"/>
                <a:gd name="T3" fmla="*/ 2 h 24"/>
                <a:gd name="T4" fmla="*/ 8 w 10"/>
                <a:gd name="T5" fmla="*/ 0 h 24"/>
                <a:gd name="T6" fmla="*/ 6 w 10"/>
                <a:gd name="T7" fmla="*/ 2 h 24"/>
                <a:gd name="T8" fmla="*/ 5 w 10"/>
                <a:gd name="T9" fmla="*/ 15 h 24"/>
                <a:gd name="T10" fmla="*/ 1 w 10"/>
                <a:gd name="T11" fmla="*/ 19 h 24"/>
                <a:gd name="T12" fmla="*/ 5 w 10"/>
                <a:gd name="T13" fmla="*/ 24 h 24"/>
                <a:gd name="T14" fmla="*/ 10 w 10"/>
                <a:gd name="T15" fmla="*/ 20 h 24"/>
                <a:gd name="T16" fmla="*/ 8 w 10"/>
                <a:gd name="T17"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4">
                  <a:moveTo>
                    <a:pt x="8" y="15"/>
                  </a:moveTo>
                  <a:cubicBezTo>
                    <a:pt x="10" y="2"/>
                    <a:pt x="10" y="2"/>
                    <a:pt x="10" y="2"/>
                  </a:cubicBezTo>
                  <a:cubicBezTo>
                    <a:pt x="10" y="1"/>
                    <a:pt x="9" y="1"/>
                    <a:pt x="8" y="0"/>
                  </a:cubicBezTo>
                  <a:cubicBezTo>
                    <a:pt x="7" y="0"/>
                    <a:pt x="7" y="1"/>
                    <a:pt x="6" y="2"/>
                  </a:cubicBezTo>
                  <a:cubicBezTo>
                    <a:pt x="5" y="15"/>
                    <a:pt x="5" y="15"/>
                    <a:pt x="5" y="15"/>
                  </a:cubicBezTo>
                  <a:cubicBezTo>
                    <a:pt x="3" y="15"/>
                    <a:pt x="1" y="17"/>
                    <a:pt x="1" y="19"/>
                  </a:cubicBezTo>
                  <a:cubicBezTo>
                    <a:pt x="0" y="21"/>
                    <a:pt x="2" y="24"/>
                    <a:pt x="5" y="24"/>
                  </a:cubicBezTo>
                  <a:cubicBezTo>
                    <a:pt x="7" y="24"/>
                    <a:pt x="10" y="23"/>
                    <a:pt x="10" y="20"/>
                  </a:cubicBezTo>
                  <a:cubicBezTo>
                    <a:pt x="10" y="18"/>
                    <a:pt x="9" y="16"/>
                    <a:pt x="8" y="15"/>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90" name="Freeform 237"/>
            <p:cNvSpPr/>
            <p:nvPr/>
          </p:nvSpPr>
          <p:spPr bwMode="auto">
            <a:xfrm>
              <a:off x="2722959" y="2736253"/>
              <a:ext cx="17859" cy="30956"/>
            </a:xfrm>
            <a:custGeom>
              <a:avLst/>
              <a:gdLst>
                <a:gd name="T0" fmla="*/ 2 w 7"/>
                <a:gd name="T1" fmla="*/ 0 h 12"/>
                <a:gd name="T2" fmla="*/ 1 w 7"/>
                <a:gd name="T3" fmla="*/ 9 h 12"/>
                <a:gd name="T4" fmla="*/ 3 w 7"/>
                <a:gd name="T5" fmla="*/ 12 h 12"/>
                <a:gd name="T6" fmla="*/ 6 w 7"/>
                <a:gd name="T7" fmla="*/ 10 h 12"/>
                <a:gd name="T8" fmla="*/ 7 w 7"/>
                <a:gd name="T9" fmla="*/ 1 h 12"/>
                <a:gd name="T10" fmla="*/ 5 w 7"/>
                <a:gd name="T11" fmla="*/ 1 h 12"/>
                <a:gd name="T12" fmla="*/ 2 w 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 h="12">
                  <a:moveTo>
                    <a:pt x="2" y="0"/>
                  </a:moveTo>
                  <a:cubicBezTo>
                    <a:pt x="1" y="9"/>
                    <a:pt x="1" y="9"/>
                    <a:pt x="1" y="9"/>
                  </a:cubicBezTo>
                  <a:cubicBezTo>
                    <a:pt x="0" y="11"/>
                    <a:pt x="1" y="12"/>
                    <a:pt x="3" y="12"/>
                  </a:cubicBezTo>
                  <a:cubicBezTo>
                    <a:pt x="4" y="12"/>
                    <a:pt x="6" y="12"/>
                    <a:pt x="6" y="10"/>
                  </a:cubicBezTo>
                  <a:cubicBezTo>
                    <a:pt x="7" y="1"/>
                    <a:pt x="7" y="1"/>
                    <a:pt x="7" y="1"/>
                  </a:cubicBezTo>
                  <a:cubicBezTo>
                    <a:pt x="6" y="1"/>
                    <a:pt x="5" y="1"/>
                    <a:pt x="5" y="1"/>
                  </a:cubicBezTo>
                  <a:cubicBezTo>
                    <a:pt x="4" y="1"/>
                    <a:pt x="3" y="0"/>
                    <a:pt x="2"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91" name="Freeform 238"/>
            <p:cNvSpPr/>
            <p:nvPr/>
          </p:nvSpPr>
          <p:spPr bwMode="auto">
            <a:xfrm>
              <a:off x="2740819" y="2612428"/>
              <a:ext cx="17859" cy="33338"/>
            </a:xfrm>
            <a:custGeom>
              <a:avLst/>
              <a:gdLst>
                <a:gd name="T0" fmla="*/ 5 w 7"/>
                <a:gd name="T1" fmla="*/ 13 h 13"/>
                <a:gd name="T2" fmla="*/ 7 w 7"/>
                <a:gd name="T3" fmla="*/ 3 h 13"/>
                <a:gd name="T4" fmla="*/ 5 w 7"/>
                <a:gd name="T5" fmla="*/ 1 h 13"/>
                <a:gd name="T6" fmla="*/ 2 w 7"/>
                <a:gd name="T7" fmla="*/ 3 h 13"/>
                <a:gd name="T8" fmla="*/ 0 w 7"/>
                <a:gd name="T9" fmla="*/ 12 h 13"/>
                <a:gd name="T10" fmla="*/ 3 w 7"/>
                <a:gd name="T11" fmla="*/ 12 h 13"/>
                <a:gd name="T12" fmla="*/ 5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5" y="13"/>
                  </a:moveTo>
                  <a:cubicBezTo>
                    <a:pt x="7" y="3"/>
                    <a:pt x="7" y="3"/>
                    <a:pt x="7" y="3"/>
                  </a:cubicBezTo>
                  <a:cubicBezTo>
                    <a:pt x="7" y="2"/>
                    <a:pt x="6" y="1"/>
                    <a:pt x="5" y="1"/>
                  </a:cubicBezTo>
                  <a:cubicBezTo>
                    <a:pt x="3" y="0"/>
                    <a:pt x="2" y="1"/>
                    <a:pt x="2" y="3"/>
                  </a:cubicBezTo>
                  <a:cubicBezTo>
                    <a:pt x="0" y="12"/>
                    <a:pt x="0" y="12"/>
                    <a:pt x="0" y="12"/>
                  </a:cubicBezTo>
                  <a:cubicBezTo>
                    <a:pt x="1" y="12"/>
                    <a:pt x="2" y="12"/>
                    <a:pt x="3" y="12"/>
                  </a:cubicBezTo>
                  <a:cubicBezTo>
                    <a:pt x="4" y="12"/>
                    <a:pt x="5" y="12"/>
                    <a:pt x="5" y="13"/>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92" name="Freeform 239"/>
            <p:cNvSpPr>
              <a:spLocks noEditPoints="1"/>
            </p:cNvSpPr>
            <p:nvPr/>
          </p:nvSpPr>
          <p:spPr bwMode="auto">
            <a:xfrm>
              <a:off x="2722959" y="2583853"/>
              <a:ext cx="61913" cy="54769"/>
            </a:xfrm>
            <a:custGeom>
              <a:avLst/>
              <a:gdLst>
                <a:gd name="T0" fmla="*/ 13 w 24"/>
                <a:gd name="T1" fmla="*/ 1 h 21"/>
                <a:gd name="T2" fmla="*/ 0 w 24"/>
                <a:gd name="T3" fmla="*/ 9 h 21"/>
                <a:gd name="T4" fmla="*/ 10 w 24"/>
                <a:gd name="T5" fmla="*/ 20 h 21"/>
                <a:gd name="T6" fmla="*/ 23 w 24"/>
                <a:gd name="T7" fmla="*/ 12 h 21"/>
                <a:gd name="T8" fmla="*/ 13 w 24"/>
                <a:gd name="T9" fmla="*/ 1 h 21"/>
                <a:gd name="T10" fmla="*/ 11 w 24"/>
                <a:gd name="T11" fmla="*/ 17 h 21"/>
                <a:gd name="T12" fmla="*/ 4 w 24"/>
                <a:gd name="T13" fmla="*/ 10 h 21"/>
                <a:gd name="T14" fmla="*/ 13 w 24"/>
                <a:gd name="T15" fmla="*/ 5 h 21"/>
                <a:gd name="T16" fmla="*/ 19 w 24"/>
                <a:gd name="T17" fmla="*/ 12 h 21"/>
                <a:gd name="T18" fmla="*/ 11 w 24"/>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1">
                  <a:moveTo>
                    <a:pt x="13" y="1"/>
                  </a:moveTo>
                  <a:cubicBezTo>
                    <a:pt x="7" y="0"/>
                    <a:pt x="1" y="4"/>
                    <a:pt x="0" y="9"/>
                  </a:cubicBezTo>
                  <a:cubicBezTo>
                    <a:pt x="0" y="14"/>
                    <a:pt x="4" y="19"/>
                    <a:pt x="10" y="20"/>
                  </a:cubicBezTo>
                  <a:cubicBezTo>
                    <a:pt x="17" y="21"/>
                    <a:pt x="23" y="18"/>
                    <a:pt x="23" y="12"/>
                  </a:cubicBezTo>
                  <a:cubicBezTo>
                    <a:pt x="24" y="7"/>
                    <a:pt x="20" y="2"/>
                    <a:pt x="13" y="1"/>
                  </a:cubicBezTo>
                  <a:close/>
                  <a:moveTo>
                    <a:pt x="11" y="17"/>
                  </a:moveTo>
                  <a:cubicBezTo>
                    <a:pt x="7" y="16"/>
                    <a:pt x="4" y="13"/>
                    <a:pt x="4" y="10"/>
                  </a:cubicBezTo>
                  <a:cubicBezTo>
                    <a:pt x="5" y="6"/>
                    <a:pt x="9" y="4"/>
                    <a:pt x="13" y="5"/>
                  </a:cubicBezTo>
                  <a:cubicBezTo>
                    <a:pt x="17" y="5"/>
                    <a:pt x="20" y="8"/>
                    <a:pt x="19" y="12"/>
                  </a:cubicBezTo>
                  <a:cubicBezTo>
                    <a:pt x="19" y="15"/>
                    <a:pt x="15" y="17"/>
                    <a:pt x="11" y="17"/>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93" name="Freeform 240"/>
            <p:cNvSpPr>
              <a:spLocks noEditPoints="1"/>
            </p:cNvSpPr>
            <p:nvPr/>
          </p:nvSpPr>
          <p:spPr bwMode="auto">
            <a:xfrm>
              <a:off x="3323034" y="2592187"/>
              <a:ext cx="177403" cy="177404"/>
            </a:xfrm>
            <a:custGeom>
              <a:avLst/>
              <a:gdLst>
                <a:gd name="T0" fmla="*/ 2 w 69"/>
                <a:gd name="T1" fmla="*/ 30 h 69"/>
                <a:gd name="T2" fmla="*/ 67 w 69"/>
                <a:gd name="T3" fmla="*/ 39 h 69"/>
                <a:gd name="T4" fmla="*/ 53 w 69"/>
                <a:gd name="T5" fmla="*/ 55 h 69"/>
                <a:gd name="T6" fmla="*/ 47 w 69"/>
                <a:gd name="T7" fmla="*/ 51 h 69"/>
                <a:gd name="T8" fmla="*/ 49 w 69"/>
                <a:gd name="T9" fmla="*/ 58 h 69"/>
                <a:gd name="T10" fmla="*/ 42 w 69"/>
                <a:gd name="T11" fmla="*/ 58 h 69"/>
                <a:gd name="T12" fmla="*/ 39 w 69"/>
                <a:gd name="T13" fmla="*/ 58 h 69"/>
                <a:gd name="T14" fmla="*/ 33 w 69"/>
                <a:gd name="T15" fmla="*/ 62 h 69"/>
                <a:gd name="T16" fmla="*/ 31 w 69"/>
                <a:gd name="T17" fmla="*/ 55 h 69"/>
                <a:gd name="T18" fmla="*/ 28 w 69"/>
                <a:gd name="T19" fmla="*/ 61 h 69"/>
                <a:gd name="T20" fmla="*/ 23 w 69"/>
                <a:gd name="T21" fmla="*/ 56 h 69"/>
                <a:gd name="T22" fmla="*/ 21 w 69"/>
                <a:gd name="T23" fmla="*/ 54 h 69"/>
                <a:gd name="T24" fmla="*/ 14 w 69"/>
                <a:gd name="T25" fmla="*/ 53 h 69"/>
                <a:gd name="T26" fmla="*/ 17 w 69"/>
                <a:gd name="T27" fmla="*/ 47 h 69"/>
                <a:gd name="T28" fmla="*/ 11 w 69"/>
                <a:gd name="T29" fmla="*/ 49 h 69"/>
                <a:gd name="T30" fmla="*/ 11 w 69"/>
                <a:gd name="T31" fmla="*/ 42 h 69"/>
                <a:gd name="T32" fmla="*/ 11 w 69"/>
                <a:gd name="T33" fmla="*/ 39 h 69"/>
                <a:gd name="T34" fmla="*/ 7 w 69"/>
                <a:gd name="T35" fmla="*/ 33 h 69"/>
                <a:gd name="T36" fmla="*/ 13 w 69"/>
                <a:gd name="T37" fmla="*/ 31 h 69"/>
                <a:gd name="T38" fmla="*/ 8 w 69"/>
                <a:gd name="T39" fmla="*/ 28 h 69"/>
                <a:gd name="T40" fmla="*/ 13 w 69"/>
                <a:gd name="T41" fmla="*/ 24 h 69"/>
                <a:gd name="T42" fmla="*/ 14 w 69"/>
                <a:gd name="T43" fmla="*/ 21 h 69"/>
                <a:gd name="T44" fmla="*/ 16 w 69"/>
                <a:gd name="T45" fmla="*/ 14 h 69"/>
                <a:gd name="T46" fmla="*/ 22 w 69"/>
                <a:gd name="T47" fmla="*/ 17 h 69"/>
                <a:gd name="T48" fmla="*/ 20 w 69"/>
                <a:gd name="T49" fmla="*/ 11 h 69"/>
                <a:gd name="T50" fmla="*/ 27 w 69"/>
                <a:gd name="T51" fmla="*/ 12 h 69"/>
                <a:gd name="T52" fmla="*/ 30 w 69"/>
                <a:gd name="T53" fmla="*/ 11 h 69"/>
                <a:gd name="T54" fmla="*/ 36 w 69"/>
                <a:gd name="T55" fmla="*/ 7 h 69"/>
                <a:gd name="T56" fmla="*/ 38 w 69"/>
                <a:gd name="T57" fmla="*/ 13 h 69"/>
                <a:gd name="T58" fmla="*/ 41 w 69"/>
                <a:gd name="T59" fmla="*/ 7 h 69"/>
                <a:gd name="T60" fmla="*/ 46 w 69"/>
                <a:gd name="T61" fmla="*/ 13 h 69"/>
                <a:gd name="T62" fmla="*/ 48 w 69"/>
                <a:gd name="T63" fmla="*/ 15 h 69"/>
                <a:gd name="T64" fmla="*/ 55 w 69"/>
                <a:gd name="T65" fmla="*/ 16 h 69"/>
                <a:gd name="T66" fmla="*/ 52 w 69"/>
                <a:gd name="T67" fmla="*/ 22 h 69"/>
                <a:gd name="T68" fmla="*/ 58 w 69"/>
                <a:gd name="T69" fmla="*/ 20 h 69"/>
                <a:gd name="T70" fmla="*/ 58 w 69"/>
                <a:gd name="T71" fmla="*/ 27 h 69"/>
                <a:gd name="T72" fmla="*/ 58 w 69"/>
                <a:gd name="T73" fmla="*/ 30 h 69"/>
                <a:gd name="T74" fmla="*/ 62 w 69"/>
                <a:gd name="T75" fmla="*/ 36 h 69"/>
                <a:gd name="T76" fmla="*/ 56 w 69"/>
                <a:gd name="T77" fmla="*/ 37 h 69"/>
                <a:gd name="T78" fmla="*/ 61 w 69"/>
                <a:gd name="T79" fmla="*/ 41 h 69"/>
                <a:gd name="T80" fmla="*/ 56 w 69"/>
                <a:gd name="T81" fmla="*/ 45 h 69"/>
                <a:gd name="T82" fmla="*/ 54 w 69"/>
                <a:gd name="T83" fmla="*/ 48 h 69"/>
                <a:gd name="T84" fmla="*/ 53 w 69"/>
                <a:gd name="T85"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69">
                  <a:moveTo>
                    <a:pt x="39" y="2"/>
                  </a:moveTo>
                  <a:cubicBezTo>
                    <a:pt x="21" y="0"/>
                    <a:pt x="5" y="12"/>
                    <a:pt x="2" y="30"/>
                  </a:cubicBezTo>
                  <a:cubicBezTo>
                    <a:pt x="0" y="47"/>
                    <a:pt x="12" y="64"/>
                    <a:pt x="30" y="67"/>
                  </a:cubicBezTo>
                  <a:cubicBezTo>
                    <a:pt x="47" y="69"/>
                    <a:pt x="64" y="57"/>
                    <a:pt x="67" y="39"/>
                  </a:cubicBezTo>
                  <a:cubicBezTo>
                    <a:pt x="69" y="21"/>
                    <a:pt x="57" y="5"/>
                    <a:pt x="39" y="2"/>
                  </a:cubicBezTo>
                  <a:close/>
                  <a:moveTo>
                    <a:pt x="53" y="55"/>
                  </a:moveTo>
                  <a:cubicBezTo>
                    <a:pt x="50" y="52"/>
                    <a:pt x="50" y="52"/>
                    <a:pt x="50" y="52"/>
                  </a:cubicBezTo>
                  <a:cubicBezTo>
                    <a:pt x="50" y="51"/>
                    <a:pt x="48" y="51"/>
                    <a:pt x="47" y="51"/>
                  </a:cubicBezTo>
                  <a:cubicBezTo>
                    <a:pt x="46" y="52"/>
                    <a:pt x="46" y="54"/>
                    <a:pt x="47" y="55"/>
                  </a:cubicBezTo>
                  <a:cubicBezTo>
                    <a:pt x="49" y="58"/>
                    <a:pt x="49" y="58"/>
                    <a:pt x="49" y="58"/>
                  </a:cubicBezTo>
                  <a:cubicBezTo>
                    <a:pt x="47" y="59"/>
                    <a:pt x="45" y="60"/>
                    <a:pt x="43" y="61"/>
                  </a:cubicBezTo>
                  <a:cubicBezTo>
                    <a:pt x="42" y="58"/>
                    <a:pt x="42" y="58"/>
                    <a:pt x="42" y="58"/>
                  </a:cubicBezTo>
                  <a:cubicBezTo>
                    <a:pt x="42" y="57"/>
                    <a:pt x="41" y="56"/>
                    <a:pt x="40" y="56"/>
                  </a:cubicBezTo>
                  <a:cubicBezTo>
                    <a:pt x="39" y="57"/>
                    <a:pt x="39" y="57"/>
                    <a:pt x="39" y="58"/>
                  </a:cubicBezTo>
                  <a:cubicBezTo>
                    <a:pt x="40" y="62"/>
                    <a:pt x="40" y="62"/>
                    <a:pt x="40" y="62"/>
                  </a:cubicBezTo>
                  <a:cubicBezTo>
                    <a:pt x="37" y="62"/>
                    <a:pt x="35" y="62"/>
                    <a:pt x="33" y="62"/>
                  </a:cubicBezTo>
                  <a:cubicBezTo>
                    <a:pt x="33" y="58"/>
                    <a:pt x="33" y="58"/>
                    <a:pt x="33" y="58"/>
                  </a:cubicBezTo>
                  <a:cubicBezTo>
                    <a:pt x="33" y="57"/>
                    <a:pt x="33" y="56"/>
                    <a:pt x="31" y="55"/>
                  </a:cubicBezTo>
                  <a:cubicBezTo>
                    <a:pt x="30" y="55"/>
                    <a:pt x="29" y="56"/>
                    <a:pt x="29" y="57"/>
                  </a:cubicBezTo>
                  <a:cubicBezTo>
                    <a:pt x="28" y="61"/>
                    <a:pt x="28" y="61"/>
                    <a:pt x="28" y="61"/>
                  </a:cubicBezTo>
                  <a:cubicBezTo>
                    <a:pt x="26" y="61"/>
                    <a:pt x="24" y="60"/>
                    <a:pt x="22" y="59"/>
                  </a:cubicBezTo>
                  <a:cubicBezTo>
                    <a:pt x="23" y="56"/>
                    <a:pt x="23" y="56"/>
                    <a:pt x="23" y="56"/>
                  </a:cubicBezTo>
                  <a:cubicBezTo>
                    <a:pt x="24" y="55"/>
                    <a:pt x="24" y="54"/>
                    <a:pt x="23" y="54"/>
                  </a:cubicBezTo>
                  <a:cubicBezTo>
                    <a:pt x="22" y="54"/>
                    <a:pt x="21" y="54"/>
                    <a:pt x="21" y="54"/>
                  </a:cubicBezTo>
                  <a:cubicBezTo>
                    <a:pt x="19" y="57"/>
                    <a:pt x="19" y="57"/>
                    <a:pt x="19" y="57"/>
                  </a:cubicBezTo>
                  <a:cubicBezTo>
                    <a:pt x="17" y="56"/>
                    <a:pt x="15" y="54"/>
                    <a:pt x="14" y="53"/>
                  </a:cubicBezTo>
                  <a:cubicBezTo>
                    <a:pt x="17" y="50"/>
                    <a:pt x="17" y="50"/>
                    <a:pt x="17" y="50"/>
                  </a:cubicBezTo>
                  <a:cubicBezTo>
                    <a:pt x="18" y="49"/>
                    <a:pt x="18" y="48"/>
                    <a:pt x="17" y="47"/>
                  </a:cubicBezTo>
                  <a:cubicBezTo>
                    <a:pt x="17" y="46"/>
                    <a:pt x="15" y="46"/>
                    <a:pt x="14" y="47"/>
                  </a:cubicBezTo>
                  <a:cubicBezTo>
                    <a:pt x="11" y="49"/>
                    <a:pt x="11" y="49"/>
                    <a:pt x="11" y="49"/>
                  </a:cubicBezTo>
                  <a:cubicBezTo>
                    <a:pt x="10" y="47"/>
                    <a:pt x="9" y="45"/>
                    <a:pt x="8" y="43"/>
                  </a:cubicBezTo>
                  <a:cubicBezTo>
                    <a:pt x="11" y="42"/>
                    <a:pt x="11" y="42"/>
                    <a:pt x="11" y="42"/>
                  </a:cubicBezTo>
                  <a:cubicBezTo>
                    <a:pt x="12" y="42"/>
                    <a:pt x="13" y="41"/>
                    <a:pt x="12" y="40"/>
                  </a:cubicBezTo>
                  <a:cubicBezTo>
                    <a:pt x="12" y="39"/>
                    <a:pt x="11" y="39"/>
                    <a:pt x="11" y="39"/>
                  </a:cubicBezTo>
                  <a:cubicBezTo>
                    <a:pt x="7" y="40"/>
                    <a:pt x="7" y="40"/>
                    <a:pt x="7" y="40"/>
                  </a:cubicBezTo>
                  <a:cubicBezTo>
                    <a:pt x="7" y="37"/>
                    <a:pt x="7" y="35"/>
                    <a:pt x="7" y="33"/>
                  </a:cubicBezTo>
                  <a:cubicBezTo>
                    <a:pt x="11" y="33"/>
                    <a:pt x="11" y="33"/>
                    <a:pt x="11" y="33"/>
                  </a:cubicBezTo>
                  <a:cubicBezTo>
                    <a:pt x="12" y="33"/>
                    <a:pt x="13" y="33"/>
                    <a:pt x="13" y="31"/>
                  </a:cubicBezTo>
                  <a:cubicBezTo>
                    <a:pt x="14" y="30"/>
                    <a:pt x="13" y="29"/>
                    <a:pt x="12" y="29"/>
                  </a:cubicBezTo>
                  <a:cubicBezTo>
                    <a:pt x="8" y="28"/>
                    <a:pt x="8" y="28"/>
                    <a:pt x="8" y="28"/>
                  </a:cubicBezTo>
                  <a:cubicBezTo>
                    <a:pt x="8" y="26"/>
                    <a:pt x="9" y="24"/>
                    <a:pt x="10" y="22"/>
                  </a:cubicBezTo>
                  <a:cubicBezTo>
                    <a:pt x="13" y="24"/>
                    <a:pt x="13" y="24"/>
                    <a:pt x="13" y="24"/>
                  </a:cubicBezTo>
                  <a:cubicBezTo>
                    <a:pt x="14" y="24"/>
                    <a:pt x="15" y="24"/>
                    <a:pt x="15" y="23"/>
                  </a:cubicBezTo>
                  <a:cubicBezTo>
                    <a:pt x="15" y="22"/>
                    <a:pt x="15" y="21"/>
                    <a:pt x="14" y="21"/>
                  </a:cubicBezTo>
                  <a:cubicBezTo>
                    <a:pt x="11" y="19"/>
                    <a:pt x="11" y="19"/>
                    <a:pt x="11" y="19"/>
                  </a:cubicBezTo>
                  <a:cubicBezTo>
                    <a:pt x="13" y="17"/>
                    <a:pt x="14" y="15"/>
                    <a:pt x="16" y="14"/>
                  </a:cubicBezTo>
                  <a:cubicBezTo>
                    <a:pt x="19" y="17"/>
                    <a:pt x="19" y="17"/>
                    <a:pt x="19" y="17"/>
                  </a:cubicBezTo>
                  <a:cubicBezTo>
                    <a:pt x="19" y="18"/>
                    <a:pt x="21" y="18"/>
                    <a:pt x="22" y="17"/>
                  </a:cubicBezTo>
                  <a:cubicBezTo>
                    <a:pt x="23" y="17"/>
                    <a:pt x="23" y="15"/>
                    <a:pt x="22" y="14"/>
                  </a:cubicBezTo>
                  <a:cubicBezTo>
                    <a:pt x="20" y="11"/>
                    <a:pt x="20" y="11"/>
                    <a:pt x="20" y="11"/>
                  </a:cubicBezTo>
                  <a:cubicBezTo>
                    <a:pt x="22" y="10"/>
                    <a:pt x="24" y="9"/>
                    <a:pt x="26" y="8"/>
                  </a:cubicBezTo>
                  <a:cubicBezTo>
                    <a:pt x="27" y="12"/>
                    <a:pt x="27" y="12"/>
                    <a:pt x="27" y="12"/>
                  </a:cubicBezTo>
                  <a:cubicBezTo>
                    <a:pt x="27" y="12"/>
                    <a:pt x="28" y="13"/>
                    <a:pt x="29" y="13"/>
                  </a:cubicBezTo>
                  <a:cubicBezTo>
                    <a:pt x="30" y="12"/>
                    <a:pt x="30" y="12"/>
                    <a:pt x="30" y="11"/>
                  </a:cubicBezTo>
                  <a:cubicBezTo>
                    <a:pt x="29" y="7"/>
                    <a:pt x="29" y="7"/>
                    <a:pt x="29" y="7"/>
                  </a:cubicBezTo>
                  <a:cubicBezTo>
                    <a:pt x="31" y="7"/>
                    <a:pt x="34" y="7"/>
                    <a:pt x="36" y="7"/>
                  </a:cubicBezTo>
                  <a:cubicBezTo>
                    <a:pt x="36" y="11"/>
                    <a:pt x="36" y="11"/>
                    <a:pt x="36" y="11"/>
                  </a:cubicBezTo>
                  <a:cubicBezTo>
                    <a:pt x="36" y="12"/>
                    <a:pt x="36" y="13"/>
                    <a:pt x="38" y="13"/>
                  </a:cubicBezTo>
                  <a:cubicBezTo>
                    <a:pt x="39" y="14"/>
                    <a:pt x="40" y="13"/>
                    <a:pt x="40" y="11"/>
                  </a:cubicBezTo>
                  <a:cubicBezTo>
                    <a:pt x="41" y="7"/>
                    <a:pt x="41" y="7"/>
                    <a:pt x="41" y="7"/>
                  </a:cubicBezTo>
                  <a:cubicBezTo>
                    <a:pt x="43" y="8"/>
                    <a:pt x="45" y="9"/>
                    <a:pt x="47" y="10"/>
                  </a:cubicBezTo>
                  <a:cubicBezTo>
                    <a:pt x="46" y="13"/>
                    <a:pt x="46" y="13"/>
                    <a:pt x="46" y="13"/>
                  </a:cubicBezTo>
                  <a:cubicBezTo>
                    <a:pt x="45" y="14"/>
                    <a:pt x="45" y="15"/>
                    <a:pt x="46" y="15"/>
                  </a:cubicBezTo>
                  <a:cubicBezTo>
                    <a:pt x="47" y="16"/>
                    <a:pt x="48" y="15"/>
                    <a:pt x="48" y="15"/>
                  </a:cubicBezTo>
                  <a:cubicBezTo>
                    <a:pt x="50" y="11"/>
                    <a:pt x="50" y="11"/>
                    <a:pt x="50" y="11"/>
                  </a:cubicBezTo>
                  <a:cubicBezTo>
                    <a:pt x="52" y="13"/>
                    <a:pt x="54" y="14"/>
                    <a:pt x="55" y="16"/>
                  </a:cubicBezTo>
                  <a:cubicBezTo>
                    <a:pt x="52" y="19"/>
                    <a:pt x="52" y="19"/>
                    <a:pt x="52" y="19"/>
                  </a:cubicBezTo>
                  <a:cubicBezTo>
                    <a:pt x="51" y="19"/>
                    <a:pt x="51" y="21"/>
                    <a:pt x="52" y="22"/>
                  </a:cubicBezTo>
                  <a:cubicBezTo>
                    <a:pt x="52" y="23"/>
                    <a:pt x="54" y="23"/>
                    <a:pt x="55" y="22"/>
                  </a:cubicBezTo>
                  <a:cubicBezTo>
                    <a:pt x="58" y="20"/>
                    <a:pt x="58" y="20"/>
                    <a:pt x="58" y="20"/>
                  </a:cubicBezTo>
                  <a:cubicBezTo>
                    <a:pt x="59" y="22"/>
                    <a:pt x="60" y="24"/>
                    <a:pt x="61" y="26"/>
                  </a:cubicBezTo>
                  <a:cubicBezTo>
                    <a:pt x="58" y="27"/>
                    <a:pt x="58" y="27"/>
                    <a:pt x="58" y="27"/>
                  </a:cubicBezTo>
                  <a:cubicBezTo>
                    <a:pt x="57" y="28"/>
                    <a:pt x="56" y="28"/>
                    <a:pt x="56" y="29"/>
                  </a:cubicBezTo>
                  <a:cubicBezTo>
                    <a:pt x="57" y="30"/>
                    <a:pt x="57" y="30"/>
                    <a:pt x="58" y="30"/>
                  </a:cubicBezTo>
                  <a:cubicBezTo>
                    <a:pt x="62" y="29"/>
                    <a:pt x="62" y="29"/>
                    <a:pt x="62" y="29"/>
                  </a:cubicBezTo>
                  <a:cubicBezTo>
                    <a:pt x="62" y="32"/>
                    <a:pt x="62" y="34"/>
                    <a:pt x="62" y="36"/>
                  </a:cubicBezTo>
                  <a:cubicBezTo>
                    <a:pt x="58" y="36"/>
                    <a:pt x="58" y="36"/>
                    <a:pt x="58" y="36"/>
                  </a:cubicBezTo>
                  <a:cubicBezTo>
                    <a:pt x="57" y="35"/>
                    <a:pt x="56" y="36"/>
                    <a:pt x="56" y="37"/>
                  </a:cubicBezTo>
                  <a:cubicBezTo>
                    <a:pt x="55" y="39"/>
                    <a:pt x="56" y="40"/>
                    <a:pt x="57" y="40"/>
                  </a:cubicBezTo>
                  <a:cubicBezTo>
                    <a:pt x="61" y="41"/>
                    <a:pt x="61" y="41"/>
                    <a:pt x="61" y="41"/>
                  </a:cubicBezTo>
                  <a:cubicBezTo>
                    <a:pt x="61" y="43"/>
                    <a:pt x="60" y="45"/>
                    <a:pt x="59" y="47"/>
                  </a:cubicBezTo>
                  <a:cubicBezTo>
                    <a:pt x="56" y="45"/>
                    <a:pt x="56" y="45"/>
                    <a:pt x="56" y="45"/>
                  </a:cubicBezTo>
                  <a:cubicBezTo>
                    <a:pt x="55" y="45"/>
                    <a:pt x="54" y="45"/>
                    <a:pt x="54" y="46"/>
                  </a:cubicBezTo>
                  <a:cubicBezTo>
                    <a:pt x="54" y="47"/>
                    <a:pt x="54" y="48"/>
                    <a:pt x="54" y="48"/>
                  </a:cubicBezTo>
                  <a:cubicBezTo>
                    <a:pt x="57" y="50"/>
                    <a:pt x="57" y="50"/>
                    <a:pt x="57" y="50"/>
                  </a:cubicBezTo>
                  <a:cubicBezTo>
                    <a:pt x="56" y="52"/>
                    <a:pt x="54" y="54"/>
                    <a:pt x="53" y="55"/>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94" name="Freeform 241"/>
            <p:cNvSpPr/>
            <p:nvPr/>
          </p:nvSpPr>
          <p:spPr bwMode="auto">
            <a:xfrm>
              <a:off x="3396853" y="2630287"/>
              <a:ext cx="26194" cy="61913"/>
            </a:xfrm>
            <a:custGeom>
              <a:avLst/>
              <a:gdLst>
                <a:gd name="T0" fmla="*/ 8 w 10"/>
                <a:gd name="T1" fmla="*/ 15 h 24"/>
                <a:gd name="T2" fmla="*/ 10 w 10"/>
                <a:gd name="T3" fmla="*/ 2 h 24"/>
                <a:gd name="T4" fmla="*/ 8 w 10"/>
                <a:gd name="T5" fmla="*/ 0 h 24"/>
                <a:gd name="T6" fmla="*/ 6 w 10"/>
                <a:gd name="T7" fmla="*/ 2 h 24"/>
                <a:gd name="T8" fmla="*/ 5 w 10"/>
                <a:gd name="T9" fmla="*/ 14 h 24"/>
                <a:gd name="T10" fmla="*/ 1 w 10"/>
                <a:gd name="T11" fmla="*/ 18 h 24"/>
                <a:gd name="T12" fmla="*/ 5 w 10"/>
                <a:gd name="T13" fmla="*/ 24 h 24"/>
                <a:gd name="T14" fmla="*/ 10 w 10"/>
                <a:gd name="T15" fmla="*/ 20 h 24"/>
                <a:gd name="T16" fmla="*/ 8 w 10"/>
                <a:gd name="T17"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4">
                  <a:moveTo>
                    <a:pt x="8" y="15"/>
                  </a:moveTo>
                  <a:cubicBezTo>
                    <a:pt x="10" y="2"/>
                    <a:pt x="10" y="2"/>
                    <a:pt x="10" y="2"/>
                  </a:cubicBezTo>
                  <a:cubicBezTo>
                    <a:pt x="10" y="1"/>
                    <a:pt x="9" y="0"/>
                    <a:pt x="8" y="0"/>
                  </a:cubicBezTo>
                  <a:cubicBezTo>
                    <a:pt x="7" y="0"/>
                    <a:pt x="7" y="1"/>
                    <a:pt x="6" y="2"/>
                  </a:cubicBezTo>
                  <a:cubicBezTo>
                    <a:pt x="5" y="14"/>
                    <a:pt x="5" y="14"/>
                    <a:pt x="5" y="14"/>
                  </a:cubicBezTo>
                  <a:cubicBezTo>
                    <a:pt x="3" y="15"/>
                    <a:pt x="1" y="16"/>
                    <a:pt x="1" y="18"/>
                  </a:cubicBezTo>
                  <a:cubicBezTo>
                    <a:pt x="0" y="21"/>
                    <a:pt x="2" y="23"/>
                    <a:pt x="5" y="24"/>
                  </a:cubicBezTo>
                  <a:cubicBezTo>
                    <a:pt x="7" y="24"/>
                    <a:pt x="10" y="22"/>
                    <a:pt x="10" y="20"/>
                  </a:cubicBezTo>
                  <a:cubicBezTo>
                    <a:pt x="10" y="18"/>
                    <a:pt x="9" y="16"/>
                    <a:pt x="8" y="15"/>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95" name="Freeform 242"/>
            <p:cNvSpPr/>
            <p:nvPr/>
          </p:nvSpPr>
          <p:spPr bwMode="auto">
            <a:xfrm>
              <a:off x="3396853" y="2694581"/>
              <a:ext cx="17859" cy="30956"/>
            </a:xfrm>
            <a:custGeom>
              <a:avLst/>
              <a:gdLst>
                <a:gd name="T0" fmla="*/ 2 w 7"/>
                <a:gd name="T1" fmla="*/ 0 h 12"/>
                <a:gd name="T2" fmla="*/ 1 w 7"/>
                <a:gd name="T3" fmla="*/ 9 h 12"/>
                <a:gd name="T4" fmla="*/ 3 w 7"/>
                <a:gd name="T5" fmla="*/ 12 h 12"/>
                <a:gd name="T6" fmla="*/ 6 w 7"/>
                <a:gd name="T7" fmla="*/ 10 h 12"/>
                <a:gd name="T8" fmla="*/ 7 w 7"/>
                <a:gd name="T9" fmla="*/ 1 h 12"/>
                <a:gd name="T10" fmla="*/ 5 w 7"/>
                <a:gd name="T11" fmla="*/ 1 h 12"/>
                <a:gd name="T12" fmla="*/ 2 w 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7" h="12">
                  <a:moveTo>
                    <a:pt x="2" y="0"/>
                  </a:moveTo>
                  <a:cubicBezTo>
                    <a:pt x="1" y="9"/>
                    <a:pt x="1" y="9"/>
                    <a:pt x="1" y="9"/>
                  </a:cubicBezTo>
                  <a:cubicBezTo>
                    <a:pt x="0" y="11"/>
                    <a:pt x="1" y="12"/>
                    <a:pt x="3" y="12"/>
                  </a:cubicBezTo>
                  <a:cubicBezTo>
                    <a:pt x="4" y="12"/>
                    <a:pt x="6" y="11"/>
                    <a:pt x="6" y="10"/>
                  </a:cubicBezTo>
                  <a:cubicBezTo>
                    <a:pt x="7" y="1"/>
                    <a:pt x="7" y="1"/>
                    <a:pt x="7" y="1"/>
                  </a:cubicBezTo>
                  <a:cubicBezTo>
                    <a:pt x="6" y="1"/>
                    <a:pt x="5" y="1"/>
                    <a:pt x="5" y="1"/>
                  </a:cubicBezTo>
                  <a:cubicBezTo>
                    <a:pt x="4" y="1"/>
                    <a:pt x="3" y="0"/>
                    <a:pt x="2"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96" name="Freeform 243"/>
            <p:cNvSpPr/>
            <p:nvPr/>
          </p:nvSpPr>
          <p:spPr bwMode="auto">
            <a:xfrm>
              <a:off x="3414712" y="2571946"/>
              <a:ext cx="19050" cy="33338"/>
            </a:xfrm>
            <a:custGeom>
              <a:avLst/>
              <a:gdLst>
                <a:gd name="T0" fmla="*/ 5 w 7"/>
                <a:gd name="T1" fmla="*/ 13 h 13"/>
                <a:gd name="T2" fmla="*/ 7 w 7"/>
                <a:gd name="T3" fmla="*/ 3 h 13"/>
                <a:gd name="T4" fmla="*/ 5 w 7"/>
                <a:gd name="T5" fmla="*/ 0 h 13"/>
                <a:gd name="T6" fmla="*/ 2 w 7"/>
                <a:gd name="T7" fmla="*/ 3 h 13"/>
                <a:gd name="T8" fmla="*/ 0 w 7"/>
                <a:gd name="T9" fmla="*/ 12 h 13"/>
                <a:gd name="T10" fmla="*/ 3 w 7"/>
                <a:gd name="T11" fmla="*/ 12 h 13"/>
                <a:gd name="T12" fmla="*/ 5 w 7"/>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7" h="13">
                  <a:moveTo>
                    <a:pt x="5" y="13"/>
                  </a:moveTo>
                  <a:cubicBezTo>
                    <a:pt x="7" y="3"/>
                    <a:pt x="7" y="3"/>
                    <a:pt x="7" y="3"/>
                  </a:cubicBezTo>
                  <a:cubicBezTo>
                    <a:pt x="7" y="2"/>
                    <a:pt x="6" y="1"/>
                    <a:pt x="5" y="0"/>
                  </a:cubicBezTo>
                  <a:cubicBezTo>
                    <a:pt x="3" y="0"/>
                    <a:pt x="2" y="1"/>
                    <a:pt x="2" y="3"/>
                  </a:cubicBezTo>
                  <a:cubicBezTo>
                    <a:pt x="0" y="12"/>
                    <a:pt x="0" y="12"/>
                    <a:pt x="0" y="12"/>
                  </a:cubicBezTo>
                  <a:cubicBezTo>
                    <a:pt x="1" y="12"/>
                    <a:pt x="2" y="12"/>
                    <a:pt x="3" y="12"/>
                  </a:cubicBezTo>
                  <a:cubicBezTo>
                    <a:pt x="4" y="12"/>
                    <a:pt x="5" y="12"/>
                    <a:pt x="5" y="13"/>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97" name="Freeform 244"/>
            <p:cNvSpPr>
              <a:spLocks noEditPoints="1"/>
            </p:cNvSpPr>
            <p:nvPr/>
          </p:nvSpPr>
          <p:spPr bwMode="auto">
            <a:xfrm>
              <a:off x="3396853" y="2543371"/>
              <a:ext cx="61913" cy="53579"/>
            </a:xfrm>
            <a:custGeom>
              <a:avLst/>
              <a:gdLst>
                <a:gd name="T0" fmla="*/ 13 w 24"/>
                <a:gd name="T1" fmla="*/ 1 h 21"/>
                <a:gd name="T2" fmla="*/ 0 w 24"/>
                <a:gd name="T3" fmla="*/ 9 h 21"/>
                <a:gd name="T4" fmla="*/ 10 w 24"/>
                <a:gd name="T5" fmla="*/ 20 h 21"/>
                <a:gd name="T6" fmla="*/ 23 w 24"/>
                <a:gd name="T7" fmla="*/ 12 h 21"/>
                <a:gd name="T8" fmla="*/ 13 w 24"/>
                <a:gd name="T9" fmla="*/ 1 h 21"/>
                <a:gd name="T10" fmla="*/ 11 w 24"/>
                <a:gd name="T11" fmla="*/ 17 h 21"/>
                <a:gd name="T12" fmla="*/ 4 w 24"/>
                <a:gd name="T13" fmla="*/ 9 h 21"/>
                <a:gd name="T14" fmla="*/ 13 w 24"/>
                <a:gd name="T15" fmla="*/ 5 h 21"/>
                <a:gd name="T16" fmla="*/ 19 w 24"/>
                <a:gd name="T17" fmla="*/ 12 h 21"/>
                <a:gd name="T18" fmla="*/ 11 w 24"/>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1">
                  <a:moveTo>
                    <a:pt x="13" y="1"/>
                  </a:moveTo>
                  <a:cubicBezTo>
                    <a:pt x="7" y="0"/>
                    <a:pt x="1" y="4"/>
                    <a:pt x="0" y="9"/>
                  </a:cubicBezTo>
                  <a:cubicBezTo>
                    <a:pt x="0" y="14"/>
                    <a:pt x="4" y="19"/>
                    <a:pt x="10" y="20"/>
                  </a:cubicBezTo>
                  <a:cubicBezTo>
                    <a:pt x="17" y="21"/>
                    <a:pt x="23" y="17"/>
                    <a:pt x="23" y="12"/>
                  </a:cubicBezTo>
                  <a:cubicBezTo>
                    <a:pt x="24" y="7"/>
                    <a:pt x="20" y="2"/>
                    <a:pt x="13" y="1"/>
                  </a:cubicBezTo>
                  <a:close/>
                  <a:moveTo>
                    <a:pt x="11" y="17"/>
                  </a:moveTo>
                  <a:cubicBezTo>
                    <a:pt x="7" y="16"/>
                    <a:pt x="4" y="13"/>
                    <a:pt x="4" y="9"/>
                  </a:cubicBezTo>
                  <a:cubicBezTo>
                    <a:pt x="5" y="6"/>
                    <a:pt x="9" y="4"/>
                    <a:pt x="13" y="5"/>
                  </a:cubicBezTo>
                  <a:cubicBezTo>
                    <a:pt x="17" y="5"/>
                    <a:pt x="20" y="8"/>
                    <a:pt x="19" y="12"/>
                  </a:cubicBezTo>
                  <a:cubicBezTo>
                    <a:pt x="19" y="15"/>
                    <a:pt x="15" y="17"/>
                    <a:pt x="11" y="17"/>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98" name="Freeform 245"/>
            <p:cNvSpPr>
              <a:spLocks noEditPoints="1"/>
            </p:cNvSpPr>
            <p:nvPr/>
          </p:nvSpPr>
          <p:spPr bwMode="auto">
            <a:xfrm>
              <a:off x="2259807" y="1686122"/>
              <a:ext cx="197644" cy="202406"/>
            </a:xfrm>
            <a:custGeom>
              <a:avLst/>
              <a:gdLst>
                <a:gd name="T0" fmla="*/ 74 w 77"/>
                <a:gd name="T1" fmla="*/ 36 h 79"/>
                <a:gd name="T2" fmla="*/ 72 w 77"/>
                <a:gd name="T3" fmla="*/ 33 h 79"/>
                <a:gd name="T4" fmla="*/ 76 w 77"/>
                <a:gd name="T5" fmla="*/ 10 h 79"/>
                <a:gd name="T6" fmla="*/ 72 w 77"/>
                <a:gd name="T7" fmla="*/ 5 h 79"/>
                <a:gd name="T8" fmla="*/ 60 w 77"/>
                <a:gd name="T9" fmla="*/ 3 h 79"/>
                <a:gd name="T10" fmla="*/ 56 w 77"/>
                <a:gd name="T11" fmla="*/ 7 h 79"/>
                <a:gd name="T12" fmla="*/ 55 w 77"/>
                <a:gd name="T13" fmla="*/ 12 h 79"/>
                <a:gd name="T14" fmla="*/ 50 w 77"/>
                <a:gd name="T15" fmla="*/ 5 h 79"/>
                <a:gd name="T16" fmla="*/ 36 w 77"/>
                <a:gd name="T17" fmla="*/ 3 h 79"/>
                <a:gd name="T18" fmla="*/ 4 w 77"/>
                <a:gd name="T19" fmla="*/ 25 h 79"/>
                <a:gd name="T20" fmla="*/ 5 w 77"/>
                <a:gd name="T21" fmla="*/ 32 h 79"/>
                <a:gd name="T22" fmla="*/ 0 w 77"/>
                <a:gd name="T23" fmla="*/ 66 h 79"/>
                <a:gd name="T24" fmla="*/ 3 w 77"/>
                <a:gd name="T25" fmla="*/ 70 h 79"/>
                <a:gd name="T26" fmla="*/ 62 w 77"/>
                <a:gd name="T27" fmla="*/ 78 h 79"/>
                <a:gd name="T28" fmla="*/ 66 w 77"/>
                <a:gd name="T29" fmla="*/ 76 h 79"/>
                <a:gd name="T30" fmla="*/ 71 w 77"/>
                <a:gd name="T31" fmla="*/ 42 h 79"/>
                <a:gd name="T32" fmla="*/ 74 w 77"/>
                <a:gd name="T33" fmla="*/ 36 h 79"/>
                <a:gd name="T34" fmla="*/ 28 w 77"/>
                <a:gd name="T35" fmla="*/ 68 h 79"/>
                <a:gd name="T36" fmla="*/ 9 w 77"/>
                <a:gd name="T37" fmla="*/ 65 h 79"/>
                <a:gd name="T38" fmla="*/ 12 w 77"/>
                <a:gd name="T39" fmla="*/ 43 h 79"/>
                <a:gd name="T40" fmla="*/ 16 w 77"/>
                <a:gd name="T41" fmla="*/ 40 h 79"/>
                <a:gd name="T42" fmla="*/ 28 w 77"/>
                <a:gd name="T43" fmla="*/ 41 h 79"/>
                <a:gd name="T44" fmla="*/ 31 w 77"/>
                <a:gd name="T45" fmla="*/ 46 h 79"/>
                <a:gd name="T46" fmla="*/ 28 w 77"/>
                <a:gd name="T47" fmla="*/ 68 h 79"/>
                <a:gd name="T48" fmla="*/ 47 w 77"/>
                <a:gd name="T49" fmla="*/ 63 h 79"/>
                <a:gd name="T50" fmla="*/ 43 w 77"/>
                <a:gd name="T51" fmla="*/ 62 h 79"/>
                <a:gd name="T52" fmla="*/ 40 w 77"/>
                <a:gd name="T53" fmla="*/ 58 h 79"/>
                <a:gd name="T54" fmla="*/ 41 w 77"/>
                <a:gd name="T55" fmla="*/ 54 h 79"/>
                <a:gd name="T56" fmla="*/ 49 w 77"/>
                <a:gd name="T57" fmla="*/ 56 h 79"/>
                <a:gd name="T58" fmla="*/ 47 w 77"/>
                <a:gd name="T59" fmla="*/ 63 h 79"/>
                <a:gd name="T60" fmla="*/ 49 w 77"/>
                <a:gd name="T61" fmla="*/ 52 h 79"/>
                <a:gd name="T62" fmla="*/ 41 w 77"/>
                <a:gd name="T63" fmla="*/ 51 h 79"/>
                <a:gd name="T64" fmla="*/ 42 w 77"/>
                <a:gd name="T65" fmla="*/ 47 h 79"/>
                <a:gd name="T66" fmla="*/ 46 w 77"/>
                <a:gd name="T67" fmla="*/ 44 h 79"/>
                <a:gd name="T68" fmla="*/ 50 w 77"/>
                <a:gd name="T69" fmla="*/ 44 h 79"/>
                <a:gd name="T70" fmla="*/ 49 w 77"/>
                <a:gd name="T71" fmla="*/ 52 h 79"/>
                <a:gd name="T72" fmla="*/ 60 w 77"/>
                <a:gd name="T73" fmla="*/ 61 h 79"/>
                <a:gd name="T74" fmla="*/ 55 w 77"/>
                <a:gd name="T75" fmla="*/ 64 h 79"/>
                <a:gd name="T76" fmla="*/ 51 w 77"/>
                <a:gd name="T77" fmla="*/ 63 h 79"/>
                <a:gd name="T78" fmla="*/ 52 w 77"/>
                <a:gd name="T79" fmla="*/ 56 h 79"/>
                <a:gd name="T80" fmla="*/ 60 w 77"/>
                <a:gd name="T81" fmla="*/ 57 h 79"/>
                <a:gd name="T82" fmla="*/ 60 w 77"/>
                <a:gd name="T83" fmla="*/ 61 h 79"/>
                <a:gd name="T84" fmla="*/ 61 w 77"/>
                <a:gd name="T85" fmla="*/ 54 h 79"/>
                <a:gd name="T86" fmla="*/ 53 w 77"/>
                <a:gd name="T87" fmla="*/ 52 h 79"/>
                <a:gd name="T88" fmla="*/ 54 w 77"/>
                <a:gd name="T89" fmla="*/ 45 h 79"/>
                <a:gd name="T90" fmla="*/ 58 w 77"/>
                <a:gd name="T91" fmla="*/ 46 h 79"/>
                <a:gd name="T92" fmla="*/ 61 w 77"/>
                <a:gd name="T93" fmla="*/ 50 h 79"/>
                <a:gd name="T94" fmla="*/ 61 w 77"/>
                <a:gd name="T95"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 h="79">
                  <a:moveTo>
                    <a:pt x="74" y="36"/>
                  </a:moveTo>
                  <a:cubicBezTo>
                    <a:pt x="72" y="33"/>
                    <a:pt x="72" y="33"/>
                    <a:pt x="72" y="33"/>
                  </a:cubicBezTo>
                  <a:cubicBezTo>
                    <a:pt x="76" y="10"/>
                    <a:pt x="76" y="10"/>
                    <a:pt x="76" y="10"/>
                  </a:cubicBezTo>
                  <a:cubicBezTo>
                    <a:pt x="76" y="7"/>
                    <a:pt x="75" y="5"/>
                    <a:pt x="72" y="5"/>
                  </a:cubicBezTo>
                  <a:cubicBezTo>
                    <a:pt x="60" y="3"/>
                    <a:pt x="60" y="3"/>
                    <a:pt x="60" y="3"/>
                  </a:cubicBezTo>
                  <a:cubicBezTo>
                    <a:pt x="58" y="3"/>
                    <a:pt x="56" y="5"/>
                    <a:pt x="56" y="7"/>
                  </a:cubicBezTo>
                  <a:cubicBezTo>
                    <a:pt x="55" y="12"/>
                    <a:pt x="55" y="12"/>
                    <a:pt x="55" y="12"/>
                  </a:cubicBezTo>
                  <a:cubicBezTo>
                    <a:pt x="50" y="5"/>
                    <a:pt x="50" y="5"/>
                    <a:pt x="50" y="5"/>
                  </a:cubicBezTo>
                  <a:cubicBezTo>
                    <a:pt x="47" y="1"/>
                    <a:pt x="40" y="0"/>
                    <a:pt x="36" y="3"/>
                  </a:cubicBezTo>
                  <a:cubicBezTo>
                    <a:pt x="4" y="25"/>
                    <a:pt x="4" y="25"/>
                    <a:pt x="4" y="25"/>
                  </a:cubicBezTo>
                  <a:cubicBezTo>
                    <a:pt x="0" y="28"/>
                    <a:pt x="1" y="31"/>
                    <a:pt x="5" y="32"/>
                  </a:cubicBezTo>
                  <a:cubicBezTo>
                    <a:pt x="0" y="66"/>
                    <a:pt x="0" y="66"/>
                    <a:pt x="0" y="66"/>
                  </a:cubicBezTo>
                  <a:cubicBezTo>
                    <a:pt x="0" y="68"/>
                    <a:pt x="1" y="70"/>
                    <a:pt x="3" y="70"/>
                  </a:cubicBezTo>
                  <a:cubicBezTo>
                    <a:pt x="62" y="78"/>
                    <a:pt x="62" y="78"/>
                    <a:pt x="62" y="78"/>
                  </a:cubicBezTo>
                  <a:cubicBezTo>
                    <a:pt x="64" y="79"/>
                    <a:pt x="66" y="78"/>
                    <a:pt x="66" y="76"/>
                  </a:cubicBezTo>
                  <a:cubicBezTo>
                    <a:pt x="71" y="42"/>
                    <a:pt x="71" y="42"/>
                    <a:pt x="71" y="42"/>
                  </a:cubicBezTo>
                  <a:cubicBezTo>
                    <a:pt x="76" y="42"/>
                    <a:pt x="77" y="40"/>
                    <a:pt x="74" y="36"/>
                  </a:cubicBezTo>
                  <a:close/>
                  <a:moveTo>
                    <a:pt x="28" y="68"/>
                  </a:moveTo>
                  <a:cubicBezTo>
                    <a:pt x="9" y="65"/>
                    <a:pt x="9" y="65"/>
                    <a:pt x="9" y="65"/>
                  </a:cubicBezTo>
                  <a:cubicBezTo>
                    <a:pt x="12" y="43"/>
                    <a:pt x="12" y="43"/>
                    <a:pt x="12" y="43"/>
                  </a:cubicBezTo>
                  <a:cubicBezTo>
                    <a:pt x="12" y="41"/>
                    <a:pt x="14" y="39"/>
                    <a:pt x="16" y="40"/>
                  </a:cubicBezTo>
                  <a:cubicBezTo>
                    <a:pt x="28" y="41"/>
                    <a:pt x="28" y="41"/>
                    <a:pt x="28" y="41"/>
                  </a:cubicBezTo>
                  <a:cubicBezTo>
                    <a:pt x="30" y="42"/>
                    <a:pt x="32" y="44"/>
                    <a:pt x="31" y="46"/>
                  </a:cubicBezTo>
                  <a:lnTo>
                    <a:pt x="28" y="68"/>
                  </a:lnTo>
                  <a:close/>
                  <a:moveTo>
                    <a:pt x="47" y="63"/>
                  </a:moveTo>
                  <a:cubicBezTo>
                    <a:pt x="43" y="62"/>
                    <a:pt x="43" y="62"/>
                    <a:pt x="43" y="62"/>
                  </a:cubicBezTo>
                  <a:cubicBezTo>
                    <a:pt x="41" y="62"/>
                    <a:pt x="40" y="60"/>
                    <a:pt x="40" y="58"/>
                  </a:cubicBezTo>
                  <a:cubicBezTo>
                    <a:pt x="41" y="54"/>
                    <a:pt x="41" y="54"/>
                    <a:pt x="41" y="54"/>
                  </a:cubicBezTo>
                  <a:cubicBezTo>
                    <a:pt x="49" y="56"/>
                    <a:pt x="49" y="56"/>
                    <a:pt x="49" y="56"/>
                  </a:cubicBezTo>
                  <a:lnTo>
                    <a:pt x="47" y="63"/>
                  </a:lnTo>
                  <a:close/>
                  <a:moveTo>
                    <a:pt x="49" y="52"/>
                  </a:moveTo>
                  <a:cubicBezTo>
                    <a:pt x="41" y="51"/>
                    <a:pt x="41" y="51"/>
                    <a:pt x="41" y="51"/>
                  </a:cubicBezTo>
                  <a:cubicBezTo>
                    <a:pt x="42" y="47"/>
                    <a:pt x="42" y="47"/>
                    <a:pt x="42" y="47"/>
                  </a:cubicBezTo>
                  <a:cubicBezTo>
                    <a:pt x="42" y="45"/>
                    <a:pt x="44" y="44"/>
                    <a:pt x="46" y="44"/>
                  </a:cubicBezTo>
                  <a:cubicBezTo>
                    <a:pt x="50" y="44"/>
                    <a:pt x="50" y="44"/>
                    <a:pt x="50" y="44"/>
                  </a:cubicBezTo>
                  <a:lnTo>
                    <a:pt x="49" y="52"/>
                  </a:lnTo>
                  <a:close/>
                  <a:moveTo>
                    <a:pt x="60" y="61"/>
                  </a:moveTo>
                  <a:cubicBezTo>
                    <a:pt x="59" y="63"/>
                    <a:pt x="57" y="64"/>
                    <a:pt x="55" y="64"/>
                  </a:cubicBezTo>
                  <a:cubicBezTo>
                    <a:pt x="51" y="63"/>
                    <a:pt x="51" y="63"/>
                    <a:pt x="51" y="63"/>
                  </a:cubicBezTo>
                  <a:cubicBezTo>
                    <a:pt x="52" y="56"/>
                    <a:pt x="52" y="56"/>
                    <a:pt x="52" y="56"/>
                  </a:cubicBezTo>
                  <a:cubicBezTo>
                    <a:pt x="60" y="57"/>
                    <a:pt x="60" y="57"/>
                    <a:pt x="60" y="57"/>
                  </a:cubicBezTo>
                  <a:lnTo>
                    <a:pt x="60" y="61"/>
                  </a:lnTo>
                  <a:close/>
                  <a:moveTo>
                    <a:pt x="61" y="54"/>
                  </a:moveTo>
                  <a:cubicBezTo>
                    <a:pt x="53" y="52"/>
                    <a:pt x="53" y="52"/>
                    <a:pt x="53" y="52"/>
                  </a:cubicBezTo>
                  <a:cubicBezTo>
                    <a:pt x="54" y="45"/>
                    <a:pt x="54" y="45"/>
                    <a:pt x="54" y="45"/>
                  </a:cubicBezTo>
                  <a:cubicBezTo>
                    <a:pt x="58" y="46"/>
                    <a:pt x="58" y="46"/>
                    <a:pt x="58" y="46"/>
                  </a:cubicBezTo>
                  <a:cubicBezTo>
                    <a:pt x="60" y="46"/>
                    <a:pt x="62" y="48"/>
                    <a:pt x="61" y="50"/>
                  </a:cubicBezTo>
                  <a:lnTo>
                    <a:pt x="61" y="54"/>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399" name="Freeform 246"/>
            <p:cNvSpPr>
              <a:spLocks noEditPoints="1"/>
            </p:cNvSpPr>
            <p:nvPr/>
          </p:nvSpPr>
          <p:spPr bwMode="auto">
            <a:xfrm>
              <a:off x="1418034" y="2146893"/>
              <a:ext cx="102394" cy="197644"/>
            </a:xfrm>
            <a:custGeom>
              <a:avLst/>
              <a:gdLst>
                <a:gd name="T0" fmla="*/ 34 w 40"/>
                <a:gd name="T1" fmla="*/ 38 h 77"/>
                <a:gd name="T2" fmla="*/ 27 w 40"/>
                <a:gd name="T3" fmla="*/ 33 h 77"/>
                <a:gd name="T4" fmla="*/ 25 w 40"/>
                <a:gd name="T5" fmla="*/ 18 h 77"/>
                <a:gd name="T6" fmla="*/ 26 w 40"/>
                <a:gd name="T7" fmla="*/ 18 h 77"/>
                <a:gd name="T8" fmla="*/ 30 w 40"/>
                <a:gd name="T9" fmla="*/ 18 h 77"/>
                <a:gd name="T10" fmla="*/ 31 w 40"/>
                <a:gd name="T11" fmla="*/ 17 h 77"/>
                <a:gd name="T12" fmla="*/ 32 w 40"/>
                <a:gd name="T13" fmla="*/ 14 h 77"/>
                <a:gd name="T14" fmla="*/ 32 w 40"/>
                <a:gd name="T15" fmla="*/ 11 h 77"/>
                <a:gd name="T16" fmla="*/ 31 w 40"/>
                <a:gd name="T17" fmla="*/ 10 h 77"/>
                <a:gd name="T18" fmla="*/ 30 w 40"/>
                <a:gd name="T19" fmla="*/ 9 h 77"/>
                <a:gd name="T20" fmla="*/ 27 w 40"/>
                <a:gd name="T21" fmla="*/ 9 h 77"/>
                <a:gd name="T22" fmla="*/ 23 w 40"/>
                <a:gd name="T23" fmla="*/ 9 h 77"/>
                <a:gd name="T24" fmla="*/ 23 w 40"/>
                <a:gd name="T25" fmla="*/ 2 h 77"/>
                <a:gd name="T26" fmla="*/ 20 w 40"/>
                <a:gd name="T27" fmla="*/ 0 h 77"/>
                <a:gd name="T28" fmla="*/ 18 w 40"/>
                <a:gd name="T29" fmla="*/ 3 h 77"/>
                <a:gd name="T30" fmla="*/ 19 w 40"/>
                <a:gd name="T31" fmla="*/ 10 h 77"/>
                <a:gd name="T32" fmla="*/ 18 w 40"/>
                <a:gd name="T33" fmla="*/ 10 h 77"/>
                <a:gd name="T34" fmla="*/ 14 w 40"/>
                <a:gd name="T35" fmla="*/ 10 h 77"/>
                <a:gd name="T36" fmla="*/ 13 w 40"/>
                <a:gd name="T37" fmla="*/ 3 h 77"/>
                <a:gd name="T38" fmla="*/ 10 w 40"/>
                <a:gd name="T39" fmla="*/ 1 h 77"/>
                <a:gd name="T40" fmla="*/ 8 w 40"/>
                <a:gd name="T41" fmla="*/ 4 h 77"/>
                <a:gd name="T42" fmla="*/ 9 w 40"/>
                <a:gd name="T43" fmla="*/ 12 h 77"/>
                <a:gd name="T44" fmla="*/ 4 w 40"/>
                <a:gd name="T45" fmla="*/ 16 h 77"/>
                <a:gd name="T46" fmla="*/ 1 w 40"/>
                <a:gd name="T47" fmla="*/ 21 h 77"/>
                <a:gd name="T48" fmla="*/ 0 w 40"/>
                <a:gd name="T49" fmla="*/ 26 h 77"/>
                <a:gd name="T50" fmla="*/ 2 w 40"/>
                <a:gd name="T51" fmla="*/ 33 h 77"/>
                <a:gd name="T52" fmla="*/ 6 w 40"/>
                <a:gd name="T53" fmla="*/ 37 h 77"/>
                <a:gd name="T54" fmla="*/ 11 w 40"/>
                <a:gd name="T55" fmla="*/ 39 h 77"/>
                <a:gd name="T56" fmla="*/ 12 w 40"/>
                <a:gd name="T57" fmla="*/ 40 h 77"/>
                <a:gd name="T58" fmla="*/ 15 w 40"/>
                <a:gd name="T59" fmla="*/ 57 h 77"/>
                <a:gd name="T60" fmla="*/ 10 w 40"/>
                <a:gd name="T61" fmla="*/ 57 h 77"/>
                <a:gd name="T62" fmla="*/ 5 w 40"/>
                <a:gd name="T63" fmla="*/ 56 h 77"/>
                <a:gd name="T64" fmla="*/ 4 w 40"/>
                <a:gd name="T65" fmla="*/ 57 h 77"/>
                <a:gd name="T66" fmla="*/ 3 w 40"/>
                <a:gd name="T67" fmla="*/ 60 h 77"/>
                <a:gd name="T68" fmla="*/ 3 w 40"/>
                <a:gd name="T69" fmla="*/ 63 h 77"/>
                <a:gd name="T70" fmla="*/ 4 w 40"/>
                <a:gd name="T71" fmla="*/ 65 h 77"/>
                <a:gd name="T72" fmla="*/ 9 w 40"/>
                <a:gd name="T73" fmla="*/ 66 h 77"/>
                <a:gd name="T74" fmla="*/ 16 w 40"/>
                <a:gd name="T75" fmla="*/ 66 h 77"/>
                <a:gd name="T76" fmla="*/ 17 w 40"/>
                <a:gd name="T77" fmla="*/ 75 h 77"/>
                <a:gd name="T78" fmla="*/ 20 w 40"/>
                <a:gd name="T79" fmla="*/ 77 h 77"/>
                <a:gd name="T80" fmla="*/ 22 w 40"/>
                <a:gd name="T81" fmla="*/ 74 h 77"/>
                <a:gd name="T82" fmla="*/ 21 w 40"/>
                <a:gd name="T83" fmla="*/ 66 h 77"/>
                <a:gd name="T84" fmla="*/ 26 w 40"/>
                <a:gd name="T85" fmla="*/ 65 h 77"/>
                <a:gd name="T86" fmla="*/ 27 w 40"/>
                <a:gd name="T87" fmla="*/ 73 h 77"/>
                <a:gd name="T88" fmla="*/ 29 w 40"/>
                <a:gd name="T89" fmla="*/ 76 h 77"/>
                <a:gd name="T90" fmla="*/ 32 w 40"/>
                <a:gd name="T91" fmla="*/ 73 h 77"/>
                <a:gd name="T92" fmla="*/ 30 w 40"/>
                <a:gd name="T93" fmla="*/ 63 h 77"/>
                <a:gd name="T94" fmla="*/ 34 w 40"/>
                <a:gd name="T95" fmla="*/ 61 h 77"/>
                <a:gd name="T96" fmla="*/ 38 w 40"/>
                <a:gd name="T97" fmla="*/ 55 h 77"/>
                <a:gd name="T98" fmla="*/ 39 w 40"/>
                <a:gd name="T99" fmla="*/ 47 h 77"/>
                <a:gd name="T100" fmla="*/ 34 w 40"/>
                <a:gd name="T101" fmla="*/ 38 h 77"/>
                <a:gd name="T102" fmla="*/ 15 w 40"/>
                <a:gd name="T103" fmla="*/ 19 h 77"/>
                <a:gd name="T104" fmla="*/ 20 w 40"/>
                <a:gd name="T105" fmla="*/ 18 h 77"/>
                <a:gd name="T106" fmla="*/ 21 w 40"/>
                <a:gd name="T107" fmla="*/ 32 h 77"/>
                <a:gd name="T108" fmla="*/ 16 w 40"/>
                <a:gd name="T109" fmla="*/ 30 h 77"/>
                <a:gd name="T110" fmla="*/ 15 w 40"/>
                <a:gd name="T111" fmla="*/ 19 h 77"/>
                <a:gd name="T112" fmla="*/ 20 w 40"/>
                <a:gd name="T113" fmla="*/ 56 h 77"/>
                <a:gd name="T114" fmla="*/ 18 w 40"/>
                <a:gd name="T115" fmla="*/ 41 h 77"/>
                <a:gd name="T116" fmla="*/ 23 w 40"/>
                <a:gd name="T117" fmla="*/ 43 h 77"/>
                <a:gd name="T118" fmla="*/ 24 w 40"/>
                <a:gd name="T119" fmla="*/ 55 h 77"/>
                <a:gd name="T120" fmla="*/ 20 w 40"/>
                <a:gd name="T121" fmla="*/ 5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 h="77">
                  <a:moveTo>
                    <a:pt x="34" y="38"/>
                  </a:moveTo>
                  <a:cubicBezTo>
                    <a:pt x="32" y="36"/>
                    <a:pt x="30" y="35"/>
                    <a:pt x="27" y="33"/>
                  </a:cubicBezTo>
                  <a:cubicBezTo>
                    <a:pt x="25" y="18"/>
                    <a:pt x="25" y="18"/>
                    <a:pt x="25" y="18"/>
                  </a:cubicBezTo>
                  <a:cubicBezTo>
                    <a:pt x="25" y="18"/>
                    <a:pt x="25" y="18"/>
                    <a:pt x="26" y="18"/>
                  </a:cubicBezTo>
                  <a:cubicBezTo>
                    <a:pt x="27" y="18"/>
                    <a:pt x="29" y="18"/>
                    <a:pt x="30" y="18"/>
                  </a:cubicBezTo>
                  <a:cubicBezTo>
                    <a:pt x="31" y="19"/>
                    <a:pt x="31" y="18"/>
                    <a:pt x="31" y="17"/>
                  </a:cubicBezTo>
                  <a:cubicBezTo>
                    <a:pt x="32" y="16"/>
                    <a:pt x="32" y="15"/>
                    <a:pt x="32" y="14"/>
                  </a:cubicBezTo>
                  <a:cubicBezTo>
                    <a:pt x="32" y="13"/>
                    <a:pt x="32" y="12"/>
                    <a:pt x="32" y="11"/>
                  </a:cubicBezTo>
                  <a:cubicBezTo>
                    <a:pt x="32" y="10"/>
                    <a:pt x="32" y="10"/>
                    <a:pt x="31" y="10"/>
                  </a:cubicBezTo>
                  <a:cubicBezTo>
                    <a:pt x="31" y="9"/>
                    <a:pt x="30" y="9"/>
                    <a:pt x="30" y="9"/>
                  </a:cubicBezTo>
                  <a:cubicBezTo>
                    <a:pt x="29" y="9"/>
                    <a:pt x="28" y="9"/>
                    <a:pt x="27" y="9"/>
                  </a:cubicBezTo>
                  <a:cubicBezTo>
                    <a:pt x="26" y="9"/>
                    <a:pt x="25" y="9"/>
                    <a:pt x="23" y="9"/>
                  </a:cubicBezTo>
                  <a:cubicBezTo>
                    <a:pt x="23" y="2"/>
                    <a:pt x="23" y="2"/>
                    <a:pt x="23" y="2"/>
                  </a:cubicBezTo>
                  <a:cubicBezTo>
                    <a:pt x="22" y="1"/>
                    <a:pt x="21" y="0"/>
                    <a:pt x="20" y="0"/>
                  </a:cubicBezTo>
                  <a:cubicBezTo>
                    <a:pt x="18" y="0"/>
                    <a:pt x="18" y="1"/>
                    <a:pt x="18" y="3"/>
                  </a:cubicBezTo>
                  <a:cubicBezTo>
                    <a:pt x="19" y="10"/>
                    <a:pt x="19" y="10"/>
                    <a:pt x="19" y="10"/>
                  </a:cubicBezTo>
                  <a:cubicBezTo>
                    <a:pt x="18" y="10"/>
                    <a:pt x="18" y="10"/>
                    <a:pt x="18" y="10"/>
                  </a:cubicBezTo>
                  <a:cubicBezTo>
                    <a:pt x="16" y="10"/>
                    <a:pt x="15" y="10"/>
                    <a:pt x="14" y="10"/>
                  </a:cubicBezTo>
                  <a:cubicBezTo>
                    <a:pt x="13" y="3"/>
                    <a:pt x="13" y="3"/>
                    <a:pt x="13" y="3"/>
                  </a:cubicBezTo>
                  <a:cubicBezTo>
                    <a:pt x="13" y="2"/>
                    <a:pt x="11" y="1"/>
                    <a:pt x="10" y="1"/>
                  </a:cubicBezTo>
                  <a:cubicBezTo>
                    <a:pt x="9" y="1"/>
                    <a:pt x="8" y="3"/>
                    <a:pt x="8" y="4"/>
                  </a:cubicBezTo>
                  <a:cubicBezTo>
                    <a:pt x="9" y="12"/>
                    <a:pt x="9" y="12"/>
                    <a:pt x="9" y="12"/>
                  </a:cubicBezTo>
                  <a:cubicBezTo>
                    <a:pt x="7" y="13"/>
                    <a:pt x="5" y="14"/>
                    <a:pt x="4" y="16"/>
                  </a:cubicBezTo>
                  <a:cubicBezTo>
                    <a:pt x="2" y="17"/>
                    <a:pt x="1" y="19"/>
                    <a:pt x="1" y="21"/>
                  </a:cubicBezTo>
                  <a:cubicBezTo>
                    <a:pt x="0" y="23"/>
                    <a:pt x="0" y="24"/>
                    <a:pt x="0" y="26"/>
                  </a:cubicBezTo>
                  <a:cubicBezTo>
                    <a:pt x="1" y="29"/>
                    <a:pt x="1" y="31"/>
                    <a:pt x="2" y="33"/>
                  </a:cubicBezTo>
                  <a:cubicBezTo>
                    <a:pt x="3" y="34"/>
                    <a:pt x="5" y="36"/>
                    <a:pt x="6" y="37"/>
                  </a:cubicBezTo>
                  <a:cubicBezTo>
                    <a:pt x="8" y="38"/>
                    <a:pt x="9" y="39"/>
                    <a:pt x="11" y="39"/>
                  </a:cubicBezTo>
                  <a:cubicBezTo>
                    <a:pt x="12" y="40"/>
                    <a:pt x="12" y="40"/>
                    <a:pt x="12" y="40"/>
                  </a:cubicBezTo>
                  <a:cubicBezTo>
                    <a:pt x="15" y="57"/>
                    <a:pt x="15" y="57"/>
                    <a:pt x="15" y="57"/>
                  </a:cubicBezTo>
                  <a:cubicBezTo>
                    <a:pt x="13" y="57"/>
                    <a:pt x="12" y="57"/>
                    <a:pt x="10" y="57"/>
                  </a:cubicBezTo>
                  <a:cubicBezTo>
                    <a:pt x="8" y="57"/>
                    <a:pt x="6" y="56"/>
                    <a:pt x="5" y="56"/>
                  </a:cubicBezTo>
                  <a:cubicBezTo>
                    <a:pt x="4" y="56"/>
                    <a:pt x="4" y="56"/>
                    <a:pt x="4" y="57"/>
                  </a:cubicBezTo>
                  <a:cubicBezTo>
                    <a:pt x="3" y="58"/>
                    <a:pt x="3" y="59"/>
                    <a:pt x="3" y="60"/>
                  </a:cubicBezTo>
                  <a:cubicBezTo>
                    <a:pt x="3" y="61"/>
                    <a:pt x="3" y="62"/>
                    <a:pt x="3" y="63"/>
                  </a:cubicBezTo>
                  <a:cubicBezTo>
                    <a:pt x="3" y="64"/>
                    <a:pt x="3" y="64"/>
                    <a:pt x="4" y="65"/>
                  </a:cubicBezTo>
                  <a:cubicBezTo>
                    <a:pt x="5" y="65"/>
                    <a:pt x="7" y="66"/>
                    <a:pt x="9" y="66"/>
                  </a:cubicBezTo>
                  <a:cubicBezTo>
                    <a:pt x="11" y="66"/>
                    <a:pt x="13" y="66"/>
                    <a:pt x="16" y="66"/>
                  </a:cubicBezTo>
                  <a:cubicBezTo>
                    <a:pt x="17" y="75"/>
                    <a:pt x="17" y="75"/>
                    <a:pt x="17" y="75"/>
                  </a:cubicBezTo>
                  <a:cubicBezTo>
                    <a:pt x="17" y="76"/>
                    <a:pt x="18" y="77"/>
                    <a:pt x="20" y="77"/>
                  </a:cubicBezTo>
                  <a:cubicBezTo>
                    <a:pt x="21" y="77"/>
                    <a:pt x="22" y="75"/>
                    <a:pt x="22" y="74"/>
                  </a:cubicBezTo>
                  <a:cubicBezTo>
                    <a:pt x="21" y="66"/>
                    <a:pt x="21" y="66"/>
                    <a:pt x="21" y="66"/>
                  </a:cubicBezTo>
                  <a:cubicBezTo>
                    <a:pt x="22" y="65"/>
                    <a:pt x="24" y="65"/>
                    <a:pt x="26" y="65"/>
                  </a:cubicBezTo>
                  <a:cubicBezTo>
                    <a:pt x="27" y="73"/>
                    <a:pt x="27" y="73"/>
                    <a:pt x="27" y="73"/>
                  </a:cubicBezTo>
                  <a:cubicBezTo>
                    <a:pt x="27" y="75"/>
                    <a:pt x="28" y="76"/>
                    <a:pt x="29" y="76"/>
                  </a:cubicBezTo>
                  <a:cubicBezTo>
                    <a:pt x="31" y="75"/>
                    <a:pt x="32" y="74"/>
                    <a:pt x="32" y="73"/>
                  </a:cubicBezTo>
                  <a:cubicBezTo>
                    <a:pt x="30" y="63"/>
                    <a:pt x="30" y="63"/>
                    <a:pt x="30" y="63"/>
                  </a:cubicBezTo>
                  <a:cubicBezTo>
                    <a:pt x="32" y="62"/>
                    <a:pt x="33" y="62"/>
                    <a:pt x="34" y="61"/>
                  </a:cubicBezTo>
                  <a:cubicBezTo>
                    <a:pt x="36" y="59"/>
                    <a:pt x="37" y="57"/>
                    <a:pt x="38" y="55"/>
                  </a:cubicBezTo>
                  <a:cubicBezTo>
                    <a:pt x="39" y="53"/>
                    <a:pt x="40" y="50"/>
                    <a:pt x="39" y="47"/>
                  </a:cubicBezTo>
                  <a:cubicBezTo>
                    <a:pt x="39" y="43"/>
                    <a:pt x="37" y="40"/>
                    <a:pt x="34" y="38"/>
                  </a:cubicBezTo>
                  <a:close/>
                  <a:moveTo>
                    <a:pt x="15" y="19"/>
                  </a:moveTo>
                  <a:cubicBezTo>
                    <a:pt x="16" y="19"/>
                    <a:pt x="18" y="18"/>
                    <a:pt x="20" y="18"/>
                  </a:cubicBezTo>
                  <a:cubicBezTo>
                    <a:pt x="21" y="32"/>
                    <a:pt x="21" y="32"/>
                    <a:pt x="21" y="32"/>
                  </a:cubicBezTo>
                  <a:cubicBezTo>
                    <a:pt x="19" y="31"/>
                    <a:pt x="18" y="31"/>
                    <a:pt x="16" y="30"/>
                  </a:cubicBezTo>
                  <a:lnTo>
                    <a:pt x="15" y="19"/>
                  </a:lnTo>
                  <a:close/>
                  <a:moveTo>
                    <a:pt x="20" y="56"/>
                  </a:moveTo>
                  <a:cubicBezTo>
                    <a:pt x="18" y="41"/>
                    <a:pt x="18" y="41"/>
                    <a:pt x="18" y="41"/>
                  </a:cubicBezTo>
                  <a:cubicBezTo>
                    <a:pt x="20" y="42"/>
                    <a:pt x="21" y="42"/>
                    <a:pt x="23" y="43"/>
                  </a:cubicBezTo>
                  <a:cubicBezTo>
                    <a:pt x="24" y="55"/>
                    <a:pt x="24" y="55"/>
                    <a:pt x="24" y="55"/>
                  </a:cubicBezTo>
                  <a:cubicBezTo>
                    <a:pt x="23" y="56"/>
                    <a:pt x="21" y="56"/>
                    <a:pt x="20" y="56"/>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00" name="Freeform 247"/>
            <p:cNvSpPr>
              <a:spLocks noEditPoints="1"/>
            </p:cNvSpPr>
            <p:nvPr/>
          </p:nvSpPr>
          <p:spPr bwMode="auto">
            <a:xfrm>
              <a:off x="3500437" y="2105222"/>
              <a:ext cx="117872" cy="232172"/>
            </a:xfrm>
            <a:custGeom>
              <a:avLst/>
              <a:gdLst>
                <a:gd name="T0" fmla="*/ 39 w 46"/>
                <a:gd name="T1" fmla="*/ 44 h 90"/>
                <a:gd name="T2" fmla="*/ 31 w 46"/>
                <a:gd name="T3" fmla="*/ 39 h 90"/>
                <a:gd name="T4" fmla="*/ 28 w 46"/>
                <a:gd name="T5" fmla="*/ 21 h 90"/>
                <a:gd name="T6" fmla="*/ 30 w 46"/>
                <a:gd name="T7" fmla="*/ 21 h 90"/>
                <a:gd name="T8" fmla="*/ 35 w 46"/>
                <a:gd name="T9" fmla="*/ 22 h 90"/>
                <a:gd name="T10" fmla="*/ 36 w 46"/>
                <a:gd name="T11" fmla="*/ 20 h 90"/>
                <a:gd name="T12" fmla="*/ 37 w 46"/>
                <a:gd name="T13" fmla="*/ 17 h 90"/>
                <a:gd name="T14" fmla="*/ 37 w 46"/>
                <a:gd name="T15" fmla="*/ 13 h 90"/>
                <a:gd name="T16" fmla="*/ 36 w 46"/>
                <a:gd name="T17" fmla="*/ 12 h 90"/>
                <a:gd name="T18" fmla="*/ 34 w 46"/>
                <a:gd name="T19" fmla="*/ 11 h 90"/>
                <a:gd name="T20" fmla="*/ 31 w 46"/>
                <a:gd name="T21" fmla="*/ 11 h 90"/>
                <a:gd name="T22" fmla="*/ 27 w 46"/>
                <a:gd name="T23" fmla="*/ 11 h 90"/>
                <a:gd name="T24" fmla="*/ 26 w 46"/>
                <a:gd name="T25" fmla="*/ 3 h 90"/>
                <a:gd name="T26" fmla="*/ 23 w 46"/>
                <a:gd name="T27" fmla="*/ 0 h 90"/>
                <a:gd name="T28" fmla="*/ 20 w 46"/>
                <a:gd name="T29" fmla="*/ 4 h 90"/>
                <a:gd name="T30" fmla="*/ 21 w 46"/>
                <a:gd name="T31" fmla="*/ 12 h 90"/>
                <a:gd name="T32" fmla="*/ 21 w 46"/>
                <a:gd name="T33" fmla="*/ 12 h 90"/>
                <a:gd name="T34" fmla="*/ 16 w 46"/>
                <a:gd name="T35" fmla="*/ 13 h 90"/>
                <a:gd name="T36" fmla="*/ 15 w 46"/>
                <a:gd name="T37" fmla="*/ 4 h 90"/>
                <a:gd name="T38" fmla="*/ 12 w 46"/>
                <a:gd name="T39" fmla="*/ 2 h 90"/>
                <a:gd name="T40" fmla="*/ 9 w 46"/>
                <a:gd name="T41" fmla="*/ 5 h 90"/>
                <a:gd name="T42" fmla="*/ 10 w 46"/>
                <a:gd name="T43" fmla="*/ 15 h 90"/>
                <a:gd name="T44" fmla="*/ 4 w 46"/>
                <a:gd name="T45" fmla="*/ 19 h 90"/>
                <a:gd name="T46" fmla="*/ 1 w 46"/>
                <a:gd name="T47" fmla="*/ 25 h 90"/>
                <a:gd name="T48" fmla="*/ 0 w 46"/>
                <a:gd name="T49" fmla="*/ 31 h 90"/>
                <a:gd name="T50" fmla="*/ 3 w 46"/>
                <a:gd name="T51" fmla="*/ 38 h 90"/>
                <a:gd name="T52" fmla="*/ 7 w 46"/>
                <a:gd name="T53" fmla="*/ 43 h 90"/>
                <a:gd name="T54" fmla="*/ 13 w 46"/>
                <a:gd name="T55" fmla="*/ 46 h 90"/>
                <a:gd name="T56" fmla="*/ 14 w 46"/>
                <a:gd name="T57" fmla="*/ 47 h 90"/>
                <a:gd name="T58" fmla="*/ 17 w 46"/>
                <a:gd name="T59" fmla="*/ 67 h 90"/>
                <a:gd name="T60" fmla="*/ 12 w 46"/>
                <a:gd name="T61" fmla="*/ 66 h 90"/>
                <a:gd name="T62" fmla="*/ 5 w 46"/>
                <a:gd name="T63" fmla="*/ 65 h 90"/>
                <a:gd name="T64" fmla="*/ 4 w 46"/>
                <a:gd name="T65" fmla="*/ 67 h 90"/>
                <a:gd name="T66" fmla="*/ 4 w 46"/>
                <a:gd name="T67" fmla="*/ 70 h 90"/>
                <a:gd name="T68" fmla="*/ 3 w 46"/>
                <a:gd name="T69" fmla="*/ 73 h 90"/>
                <a:gd name="T70" fmla="*/ 4 w 46"/>
                <a:gd name="T71" fmla="*/ 75 h 90"/>
                <a:gd name="T72" fmla="*/ 11 w 46"/>
                <a:gd name="T73" fmla="*/ 77 h 90"/>
                <a:gd name="T74" fmla="*/ 18 w 46"/>
                <a:gd name="T75" fmla="*/ 77 h 90"/>
                <a:gd name="T76" fmla="*/ 20 w 46"/>
                <a:gd name="T77" fmla="*/ 87 h 90"/>
                <a:gd name="T78" fmla="*/ 23 w 46"/>
                <a:gd name="T79" fmla="*/ 89 h 90"/>
                <a:gd name="T80" fmla="*/ 25 w 46"/>
                <a:gd name="T81" fmla="*/ 86 h 90"/>
                <a:gd name="T82" fmla="*/ 24 w 46"/>
                <a:gd name="T83" fmla="*/ 77 h 90"/>
                <a:gd name="T84" fmla="*/ 30 w 46"/>
                <a:gd name="T85" fmla="*/ 75 h 90"/>
                <a:gd name="T86" fmla="*/ 31 w 46"/>
                <a:gd name="T87" fmla="*/ 86 h 90"/>
                <a:gd name="T88" fmla="*/ 34 w 46"/>
                <a:gd name="T89" fmla="*/ 88 h 90"/>
                <a:gd name="T90" fmla="*/ 37 w 46"/>
                <a:gd name="T91" fmla="*/ 85 h 90"/>
                <a:gd name="T92" fmla="*/ 35 w 46"/>
                <a:gd name="T93" fmla="*/ 73 h 90"/>
                <a:gd name="T94" fmla="*/ 40 w 46"/>
                <a:gd name="T95" fmla="*/ 71 h 90"/>
                <a:gd name="T96" fmla="*/ 44 w 46"/>
                <a:gd name="T97" fmla="*/ 64 h 90"/>
                <a:gd name="T98" fmla="*/ 45 w 46"/>
                <a:gd name="T99" fmla="*/ 55 h 90"/>
                <a:gd name="T100" fmla="*/ 39 w 46"/>
                <a:gd name="T101" fmla="*/ 44 h 90"/>
                <a:gd name="T102" fmla="*/ 17 w 46"/>
                <a:gd name="T103" fmla="*/ 23 h 90"/>
                <a:gd name="T104" fmla="*/ 23 w 46"/>
                <a:gd name="T105" fmla="*/ 21 h 90"/>
                <a:gd name="T106" fmla="*/ 25 w 46"/>
                <a:gd name="T107" fmla="*/ 37 h 90"/>
                <a:gd name="T108" fmla="*/ 19 w 46"/>
                <a:gd name="T109" fmla="*/ 36 h 90"/>
                <a:gd name="T110" fmla="*/ 17 w 46"/>
                <a:gd name="T111" fmla="*/ 23 h 90"/>
                <a:gd name="T112" fmla="*/ 23 w 46"/>
                <a:gd name="T113" fmla="*/ 66 h 90"/>
                <a:gd name="T114" fmla="*/ 20 w 46"/>
                <a:gd name="T115" fmla="*/ 48 h 90"/>
                <a:gd name="T116" fmla="*/ 26 w 46"/>
                <a:gd name="T117" fmla="*/ 50 h 90"/>
                <a:gd name="T118" fmla="*/ 28 w 46"/>
                <a:gd name="T119" fmla="*/ 64 h 90"/>
                <a:gd name="T120" fmla="*/ 23 w 46"/>
                <a:gd name="T121" fmla="*/ 6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 h="90">
                  <a:moveTo>
                    <a:pt x="39" y="44"/>
                  </a:moveTo>
                  <a:cubicBezTo>
                    <a:pt x="37" y="42"/>
                    <a:pt x="34" y="41"/>
                    <a:pt x="31" y="39"/>
                  </a:cubicBezTo>
                  <a:cubicBezTo>
                    <a:pt x="28" y="21"/>
                    <a:pt x="28" y="21"/>
                    <a:pt x="28" y="21"/>
                  </a:cubicBezTo>
                  <a:cubicBezTo>
                    <a:pt x="29" y="21"/>
                    <a:pt x="29" y="21"/>
                    <a:pt x="30" y="21"/>
                  </a:cubicBezTo>
                  <a:cubicBezTo>
                    <a:pt x="32" y="21"/>
                    <a:pt x="34" y="22"/>
                    <a:pt x="35" y="22"/>
                  </a:cubicBezTo>
                  <a:cubicBezTo>
                    <a:pt x="35" y="22"/>
                    <a:pt x="36" y="22"/>
                    <a:pt x="36" y="20"/>
                  </a:cubicBezTo>
                  <a:cubicBezTo>
                    <a:pt x="37" y="19"/>
                    <a:pt x="37" y="18"/>
                    <a:pt x="37" y="17"/>
                  </a:cubicBezTo>
                  <a:cubicBezTo>
                    <a:pt x="37" y="16"/>
                    <a:pt x="37" y="15"/>
                    <a:pt x="37" y="13"/>
                  </a:cubicBezTo>
                  <a:cubicBezTo>
                    <a:pt x="37" y="12"/>
                    <a:pt x="37" y="12"/>
                    <a:pt x="36" y="12"/>
                  </a:cubicBezTo>
                  <a:cubicBezTo>
                    <a:pt x="36" y="12"/>
                    <a:pt x="35" y="11"/>
                    <a:pt x="34" y="11"/>
                  </a:cubicBezTo>
                  <a:cubicBezTo>
                    <a:pt x="33" y="11"/>
                    <a:pt x="33" y="11"/>
                    <a:pt x="31" y="11"/>
                  </a:cubicBezTo>
                  <a:cubicBezTo>
                    <a:pt x="30" y="11"/>
                    <a:pt x="29" y="11"/>
                    <a:pt x="27" y="11"/>
                  </a:cubicBezTo>
                  <a:cubicBezTo>
                    <a:pt x="26" y="3"/>
                    <a:pt x="26" y="3"/>
                    <a:pt x="26" y="3"/>
                  </a:cubicBezTo>
                  <a:cubicBezTo>
                    <a:pt x="26" y="1"/>
                    <a:pt x="24" y="0"/>
                    <a:pt x="23" y="0"/>
                  </a:cubicBezTo>
                  <a:cubicBezTo>
                    <a:pt x="21" y="1"/>
                    <a:pt x="20" y="2"/>
                    <a:pt x="20" y="4"/>
                  </a:cubicBezTo>
                  <a:cubicBezTo>
                    <a:pt x="21" y="12"/>
                    <a:pt x="21" y="12"/>
                    <a:pt x="21" y="12"/>
                  </a:cubicBezTo>
                  <a:cubicBezTo>
                    <a:pt x="21" y="12"/>
                    <a:pt x="21" y="12"/>
                    <a:pt x="21" y="12"/>
                  </a:cubicBezTo>
                  <a:cubicBezTo>
                    <a:pt x="19" y="12"/>
                    <a:pt x="17" y="12"/>
                    <a:pt x="16" y="13"/>
                  </a:cubicBezTo>
                  <a:cubicBezTo>
                    <a:pt x="15" y="4"/>
                    <a:pt x="15" y="4"/>
                    <a:pt x="15" y="4"/>
                  </a:cubicBezTo>
                  <a:cubicBezTo>
                    <a:pt x="15" y="3"/>
                    <a:pt x="13" y="2"/>
                    <a:pt x="12" y="2"/>
                  </a:cubicBezTo>
                  <a:cubicBezTo>
                    <a:pt x="10" y="2"/>
                    <a:pt x="9" y="4"/>
                    <a:pt x="9" y="5"/>
                  </a:cubicBezTo>
                  <a:cubicBezTo>
                    <a:pt x="10" y="15"/>
                    <a:pt x="10" y="15"/>
                    <a:pt x="10" y="15"/>
                  </a:cubicBezTo>
                  <a:cubicBezTo>
                    <a:pt x="8" y="16"/>
                    <a:pt x="6" y="17"/>
                    <a:pt x="4" y="19"/>
                  </a:cubicBezTo>
                  <a:cubicBezTo>
                    <a:pt x="3" y="20"/>
                    <a:pt x="1" y="22"/>
                    <a:pt x="1" y="25"/>
                  </a:cubicBezTo>
                  <a:cubicBezTo>
                    <a:pt x="0" y="27"/>
                    <a:pt x="0" y="29"/>
                    <a:pt x="0" y="31"/>
                  </a:cubicBezTo>
                  <a:cubicBezTo>
                    <a:pt x="1" y="34"/>
                    <a:pt x="2" y="36"/>
                    <a:pt x="3" y="38"/>
                  </a:cubicBezTo>
                  <a:cubicBezTo>
                    <a:pt x="4" y="40"/>
                    <a:pt x="5" y="42"/>
                    <a:pt x="7" y="43"/>
                  </a:cubicBezTo>
                  <a:cubicBezTo>
                    <a:pt x="9" y="44"/>
                    <a:pt x="11" y="45"/>
                    <a:pt x="13" y="46"/>
                  </a:cubicBezTo>
                  <a:cubicBezTo>
                    <a:pt x="14" y="46"/>
                    <a:pt x="14" y="46"/>
                    <a:pt x="14" y="47"/>
                  </a:cubicBezTo>
                  <a:cubicBezTo>
                    <a:pt x="17" y="67"/>
                    <a:pt x="17" y="67"/>
                    <a:pt x="17" y="67"/>
                  </a:cubicBezTo>
                  <a:cubicBezTo>
                    <a:pt x="15" y="67"/>
                    <a:pt x="13" y="67"/>
                    <a:pt x="12" y="66"/>
                  </a:cubicBezTo>
                  <a:cubicBezTo>
                    <a:pt x="9" y="66"/>
                    <a:pt x="7" y="66"/>
                    <a:pt x="5" y="65"/>
                  </a:cubicBezTo>
                  <a:cubicBezTo>
                    <a:pt x="5" y="65"/>
                    <a:pt x="4" y="66"/>
                    <a:pt x="4" y="67"/>
                  </a:cubicBezTo>
                  <a:cubicBezTo>
                    <a:pt x="4" y="68"/>
                    <a:pt x="4" y="69"/>
                    <a:pt x="4" y="70"/>
                  </a:cubicBezTo>
                  <a:cubicBezTo>
                    <a:pt x="3" y="71"/>
                    <a:pt x="3" y="72"/>
                    <a:pt x="3" y="73"/>
                  </a:cubicBezTo>
                  <a:cubicBezTo>
                    <a:pt x="4" y="74"/>
                    <a:pt x="4" y="75"/>
                    <a:pt x="4" y="75"/>
                  </a:cubicBezTo>
                  <a:cubicBezTo>
                    <a:pt x="5" y="76"/>
                    <a:pt x="8" y="77"/>
                    <a:pt x="11" y="77"/>
                  </a:cubicBezTo>
                  <a:cubicBezTo>
                    <a:pt x="13" y="77"/>
                    <a:pt x="15" y="77"/>
                    <a:pt x="18" y="77"/>
                  </a:cubicBezTo>
                  <a:cubicBezTo>
                    <a:pt x="20" y="87"/>
                    <a:pt x="20" y="87"/>
                    <a:pt x="20" y="87"/>
                  </a:cubicBezTo>
                  <a:cubicBezTo>
                    <a:pt x="20" y="89"/>
                    <a:pt x="21" y="90"/>
                    <a:pt x="23" y="89"/>
                  </a:cubicBezTo>
                  <a:cubicBezTo>
                    <a:pt x="24" y="89"/>
                    <a:pt x="25" y="88"/>
                    <a:pt x="25" y="86"/>
                  </a:cubicBezTo>
                  <a:cubicBezTo>
                    <a:pt x="24" y="77"/>
                    <a:pt x="24" y="77"/>
                    <a:pt x="24" y="77"/>
                  </a:cubicBezTo>
                  <a:cubicBezTo>
                    <a:pt x="26" y="76"/>
                    <a:pt x="28" y="76"/>
                    <a:pt x="30" y="75"/>
                  </a:cubicBezTo>
                  <a:cubicBezTo>
                    <a:pt x="31" y="86"/>
                    <a:pt x="31" y="86"/>
                    <a:pt x="31" y="86"/>
                  </a:cubicBezTo>
                  <a:cubicBezTo>
                    <a:pt x="31" y="87"/>
                    <a:pt x="33" y="88"/>
                    <a:pt x="34" y="88"/>
                  </a:cubicBezTo>
                  <a:cubicBezTo>
                    <a:pt x="36" y="88"/>
                    <a:pt x="37" y="86"/>
                    <a:pt x="37" y="85"/>
                  </a:cubicBezTo>
                  <a:cubicBezTo>
                    <a:pt x="35" y="73"/>
                    <a:pt x="35" y="73"/>
                    <a:pt x="35" y="73"/>
                  </a:cubicBezTo>
                  <a:cubicBezTo>
                    <a:pt x="37" y="73"/>
                    <a:pt x="38" y="72"/>
                    <a:pt x="40" y="71"/>
                  </a:cubicBezTo>
                  <a:cubicBezTo>
                    <a:pt x="42" y="69"/>
                    <a:pt x="43" y="67"/>
                    <a:pt x="44" y="64"/>
                  </a:cubicBezTo>
                  <a:cubicBezTo>
                    <a:pt x="45" y="62"/>
                    <a:pt x="46" y="59"/>
                    <a:pt x="45" y="55"/>
                  </a:cubicBezTo>
                  <a:cubicBezTo>
                    <a:pt x="45" y="51"/>
                    <a:pt x="43" y="47"/>
                    <a:pt x="39" y="44"/>
                  </a:cubicBezTo>
                  <a:close/>
                  <a:moveTo>
                    <a:pt x="17" y="23"/>
                  </a:moveTo>
                  <a:cubicBezTo>
                    <a:pt x="19" y="22"/>
                    <a:pt x="20" y="22"/>
                    <a:pt x="23" y="21"/>
                  </a:cubicBezTo>
                  <a:cubicBezTo>
                    <a:pt x="25" y="37"/>
                    <a:pt x="25" y="37"/>
                    <a:pt x="25" y="37"/>
                  </a:cubicBezTo>
                  <a:cubicBezTo>
                    <a:pt x="22" y="37"/>
                    <a:pt x="20" y="36"/>
                    <a:pt x="19" y="36"/>
                  </a:cubicBezTo>
                  <a:lnTo>
                    <a:pt x="17" y="23"/>
                  </a:lnTo>
                  <a:close/>
                  <a:moveTo>
                    <a:pt x="23" y="66"/>
                  </a:moveTo>
                  <a:cubicBezTo>
                    <a:pt x="20" y="48"/>
                    <a:pt x="20" y="48"/>
                    <a:pt x="20" y="48"/>
                  </a:cubicBezTo>
                  <a:cubicBezTo>
                    <a:pt x="23" y="49"/>
                    <a:pt x="25" y="50"/>
                    <a:pt x="26" y="50"/>
                  </a:cubicBezTo>
                  <a:cubicBezTo>
                    <a:pt x="28" y="64"/>
                    <a:pt x="28" y="64"/>
                    <a:pt x="28" y="64"/>
                  </a:cubicBezTo>
                  <a:cubicBezTo>
                    <a:pt x="27" y="65"/>
                    <a:pt x="25" y="66"/>
                    <a:pt x="23" y="66"/>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01" name="Freeform 248"/>
            <p:cNvSpPr/>
            <p:nvPr/>
          </p:nvSpPr>
          <p:spPr bwMode="auto">
            <a:xfrm>
              <a:off x="2846784" y="2725537"/>
              <a:ext cx="61913" cy="105966"/>
            </a:xfrm>
            <a:custGeom>
              <a:avLst/>
              <a:gdLst>
                <a:gd name="T0" fmla="*/ 17 w 24"/>
                <a:gd name="T1" fmla="*/ 36 h 41"/>
                <a:gd name="T2" fmla="*/ 11 w 24"/>
                <a:gd name="T3" fmla="*/ 40 h 41"/>
                <a:gd name="T4" fmla="*/ 5 w 24"/>
                <a:gd name="T5" fmla="*/ 39 h 41"/>
                <a:gd name="T6" fmla="*/ 1 w 24"/>
                <a:gd name="T7" fmla="*/ 32 h 41"/>
                <a:gd name="T8" fmla="*/ 6 w 24"/>
                <a:gd name="T9" fmla="*/ 5 h 41"/>
                <a:gd name="T10" fmla="*/ 13 w 24"/>
                <a:gd name="T11" fmla="*/ 0 h 41"/>
                <a:gd name="T12" fmla="*/ 19 w 24"/>
                <a:gd name="T13" fmla="*/ 2 h 41"/>
                <a:gd name="T14" fmla="*/ 23 w 24"/>
                <a:gd name="T15" fmla="*/ 8 h 41"/>
                <a:gd name="T16" fmla="*/ 17 w 24"/>
                <a:gd name="T17"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41">
                  <a:moveTo>
                    <a:pt x="17" y="36"/>
                  </a:moveTo>
                  <a:cubicBezTo>
                    <a:pt x="17" y="39"/>
                    <a:pt x="14" y="41"/>
                    <a:pt x="11" y="40"/>
                  </a:cubicBezTo>
                  <a:cubicBezTo>
                    <a:pt x="5" y="39"/>
                    <a:pt x="5" y="39"/>
                    <a:pt x="5" y="39"/>
                  </a:cubicBezTo>
                  <a:cubicBezTo>
                    <a:pt x="2" y="38"/>
                    <a:pt x="0" y="35"/>
                    <a:pt x="1" y="32"/>
                  </a:cubicBezTo>
                  <a:cubicBezTo>
                    <a:pt x="6" y="5"/>
                    <a:pt x="6" y="5"/>
                    <a:pt x="6" y="5"/>
                  </a:cubicBezTo>
                  <a:cubicBezTo>
                    <a:pt x="7" y="2"/>
                    <a:pt x="10" y="0"/>
                    <a:pt x="13" y="0"/>
                  </a:cubicBezTo>
                  <a:cubicBezTo>
                    <a:pt x="19" y="2"/>
                    <a:pt x="19" y="2"/>
                    <a:pt x="19" y="2"/>
                  </a:cubicBezTo>
                  <a:cubicBezTo>
                    <a:pt x="22" y="2"/>
                    <a:pt x="24" y="5"/>
                    <a:pt x="23" y="8"/>
                  </a:cubicBezTo>
                  <a:lnTo>
                    <a:pt x="17" y="36"/>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02" name="Freeform 249"/>
            <p:cNvSpPr/>
            <p:nvPr/>
          </p:nvSpPr>
          <p:spPr bwMode="auto">
            <a:xfrm>
              <a:off x="2905126" y="2710059"/>
              <a:ext cx="67865" cy="132160"/>
            </a:xfrm>
            <a:custGeom>
              <a:avLst/>
              <a:gdLst>
                <a:gd name="T0" fmla="*/ 18 w 26"/>
                <a:gd name="T1" fmla="*/ 47 h 51"/>
                <a:gd name="T2" fmla="*/ 11 w 26"/>
                <a:gd name="T3" fmla="*/ 51 h 51"/>
                <a:gd name="T4" fmla="*/ 5 w 26"/>
                <a:gd name="T5" fmla="*/ 50 h 51"/>
                <a:gd name="T6" fmla="*/ 1 w 26"/>
                <a:gd name="T7" fmla="*/ 43 h 51"/>
                <a:gd name="T8" fmla="*/ 9 w 26"/>
                <a:gd name="T9" fmla="*/ 5 h 51"/>
                <a:gd name="T10" fmla="*/ 16 w 26"/>
                <a:gd name="T11" fmla="*/ 0 h 51"/>
                <a:gd name="T12" fmla="*/ 21 w 26"/>
                <a:gd name="T13" fmla="*/ 2 h 51"/>
                <a:gd name="T14" fmla="*/ 26 w 26"/>
                <a:gd name="T15" fmla="*/ 8 h 51"/>
                <a:gd name="T16" fmla="*/ 18 w 26"/>
                <a:gd name="T1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1">
                  <a:moveTo>
                    <a:pt x="18" y="47"/>
                  </a:moveTo>
                  <a:cubicBezTo>
                    <a:pt x="17" y="50"/>
                    <a:pt x="14" y="51"/>
                    <a:pt x="11" y="51"/>
                  </a:cubicBezTo>
                  <a:cubicBezTo>
                    <a:pt x="5" y="50"/>
                    <a:pt x="5" y="50"/>
                    <a:pt x="5" y="50"/>
                  </a:cubicBezTo>
                  <a:cubicBezTo>
                    <a:pt x="2" y="49"/>
                    <a:pt x="0" y="46"/>
                    <a:pt x="1" y="43"/>
                  </a:cubicBezTo>
                  <a:cubicBezTo>
                    <a:pt x="9" y="5"/>
                    <a:pt x="9" y="5"/>
                    <a:pt x="9" y="5"/>
                  </a:cubicBezTo>
                  <a:cubicBezTo>
                    <a:pt x="10" y="2"/>
                    <a:pt x="13" y="0"/>
                    <a:pt x="16" y="0"/>
                  </a:cubicBezTo>
                  <a:cubicBezTo>
                    <a:pt x="21" y="2"/>
                    <a:pt x="21" y="2"/>
                    <a:pt x="21" y="2"/>
                  </a:cubicBezTo>
                  <a:cubicBezTo>
                    <a:pt x="24" y="2"/>
                    <a:pt x="26" y="5"/>
                    <a:pt x="26" y="8"/>
                  </a:cubicBezTo>
                  <a:lnTo>
                    <a:pt x="18" y="47"/>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03" name="Freeform 250"/>
            <p:cNvSpPr/>
            <p:nvPr/>
          </p:nvSpPr>
          <p:spPr bwMode="auto">
            <a:xfrm>
              <a:off x="2967038" y="2687436"/>
              <a:ext cx="75009" cy="166688"/>
            </a:xfrm>
            <a:custGeom>
              <a:avLst/>
              <a:gdLst>
                <a:gd name="T0" fmla="*/ 17 w 29"/>
                <a:gd name="T1" fmla="*/ 61 h 65"/>
                <a:gd name="T2" fmla="*/ 11 w 29"/>
                <a:gd name="T3" fmla="*/ 65 h 65"/>
                <a:gd name="T4" fmla="*/ 5 w 29"/>
                <a:gd name="T5" fmla="*/ 64 h 65"/>
                <a:gd name="T6" fmla="*/ 1 w 29"/>
                <a:gd name="T7" fmla="*/ 57 h 65"/>
                <a:gd name="T8" fmla="*/ 12 w 29"/>
                <a:gd name="T9" fmla="*/ 5 h 65"/>
                <a:gd name="T10" fmla="*/ 18 w 29"/>
                <a:gd name="T11" fmla="*/ 0 h 65"/>
                <a:gd name="T12" fmla="*/ 24 w 29"/>
                <a:gd name="T13" fmla="*/ 2 h 65"/>
                <a:gd name="T14" fmla="*/ 28 w 29"/>
                <a:gd name="T15" fmla="*/ 8 h 65"/>
                <a:gd name="T16" fmla="*/ 17 w 29"/>
                <a:gd name="T17" fmla="*/ 6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65">
                  <a:moveTo>
                    <a:pt x="17" y="61"/>
                  </a:moveTo>
                  <a:cubicBezTo>
                    <a:pt x="17" y="64"/>
                    <a:pt x="14" y="65"/>
                    <a:pt x="11" y="65"/>
                  </a:cubicBezTo>
                  <a:cubicBezTo>
                    <a:pt x="5" y="64"/>
                    <a:pt x="5" y="64"/>
                    <a:pt x="5" y="64"/>
                  </a:cubicBezTo>
                  <a:cubicBezTo>
                    <a:pt x="2" y="63"/>
                    <a:pt x="0" y="60"/>
                    <a:pt x="1" y="57"/>
                  </a:cubicBezTo>
                  <a:cubicBezTo>
                    <a:pt x="12" y="5"/>
                    <a:pt x="12" y="5"/>
                    <a:pt x="12" y="5"/>
                  </a:cubicBezTo>
                  <a:cubicBezTo>
                    <a:pt x="12" y="2"/>
                    <a:pt x="15" y="0"/>
                    <a:pt x="18" y="0"/>
                  </a:cubicBezTo>
                  <a:cubicBezTo>
                    <a:pt x="24" y="2"/>
                    <a:pt x="24" y="2"/>
                    <a:pt x="24" y="2"/>
                  </a:cubicBezTo>
                  <a:cubicBezTo>
                    <a:pt x="27" y="2"/>
                    <a:pt x="29" y="5"/>
                    <a:pt x="28" y="8"/>
                  </a:cubicBezTo>
                  <a:lnTo>
                    <a:pt x="17" y="61"/>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04" name="Freeform 251"/>
            <p:cNvSpPr/>
            <p:nvPr/>
          </p:nvSpPr>
          <p:spPr bwMode="auto">
            <a:xfrm>
              <a:off x="3024188" y="2733872"/>
              <a:ext cx="66675" cy="133350"/>
            </a:xfrm>
            <a:custGeom>
              <a:avLst/>
              <a:gdLst>
                <a:gd name="T0" fmla="*/ 17 w 26"/>
                <a:gd name="T1" fmla="*/ 47 h 52"/>
                <a:gd name="T2" fmla="*/ 11 w 26"/>
                <a:gd name="T3" fmla="*/ 51 h 52"/>
                <a:gd name="T4" fmla="*/ 5 w 26"/>
                <a:gd name="T5" fmla="*/ 50 h 52"/>
                <a:gd name="T6" fmla="*/ 1 w 26"/>
                <a:gd name="T7" fmla="*/ 44 h 52"/>
                <a:gd name="T8" fmla="*/ 9 w 26"/>
                <a:gd name="T9" fmla="*/ 5 h 52"/>
                <a:gd name="T10" fmla="*/ 15 w 26"/>
                <a:gd name="T11" fmla="*/ 1 h 52"/>
                <a:gd name="T12" fmla="*/ 21 w 26"/>
                <a:gd name="T13" fmla="*/ 2 h 52"/>
                <a:gd name="T14" fmla="*/ 25 w 26"/>
                <a:gd name="T15" fmla="*/ 9 h 52"/>
                <a:gd name="T16" fmla="*/ 17 w 26"/>
                <a:gd name="T17"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2">
                  <a:moveTo>
                    <a:pt x="17" y="47"/>
                  </a:moveTo>
                  <a:cubicBezTo>
                    <a:pt x="17" y="50"/>
                    <a:pt x="14" y="52"/>
                    <a:pt x="11" y="51"/>
                  </a:cubicBezTo>
                  <a:cubicBezTo>
                    <a:pt x="5" y="50"/>
                    <a:pt x="5" y="50"/>
                    <a:pt x="5" y="50"/>
                  </a:cubicBezTo>
                  <a:cubicBezTo>
                    <a:pt x="2" y="50"/>
                    <a:pt x="0" y="47"/>
                    <a:pt x="1" y="44"/>
                  </a:cubicBezTo>
                  <a:cubicBezTo>
                    <a:pt x="9" y="5"/>
                    <a:pt x="9" y="5"/>
                    <a:pt x="9" y="5"/>
                  </a:cubicBezTo>
                  <a:cubicBezTo>
                    <a:pt x="10" y="2"/>
                    <a:pt x="12" y="0"/>
                    <a:pt x="15" y="1"/>
                  </a:cubicBezTo>
                  <a:cubicBezTo>
                    <a:pt x="21" y="2"/>
                    <a:pt x="21" y="2"/>
                    <a:pt x="21" y="2"/>
                  </a:cubicBezTo>
                  <a:cubicBezTo>
                    <a:pt x="24" y="3"/>
                    <a:pt x="26" y="6"/>
                    <a:pt x="25" y="9"/>
                  </a:cubicBezTo>
                  <a:lnTo>
                    <a:pt x="17" y="47"/>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05" name="Freeform 252"/>
            <p:cNvSpPr>
              <a:spLocks noEditPoints="1"/>
            </p:cNvSpPr>
            <p:nvPr/>
          </p:nvSpPr>
          <p:spPr bwMode="auto">
            <a:xfrm>
              <a:off x="1269207" y="2171897"/>
              <a:ext cx="120253" cy="121444"/>
            </a:xfrm>
            <a:custGeom>
              <a:avLst/>
              <a:gdLst>
                <a:gd name="T0" fmla="*/ 26 w 47"/>
                <a:gd name="T1" fmla="*/ 2 h 47"/>
                <a:gd name="T2" fmla="*/ 2 w 47"/>
                <a:gd name="T3" fmla="*/ 20 h 47"/>
                <a:gd name="T4" fmla="*/ 20 w 47"/>
                <a:gd name="T5" fmla="*/ 45 h 47"/>
                <a:gd name="T6" fmla="*/ 45 w 47"/>
                <a:gd name="T7" fmla="*/ 27 h 47"/>
                <a:gd name="T8" fmla="*/ 26 w 47"/>
                <a:gd name="T9" fmla="*/ 2 h 47"/>
                <a:gd name="T10" fmla="*/ 21 w 47"/>
                <a:gd name="T11" fmla="*/ 41 h 47"/>
                <a:gd name="T12" fmla="*/ 6 w 47"/>
                <a:gd name="T13" fmla="*/ 21 h 47"/>
                <a:gd name="T14" fmla="*/ 26 w 47"/>
                <a:gd name="T15" fmla="*/ 6 h 47"/>
                <a:gd name="T16" fmla="*/ 41 w 47"/>
                <a:gd name="T17" fmla="*/ 26 h 47"/>
                <a:gd name="T18" fmla="*/ 21 w 47"/>
                <a:gd name="T1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6" y="2"/>
                  </a:moveTo>
                  <a:cubicBezTo>
                    <a:pt x="15" y="0"/>
                    <a:pt x="3" y="9"/>
                    <a:pt x="2" y="20"/>
                  </a:cubicBezTo>
                  <a:cubicBezTo>
                    <a:pt x="0" y="32"/>
                    <a:pt x="8" y="43"/>
                    <a:pt x="20" y="45"/>
                  </a:cubicBezTo>
                  <a:cubicBezTo>
                    <a:pt x="32" y="47"/>
                    <a:pt x="43" y="39"/>
                    <a:pt x="45" y="27"/>
                  </a:cubicBezTo>
                  <a:cubicBezTo>
                    <a:pt x="47" y="15"/>
                    <a:pt x="38" y="4"/>
                    <a:pt x="26" y="2"/>
                  </a:cubicBezTo>
                  <a:close/>
                  <a:moveTo>
                    <a:pt x="21" y="41"/>
                  </a:moveTo>
                  <a:cubicBezTo>
                    <a:pt x="11" y="39"/>
                    <a:pt x="5" y="31"/>
                    <a:pt x="6" y="21"/>
                  </a:cubicBezTo>
                  <a:cubicBezTo>
                    <a:pt x="7" y="11"/>
                    <a:pt x="16" y="5"/>
                    <a:pt x="26" y="6"/>
                  </a:cubicBezTo>
                  <a:cubicBezTo>
                    <a:pt x="35" y="8"/>
                    <a:pt x="42" y="17"/>
                    <a:pt x="41" y="26"/>
                  </a:cubicBezTo>
                  <a:cubicBezTo>
                    <a:pt x="39" y="36"/>
                    <a:pt x="30" y="42"/>
                    <a:pt x="21" y="41"/>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06" name="Freeform 253"/>
            <p:cNvSpPr/>
            <p:nvPr/>
          </p:nvSpPr>
          <p:spPr bwMode="auto">
            <a:xfrm>
              <a:off x="1296591" y="2205234"/>
              <a:ext cx="64294" cy="57150"/>
            </a:xfrm>
            <a:custGeom>
              <a:avLst/>
              <a:gdLst>
                <a:gd name="T0" fmla="*/ 14 w 25"/>
                <a:gd name="T1" fmla="*/ 18 h 22"/>
                <a:gd name="T2" fmla="*/ 9 w 25"/>
                <a:gd name="T3" fmla="*/ 14 h 22"/>
                <a:gd name="T4" fmla="*/ 14 w 25"/>
                <a:gd name="T5" fmla="*/ 15 h 22"/>
                <a:gd name="T6" fmla="*/ 15 w 25"/>
                <a:gd name="T7" fmla="*/ 13 h 22"/>
                <a:gd name="T8" fmla="*/ 14 w 25"/>
                <a:gd name="T9" fmla="*/ 12 h 22"/>
                <a:gd name="T10" fmla="*/ 8 w 25"/>
                <a:gd name="T11" fmla="*/ 11 h 22"/>
                <a:gd name="T12" fmla="*/ 8 w 25"/>
                <a:gd name="T13" fmla="*/ 10 h 22"/>
                <a:gd name="T14" fmla="*/ 9 w 25"/>
                <a:gd name="T15" fmla="*/ 9 h 22"/>
                <a:gd name="T16" fmla="*/ 14 w 25"/>
                <a:gd name="T17" fmla="*/ 10 h 22"/>
                <a:gd name="T18" fmla="*/ 16 w 25"/>
                <a:gd name="T19" fmla="*/ 9 h 22"/>
                <a:gd name="T20" fmla="*/ 15 w 25"/>
                <a:gd name="T21" fmla="*/ 7 h 22"/>
                <a:gd name="T22" fmla="*/ 10 w 25"/>
                <a:gd name="T23" fmla="*/ 6 h 22"/>
                <a:gd name="T24" fmla="*/ 16 w 25"/>
                <a:gd name="T25" fmla="*/ 4 h 22"/>
                <a:gd name="T26" fmla="*/ 20 w 25"/>
                <a:gd name="T27" fmla="*/ 6 h 22"/>
                <a:gd name="T28" fmla="*/ 25 w 25"/>
                <a:gd name="T29" fmla="*/ 7 h 22"/>
                <a:gd name="T30" fmla="*/ 17 w 25"/>
                <a:gd name="T31" fmla="*/ 1 h 22"/>
                <a:gd name="T32" fmla="*/ 6 w 25"/>
                <a:gd name="T33" fmla="*/ 6 h 22"/>
                <a:gd name="T34" fmla="*/ 3 w 25"/>
                <a:gd name="T35" fmla="*/ 5 h 22"/>
                <a:gd name="T36" fmla="*/ 1 w 25"/>
                <a:gd name="T37" fmla="*/ 6 h 22"/>
                <a:gd name="T38" fmla="*/ 2 w 25"/>
                <a:gd name="T39" fmla="*/ 8 h 22"/>
                <a:gd name="T40" fmla="*/ 5 w 25"/>
                <a:gd name="T41" fmla="*/ 8 h 22"/>
                <a:gd name="T42" fmla="*/ 5 w 25"/>
                <a:gd name="T43" fmla="*/ 9 h 22"/>
                <a:gd name="T44" fmla="*/ 5 w 25"/>
                <a:gd name="T45" fmla="*/ 10 h 22"/>
                <a:gd name="T46" fmla="*/ 2 w 25"/>
                <a:gd name="T47" fmla="*/ 10 h 22"/>
                <a:gd name="T48" fmla="*/ 0 w 25"/>
                <a:gd name="T49" fmla="*/ 11 h 22"/>
                <a:gd name="T50" fmla="*/ 2 w 25"/>
                <a:gd name="T51" fmla="*/ 13 h 22"/>
                <a:gd name="T52" fmla="*/ 5 w 25"/>
                <a:gd name="T53" fmla="*/ 13 h 22"/>
                <a:gd name="T54" fmla="*/ 14 w 25"/>
                <a:gd name="T55" fmla="*/ 21 h 22"/>
                <a:gd name="T56" fmla="*/ 23 w 25"/>
                <a:gd name="T57" fmla="*/ 18 h 22"/>
                <a:gd name="T58" fmla="*/ 19 w 25"/>
                <a:gd name="T59" fmla="*/ 17 h 22"/>
                <a:gd name="T60" fmla="*/ 14 w 25"/>
                <a:gd name="T6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 h="22">
                  <a:moveTo>
                    <a:pt x="14" y="18"/>
                  </a:moveTo>
                  <a:cubicBezTo>
                    <a:pt x="12" y="18"/>
                    <a:pt x="10" y="16"/>
                    <a:pt x="9" y="14"/>
                  </a:cubicBezTo>
                  <a:cubicBezTo>
                    <a:pt x="14" y="15"/>
                    <a:pt x="14" y="15"/>
                    <a:pt x="14" y="15"/>
                  </a:cubicBezTo>
                  <a:cubicBezTo>
                    <a:pt x="14" y="15"/>
                    <a:pt x="15" y="14"/>
                    <a:pt x="15" y="13"/>
                  </a:cubicBezTo>
                  <a:cubicBezTo>
                    <a:pt x="15" y="13"/>
                    <a:pt x="15" y="12"/>
                    <a:pt x="14" y="12"/>
                  </a:cubicBezTo>
                  <a:cubicBezTo>
                    <a:pt x="8" y="11"/>
                    <a:pt x="8" y="11"/>
                    <a:pt x="8" y="11"/>
                  </a:cubicBezTo>
                  <a:cubicBezTo>
                    <a:pt x="8" y="11"/>
                    <a:pt x="8" y="10"/>
                    <a:pt x="8" y="10"/>
                  </a:cubicBezTo>
                  <a:cubicBezTo>
                    <a:pt x="8" y="10"/>
                    <a:pt x="8" y="9"/>
                    <a:pt x="9" y="9"/>
                  </a:cubicBezTo>
                  <a:cubicBezTo>
                    <a:pt x="14" y="10"/>
                    <a:pt x="14" y="10"/>
                    <a:pt x="14" y="10"/>
                  </a:cubicBezTo>
                  <a:cubicBezTo>
                    <a:pt x="15" y="10"/>
                    <a:pt x="16" y="9"/>
                    <a:pt x="16" y="9"/>
                  </a:cubicBezTo>
                  <a:cubicBezTo>
                    <a:pt x="16" y="8"/>
                    <a:pt x="16" y="7"/>
                    <a:pt x="15" y="7"/>
                  </a:cubicBezTo>
                  <a:cubicBezTo>
                    <a:pt x="10" y="6"/>
                    <a:pt x="10" y="6"/>
                    <a:pt x="10" y="6"/>
                  </a:cubicBezTo>
                  <a:cubicBezTo>
                    <a:pt x="11" y="5"/>
                    <a:pt x="14" y="4"/>
                    <a:pt x="16" y="4"/>
                  </a:cubicBezTo>
                  <a:cubicBezTo>
                    <a:pt x="18" y="4"/>
                    <a:pt x="19" y="5"/>
                    <a:pt x="20" y="6"/>
                  </a:cubicBezTo>
                  <a:cubicBezTo>
                    <a:pt x="25" y="7"/>
                    <a:pt x="25" y="7"/>
                    <a:pt x="25" y="7"/>
                  </a:cubicBezTo>
                  <a:cubicBezTo>
                    <a:pt x="23" y="4"/>
                    <a:pt x="20" y="1"/>
                    <a:pt x="17" y="1"/>
                  </a:cubicBezTo>
                  <a:cubicBezTo>
                    <a:pt x="12" y="0"/>
                    <a:pt x="8" y="2"/>
                    <a:pt x="6" y="6"/>
                  </a:cubicBezTo>
                  <a:cubicBezTo>
                    <a:pt x="3" y="5"/>
                    <a:pt x="3" y="5"/>
                    <a:pt x="3" y="5"/>
                  </a:cubicBezTo>
                  <a:cubicBezTo>
                    <a:pt x="2" y="5"/>
                    <a:pt x="1" y="6"/>
                    <a:pt x="1" y="6"/>
                  </a:cubicBezTo>
                  <a:cubicBezTo>
                    <a:pt x="1" y="7"/>
                    <a:pt x="2" y="8"/>
                    <a:pt x="2" y="8"/>
                  </a:cubicBezTo>
                  <a:cubicBezTo>
                    <a:pt x="5" y="8"/>
                    <a:pt x="5" y="8"/>
                    <a:pt x="5" y="8"/>
                  </a:cubicBezTo>
                  <a:cubicBezTo>
                    <a:pt x="5" y="9"/>
                    <a:pt x="5" y="9"/>
                    <a:pt x="5" y="9"/>
                  </a:cubicBezTo>
                  <a:cubicBezTo>
                    <a:pt x="5" y="10"/>
                    <a:pt x="5" y="10"/>
                    <a:pt x="5" y="10"/>
                  </a:cubicBezTo>
                  <a:cubicBezTo>
                    <a:pt x="2" y="10"/>
                    <a:pt x="2" y="10"/>
                    <a:pt x="2" y="10"/>
                  </a:cubicBezTo>
                  <a:cubicBezTo>
                    <a:pt x="1" y="10"/>
                    <a:pt x="1" y="10"/>
                    <a:pt x="0" y="11"/>
                  </a:cubicBezTo>
                  <a:cubicBezTo>
                    <a:pt x="0" y="12"/>
                    <a:pt x="1" y="13"/>
                    <a:pt x="2" y="13"/>
                  </a:cubicBezTo>
                  <a:cubicBezTo>
                    <a:pt x="5" y="13"/>
                    <a:pt x="5" y="13"/>
                    <a:pt x="5" y="13"/>
                  </a:cubicBezTo>
                  <a:cubicBezTo>
                    <a:pt x="6" y="17"/>
                    <a:pt x="9" y="21"/>
                    <a:pt x="14" y="21"/>
                  </a:cubicBezTo>
                  <a:cubicBezTo>
                    <a:pt x="17" y="22"/>
                    <a:pt x="21" y="20"/>
                    <a:pt x="23" y="18"/>
                  </a:cubicBezTo>
                  <a:cubicBezTo>
                    <a:pt x="19" y="17"/>
                    <a:pt x="19" y="17"/>
                    <a:pt x="19" y="17"/>
                  </a:cubicBezTo>
                  <a:cubicBezTo>
                    <a:pt x="17" y="18"/>
                    <a:pt x="16" y="18"/>
                    <a:pt x="14" y="18"/>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07" name="Freeform 254"/>
            <p:cNvSpPr>
              <a:spLocks noEditPoints="1"/>
            </p:cNvSpPr>
            <p:nvPr/>
          </p:nvSpPr>
          <p:spPr bwMode="auto">
            <a:xfrm>
              <a:off x="2472928" y="1762322"/>
              <a:ext cx="121444" cy="121444"/>
            </a:xfrm>
            <a:custGeom>
              <a:avLst/>
              <a:gdLst>
                <a:gd name="T0" fmla="*/ 27 w 47"/>
                <a:gd name="T1" fmla="*/ 2 h 47"/>
                <a:gd name="T2" fmla="*/ 2 w 47"/>
                <a:gd name="T3" fmla="*/ 20 h 47"/>
                <a:gd name="T4" fmla="*/ 20 w 47"/>
                <a:gd name="T5" fmla="*/ 45 h 47"/>
                <a:gd name="T6" fmla="*/ 45 w 47"/>
                <a:gd name="T7" fmla="*/ 27 h 47"/>
                <a:gd name="T8" fmla="*/ 27 w 47"/>
                <a:gd name="T9" fmla="*/ 2 h 47"/>
                <a:gd name="T10" fmla="*/ 21 w 47"/>
                <a:gd name="T11" fmla="*/ 41 h 47"/>
                <a:gd name="T12" fmla="*/ 6 w 47"/>
                <a:gd name="T13" fmla="*/ 21 h 47"/>
                <a:gd name="T14" fmla="*/ 26 w 47"/>
                <a:gd name="T15" fmla="*/ 6 h 47"/>
                <a:gd name="T16" fmla="*/ 41 w 47"/>
                <a:gd name="T17" fmla="*/ 26 h 47"/>
                <a:gd name="T18" fmla="*/ 21 w 47"/>
                <a:gd name="T1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7" y="2"/>
                  </a:moveTo>
                  <a:cubicBezTo>
                    <a:pt x="15" y="0"/>
                    <a:pt x="4" y="8"/>
                    <a:pt x="2" y="20"/>
                  </a:cubicBezTo>
                  <a:cubicBezTo>
                    <a:pt x="0" y="32"/>
                    <a:pt x="8" y="43"/>
                    <a:pt x="20" y="45"/>
                  </a:cubicBezTo>
                  <a:cubicBezTo>
                    <a:pt x="32" y="47"/>
                    <a:pt x="43" y="38"/>
                    <a:pt x="45" y="27"/>
                  </a:cubicBezTo>
                  <a:cubicBezTo>
                    <a:pt x="47" y="15"/>
                    <a:pt x="38" y="4"/>
                    <a:pt x="27" y="2"/>
                  </a:cubicBezTo>
                  <a:close/>
                  <a:moveTo>
                    <a:pt x="21" y="41"/>
                  </a:moveTo>
                  <a:cubicBezTo>
                    <a:pt x="11" y="39"/>
                    <a:pt x="5" y="30"/>
                    <a:pt x="6" y="21"/>
                  </a:cubicBezTo>
                  <a:cubicBezTo>
                    <a:pt x="8" y="11"/>
                    <a:pt x="16" y="5"/>
                    <a:pt x="26" y="6"/>
                  </a:cubicBezTo>
                  <a:cubicBezTo>
                    <a:pt x="35" y="7"/>
                    <a:pt x="42" y="16"/>
                    <a:pt x="41" y="26"/>
                  </a:cubicBezTo>
                  <a:cubicBezTo>
                    <a:pt x="39" y="35"/>
                    <a:pt x="30" y="42"/>
                    <a:pt x="21" y="41"/>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08" name="Freeform 255"/>
            <p:cNvSpPr/>
            <p:nvPr/>
          </p:nvSpPr>
          <p:spPr bwMode="auto">
            <a:xfrm>
              <a:off x="2501503" y="1796850"/>
              <a:ext cx="64294" cy="55960"/>
            </a:xfrm>
            <a:custGeom>
              <a:avLst/>
              <a:gdLst>
                <a:gd name="T0" fmla="*/ 14 w 25"/>
                <a:gd name="T1" fmla="*/ 18 h 22"/>
                <a:gd name="T2" fmla="*/ 9 w 25"/>
                <a:gd name="T3" fmla="*/ 14 h 22"/>
                <a:gd name="T4" fmla="*/ 14 w 25"/>
                <a:gd name="T5" fmla="*/ 14 h 22"/>
                <a:gd name="T6" fmla="*/ 15 w 25"/>
                <a:gd name="T7" fmla="*/ 13 h 22"/>
                <a:gd name="T8" fmla="*/ 14 w 25"/>
                <a:gd name="T9" fmla="*/ 12 h 22"/>
                <a:gd name="T10" fmla="*/ 8 w 25"/>
                <a:gd name="T11" fmla="*/ 11 h 22"/>
                <a:gd name="T12" fmla="*/ 8 w 25"/>
                <a:gd name="T13" fmla="*/ 10 h 22"/>
                <a:gd name="T14" fmla="*/ 9 w 25"/>
                <a:gd name="T15" fmla="*/ 9 h 22"/>
                <a:gd name="T16" fmla="*/ 14 w 25"/>
                <a:gd name="T17" fmla="*/ 10 h 22"/>
                <a:gd name="T18" fmla="*/ 16 w 25"/>
                <a:gd name="T19" fmla="*/ 8 h 22"/>
                <a:gd name="T20" fmla="*/ 15 w 25"/>
                <a:gd name="T21" fmla="*/ 7 h 22"/>
                <a:gd name="T22" fmla="*/ 10 w 25"/>
                <a:gd name="T23" fmla="*/ 6 h 22"/>
                <a:gd name="T24" fmla="*/ 16 w 25"/>
                <a:gd name="T25" fmla="*/ 4 h 22"/>
                <a:gd name="T26" fmla="*/ 20 w 25"/>
                <a:gd name="T27" fmla="*/ 6 h 22"/>
                <a:gd name="T28" fmla="*/ 25 w 25"/>
                <a:gd name="T29" fmla="*/ 7 h 22"/>
                <a:gd name="T30" fmla="*/ 17 w 25"/>
                <a:gd name="T31" fmla="*/ 0 h 22"/>
                <a:gd name="T32" fmla="*/ 6 w 25"/>
                <a:gd name="T33" fmla="*/ 6 h 22"/>
                <a:gd name="T34" fmla="*/ 3 w 25"/>
                <a:gd name="T35" fmla="*/ 5 h 22"/>
                <a:gd name="T36" fmla="*/ 1 w 25"/>
                <a:gd name="T37" fmla="*/ 6 h 22"/>
                <a:gd name="T38" fmla="*/ 2 w 25"/>
                <a:gd name="T39" fmla="*/ 8 h 22"/>
                <a:gd name="T40" fmla="*/ 5 w 25"/>
                <a:gd name="T41" fmla="*/ 8 h 22"/>
                <a:gd name="T42" fmla="*/ 5 w 25"/>
                <a:gd name="T43" fmla="*/ 9 h 22"/>
                <a:gd name="T44" fmla="*/ 5 w 25"/>
                <a:gd name="T45" fmla="*/ 10 h 22"/>
                <a:gd name="T46" fmla="*/ 2 w 25"/>
                <a:gd name="T47" fmla="*/ 10 h 22"/>
                <a:gd name="T48" fmla="*/ 1 w 25"/>
                <a:gd name="T49" fmla="*/ 11 h 22"/>
                <a:gd name="T50" fmla="*/ 2 w 25"/>
                <a:gd name="T51" fmla="*/ 13 h 22"/>
                <a:gd name="T52" fmla="*/ 5 w 25"/>
                <a:gd name="T53" fmla="*/ 13 h 22"/>
                <a:gd name="T54" fmla="*/ 14 w 25"/>
                <a:gd name="T55" fmla="*/ 21 h 22"/>
                <a:gd name="T56" fmla="*/ 23 w 25"/>
                <a:gd name="T57" fmla="*/ 17 h 22"/>
                <a:gd name="T58" fmla="*/ 19 w 25"/>
                <a:gd name="T59" fmla="*/ 17 h 22"/>
                <a:gd name="T60" fmla="*/ 14 w 25"/>
                <a:gd name="T6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 h="22">
                  <a:moveTo>
                    <a:pt x="14" y="18"/>
                  </a:moveTo>
                  <a:cubicBezTo>
                    <a:pt x="12" y="17"/>
                    <a:pt x="10" y="16"/>
                    <a:pt x="9" y="14"/>
                  </a:cubicBezTo>
                  <a:cubicBezTo>
                    <a:pt x="14" y="14"/>
                    <a:pt x="14" y="14"/>
                    <a:pt x="14" y="14"/>
                  </a:cubicBezTo>
                  <a:cubicBezTo>
                    <a:pt x="15" y="15"/>
                    <a:pt x="15" y="14"/>
                    <a:pt x="15" y="13"/>
                  </a:cubicBezTo>
                  <a:cubicBezTo>
                    <a:pt x="15" y="12"/>
                    <a:pt x="15" y="12"/>
                    <a:pt x="14" y="12"/>
                  </a:cubicBezTo>
                  <a:cubicBezTo>
                    <a:pt x="8" y="11"/>
                    <a:pt x="8" y="11"/>
                    <a:pt x="8" y="11"/>
                  </a:cubicBezTo>
                  <a:cubicBezTo>
                    <a:pt x="8" y="10"/>
                    <a:pt x="8" y="10"/>
                    <a:pt x="8" y="10"/>
                  </a:cubicBezTo>
                  <a:cubicBezTo>
                    <a:pt x="8" y="9"/>
                    <a:pt x="9" y="9"/>
                    <a:pt x="9" y="9"/>
                  </a:cubicBezTo>
                  <a:cubicBezTo>
                    <a:pt x="14" y="10"/>
                    <a:pt x="14" y="10"/>
                    <a:pt x="14" y="10"/>
                  </a:cubicBezTo>
                  <a:cubicBezTo>
                    <a:pt x="15" y="10"/>
                    <a:pt x="16" y="9"/>
                    <a:pt x="16" y="8"/>
                  </a:cubicBezTo>
                  <a:cubicBezTo>
                    <a:pt x="16" y="8"/>
                    <a:pt x="16" y="7"/>
                    <a:pt x="15" y="7"/>
                  </a:cubicBezTo>
                  <a:cubicBezTo>
                    <a:pt x="10" y="6"/>
                    <a:pt x="10" y="6"/>
                    <a:pt x="10" y="6"/>
                  </a:cubicBezTo>
                  <a:cubicBezTo>
                    <a:pt x="12" y="4"/>
                    <a:pt x="14" y="3"/>
                    <a:pt x="16" y="4"/>
                  </a:cubicBezTo>
                  <a:cubicBezTo>
                    <a:pt x="18" y="4"/>
                    <a:pt x="19" y="5"/>
                    <a:pt x="20" y="6"/>
                  </a:cubicBezTo>
                  <a:cubicBezTo>
                    <a:pt x="25" y="7"/>
                    <a:pt x="25" y="7"/>
                    <a:pt x="25" y="7"/>
                  </a:cubicBezTo>
                  <a:cubicBezTo>
                    <a:pt x="23" y="3"/>
                    <a:pt x="20" y="1"/>
                    <a:pt x="17" y="0"/>
                  </a:cubicBezTo>
                  <a:cubicBezTo>
                    <a:pt x="12" y="0"/>
                    <a:pt x="8" y="2"/>
                    <a:pt x="6" y="6"/>
                  </a:cubicBezTo>
                  <a:cubicBezTo>
                    <a:pt x="3" y="5"/>
                    <a:pt x="3" y="5"/>
                    <a:pt x="3" y="5"/>
                  </a:cubicBezTo>
                  <a:cubicBezTo>
                    <a:pt x="2" y="5"/>
                    <a:pt x="1" y="5"/>
                    <a:pt x="1" y="6"/>
                  </a:cubicBezTo>
                  <a:cubicBezTo>
                    <a:pt x="1" y="7"/>
                    <a:pt x="2" y="8"/>
                    <a:pt x="2" y="8"/>
                  </a:cubicBezTo>
                  <a:cubicBezTo>
                    <a:pt x="5" y="8"/>
                    <a:pt x="5" y="8"/>
                    <a:pt x="5" y="8"/>
                  </a:cubicBezTo>
                  <a:cubicBezTo>
                    <a:pt x="5" y="9"/>
                    <a:pt x="5" y="9"/>
                    <a:pt x="5" y="9"/>
                  </a:cubicBezTo>
                  <a:cubicBezTo>
                    <a:pt x="5" y="10"/>
                    <a:pt x="5" y="10"/>
                    <a:pt x="5" y="10"/>
                  </a:cubicBezTo>
                  <a:cubicBezTo>
                    <a:pt x="2" y="10"/>
                    <a:pt x="2" y="10"/>
                    <a:pt x="2" y="10"/>
                  </a:cubicBezTo>
                  <a:cubicBezTo>
                    <a:pt x="1" y="10"/>
                    <a:pt x="1" y="10"/>
                    <a:pt x="1" y="11"/>
                  </a:cubicBezTo>
                  <a:cubicBezTo>
                    <a:pt x="0" y="12"/>
                    <a:pt x="1" y="13"/>
                    <a:pt x="2" y="13"/>
                  </a:cubicBezTo>
                  <a:cubicBezTo>
                    <a:pt x="5" y="13"/>
                    <a:pt x="5" y="13"/>
                    <a:pt x="5" y="13"/>
                  </a:cubicBezTo>
                  <a:cubicBezTo>
                    <a:pt x="6" y="17"/>
                    <a:pt x="9" y="21"/>
                    <a:pt x="14" y="21"/>
                  </a:cubicBezTo>
                  <a:cubicBezTo>
                    <a:pt x="17" y="22"/>
                    <a:pt x="21" y="20"/>
                    <a:pt x="23" y="17"/>
                  </a:cubicBezTo>
                  <a:cubicBezTo>
                    <a:pt x="19" y="17"/>
                    <a:pt x="19" y="17"/>
                    <a:pt x="19" y="17"/>
                  </a:cubicBezTo>
                  <a:cubicBezTo>
                    <a:pt x="17" y="18"/>
                    <a:pt x="16" y="18"/>
                    <a:pt x="14" y="18"/>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09" name="Freeform 256"/>
            <p:cNvSpPr>
              <a:spLocks noEditPoints="1"/>
            </p:cNvSpPr>
            <p:nvPr/>
          </p:nvSpPr>
          <p:spPr bwMode="auto">
            <a:xfrm>
              <a:off x="365522" y="2129034"/>
              <a:ext cx="66675" cy="104775"/>
            </a:xfrm>
            <a:custGeom>
              <a:avLst/>
              <a:gdLst>
                <a:gd name="T0" fmla="*/ 9 w 26"/>
                <a:gd name="T1" fmla="*/ 0 h 41"/>
                <a:gd name="T2" fmla="*/ 2 w 26"/>
                <a:gd name="T3" fmla="*/ 30 h 41"/>
                <a:gd name="T4" fmla="*/ 15 w 26"/>
                <a:gd name="T5" fmla="*/ 40 h 41"/>
                <a:gd name="T6" fmla="*/ 25 w 26"/>
                <a:gd name="T7" fmla="*/ 27 h 41"/>
                <a:gd name="T8" fmla="*/ 9 w 26"/>
                <a:gd name="T9" fmla="*/ 0 h 41"/>
                <a:gd name="T10" fmla="*/ 14 w 26"/>
                <a:gd name="T11" fmla="*/ 36 h 41"/>
                <a:gd name="T12" fmla="*/ 20 w 26"/>
                <a:gd name="T13" fmla="*/ 25 h 41"/>
                <a:gd name="T14" fmla="*/ 14 w 26"/>
                <a:gd name="T15" fmla="*/ 36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1">
                  <a:moveTo>
                    <a:pt x="9" y="0"/>
                  </a:moveTo>
                  <a:cubicBezTo>
                    <a:pt x="9" y="0"/>
                    <a:pt x="0" y="18"/>
                    <a:pt x="2" y="30"/>
                  </a:cubicBezTo>
                  <a:cubicBezTo>
                    <a:pt x="3" y="37"/>
                    <a:pt x="8" y="41"/>
                    <a:pt x="15" y="40"/>
                  </a:cubicBezTo>
                  <a:cubicBezTo>
                    <a:pt x="21" y="39"/>
                    <a:pt x="26" y="33"/>
                    <a:pt x="25" y="27"/>
                  </a:cubicBezTo>
                  <a:cubicBezTo>
                    <a:pt x="23" y="15"/>
                    <a:pt x="9" y="0"/>
                    <a:pt x="9" y="0"/>
                  </a:cubicBezTo>
                  <a:close/>
                  <a:moveTo>
                    <a:pt x="14" y="36"/>
                  </a:moveTo>
                  <a:cubicBezTo>
                    <a:pt x="20" y="25"/>
                    <a:pt x="20" y="25"/>
                    <a:pt x="20" y="25"/>
                  </a:cubicBezTo>
                  <a:cubicBezTo>
                    <a:pt x="20" y="25"/>
                    <a:pt x="22" y="34"/>
                    <a:pt x="14" y="36"/>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10" name="Freeform 257"/>
            <p:cNvSpPr>
              <a:spLocks noEditPoints="1"/>
            </p:cNvSpPr>
            <p:nvPr/>
          </p:nvSpPr>
          <p:spPr bwMode="auto">
            <a:xfrm>
              <a:off x="2259806" y="1909959"/>
              <a:ext cx="66675" cy="104775"/>
            </a:xfrm>
            <a:custGeom>
              <a:avLst/>
              <a:gdLst>
                <a:gd name="T0" fmla="*/ 9 w 26"/>
                <a:gd name="T1" fmla="*/ 0 h 41"/>
                <a:gd name="T2" fmla="*/ 2 w 26"/>
                <a:gd name="T3" fmla="*/ 30 h 41"/>
                <a:gd name="T4" fmla="*/ 15 w 26"/>
                <a:gd name="T5" fmla="*/ 40 h 41"/>
                <a:gd name="T6" fmla="*/ 25 w 26"/>
                <a:gd name="T7" fmla="*/ 27 h 41"/>
                <a:gd name="T8" fmla="*/ 9 w 26"/>
                <a:gd name="T9" fmla="*/ 0 h 41"/>
                <a:gd name="T10" fmla="*/ 14 w 26"/>
                <a:gd name="T11" fmla="*/ 36 h 41"/>
                <a:gd name="T12" fmla="*/ 20 w 26"/>
                <a:gd name="T13" fmla="*/ 25 h 41"/>
                <a:gd name="T14" fmla="*/ 14 w 26"/>
                <a:gd name="T15" fmla="*/ 36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1">
                  <a:moveTo>
                    <a:pt x="9" y="0"/>
                  </a:moveTo>
                  <a:cubicBezTo>
                    <a:pt x="9" y="0"/>
                    <a:pt x="0" y="18"/>
                    <a:pt x="2" y="30"/>
                  </a:cubicBezTo>
                  <a:cubicBezTo>
                    <a:pt x="3" y="37"/>
                    <a:pt x="9" y="41"/>
                    <a:pt x="15" y="40"/>
                  </a:cubicBezTo>
                  <a:cubicBezTo>
                    <a:pt x="22" y="39"/>
                    <a:pt x="26" y="33"/>
                    <a:pt x="25" y="27"/>
                  </a:cubicBezTo>
                  <a:cubicBezTo>
                    <a:pt x="23" y="15"/>
                    <a:pt x="9" y="0"/>
                    <a:pt x="9" y="0"/>
                  </a:cubicBezTo>
                  <a:close/>
                  <a:moveTo>
                    <a:pt x="14" y="36"/>
                  </a:moveTo>
                  <a:cubicBezTo>
                    <a:pt x="20" y="25"/>
                    <a:pt x="20" y="25"/>
                    <a:pt x="20" y="25"/>
                  </a:cubicBezTo>
                  <a:cubicBezTo>
                    <a:pt x="20" y="25"/>
                    <a:pt x="23" y="34"/>
                    <a:pt x="14" y="36"/>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11" name="Freeform 258"/>
            <p:cNvSpPr>
              <a:spLocks noEditPoints="1"/>
            </p:cNvSpPr>
            <p:nvPr/>
          </p:nvSpPr>
          <p:spPr bwMode="auto">
            <a:xfrm>
              <a:off x="3489721" y="2913656"/>
              <a:ext cx="119063" cy="192881"/>
            </a:xfrm>
            <a:custGeom>
              <a:avLst/>
              <a:gdLst>
                <a:gd name="T0" fmla="*/ 16 w 46"/>
                <a:gd name="T1" fmla="*/ 0 h 75"/>
                <a:gd name="T2" fmla="*/ 3 w 46"/>
                <a:gd name="T3" fmla="*/ 56 h 75"/>
                <a:gd name="T4" fmla="*/ 27 w 46"/>
                <a:gd name="T5" fmla="*/ 73 h 75"/>
                <a:gd name="T6" fmla="*/ 45 w 46"/>
                <a:gd name="T7" fmla="*/ 49 h 75"/>
                <a:gd name="T8" fmla="*/ 16 w 46"/>
                <a:gd name="T9" fmla="*/ 0 h 75"/>
                <a:gd name="T10" fmla="*/ 25 w 46"/>
                <a:gd name="T11" fmla="*/ 65 h 75"/>
                <a:gd name="T12" fmla="*/ 36 w 46"/>
                <a:gd name="T13" fmla="*/ 46 h 75"/>
                <a:gd name="T14" fmla="*/ 25 w 46"/>
                <a:gd name="T15" fmla="*/ 6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75">
                  <a:moveTo>
                    <a:pt x="16" y="0"/>
                  </a:moveTo>
                  <a:cubicBezTo>
                    <a:pt x="16" y="0"/>
                    <a:pt x="0" y="34"/>
                    <a:pt x="3" y="56"/>
                  </a:cubicBezTo>
                  <a:cubicBezTo>
                    <a:pt x="5" y="67"/>
                    <a:pt x="15" y="75"/>
                    <a:pt x="27" y="73"/>
                  </a:cubicBezTo>
                  <a:cubicBezTo>
                    <a:pt x="38" y="72"/>
                    <a:pt x="46" y="61"/>
                    <a:pt x="45" y="49"/>
                  </a:cubicBezTo>
                  <a:cubicBezTo>
                    <a:pt x="41" y="28"/>
                    <a:pt x="16" y="0"/>
                    <a:pt x="16" y="0"/>
                  </a:cubicBezTo>
                  <a:close/>
                  <a:moveTo>
                    <a:pt x="25" y="65"/>
                  </a:moveTo>
                  <a:cubicBezTo>
                    <a:pt x="36" y="46"/>
                    <a:pt x="36" y="46"/>
                    <a:pt x="36" y="46"/>
                  </a:cubicBezTo>
                  <a:cubicBezTo>
                    <a:pt x="36" y="46"/>
                    <a:pt x="40" y="63"/>
                    <a:pt x="25" y="65"/>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12" name="Freeform 259"/>
            <p:cNvSpPr>
              <a:spLocks noEditPoints="1"/>
            </p:cNvSpPr>
            <p:nvPr/>
          </p:nvSpPr>
          <p:spPr bwMode="auto">
            <a:xfrm>
              <a:off x="3314700" y="2084981"/>
              <a:ext cx="119063" cy="192881"/>
            </a:xfrm>
            <a:custGeom>
              <a:avLst/>
              <a:gdLst>
                <a:gd name="T0" fmla="*/ 16 w 46"/>
                <a:gd name="T1" fmla="*/ 0 h 75"/>
                <a:gd name="T2" fmla="*/ 3 w 46"/>
                <a:gd name="T3" fmla="*/ 56 h 75"/>
                <a:gd name="T4" fmla="*/ 27 w 46"/>
                <a:gd name="T5" fmla="*/ 73 h 75"/>
                <a:gd name="T6" fmla="*/ 45 w 46"/>
                <a:gd name="T7" fmla="*/ 49 h 75"/>
                <a:gd name="T8" fmla="*/ 16 w 46"/>
                <a:gd name="T9" fmla="*/ 0 h 75"/>
                <a:gd name="T10" fmla="*/ 26 w 46"/>
                <a:gd name="T11" fmla="*/ 65 h 75"/>
                <a:gd name="T12" fmla="*/ 36 w 46"/>
                <a:gd name="T13" fmla="*/ 46 h 75"/>
                <a:gd name="T14" fmla="*/ 26 w 46"/>
                <a:gd name="T15" fmla="*/ 6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75">
                  <a:moveTo>
                    <a:pt x="16" y="0"/>
                  </a:moveTo>
                  <a:cubicBezTo>
                    <a:pt x="16" y="0"/>
                    <a:pt x="0" y="34"/>
                    <a:pt x="3" y="56"/>
                  </a:cubicBezTo>
                  <a:cubicBezTo>
                    <a:pt x="5" y="67"/>
                    <a:pt x="16" y="75"/>
                    <a:pt x="27" y="73"/>
                  </a:cubicBezTo>
                  <a:cubicBezTo>
                    <a:pt x="39" y="71"/>
                    <a:pt x="46" y="61"/>
                    <a:pt x="45" y="49"/>
                  </a:cubicBezTo>
                  <a:cubicBezTo>
                    <a:pt x="41" y="27"/>
                    <a:pt x="16" y="0"/>
                    <a:pt x="16" y="0"/>
                  </a:cubicBezTo>
                  <a:close/>
                  <a:moveTo>
                    <a:pt x="26" y="65"/>
                  </a:moveTo>
                  <a:cubicBezTo>
                    <a:pt x="36" y="46"/>
                    <a:pt x="36" y="46"/>
                    <a:pt x="36" y="46"/>
                  </a:cubicBezTo>
                  <a:cubicBezTo>
                    <a:pt x="36" y="46"/>
                    <a:pt x="40" y="63"/>
                    <a:pt x="26" y="65"/>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13" name="Freeform 260"/>
            <p:cNvSpPr/>
            <p:nvPr/>
          </p:nvSpPr>
          <p:spPr bwMode="auto">
            <a:xfrm>
              <a:off x="2521744" y="2596950"/>
              <a:ext cx="95250" cy="192881"/>
            </a:xfrm>
            <a:custGeom>
              <a:avLst/>
              <a:gdLst>
                <a:gd name="T0" fmla="*/ 37 w 37"/>
                <a:gd name="T1" fmla="*/ 14 h 75"/>
                <a:gd name="T2" fmla="*/ 37 w 37"/>
                <a:gd name="T3" fmla="*/ 14 h 75"/>
                <a:gd name="T4" fmla="*/ 37 w 37"/>
                <a:gd name="T5" fmla="*/ 14 h 75"/>
                <a:gd name="T6" fmla="*/ 26 w 37"/>
                <a:gd name="T7" fmla="*/ 4 h 75"/>
                <a:gd name="T8" fmla="*/ 25 w 37"/>
                <a:gd name="T9" fmla="*/ 4 h 75"/>
                <a:gd name="T10" fmla="*/ 20 w 37"/>
                <a:gd name="T11" fmla="*/ 3 h 75"/>
                <a:gd name="T12" fmla="*/ 4 w 37"/>
                <a:gd name="T13" fmla="*/ 10 h 75"/>
                <a:gd name="T14" fmla="*/ 1 w 37"/>
                <a:gd name="T15" fmla="*/ 31 h 75"/>
                <a:gd name="T16" fmla="*/ 4 w 37"/>
                <a:gd name="T17" fmla="*/ 35 h 75"/>
                <a:gd name="T18" fmla="*/ 8 w 37"/>
                <a:gd name="T19" fmla="*/ 32 h 75"/>
                <a:gd name="T20" fmla="*/ 10 w 37"/>
                <a:gd name="T21" fmla="*/ 15 h 75"/>
                <a:gd name="T22" fmla="*/ 11 w 37"/>
                <a:gd name="T23" fmla="*/ 16 h 75"/>
                <a:gd name="T24" fmla="*/ 10 w 37"/>
                <a:gd name="T25" fmla="*/ 26 h 75"/>
                <a:gd name="T26" fmla="*/ 9 w 37"/>
                <a:gd name="T27" fmla="*/ 35 h 75"/>
                <a:gd name="T28" fmla="*/ 4 w 37"/>
                <a:gd name="T29" fmla="*/ 68 h 75"/>
                <a:gd name="T30" fmla="*/ 7 w 37"/>
                <a:gd name="T31" fmla="*/ 73 h 75"/>
                <a:gd name="T32" fmla="*/ 12 w 37"/>
                <a:gd name="T33" fmla="*/ 70 h 75"/>
                <a:gd name="T34" fmla="*/ 16 w 37"/>
                <a:gd name="T35" fmla="*/ 39 h 75"/>
                <a:gd name="T36" fmla="*/ 17 w 37"/>
                <a:gd name="T37" fmla="*/ 39 h 75"/>
                <a:gd name="T38" fmla="*/ 13 w 37"/>
                <a:gd name="T39" fmla="*/ 70 h 75"/>
                <a:gd name="T40" fmla="*/ 16 w 37"/>
                <a:gd name="T41" fmla="*/ 74 h 75"/>
                <a:gd name="T42" fmla="*/ 21 w 37"/>
                <a:gd name="T43" fmla="*/ 71 h 75"/>
                <a:gd name="T44" fmla="*/ 26 w 37"/>
                <a:gd name="T45" fmla="*/ 37 h 75"/>
                <a:gd name="T46" fmla="*/ 27 w 37"/>
                <a:gd name="T47" fmla="*/ 28 h 75"/>
                <a:gd name="T48" fmla="*/ 29 w 37"/>
                <a:gd name="T49" fmla="*/ 18 h 75"/>
                <a:gd name="T50" fmla="*/ 30 w 37"/>
                <a:gd name="T51" fmla="*/ 18 h 75"/>
                <a:gd name="T52" fmla="*/ 27 w 37"/>
                <a:gd name="T53" fmla="*/ 35 h 75"/>
                <a:gd name="T54" fmla="*/ 30 w 37"/>
                <a:gd name="T55" fmla="*/ 39 h 75"/>
                <a:gd name="T56" fmla="*/ 34 w 37"/>
                <a:gd name="T57" fmla="*/ 36 h 75"/>
                <a:gd name="T58" fmla="*/ 37 w 37"/>
                <a:gd name="T59" fmla="*/ 14 h 75"/>
                <a:gd name="T60" fmla="*/ 37 w 37"/>
                <a:gd name="T61"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75">
                  <a:moveTo>
                    <a:pt x="37" y="14"/>
                  </a:moveTo>
                  <a:cubicBezTo>
                    <a:pt x="37" y="14"/>
                    <a:pt x="37" y="14"/>
                    <a:pt x="37" y="14"/>
                  </a:cubicBezTo>
                  <a:cubicBezTo>
                    <a:pt x="37" y="14"/>
                    <a:pt x="37" y="14"/>
                    <a:pt x="37" y="14"/>
                  </a:cubicBezTo>
                  <a:cubicBezTo>
                    <a:pt x="37" y="8"/>
                    <a:pt x="30" y="5"/>
                    <a:pt x="26" y="4"/>
                  </a:cubicBezTo>
                  <a:cubicBezTo>
                    <a:pt x="26" y="4"/>
                    <a:pt x="25" y="4"/>
                    <a:pt x="25" y="4"/>
                  </a:cubicBezTo>
                  <a:cubicBezTo>
                    <a:pt x="20" y="3"/>
                    <a:pt x="20" y="3"/>
                    <a:pt x="20" y="3"/>
                  </a:cubicBezTo>
                  <a:cubicBezTo>
                    <a:pt x="20" y="3"/>
                    <a:pt x="5" y="0"/>
                    <a:pt x="4" y="10"/>
                  </a:cubicBezTo>
                  <a:cubicBezTo>
                    <a:pt x="1" y="31"/>
                    <a:pt x="1" y="31"/>
                    <a:pt x="1" y="31"/>
                  </a:cubicBezTo>
                  <a:cubicBezTo>
                    <a:pt x="0" y="33"/>
                    <a:pt x="2" y="35"/>
                    <a:pt x="4" y="35"/>
                  </a:cubicBezTo>
                  <a:cubicBezTo>
                    <a:pt x="6" y="35"/>
                    <a:pt x="7" y="34"/>
                    <a:pt x="8" y="32"/>
                  </a:cubicBezTo>
                  <a:cubicBezTo>
                    <a:pt x="10" y="15"/>
                    <a:pt x="10" y="15"/>
                    <a:pt x="10" y="15"/>
                  </a:cubicBezTo>
                  <a:cubicBezTo>
                    <a:pt x="11" y="16"/>
                    <a:pt x="11" y="16"/>
                    <a:pt x="11" y="16"/>
                  </a:cubicBezTo>
                  <a:cubicBezTo>
                    <a:pt x="10" y="26"/>
                    <a:pt x="10" y="26"/>
                    <a:pt x="10" y="26"/>
                  </a:cubicBezTo>
                  <a:cubicBezTo>
                    <a:pt x="9" y="35"/>
                    <a:pt x="9" y="35"/>
                    <a:pt x="9" y="35"/>
                  </a:cubicBezTo>
                  <a:cubicBezTo>
                    <a:pt x="4" y="68"/>
                    <a:pt x="4" y="68"/>
                    <a:pt x="4" y="68"/>
                  </a:cubicBezTo>
                  <a:cubicBezTo>
                    <a:pt x="3" y="71"/>
                    <a:pt x="5" y="73"/>
                    <a:pt x="7" y="73"/>
                  </a:cubicBezTo>
                  <a:cubicBezTo>
                    <a:pt x="9" y="73"/>
                    <a:pt x="11" y="72"/>
                    <a:pt x="12" y="70"/>
                  </a:cubicBezTo>
                  <a:cubicBezTo>
                    <a:pt x="16" y="39"/>
                    <a:pt x="16" y="39"/>
                    <a:pt x="16" y="39"/>
                  </a:cubicBezTo>
                  <a:cubicBezTo>
                    <a:pt x="17" y="39"/>
                    <a:pt x="17" y="39"/>
                    <a:pt x="17" y="39"/>
                  </a:cubicBezTo>
                  <a:cubicBezTo>
                    <a:pt x="13" y="70"/>
                    <a:pt x="13" y="70"/>
                    <a:pt x="13" y="70"/>
                  </a:cubicBezTo>
                  <a:cubicBezTo>
                    <a:pt x="13" y="72"/>
                    <a:pt x="14" y="74"/>
                    <a:pt x="16" y="74"/>
                  </a:cubicBezTo>
                  <a:cubicBezTo>
                    <a:pt x="19" y="75"/>
                    <a:pt x="21" y="73"/>
                    <a:pt x="21" y="71"/>
                  </a:cubicBezTo>
                  <a:cubicBezTo>
                    <a:pt x="26" y="37"/>
                    <a:pt x="26" y="37"/>
                    <a:pt x="26" y="37"/>
                  </a:cubicBezTo>
                  <a:cubicBezTo>
                    <a:pt x="27" y="28"/>
                    <a:pt x="27" y="28"/>
                    <a:pt x="27" y="28"/>
                  </a:cubicBezTo>
                  <a:cubicBezTo>
                    <a:pt x="29" y="18"/>
                    <a:pt x="29" y="18"/>
                    <a:pt x="29" y="18"/>
                  </a:cubicBezTo>
                  <a:cubicBezTo>
                    <a:pt x="30" y="18"/>
                    <a:pt x="30" y="18"/>
                    <a:pt x="30" y="18"/>
                  </a:cubicBezTo>
                  <a:cubicBezTo>
                    <a:pt x="27" y="35"/>
                    <a:pt x="27" y="35"/>
                    <a:pt x="27" y="35"/>
                  </a:cubicBezTo>
                  <a:cubicBezTo>
                    <a:pt x="27" y="37"/>
                    <a:pt x="28" y="39"/>
                    <a:pt x="30" y="39"/>
                  </a:cubicBezTo>
                  <a:cubicBezTo>
                    <a:pt x="32" y="39"/>
                    <a:pt x="34" y="38"/>
                    <a:pt x="34" y="36"/>
                  </a:cubicBezTo>
                  <a:cubicBezTo>
                    <a:pt x="37" y="14"/>
                    <a:pt x="37" y="14"/>
                    <a:pt x="37" y="14"/>
                  </a:cubicBezTo>
                  <a:cubicBezTo>
                    <a:pt x="37" y="14"/>
                    <a:pt x="37" y="14"/>
                    <a:pt x="37" y="14"/>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14" name="Freeform 261"/>
            <p:cNvSpPr/>
            <p:nvPr/>
          </p:nvSpPr>
          <p:spPr bwMode="auto">
            <a:xfrm>
              <a:off x="2561035" y="2563612"/>
              <a:ext cx="40481" cy="41672"/>
            </a:xfrm>
            <a:custGeom>
              <a:avLst/>
              <a:gdLst>
                <a:gd name="T0" fmla="*/ 7 w 16"/>
                <a:gd name="T1" fmla="*/ 15 h 16"/>
                <a:gd name="T2" fmla="*/ 16 w 16"/>
                <a:gd name="T3" fmla="*/ 9 h 16"/>
                <a:gd name="T4" fmla="*/ 9 w 16"/>
                <a:gd name="T5" fmla="*/ 0 h 16"/>
                <a:gd name="T6" fmla="*/ 1 w 16"/>
                <a:gd name="T7" fmla="*/ 7 h 16"/>
                <a:gd name="T8" fmla="*/ 7 w 16"/>
                <a:gd name="T9" fmla="*/ 15 h 16"/>
              </a:gdLst>
              <a:ahLst/>
              <a:cxnLst>
                <a:cxn ang="0">
                  <a:pos x="T0" y="T1"/>
                </a:cxn>
                <a:cxn ang="0">
                  <a:pos x="T2" y="T3"/>
                </a:cxn>
                <a:cxn ang="0">
                  <a:pos x="T4" y="T5"/>
                </a:cxn>
                <a:cxn ang="0">
                  <a:pos x="T6" y="T7"/>
                </a:cxn>
                <a:cxn ang="0">
                  <a:pos x="T8" y="T9"/>
                </a:cxn>
              </a:cxnLst>
              <a:rect l="0" t="0" r="r" b="b"/>
              <a:pathLst>
                <a:path w="16" h="16">
                  <a:moveTo>
                    <a:pt x="7" y="15"/>
                  </a:moveTo>
                  <a:cubicBezTo>
                    <a:pt x="11" y="16"/>
                    <a:pt x="15" y="13"/>
                    <a:pt x="16" y="9"/>
                  </a:cubicBezTo>
                  <a:cubicBezTo>
                    <a:pt x="16" y="5"/>
                    <a:pt x="14" y="1"/>
                    <a:pt x="9" y="0"/>
                  </a:cubicBezTo>
                  <a:cubicBezTo>
                    <a:pt x="5" y="0"/>
                    <a:pt x="1" y="3"/>
                    <a:pt x="1" y="7"/>
                  </a:cubicBezTo>
                  <a:cubicBezTo>
                    <a:pt x="0" y="11"/>
                    <a:pt x="3" y="15"/>
                    <a:pt x="7" y="15"/>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15" name="Freeform 262"/>
            <p:cNvSpPr/>
            <p:nvPr/>
          </p:nvSpPr>
          <p:spPr bwMode="auto">
            <a:xfrm>
              <a:off x="3363515" y="1387275"/>
              <a:ext cx="121444" cy="188119"/>
            </a:xfrm>
            <a:custGeom>
              <a:avLst/>
              <a:gdLst>
                <a:gd name="T0" fmla="*/ 35 w 47"/>
                <a:gd name="T1" fmla="*/ 5 h 73"/>
                <a:gd name="T2" fmla="*/ 35 w 47"/>
                <a:gd name="T3" fmla="*/ 5 h 73"/>
                <a:gd name="T4" fmla="*/ 35 w 47"/>
                <a:gd name="T5" fmla="*/ 5 h 73"/>
                <a:gd name="T6" fmla="*/ 20 w 47"/>
                <a:gd name="T7" fmla="*/ 2 h 73"/>
                <a:gd name="T8" fmla="*/ 20 w 47"/>
                <a:gd name="T9" fmla="*/ 2 h 73"/>
                <a:gd name="T10" fmla="*/ 15 w 47"/>
                <a:gd name="T11" fmla="*/ 4 h 73"/>
                <a:gd name="T12" fmla="*/ 3 w 47"/>
                <a:gd name="T13" fmla="*/ 17 h 73"/>
                <a:gd name="T14" fmla="*/ 10 w 47"/>
                <a:gd name="T15" fmla="*/ 38 h 73"/>
                <a:gd name="T16" fmla="*/ 15 w 47"/>
                <a:gd name="T17" fmla="*/ 40 h 73"/>
                <a:gd name="T18" fmla="*/ 17 w 47"/>
                <a:gd name="T19" fmla="*/ 35 h 73"/>
                <a:gd name="T20" fmla="*/ 11 w 47"/>
                <a:gd name="T21" fmla="*/ 19 h 73"/>
                <a:gd name="T22" fmla="*/ 13 w 47"/>
                <a:gd name="T23" fmla="*/ 19 h 73"/>
                <a:gd name="T24" fmla="*/ 16 w 47"/>
                <a:gd name="T25" fmla="*/ 29 h 73"/>
                <a:gd name="T26" fmla="*/ 19 w 47"/>
                <a:gd name="T27" fmla="*/ 37 h 73"/>
                <a:gd name="T28" fmla="*/ 30 w 47"/>
                <a:gd name="T29" fmla="*/ 69 h 73"/>
                <a:gd name="T30" fmla="*/ 35 w 47"/>
                <a:gd name="T31" fmla="*/ 72 h 73"/>
                <a:gd name="T32" fmla="*/ 37 w 47"/>
                <a:gd name="T33" fmla="*/ 67 h 73"/>
                <a:gd name="T34" fmla="*/ 27 w 47"/>
                <a:gd name="T35" fmla="*/ 37 h 73"/>
                <a:gd name="T36" fmla="*/ 29 w 47"/>
                <a:gd name="T37" fmla="*/ 37 h 73"/>
                <a:gd name="T38" fmla="*/ 39 w 47"/>
                <a:gd name="T39" fmla="*/ 66 h 73"/>
                <a:gd name="T40" fmla="*/ 44 w 47"/>
                <a:gd name="T41" fmla="*/ 69 h 73"/>
                <a:gd name="T42" fmla="*/ 46 w 47"/>
                <a:gd name="T43" fmla="*/ 64 h 73"/>
                <a:gd name="T44" fmla="*/ 35 w 47"/>
                <a:gd name="T45" fmla="*/ 32 h 73"/>
                <a:gd name="T46" fmla="*/ 33 w 47"/>
                <a:gd name="T47" fmla="*/ 23 h 73"/>
                <a:gd name="T48" fmla="*/ 29 w 47"/>
                <a:gd name="T49" fmla="*/ 13 h 73"/>
                <a:gd name="T50" fmla="*/ 30 w 47"/>
                <a:gd name="T51" fmla="*/ 13 h 73"/>
                <a:gd name="T52" fmla="*/ 36 w 47"/>
                <a:gd name="T53" fmla="*/ 29 h 73"/>
                <a:gd name="T54" fmla="*/ 40 w 47"/>
                <a:gd name="T55" fmla="*/ 31 h 73"/>
                <a:gd name="T56" fmla="*/ 42 w 47"/>
                <a:gd name="T57" fmla="*/ 27 h 73"/>
                <a:gd name="T58" fmla="*/ 35 w 47"/>
                <a:gd name="T59" fmla="*/ 6 h 73"/>
                <a:gd name="T60" fmla="*/ 35 w 47"/>
                <a:gd name="T61"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 h="73">
                  <a:moveTo>
                    <a:pt x="35" y="5"/>
                  </a:moveTo>
                  <a:cubicBezTo>
                    <a:pt x="35" y="5"/>
                    <a:pt x="35" y="5"/>
                    <a:pt x="35" y="5"/>
                  </a:cubicBezTo>
                  <a:cubicBezTo>
                    <a:pt x="35" y="5"/>
                    <a:pt x="35" y="5"/>
                    <a:pt x="35" y="5"/>
                  </a:cubicBezTo>
                  <a:cubicBezTo>
                    <a:pt x="32" y="0"/>
                    <a:pt x="24" y="1"/>
                    <a:pt x="20" y="2"/>
                  </a:cubicBezTo>
                  <a:cubicBezTo>
                    <a:pt x="20" y="2"/>
                    <a:pt x="20" y="2"/>
                    <a:pt x="20" y="2"/>
                  </a:cubicBezTo>
                  <a:cubicBezTo>
                    <a:pt x="15" y="4"/>
                    <a:pt x="15" y="4"/>
                    <a:pt x="15" y="4"/>
                  </a:cubicBezTo>
                  <a:cubicBezTo>
                    <a:pt x="15" y="4"/>
                    <a:pt x="0" y="8"/>
                    <a:pt x="3" y="17"/>
                  </a:cubicBezTo>
                  <a:cubicBezTo>
                    <a:pt x="10" y="38"/>
                    <a:pt x="10" y="38"/>
                    <a:pt x="10" y="38"/>
                  </a:cubicBezTo>
                  <a:cubicBezTo>
                    <a:pt x="11" y="39"/>
                    <a:pt x="13" y="40"/>
                    <a:pt x="15" y="40"/>
                  </a:cubicBezTo>
                  <a:cubicBezTo>
                    <a:pt x="16" y="39"/>
                    <a:pt x="17" y="37"/>
                    <a:pt x="17" y="35"/>
                  </a:cubicBezTo>
                  <a:cubicBezTo>
                    <a:pt x="11" y="19"/>
                    <a:pt x="11" y="19"/>
                    <a:pt x="11" y="19"/>
                  </a:cubicBezTo>
                  <a:cubicBezTo>
                    <a:pt x="13" y="19"/>
                    <a:pt x="13" y="19"/>
                    <a:pt x="13" y="19"/>
                  </a:cubicBezTo>
                  <a:cubicBezTo>
                    <a:pt x="16" y="29"/>
                    <a:pt x="16" y="29"/>
                    <a:pt x="16" y="29"/>
                  </a:cubicBezTo>
                  <a:cubicBezTo>
                    <a:pt x="19" y="37"/>
                    <a:pt x="19" y="37"/>
                    <a:pt x="19" y="37"/>
                  </a:cubicBezTo>
                  <a:cubicBezTo>
                    <a:pt x="30" y="69"/>
                    <a:pt x="30" y="69"/>
                    <a:pt x="30" y="69"/>
                  </a:cubicBezTo>
                  <a:cubicBezTo>
                    <a:pt x="30" y="72"/>
                    <a:pt x="33" y="73"/>
                    <a:pt x="35" y="72"/>
                  </a:cubicBezTo>
                  <a:cubicBezTo>
                    <a:pt x="37" y="71"/>
                    <a:pt x="38" y="69"/>
                    <a:pt x="37" y="67"/>
                  </a:cubicBezTo>
                  <a:cubicBezTo>
                    <a:pt x="27" y="37"/>
                    <a:pt x="27" y="37"/>
                    <a:pt x="27" y="37"/>
                  </a:cubicBezTo>
                  <a:cubicBezTo>
                    <a:pt x="29" y="37"/>
                    <a:pt x="29" y="37"/>
                    <a:pt x="29" y="37"/>
                  </a:cubicBezTo>
                  <a:cubicBezTo>
                    <a:pt x="39" y="66"/>
                    <a:pt x="39" y="66"/>
                    <a:pt x="39" y="66"/>
                  </a:cubicBezTo>
                  <a:cubicBezTo>
                    <a:pt x="39" y="69"/>
                    <a:pt x="42" y="70"/>
                    <a:pt x="44" y="69"/>
                  </a:cubicBezTo>
                  <a:cubicBezTo>
                    <a:pt x="46" y="68"/>
                    <a:pt x="47" y="66"/>
                    <a:pt x="46" y="64"/>
                  </a:cubicBezTo>
                  <a:cubicBezTo>
                    <a:pt x="35" y="32"/>
                    <a:pt x="35" y="32"/>
                    <a:pt x="35" y="32"/>
                  </a:cubicBezTo>
                  <a:cubicBezTo>
                    <a:pt x="33" y="23"/>
                    <a:pt x="33" y="23"/>
                    <a:pt x="33" y="23"/>
                  </a:cubicBezTo>
                  <a:cubicBezTo>
                    <a:pt x="29" y="13"/>
                    <a:pt x="29" y="13"/>
                    <a:pt x="29" y="13"/>
                  </a:cubicBezTo>
                  <a:cubicBezTo>
                    <a:pt x="30" y="13"/>
                    <a:pt x="30" y="13"/>
                    <a:pt x="30" y="13"/>
                  </a:cubicBezTo>
                  <a:cubicBezTo>
                    <a:pt x="36" y="29"/>
                    <a:pt x="36" y="29"/>
                    <a:pt x="36" y="29"/>
                  </a:cubicBezTo>
                  <a:cubicBezTo>
                    <a:pt x="36" y="31"/>
                    <a:pt x="38" y="32"/>
                    <a:pt x="40" y="31"/>
                  </a:cubicBezTo>
                  <a:cubicBezTo>
                    <a:pt x="42" y="30"/>
                    <a:pt x="43" y="28"/>
                    <a:pt x="42" y="27"/>
                  </a:cubicBezTo>
                  <a:cubicBezTo>
                    <a:pt x="35" y="6"/>
                    <a:pt x="35" y="6"/>
                    <a:pt x="35" y="6"/>
                  </a:cubicBezTo>
                  <a:cubicBezTo>
                    <a:pt x="35" y="6"/>
                    <a:pt x="35" y="6"/>
                    <a:pt x="35" y="5"/>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16" name="Freeform 263"/>
            <p:cNvSpPr/>
            <p:nvPr/>
          </p:nvSpPr>
          <p:spPr bwMode="auto">
            <a:xfrm>
              <a:off x="3376613" y="1350365"/>
              <a:ext cx="46434" cy="46435"/>
            </a:xfrm>
            <a:custGeom>
              <a:avLst/>
              <a:gdLst>
                <a:gd name="T0" fmla="*/ 11 w 18"/>
                <a:gd name="T1" fmla="*/ 16 h 18"/>
                <a:gd name="T2" fmla="*/ 16 w 18"/>
                <a:gd name="T3" fmla="*/ 7 h 18"/>
                <a:gd name="T4" fmla="*/ 7 w 18"/>
                <a:gd name="T5" fmla="*/ 2 h 18"/>
                <a:gd name="T6" fmla="*/ 2 w 18"/>
                <a:gd name="T7" fmla="*/ 11 h 18"/>
                <a:gd name="T8" fmla="*/ 11 w 18"/>
                <a:gd name="T9" fmla="*/ 16 h 18"/>
              </a:gdLst>
              <a:ahLst/>
              <a:cxnLst>
                <a:cxn ang="0">
                  <a:pos x="T0" y="T1"/>
                </a:cxn>
                <a:cxn ang="0">
                  <a:pos x="T2" y="T3"/>
                </a:cxn>
                <a:cxn ang="0">
                  <a:pos x="T4" y="T5"/>
                </a:cxn>
                <a:cxn ang="0">
                  <a:pos x="T6" y="T7"/>
                </a:cxn>
                <a:cxn ang="0">
                  <a:pos x="T8" y="T9"/>
                </a:cxn>
              </a:cxnLst>
              <a:rect l="0" t="0" r="r" b="b"/>
              <a:pathLst>
                <a:path w="18" h="18">
                  <a:moveTo>
                    <a:pt x="11" y="16"/>
                  </a:moveTo>
                  <a:cubicBezTo>
                    <a:pt x="15" y="15"/>
                    <a:pt x="18" y="11"/>
                    <a:pt x="16" y="7"/>
                  </a:cubicBezTo>
                  <a:cubicBezTo>
                    <a:pt x="15" y="3"/>
                    <a:pt x="11" y="0"/>
                    <a:pt x="7" y="2"/>
                  </a:cubicBezTo>
                  <a:cubicBezTo>
                    <a:pt x="3" y="3"/>
                    <a:pt x="0" y="7"/>
                    <a:pt x="2" y="11"/>
                  </a:cubicBezTo>
                  <a:cubicBezTo>
                    <a:pt x="3" y="15"/>
                    <a:pt x="7" y="18"/>
                    <a:pt x="11" y="16"/>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17" name="Freeform 264"/>
            <p:cNvSpPr>
              <a:spLocks noEditPoints="1"/>
            </p:cNvSpPr>
            <p:nvPr/>
          </p:nvSpPr>
          <p:spPr bwMode="auto">
            <a:xfrm>
              <a:off x="2357438" y="2550515"/>
              <a:ext cx="121444" cy="223838"/>
            </a:xfrm>
            <a:custGeom>
              <a:avLst/>
              <a:gdLst>
                <a:gd name="T0" fmla="*/ 27 w 47"/>
                <a:gd name="T1" fmla="*/ 14 h 87"/>
                <a:gd name="T2" fmla="*/ 35 w 47"/>
                <a:gd name="T3" fmla="*/ 8 h 87"/>
                <a:gd name="T4" fmla="*/ 29 w 47"/>
                <a:gd name="T5" fmla="*/ 1 h 87"/>
                <a:gd name="T6" fmla="*/ 22 w 47"/>
                <a:gd name="T7" fmla="*/ 6 h 87"/>
                <a:gd name="T8" fmla="*/ 27 w 47"/>
                <a:gd name="T9" fmla="*/ 14 h 87"/>
                <a:gd name="T10" fmla="*/ 41 w 47"/>
                <a:gd name="T11" fmla="*/ 39 h 87"/>
                <a:gd name="T12" fmla="*/ 44 w 47"/>
                <a:gd name="T13" fmla="*/ 42 h 87"/>
                <a:gd name="T14" fmla="*/ 47 w 47"/>
                <a:gd name="T15" fmla="*/ 39 h 87"/>
                <a:gd name="T16" fmla="*/ 46 w 47"/>
                <a:gd name="T17" fmla="*/ 25 h 87"/>
                <a:gd name="T18" fmla="*/ 44 w 47"/>
                <a:gd name="T19" fmla="*/ 22 h 87"/>
                <a:gd name="T20" fmla="*/ 36 w 47"/>
                <a:gd name="T21" fmla="*/ 17 h 87"/>
                <a:gd name="T22" fmla="*/ 29 w 47"/>
                <a:gd name="T23" fmla="*/ 15 h 87"/>
                <a:gd name="T24" fmla="*/ 24 w 47"/>
                <a:gd name="T25" fmla="*/ 17 h 87"/>
                <a:gd name="T26" fmla="*/ 24 w 47"/>
                <a:gd name="T27" fmla="*/ 17 h 87"/>
                <a:gd name="T28" fmla="*/ 24 w 47"/>
                <a:gd name="T29" fmla="*/ 17 h 87"/>
                <a:gd name="T30" fmla="*/ 23 w 47"/>
                <a:gd name="T31" fmla="*/ 18 h 87"/>
                <a:gd name="T32" fmla="*/ 14 w 47"/>
                <a:gd name="T33" fmla="*/ 28 h 87"/>
                <a:gd name="T34" fmla="*/ 14 w 47"/>
                <a:gd name="T35" fmla="*/ 28 h 87"/>
                <a:gd name="T36" fmla="*/ 2 w 47"/>
                <a:gd name="T37" fmla="*/ 36 h 87"/>
                <a:gd name="T38" fmla="*/ 1 w 47"/>
                <a:gd name="T39" fmla="*/ 40 h 87"/>
                <a:gd name="T40" fmla="*/ 6 w 47"/>
                <a:gd name="T41" fmla="*/ 42 h 87"/>
                <a:gd name="T42" fmla="*/ 18 w 47"/>
                <a:gd name="T43" fmla="*/ 34 h 87"/>
                <a:gd name="T44" fmla="*/ 18 w 47"/>
                <a:gd name="T45" fmla="*/ 34 h 87"/>
                <a:gd name="T46" fmla="*/ 19 w 47"/>
                <a:gd name="T47" fmla="*/ 33 h 87"/>
                <a:gd name="T48" fmla="*/ 21 w 47"/>
                <a:gd name="T49" fmla="*/ 31 h 87"/>
                <a:gd name="T50" fmla="*/ 21 w 47"/>
                <a:gd name="T51" fmla="*/ 41 h 87"/>
                <a:gd name="T52" fmla="*/ 22 w 47"/>
                <a:gd name="T53" fmla="*/ 44 h 87"/>
                <a:gd name="T54" fmla="*/ 13 w 47"/>
                <a:gd name="T55" fmla="*/ 58 h 87"/>
                <a:gd name="T56" fmla="*/ 13 w 47"/>
                <a:gd name="T57" fmla="*/ 58 h 87"/>
                <a:gd name="T58" fmla="*/ 13 w 47"/>
                <a:gd name="T59" fmla="*/ 59 h 87"/>
                <a:gd name="T60" fmla="*/ 12 w 47"/>
                <a:gd name="T61" fmla="*/ 61 h 87"/>
                <a:gd name="T62" fmla="*/ 6 w 47"/>
                <a:gd name="T63" fmla="*/ 79 h 87"/>
                <a:gd name="T64" fmla="*/ 10 w 47"/>
                <a:gd name="T65" fmla="*/ 84 h 87"/>
                <a:gd name="T66" fmla="*/ 15 w 47"/>
                <a:gd name="T67" fmla="*/ 80 h 87"/>
                <a:gd name="T68" fmla="*/ 20 w 47"/>
                <a:gd name="T69" fmla="*/ 64 h 87"/>
                <a:gd name="T70" fmla="*/ 28 w 47"/>
                <a:gd name="T71" fmla="*/ 55 h 87"/>
                <a:gd name="T72" fmla="*/ 31 w 47"/>
                <a:gd name="T73" fmla="*/ 83 h 87"/>
                <a:gd name="T74" fmla="*/ 35 w 47"/>
                <a:gd name="T75" fmla="*/ 87 h 87"/>
                <a:gd name="T76" fmla="*/ 39 w 47"/>
                <a:gd name="T77" fmla="*/ 82 h 87"/>
                <a:gd name="T78" fmla="*/ 37 w 47"/>
                <a:gd name="T79" fmla="*/ 45 h 87"/>
                <a:gd name="T80" fmla="*/ 38 w 47"/>
                <a:gd name="T81" fmla="*/ 41 h 87"/>
                <a:gd name="T82" fmla="*/ 38 w 47"/>
                <a:gd name="T83" fmla="*/ 26 h 87"/>
                <a:gd name="T84" fmla="*/ 40 w 47"/>
                <a:gd name="T85" fmla="*/ 27 h 87"/>
                <a:gd name="T86" fmla="*/ 41 w 47"/>
                <a:gd name="T87" fmla="*/ 3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87">
                  <a:moveTo>
                    <a:pt x="27" y="14"/>
                  </a:moveTo>
                  <a:cubicBezTo>
                    <a:pt x="31" y="14"/>
                    <a:pt x="34" y="12"/>
                    <a:pt x="35" y="8"/>
                  </a:cubicBezTo>
                  <a:cubicBezTo>
                    <a:pt x="35" y="5"/>
                    <a:pt x="33" y="1"/>
                    <a:pt x="29" y="1"/>
                  </a:cubicBezTo>
                  <a:cubicBezTo>
                    <a:pt x="25" y="0"/>
                    <a:pt x="22" y="3"/>
                    <a:pt x="22" y="6"/>
                  </a:cubicBezTo>
                  <a:cubicBezTo>
                    <a:pt x="21" y="10"/>
                    <a:pt x="24" y="13"/>
                    <a:pt x="27" y="14"/>
                  </a:cubicBezTo>
                  <a:close/>
                  <a:moveTo>
                    <a:pt x="41" y="39"/>
                  </a:moveTo>
                  <a:cubicBezTo>
                    <a:pt x="41" y="41"/>
                    <a:pt x="42" y="43"/>
                    <a:pt x="44" y="42"/>
                  </a:cubicBezTo>
                  <a:cubicBezTo>
                    <a:pt x="46" y="42"/>
                    <a:pt x="47" y="41"/>
                    <a:pt x="47" y="39"/>
                  </a:cubicBezTo>
                  <a:cubicBezTo>
                    <a:pt x="46" y="25"/>
                    <a:pt x="46" y="25"/>
                    <a:pt x="46" y="25"/>
                  </a:cubicBezTo>
                  <a:cubicBezTo>
                    <a:pt x="46" y="23"/>
                    <a:pt x="45" y="22"/>
                    <a:pt x="44" y="22"/>
                  </a:cubicBezTo>
                  <a:cubicBezTo>
                    <a:pt x="36" y="17"/>
                    <a:pt x="36" y="17"/>
                    <a:pt x="36" y="17"/>
                  </a:cubicBezTo>
                  <a:cubicBezTo>
                    <a:pt x="34" y="16"/>
                    <a:pt x="32" y="15"/>
                    <a:pt x="29" y="15"/>
                  </a:cubicBezTo>
                  <a:cubicBezTo>
                    <a:pt x="27" y="15"/>
                    <a:pt x="25" y="16"/>
                    <a:pt x="24" y="17"/>
                  </a:cubicBezTo>
                  <a:cubicBezTo>
                    <a:pt x="24" y="17"/>
                    <a:pt x="24" y="17"/>
                    <a:pt x="24" y="17"/>
                  </a:cubicBezTo>
                  <a:cubicBezTo>
                    <a:pt x="24" y="17"/>
                    <a:pt x="24" y="17"/>
                    <a:pt x="24" y="17"/>
                  </a:cubicBezTo>
                  <a:cubicBezTo>
                    <a:pt x="23" y="17"/>
                    <a:pt x="23" y="18"/>
                    <a:pt x="23" y="18"/>
                  </a:cubicBezTo>
                  <a:cubicBezTo>
                    <a:pt x="14" y="28"/>
                    <a:pt x="14" y="28"/>
                    <a:pt x="14" y="28"/>
                  </a:cubicBezTo>
                  <a:cubicBezTo>
                    <a:pt x="14" y="28"/>
                    <a:pt x="14" y="28"/>
                    <a:pt x="14" y="28"/>
                  </a:cubicBezTo>
                  <a:cubicBezTo>
                    <a:pt x="2" y="36"/>
                    <a:pt x="2" y="36"/>
                    <a:pt x="2" y="36"/>
                  </a:cubicBezTo>
                  <a:cubicBezTo>
                    <a:pt x="1" y="37"/>
                    <a:pt x="0" y="39"/>
                    <a:pt x="1" y="40"/>
                  </a:cubicBezTo>
                  <a:cubicBezTo>
                    <a:pt x="2" y="42"/>
                    <a:pt x="4" y="43"/>
                    <a:pt x="6" y="42"/>
                  </a:cubicBezTo>
                  <a:cubicBezTo>
                    <a:pt x="18" y="34"/>
                    <a:pt x="18" y="34"/>
                    <a:pt x="18" y="34"/>
                  </a:cubicBezTo>
                  <a:cubicBezTo>
                    <a:pt x="18" y="34"/>
                    <a:pt x="18" y="34"/>
                    <a:pt x="18" y="34"/>
                  </a:cubicBezTo>
                  <a:cubicBezTo>
                    <a:pt x="19" y="33"/>
                    <a:pt x="19" y="33"/>
                    <a:pt x="19" y="33"/>
                  </a:cubicBezTo>
                  <a:cubicBezTo>
                    <a:pt x="21" y="31"/>
                    <a:pt x="21" y="31"/>
                    <a:pt x="21" y="31"/>
                  </a:cubicBezTo>
                  <a:cubicBezTo>
                    <a:pt x="21" y="41"/>
                    <a:pt x="21" y="41"/>
                    <a:pt x="21" y="41"/>
                  </a:cubicBezTo>
                  <a:cubicBezTo>
                    <a:pt x="21" y="42"/>
                    <a:pt x="21" y="43"/>
                    <a:pt x="22" y="44"/>
                  </a:cubicBezTo>
                  <a:cubicBezTo>
                    <a:pt x="13" y="58"/>
                    <a:pt x="13" y="58"/>
                    <a:pt x="13" y="58"/>
                  </a:cubicBezTo>
                  <a:cubicBezTo>
                    <a:pt x="13" y="58"/>
                    <a:pt x="13" y="58"/>
                    <a:pt x="13" y="58"/>
                  </a:cubicBezTo>
                  <a:cubicBezTo>
                    <a:pt x="13" y="59"/>
                    <a:pt x="13" y="59"/>
                    <a:pt x="13" y="59"/>
                  </a:cubicBezTo>
                  <a:cubicBezTo>
                    <a:pt x="12" y="59"/>
                    <a:pt x="12" y="60"/>
                    <a:pt x="12" y="61"/>
                  </a:cubicBezTo>
                  <a:cubicBezTo>
                    <a:pt x="6" y="79"/>
                    <a:pt x="6" y="79"/>
                    <a:pt x="6" y="79"/>
                  </a:cubicBezTo>
                  <a:cubicBezTo>
                    <a:pt x="6" y="81"/>
                    <a:pt x="7" y="83"/>
                    <a:pt x="10" y="84"/>
                  </a:cubicBezTo>
                  <a:cubicBezTo>
                    <a:pt x="12" y="84"/>
                    <a:pt x="14" y="82"/>
                    <a:pt x="15" y="80"/>
                  </a:cubicBezTo>
                  <a:cubicBezTo>
                    <a:pt x="20" y="64"/>
                    <a:pt x="20" y="64"/>
                    <a:pt x="20" y="64"/>
                  </a:cubicBezTo>
                  <a:cubicBezTo>
                    <a:pt x="28" y="55"/>
                    <a:pt x="28" y="55"/>
                    <a:pt x="28" y="55"/>
                  </a:cubicBezTo>
                  <a:cubicBezTo>
                    <a:pt x="31" y="83"/>
                    <a:pt x="31" y="83"/>
                    <a:pt x="31" y="83"/>
                  </a:cubicBezTo>
                  <a:cubicBezTo>
                    <a:pt x="31" y="85"/>
                    <a:pt x="33" y="87"/>
                    <a:pt x="35" y="87"/>
                  </a:cubicBezTo>
                  <a:cubicBezTo>
                    <a:pt x="37" y="87"/>
                    <a:pt x="39" y="85"/>
                    <a:pt x="39" y="82"/>
                  </a:cubicBezTo>
                  <a:cubicBezTo>
                    <a:pt x="37" y="45"/>
                    <a:pt x="37" y="45"/>
                    <a:pt x="37" y="45"/>
                  </a:cubicBezTo>
                  <a:cubicBezTo>
                    <a:pt x="38" y="44"/>
                    <a:pt x="38" y="42"/>
                    <a:pt x="38" y="41"/>
                  </a:cubicBezTo>
                  <a:cubicBezTo>
                    <a:pt x="38" y="26"/>
                    <a:pt x="38" y="26"/>
                    <a:pt x="38" y="26"/>
                  </a:cubicBezTo>
                  <a:cubicBezTo>
                    <a:pt x="40" y="27"/>
                    <a:pt x="40" y="27"/>
                    <a:pt x="40" y="27"/>
                  </a:cubicBezTo>
                  <a:lnTo>
                    <a:pt x="41" y="39"/>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18" name="Freeform 265"/>
            <p:cNvSpPr>
              <a:spLocks noEditPoints="1"/>
            </p:cNvSpPr>
            <p:nvPr/>
          </p:nvSpPr>
          <p:spPr bwMode="auto">
            <a:xfrm>
              <a:off x="3312319" y="2300484"/>
              <a:ext cx="128588" cy="219075"/>
            </a:xfrm>
            <a:custGeom>
              <a:avLst/>
              <a:gdLst>
                <a:gd name="T0" fmla="*/ 19 w 50"/>
                <a:gd name="T1" fmla="*/ 13 h 85"/>
                <a:gd name="T2" fmla="*/ 25 w 50"/>
                <a:gd name="T3" fmla="*/ 6 h 85"/>
                <a:gd name="T4" fmla="*/ 18 w 50"/>
                <a:gd name="T5" fmla="*/ 0 h 85"/>
                <a:gd name="T6" fmla="*/ 12 w 50"/>
                <a:gd name="T7" fmla="*/ 7 h 85"/>
                <a:gd name="T8" fmla="*/ 19 w 50"/>
                <a:gd name="T9" fmla="*/ 13 h 85"/>
                <a:gd name="T10" fmla="*/ 39 w 50"/>
                <a:gd name="T11" fmla="*/ 34 h 85"/>
                <a:gd name="T12" fmla="*/ 43 w 50"/>
                <a:gd name="T13" fmla="*/ 36 h 85"/>
                <a:gd name="T14" fmla="*/ 45 w 50"/>
                <a:gd name="T15" fmla="*/ 32 h 85"/>
                <a:gd name="T16" fmla="*/ 41 w 50"/>
                <a:gd name="T17" fmla="*/ 19 h 85"/>
                <a:gd name="T18" fmla="*/ 38 w 50"/>
                <a:gd name="T19" fmla="*/ 17 h 85"/>
                <a:gd name="T20" fmla="*/ 29 w 50"/>
                <a:gd name="T21" fmla="*/ 14 h 85"/>
                <a:gd name="T22" fmla="*/ 22 w 50"/>
                <a:gd name="T23" fmla="*/ 14 h 85"/>
                <a:gd name="T24" fmla="*/ 17 w 50"/>
                <a:gd name="T25" fmla="*/ 17 h 85"/>
                <a:gd name="T26" fmla="*/ 17 w 50"/>
                <a:gd name="T27" fmla="*/ 18 h 85"/>
                <a:gd name="T28" fmla="*/ 17 w 50"/>
                <a:gd name="T29" fmla="*/ 18 h 85"/>
                <a:gd name="T30" fmla="*/ 16 w 50"/>
                <a:gd name="T31" fmla="*/ 18 h 85"/>
                <a:gd name="T32" fmla="*/ 11 w 50"/>
                <a:gd name="T33" fmla="*/ 31 h 85"/>
                <a:gd name="T34" fmla="*/ 11 w 50"/>
                <a:gd name="T35" fmla="*/ 31 h 85"/>
                <a:gd name="T36" fmla="*/ 1 w 50"/>
                <a:gd name="T37" fmla="*/ 41 h 85"/>
                <a:gd name="T38" fmla="*/ 1 w 50"/>
                <a:gd name="T39" fmla="*/ 46 h 85"/>
                <a:gd name="T40" fmla="*/ 6 w 50"/>
                <a:gd name="T41" fmla="*/ 46 h 85"/>
                <a:gd name="T42" fmla="*/ 15 w 50"/>
                <a:gd name="T43" fmla="*/ 35 h 85"/>
                <a:gd name="T44" fmla="*/ 16 w 50"/>
                <a:gd name="T45" fmla="*/ 35 h 85"/>
                <a:gd name="T46" fmla="*/ 17 w 50"/>
                <a:gd name="T47" fmla="*/ 34 h 85"/>
                <a:gd name="T48" fmla="*/ 18 w 50"/>
                <a:gd name="T49" fmla="*/ 31 h 85"/>
                <a:gd name="T50" fmla="*/ 21 w 50"/>
                <a:gd name="T51" fmla="*/ 41 h 85"/>
                <a:gd name="T52" fmla="*/ 22 w 50"/>
                <a:gd name="T53" fmla="*/ 44 h 85"/>
                <a:gd name="T54" fmla="*/ 17 w 50"/>
                <a:gd name="T55" fmla="*/ 60 h 85"/>
                <a:gd name="T56" fmla="*/ 17 w 50"/>
                <a:gd name="T57" fmla="*/ 60 h 85"/>
                <a:gd name="T58" fmla="*/ 17 w 50"/>
                <a:gd name="T59" fmla="*/ 60 h 85"/>
                <a:gd name="T60" fmla="*/ 17 w 50"/>
                <a:gd name="T61" fmla="*/ 63 h 85"/>
                <a:gd name="T62" fmla="*/ 16 w 50"/>
                <a:gd name="T63" fmla="*/ 81 h 85"/>
                <a:gd name="T64" fmla="*/ 21 w 50"/>
                <a:gd name="T65" fmla="*/ 85 h 85"/>
                <a:gd name="T66" fmla="*/ 25 w 50"/>
                <a:gd name="T67" fmla="*/ 80 h 85"/>
                <a:gd name="T68" fmla="*/ 26 w 50"/>
                <a:gd name="T69" fmla="*/ 63 h 85"/>
                <a:gd name="T70" fmla="*/ 31 w 50"/>
                <a:gd name="T71" fmla="*/ 53 h 85"/>
                <a:gd name="T72" fmla="*/ 41 w 50"/>
                <a:gd name="T73" fmla="*/ 79 h 85"/>
                <a:gd name="T74" fmla="*/ 46 w 50"/>
                <a:gd name="T75" fmla="*/ 82 h 85"/>
                <a:gd name="T76" fmla="*/ 49 w 50"/>
                <a:gd name="T77" fmla="*/ 76 h 85"/>
                <a:gd name="T78" fmla="*/ 37 w 50"/>
                <a:gd name="T79" fmla="*/ 41 h 85"/>
                <a:gd name="T80" fmla="*/ 37 w 50"/>
                <a:gd name="T81" fmla="*/ 36 h 85"/>
                <a:gd name="T82" fmla="*/ 33 w 50"/>
                <a:gd name="T83" fmla="*/ 22 h 85"/>
                <a:gd name="T84" fmla="*/ 35 w 50"/>
                <a:gd name="T85" fmla="*/ 23 h 85"/>
                <a:gd name="T86" fmla="*/ 39 w 50"/>
                <a:gd name="T87" fmla="*/ 3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 h="85">
                  <a:moveTo>
                    <a:pt x="19" y="13"/>
                  </a:moveTo>
                  <a:cubicBezTo>
                    <a:pt x="23" y="13"/>
                    <a:pt x="25" y="9"/>
                    <a:pt x="25" y="6"/>
                  </a:cubicBezTo>
                  <a:cubicBezTo>
                    <a:pt x="25" y="2"/>
                    <a:pt x="21" y="0"/>
                    <a:pt x="18" y="0"/>
                  </a:cubicBezTo>
                  <a:cubicBezTo>
                    <a:pt x="14" y="1"/>
                    <a:pt x="11" y="4"/>
                    <a:pt x="12" y="7"/>
                  </a:cubicBezTo>
                  <a:cubicBezTo>
                    <a:pt x="12" y="11"/>
                    <a:pt x="16" y="14"/>
                    <a:pt x="19" y="13"/>
                  </a:cubicBezTo>
                  <a:close/>
                  <a:moveTo>
                    <a:pt x="39" y="34"/>
                  </a:moveTo>
                  <a:cubicBezTo>
                    <a:pt x="40" y="36"/>
                    <a:pt x="42" y="37"/>
                    <a:pt x="43" y="36"/>
                  </a:cubicBezTo>
                  <a:cubicBezTo>
                    <a:pt x="45" y="36"/>
                    <a:pt x="46" y="34"/>
                    <a:pt x="45" y="32"/>
                  </a:cubicBezTo>
                  <a:cubicBezTo>
                    <a:pt x="41" y="19"/>
                    <a:pt x="41" y="19"/>
                    <a:pt x="41" y="19"/>
                  </a:cubicBezTo>
                  <a:cubicBezTo>
                    <a:pt x="40" y="17"/>
                    <a:pt x="39" y="17"/>
                    <a:pt x="38" y="17"/>
                  </a:cubicBezTo>
                  <a:cubicBezTo>
                    <a:pt x="29" y="14"/>
                    <a:pt x="29" y="14"/>
                    <a:pt x="29" y="14"/>
                  </a:cubicBezTo>
                  <a:cubicBezTo>
                    <a:pt x="27" y="13"/>
                    <a:pt x="24" y="13"/>
                    <a:pt x="22" y="14"/>
                  </a:cubicBezTo>
                  <a:cubicBezTo>
                    <a:pt x="20" y="14"/>
                    <a:pt x="18" y="16"/>
                    <a:pt x="17" y="17"/>
                  </a:cubicBezTo>
                  <a:cubicBezTo>
                    <a:pt x="17" y="17"/>
                    <a:pt x="17" y="17"/>
                    <a:pt x="17" y="18"/>
                  </a:cubicBezTo>
                  <a:cubicBezTo>
                    <a:pt x="17" y="18"/>
                    <a:pt x="17" y="18"/>
                    <a:pt x="17" y="18"/>
                  </a:cubicBezTo>
                  <a:cubicBezTo>
                    <a:pt x="17" y="18"/>
                    <a:pt x="17" y="18"/>
                    <a:pt x="16" y="18"/>
                  </a:cubicBezTo>
                  <a:cubicBezTo>
                    <a:pt x="11" y="31"/>
                    <a:pt x="11" y="31"/>
                    <a:pt x="11" y="31"/>
                  </a:cubicBezTo>
                  <a:cubicBezTo>
                    <a:pt x="11" y="31"/>
                    <a:pt x="11" y="31"/>
                    <a:pt x="11" y="31"/>
                  </a:cubicBezTo>
                  <a:cubicBezTo>
                    <a:pt x="1" y="41"/>
                    <a:pt x="1" y="41"/>
                    <a:pt x="1" y="41"/>
                  </a:cubicBezTo>
                  <a:cubicBezTo>
                    <a:pt x="0" y="42"/>
                    <a:pt x="0" y="45"/>
                    <a:pt x="1" y="46"/>
                  </a:cubicBezTo>
                  <a:cubicBezTo>
                    <a:pt x="2" y="47"/>
                    <a:pt x="5" y="47"/>
                    <a:pt x="6" y="46"/>
                  </a:cubicBezTo>
                  <a:cubicBezTo>
                    <a:pt x="15" y="35"/>
                    <a:pt x="15" y="35"/>
                    <a:pt x="15" y="35"/>
                  </a:cubicBezTo>
                  <a:cubicBezTo>
                    <a:pt x="16" y="35"/>
                    <a:pt x="16" y="35"/>
                    <a:pt x="16" y="35"/>
                  </a:cubicBezTo>
                  <a:cubicBezTo>
                    <a:pt x="16" y="34"/>
                    <a:pt x="17" y="34"/>
                    <a:pt x="17" y="34"/>
                  </a:cubicBezTo>
                  <a:cubicBezTo>
                    <a:pt x="18" y="31"/>
                    <a:pt x="18" y="31"/>
                    <a:pt x="18" y="31"/>
                  </a:cubicBezTo>
                  <a:cubicBezTo>
                    <a:pt x="21" y="41"/>
                    <a:pt x="21" y="41"/>
                    <a:pt x="21" y="41"/>
                  </a:cubicBezTo>
                  <a:cubicBezTo>
                    <a:pt x="21" y="42"/>
                    <a:pt x="22" y="43"/>
                    <a:pt x="22" y="44"/>
                  </a:cubicBezTo>
                  <a:cubicBezTo>
                    <a:pt x="17" y="60"/>
                    <a:pt x="17" y="60"/>
                    <a:pt x="17" y="60"/>
                  </a:cubicBezTo>
                  <a:cubicBezTo>
                    <a:pt x="17" y="60"/>
                    <a:pt x="17" y="60"/>
                    <a:pt x="17" y="60"/>
                  </a:cubicBezTo>
                  <a:cubicBezTo>
                    <a:pt x="17" y="60"/>
                    <a:pt x="17" y="60"/>
                    <a:pt x="17" y="60"/>
                  </a:cubicBezTo>
                  <a:cubicBezTo>
                    <a:pt x="17" y="61"/>
                    <a:pt x="17" y="62"/>
                    <a:pt x="17" y="63"/>
                  </a:cubicBezTo>
                  <a:cubicBezTo>
                    <a:pt x="16" y="81"/>
                    <a:pt x="16" y="81"/>
                    <a:pt x="16" y="81"/>
                  </a:cubicBezTo>
                  <a:cubicBezTo>
                    <a:pt x="16" y="84"/>
                    <a:pt x="18" y="85"/>
                    <a:pt x="21" y="85"/>
                  </a:cubicBezTo>
                  <a:cubicBezTo>
                    <a:pt x="23" y="85"/>
                    <a:pt x="25" y="83"/>
                    <a:pt x="25" y="80"/>
                  </a:cubicBezTo>
                  <a:cubicBezTo>
                    <a:pt x="26" y="63"/>
                    <a:pt x="26" y="63"/>
                    <a:pt x="26" y="63"/>
                  </a:cubicBezTo>
                  <a:cubicBezTo>
                    <a:pt x="31" y="53"/>
                    <a:pt x="31" y="53"/>
                    <a:pt x="31" y="53"/>
                  </a:cubicBezTo>
                  <a:cubicBezTo>
                    <a:pt x="41" y="79"/>
                    <a:pt x="41" y="79"/>
                    <a:pt x="41" y="79"/>
                  </a:cubicBezTo>
                  <a:cubicBezTo>
                    <a:pt x="42" y="81"/>
                    <a:pt x="44" y="82"/>
                    <a:pt x="46" y="82"/>
                  </a:cubicBezTo>
                  <a:cubicBezTo>
                    <a:pt x="48" y="81"/>
                    <a:pt x="50" y="78"/>
                    <a:pt x="49" y="76"/>
                  </a:cubicBezTo>
                  <a:cubicBezTo>
                    <a:pt x="37" y="41"/>
                    <a:pt x="37" y="41"/>
                    <a:pt x="37" y="41"/>
                  </a:cubicBezTo>
                  <a:cubicBezTo>
                    <a:pt x="37" y="40"/>
                    <a:pt x="37" y="38"/>
                    <a:pt x="37" y="36"/>
                  </a:cubicBezTo>
                  <a:cubicBezTo>
                    <a:pt x="33" y="22"/>
                    <a:pt x="33" y="22"/>
                    <a:pt x="33" y="22"/>
                  </a:cubicBezTo>
                  <a:cubicBezTo>
                    <a:pt x="35" y="23"/>
                    <a:pt x="35" y="23"/>
                    <a:pt x="35" y="23"/>
                  </a:cubicBezTo>
                  <a:lnTo>
                    <a:pt x="39" y="34"/>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19" name="Freeform 266"/>
            <p:cNvSpPr/>
            <p:nvPr/>
          </p:nvSpPr>
          <p:spPr bwMode="auto">
            <a:xfrm>
              <a:off x="2486025" y="1593253"/>
              <a:ext cx="123825" cy="172641"/>
            </a:xfrm>
            <a:custGeom>
              <a:avLst/>
              <a:gdLst>
                <a:gd name="T0" fmla="*/ 33 w 48"/>
                <a:gd name="T1" fmla="*/ 2 h 67"/>
                <a:gd name="T2" fmla="*/ 4 w 48"/>
                <a:gd name="T3" fmla="*/ 15 h 67"/>
                <a:gd name="T4" fmla="*/ 1 w 48"/>
                <a:gd name="T5" fmla="*/ 23 h 67"/>
                <a:gd name="T6" fmla="*/ 5 w 48"/>
                <a:gd name="T7" fmla="*/ 32 h 67"/>
                <a:gd name="T8" fmla="*/ 13 w 48"/>
                <a:gd name="T9" fmla="*/ 35 h 67"/>
                <a:gd name="T10" fmla="*/ 23 w 48"/>
                <a:gd name="T11" fmla="*/ 30 h 67"/>
                <a:gd name="T12" fmla="*/ 39 w 48"/>
                <a:gd name="T13" fmla="*/ 64 h 67"/>
                <a:gd name="T14" fmla="*/ 44 w 48"/>
                <a:gd name="T15" fmla="*/ 66 h 67"/>
                <a:gd name="T16" fmla="*/ 46 w 48"/>
                <a:gd name="T17" fmla="*/ 65 h 67"/>
                <a:gd name="T18" fmla="*/ 48 w 48"/>
                <a:gd name="T19" fmla="*/ 60 h 67"/>
                <a:gd name="T20" fmla="*/ 32 w 48"/>
                <a:gd name="T21" fmla="*/ 26 h 67"/>
                <a:gd name="T22" fmla="*/ 42 w 48"/>
                <a:gd name="T23" fmla="*/ 21 h 67"/>
                <a:gd name="T24" fmla="*/ 45 w 48"/>
                <a:gd name="T25" fmla="*/ 14 h 67"/>
                <a:gd name="T26" fmla="*/ 40 w 48"/>
                <a:gd name="T27" fmla="*/ 4 h 67"/>
                <a:gd name="T28" fmla="*/ 33 w 48"/>
                <a:gd name="T29"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7">
                  <a:moveTo>
                    <a:pt x="33" y="2"/>
                  </a:moveTo>
                  <a:cubicBezTo>
                    <a:pt x="4" y="15"/>
                    <a:pt x="4" y="15"/>
                    <a:pt x="4" y="15"/>
                  </a:cubicBezTo>
                  <a:cubicBezTo>
                    <a:pt x="1" y="17"/>
                    <a:pt x="0" y="20"/>
                    <a:pt x="1" y="23"/>
                  </a:cubicBezTo>
                  <a:cubicBezTo>
                    <a:pt x="5" y="32"/>
                    <a:pt x="5" y="32"/>
                    <a:pt x="5" y="32"/>
                  </a:cubicBezTo>
                  <a:cubicBezTo>
                    <a:pt x="7" y="35"/>
                    <a:pt x="10" y="36"/>
                    <a:pt x="13" y="35"/>
                  </a:cubicBezTo>
                  <a:cubicBezTo>
                    <a:pt x="23" y="30"/>
                    <a:pt x="23" y="30"/>
                    <a:pt x="23" y="30"/>
                  </a:cubicBezTo>
                  <a:cubicBezTo>
                    <a:pt x="39" y="64"/>
                    <a:pt x="39" y="64"/>
                    <a:pt x="39" y="64"/>
                  </a:cubicBezTo>
                  <a:cubicBezTo>
                    <a:pt x="40" y="66"/>
                    <a:pt x="42" y="67"/>
                    <a:pt x="44" y="66"/>
                  </a:cubicBezTo>
                  <a:cubicBezTo>
                    <a:pt x="46" y="65"/>
                    <a:pt x="46" y="65"/>
                    <a:pt x="46" y="65"/>
                  </a:cubicBezTo>
                  <a:cubicBezTo>
                    <a:pt x="48" y="64"/>
                    <a:pt x="48" y="62"/>
                    <a:pt x="48" y="60"/>
                  </a:cubicBezTo>
                  <a:cubicBezTo>
                    <a:pt x="32" y="26"/>
                    <a:pt x="32" y="26"/>
                    <a:pt x="32" y="26"/>
                  </a:cubicBezTo>
                  <a:cubicBezTo>
                    <a:pt x="42" y="21"/>
                    <a:pt x="42" y="21"/>
                    <a:pt x="42" y="21"/>
                  </a:cubicBezTo>
                  <a:cubicBezTo>
                    <a:pt x="45" y="20"/>
                    <a:pt x="46" y="16"/>
                    <a:pt x="45" y="14"/>
                  </a:cubicBezTo>
                  <a:cubicBezTo>
                    <a:pt x="40" y="4"/>
                    <a:pt x="40" y="4"/>
                    <a:pt x="40" y="4"/>
                  </a:cubicBezTo>
                  <a:cubicBezTo>
                    <a:pt x="39" y="2"/>
                    <a:pt x="36" y="0"/>
                    <a:pt x="33" y="2"/>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20" name="Freeform 267"/>
            <p:cNvSpPr>
              <a:spLocks noEditPoints="1"/>
            </p:cNvSpPr>
            <p:nvPr/>
          </p:nvSpPr>
          <p:spPr bwMode="auto">
            <a:xfrm>
              <a:off x="519112" y="2319534"/>
              <a:ext cx="108347" cy="157163"/>
            </a:xfrm>
            <a:custGeom>
              <a:avLst/>
              <a:gdLst>
                <a:gd name="T0" fmla="*/ 27 w 42"/>
                <a:gd name="T1" fmla="*/ 1 h 61"/>
                <a:gd name="T2" fmla="*/ 8 w 42"/>
                <a:gd name="T3" fmla="*/ 3 h 61"/>
                <a:gd name="T4" fmla="*/ 0 w 42"/>
                <a:gd name="T5" fmla="*/ 13 h 61"/>
                <a:gd name="T6" fmla="*/ 5 w 42"/>
                <a:gd name="T7" fmla="*/ 52 h 61"/>
                <a:gd name="T8" fmla="*/ 15 w 42"/>
                <a:gd name="T9" fmla="*/ 60 h 61"/>
                <a:gd name="T10" fmla="*/ 34 w 42"/>
                <a:gd name="T11" fmla="*/ 58 h 61"/>
                <a:gd name="T12" fmla="*/ 42 w 42"/>
                <a:gd name="T13" fmla="*/ 48 h 61"/>
                <a:gd name="T14" fmla="*/ 37 w 42"/>
                <a:gd name="T15" fmla="*/ 9 h 61"/>
                <a:gd name="T16" fmla="*/ 27 w 42"/>
                <a:gd name="T17" fmla="*/ 1 h 61"/>
                <a:gd name="T18" fmla="*/ 38 w 42"/>
                <a:gd name="T19" fmla="*/ 48 h 61"/>
                <a:gd name="T20" fmla="*/ 33 w 42"/>
                <a:gd name="T21" fmla="*/ 54 h 61"/>
                <a:gd name="T22" fmla="*/ 14 w 42"/>
                <a:gd name="T23" fmla="*/ 56 h 61"/>
                <a:gd name="T24" fmla="*/ 9 w 42"/>
                <a:gd name="T25" fmla="*/ 52 h 61"/>
                <a:gd name="T26" fmla="*/ 4 w 42"/>
                <a:gd name="T27" fmla="*/ 13 h 61"/>
                <a:gd name="T28" fmla="*/ 8 w 42"/>
                <a:gd name="T29" fmla="*/ 7 h 61"/>
                <a:gd name="T30" fmla="*/ 27 w 42"/>
                <a:gd name="T31" fmla="*/ 5 h 61"/>
                <a:gd name="T32" fmla="*/ 33 w 42"/>
                <a:gd name="T33" fmla="*/ 9 h 61"/>
                <a:gd name="T34" fmla="*/ 38 w 42"/>
                <a:gd name="T35" fmla="*/ 4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 h="61">
                  <a:moveTo>
                    <a:pt x="27" y="1"/>
                  </a:moveTo>
                  <a:cubicBezTo>
                    <a:pt x="8" y="3"/>
                    <a:pt x="8" y="3"/>
                    <a:pt x="8" y="3"/>
                  </a:cubicBezTo>
                  <a:cubicBezTo>
                    <a:pt x="3" y="4"/>
                    <a:pt x="0" y="8"/>
                    <a:pt x="0" y="13"/>
                  </a:cubicBezTo>
                  <a:cubicBezTo>
                    <a:pt x="5" y="52"/>
                    <a:pt x="5" y="52"/>
                    <a:pt x="5" y="52"/>
                  </a:cubicBezTo>
                  <a:cubicBezTo>
                    <a:pt x="6" y="57"/>
                    <a:pt x="10" y="61"/>
                    <a:pt x="15" y="60"/>
                  </a:cubicBezTo>
                  <a:cubicBezTo>
                    <a:pt x="34" y="58"/>
                    <a:pt x="34" y="58"/>
                    <a:pt x="34" y="58"/>
                  </a:cubicBezTo>
                  <a:cubicBezTo>
                    <a:pt x="39" y="57"/>
                    <a:pt x="42" y="53"/>
                    <a:pt x="42" y="48"/>
                  </a:cubicBezTo>
                  <a:cubicBezTo>
                    <a:pt x="37" y="9"/>
                    <a:pt x="37" y="9"/>
                    <a:pt x="37" y="9"/>
                  </a:cubicBezTo>
                  <a:cubicBezTo>
                    <a:pt x="36" y="4"/>
                    <a:pt x="32" y="0"/>
                    <a:pt x="27" y="1"/>
                  </a:cubicBezTo>
                  <a:close/>
                  <a:moveTo>
                    <a:pt x="38" y="48"/>
                  </a:moveTo>
                  <a:cubicBezTo>
                    <a:pt x="38" y="51"/>
                    <a:pt x="36" y="54"/>
                    <a:pt x="33" y="54"/>
                  </a:cubicBezTo>
                  <a:cubicBezTo>
                    <a:pt x="14" y="56"/>
                    <a:pt x="14" y="56"/>
                    <a:pt x="14" y="56"/>
                  </a:cubicBezTo>
                  <a:cubicBezTo>
                    <a:pt x="12" y="57"/>
                    <a:pt x="9" y="55"/>
                    <a:pt x="9" y="52"/>
                  </a:cubicBezTo>
                  <a:cubicBezTo>
                    <a:pt x="4" y="13"/>
                    <a:pt x="4" y="13"/>
                    <a:pt x="4" y="13"/>
                  </a:cubicBezTo>
                  <a:cubicBezTo>
                    <a:pt x="4" y="10"/>
                    <a:pt x="6" y="7"/>
                    <a:pt x="8" y="7"/>
                  </a:cubicBezTo>
                  <a:cubicBezTo>
                    <a:pt x="27" y="5"/>
                    <a:pt x="27" y="5"/>
                    <a:pt x="27" y="5"/>
                  </a:cubicBezTo>
                  <a:cubicBezTo>
                    <a:pt x="30" y="4"/>
                    <a:pt x="33" y="6"/>
                    <a:pt x="33" y="9"/>
                  </a:cubicBezTo>
                  <a:lnTo>
                    <a:pt x="38" y="48"/>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21" name="Freeform 268"/>
            <p:cNvSpPr/>
            <p:nvPr/>
          </p:nvSpPr>
          <p:spPr bwMode="auto">
            <a:xfrm>
              <a:off x="569119" y="2435025"/>
              <a:ext cx="20240" cy="17860"/>
            </a:xfrm>
            <a:custGeom>
              <a:avLst/>
              <a:gdLst>
                <a:gd name="T0" fmla="*/ 6 w 8"/>
                <a:gd name="T1" fmla="*/ 0 h 7"/>
                <a:gd name="T2" fmla="*/ 2 w 8"/>
                <a:gd name="T3" fmla="*/ 1 h 7"/>
                <a:gd name="T4" fmla="*/ 0 w 8"/>
                <a:gd name="T5" fmla="*/ 2 h 7"/>
                <a:gd name="T6" fmla="*/ 1 w 8"/>
                <a:gd name="T7" fmla="*/ 6 h 7"/>
                <a:gd name="T8" fmla="*/ 3 w 8"/>
                <a:gd name="T9" fmla="*/ 7 h 7"/>
                <a:gd name="T10" fmla="*/ 7 w 8"/>
                <a:gd name="T11" fmla="*/ 7 h 7"/>
                <a:gd name="T12" fmla="*/ 8 w 8"/>
                <a:gd name="T13" fmla="*/ 5 h 7"/>
                <a:gd name="T14" fmla="*/ 7 w 8"/>
                <a:gd name="T15" fmla="*/ 1 h 7"/>
                <a:gd name="T16" fmla="*/ 6 w 8"/>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6" y="0"/>
                  </a:moveTo>
                  <a:cubicBezTo>
                    <a:pt x="2" y="1"/>
                    <a:pt x="2" y="1"/>
                    <a:pt x="2" y="1"/>
                  </a:cubicBezTo>
                  <a:cubicBezTo>
                    <a:pt x="1" y="1"/>
                    <a:pt x="0" y="1"/>
                    <a:pt x="0" y="2"/>
                  </a:cubicBezTo>
                  <a:cubicBezTo>
                    <a:pt x="1" y="6"/>
                    <a:pt x="1" y="6"/>
                    <a:pt x="1" y="6"/>
                  </a:cubicBezTo>
                  <a:cubicBezTo>
                    <a:pt x="1" y="7"/>
                    <a:pt x="2" y="7"/>
                    <a:pt x="3" y="7"/>
                  </a:cubicBezTo>
                  <a:cubicBezTo>
                    <a:pt x="7" y="7"/>
                    <a:pt x="7" y="7"/>
                    <a:pt x="7" y="7"/>
                  </a:cubicBezTo>
                  <a:cubicBezTo>
                    <a:pt x="7" y="7"/>
                    <a:pt x="8" y="6"/>
                    <a:pt x="8" y="5"/>
                  </a:cubicBezTo>
                  <a:cubicBezTo>
                    <a:pt x="7" y="1"/>
                    <a:pt x="7" y="1"/>
                    <a:pt x="7" y="1"/>
                  </a:cubicBezTo>
                  <a:cubicBezTo>
                    <a:pt x="7" y="1"/>
                    <a:pt x="6" y="0"/>
                    <a:pt x="6"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22" name="Freeform 269"/>
            <p:cNvSpPr/>
            <p:nvPr/>
          </p:nvSpPr>
          <p:spPr bwMode="auto">
            <a:xfrm>
              <a:off x="534591" y="2339775"/>
              <a:ext cx="72628" cy="92869"/>
            </a:xfrm>
            <a:custGeom>
              <a:avLst/>
              <a:gdLst>
                <a:gd name="T0" fmla="*/ 23 w 28"/>
                <a:gd name="T1" fmla="*/ 0 h 36"/>
                <a:gd name="T2" fmla="*/ 2 w 28"/>
                <a:gd name="T3" fmla="*/ 3 h 36"/>
                <a:gd name="T4" fmla="*/ 0 w 28"/>
                <a:gd name="T5" fmla="*/ 5 h 36"/>
                <a:gd name="T6" fmla="*/ 4 w 28"/>
                <a:gd name="T7" fmla="*/ 35 h 36"/>
                <a:gd name="T8" fmla="*/ 6 w 28"/>
                <a:gd name="T9" fmla="*/ 36 h 36"/>
                <a:gd name="T10" fmla="*/ 27 w 28"/>
                <a:gd name="T11" fmla="*/ 33 h 36"/>
                <a:gd name="T12" fmla="*/ 28 w 28"/>
                <a:gd name="T13" fmla="*/ 32 h 36"/>
                <a:gd name="T14" fmla="*/ 25 w 28"/>
                <a:gd name="T15" fmla="*/ 2 h 36"/>
                <a:gd name="T16" fmla="*/ 23 w 28"/>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6">
                  <a:moveTo>
                    <a:pt x="23" y="0"/>
                  </a:moveTo>
                  <a:cubicBezTo>
                    <a:pt x="2" y="3"/>
                    <a:pt x="2" y="3"/>
                    <a:pt x="2" y="3"/>
                  </a:cubicBezTo>
                  <a:cubicBezTo>
                    <a:pt x="1" y="3"/>
                    <a:pt x="0" y="4"/>
                    <a:pt x="0" y="5"/>
                  </a:cubicBezTo>
                  <a:cubicBezTo>
                    <a:pt x="4" y="35"/>
                    <a:pt x="4" y="35"/>
                    <a:pt x="4" y="35"/>
                  </a:cubicBezTo>
                  <a:cubicBezTo>
                    <a:pt x="4" y="36"/>
                    <a:pt x="5" y="36"/>
                    <a:pt x="6" y="36"/>
                  </a:cubicBezTo>
                  <a:cubicBezTo>
                    <a:pt x="27" y="33"/>
                    <a:pt x="27" y="33"/>
                    <a:pt x="27" y="33"/>
                  </a:cubicBezTo>
                  <a:cubicBezTo>
                    <a:pt x="28" y="33"/>
                    <a:pt x="28" y="33"/>
                    <a:pt x="28" y="32"/>
                  </a:cubicBezTo>
                  <a:cubicBezTo>
                    <a:pt x="25" y="2"/>
                    <a:pt x="25" y="2"/>
                    <a:pt x="25" y="2"/>
                  </a:cubicBezTo>
                  <a:cubicBezTo>
                    <a:pt x="25" y="1"/>
                    <a:pt x="24" y="0"/>
                    <a:pt x="23"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23" name="Freeform 270"/>
            <p:cNvSpPr>
              <a:spLocks noEditPoints="1"/>
            </p:cNvSpPr>
            <p:nvPr/>
          </p:nvSpPr>
          <p:spPr bwMode="auto">
            <a:xfrm>
              <a:off x="1572816" y="2151656"/>
              <a:ext cx="120253" cy="172641"/>
            </a:xfrm>
            <a:custGeom>
              <a:avLst/>
              <a:gdLst>
                <a:gd name="T0" fmla="*/ 30 w 47"/>
                <a:gd name="T1" fmla="*/ 1 h 67"/>
                <a:gd name="T2" fmla="*/ 9 w 47"/>
                <a:gd name="T3" fmla="*/ 4 h 67"/>
                <a:gd name="T4" fmla="*/ 0 w 47"/>
                <a:gd name="T5" fmla="*/ 15 h 67"/>
                <a:gd name="T6" fmla="*/ 6 w 47"/>
                <a:gd name="T7" fmla="*/ 58 h 67"/>
                <a:gd name="T8" fmla="*/ 17 w 47"/>
                <a:gd name="T9" fmla="*/ 66 h 67"/>
                <a:gd name="T10" fmla="*/ 38 w 47"/>
                <a:gd name="T11" fmla="*/ 64 h 67"/>
                <a:gd name="T12" fmla="*/ 46 w 47"/>
                <a:gd name="T13" fmla="*/ 53 h 67"/>
                <a:gd name="T14" fmla="*/ 41 w 47"/>
                <a:gd name="T15" fmla="*/ 10 h 67"/>
                <a:gd name="T16" fmla="*/ 30 w 47"/>
                <a:gd name="T17" fmla="*/ 1 h 67"/>
                <a:gd name="T18" fmla="*/ 42 w 47"/>
                <a:gd name="T19" fmla="*/ 53 h 67"/>
                <a:gd name="T20" fmla="*/ 37 w 47"/>
                <a:gd name="T21" fmla="*/ 60 h 67"/>
                <a:gd name="T22" fmla="*/ 16 w 47"/>
                <a:gd name="T23" fmla="*/ 62 h 67"/>
                <a:gd name="T24" fmla="*/ 10 w 47"/>
                <a:gd name="T25" fmla="*/ 57 h 67"/>
                <a:gd name="T26" fmla="*/ 5 w 47"/>
                <a:gd name="T27" fmla="*/ 14 h 67"/>
                <a:gd name="T28" fmla="*/ 10 w 47"/>
                <a:gd name="T29" fmla="*/ 8 h 67"/>
                <a:gd name="T30" fmla="*/ 30 w 47"/>
                <a:gd name="T31" fmla="*/ 5 h 67"/>
                <a:gd name="T32" fmla="*/ 37 w 47"/>
                <a:gd name="T33" fmla="*/ 10 h 67"/>
                <a:gd name="T34" fmla="*/ 42 w 47"/>
                <a:gd name="T35"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67">
                  <a:moveTo>
                    <a:pt x="30" y="1"/>
                  </a:moveTo>
                  <a:cubicBezTo>
                    <a:pt x="9" y="4"/>
                    <a:pt x="9" y="4"/>
                    <a:pt x="9" y="4"/>
                  </a:cubicBezTo>
                  <a:cubicBezTo>
                    <a:pt x="4" y="4"/>
                    <a:pt x="0" y="9"/>
                    <a:pt x="0" y="15"/>
                  </a:cubicBezTo>
                  <a:cubicBezTo>
                    <a:pt x="6" y="58"/>
                    <a:pt x="6" y="58"/>
                    <a:pt x="6" y="58"/>
                  </a:cubicBezTo>
                  <a:cubicBezTo>
                    <a:pt x="6" y="63"/>
                    <a:pt x="11" y="67"/>
                    <a:pt x="17" y="66"/>
                  </a:cubicBezTo>
                  <a:cubicBezTo>
                    <a:pt x="38" y="64"/>
                    <a:pt x="38" y="64"/>
                    <a:pt x="38" y="64"/>
                  </a:cubicBezTo>
                  <a:cubicBezTo>
                    <a:pt x="43" y="63"/>
                    <a:pt x="47" y="58"/>
                    <a:pt x="46" y="53"/>
                  </a:cubicBezTo>
                  <a:cubicBezTo>
                    <a:pt x="41" y="10"/>
                    <a:pt x="41" y="10"/>
                    <a:pt x="41" y="10"/>
                  </a:cubicBezTo>
                  <a:cubicBezTo>
                    <a:pt x="40" y="4"/>
                    <a:pt x="35" y="0"/>
                    <a:pt x="30" y="1"/>
                  </a:cubicBezTo>
                  <a:close/>
                  <a:moveTo>
                    <a:pt x="42" y="53"/>
                  </a:moveTo>
                  <a:cubicBezTo>
                    <a:pt x="42" y="57"/>
                    <a:pt x="40" y="59"/>
                    <a:pt x="37" y="60"/>
                  </a:cubicBezTo>
                  <a:cubicBezTo>
                    <a:pt x="16" y="62"/>
                    <a:pt x="16" y="62"/>
                    <a:pt x="16" y="62"/>
                  </a:cubicBezTo>
                  <a:cubicBezTo>
                    <a:pt x="13" y="63"/>
                    <a:pt x="10" y="60"/>
                    <a:pt x="10" y="57"/>
                  </a:cubicBezTo>
                  <a:cubicBezTo>
                    <a:pt x="5" y="14"/>
                    <a:pt x="5" y="14"/>
                    <a:pt x="5" y="14"/>
                  </a:cubicBezTo>
                  <a:cubicBezTo>
                    <a:pt x="4" y="11"/>
                    <a:pt x="7" y="8"/>
                    <a:pt x="10" y="8"/>
                  </a:cubicBezTo>
                  <a:cubicBezTo>
                    <a:pt x="30" y="5"/>
                    <a:pt x="30" y="5"/>
                    <a:pt x="30" y="5"/>
                  </a:cubicBezTo>
                  <a:cubicBezTo>
                    <a:pt x="33" y="5"/>
                    <a:pt x="36" y="7"/>
                    <a:pt x="37" y="10"/>
                  </a:cubicBezTo>
                  <a:lnTo>
                    <a:pt x="42" y="53"/>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24" name="Freeform 271"/>
            <p:cNvSpPr/>
            <p:nvPr/>
          </p:nvSpPr>
          <p:spPr bwMode="auto">
            <a:xfrm>
              <a:off x="1628775" y="2280243"/>
              <a:ext cx="20240" cy="20241"/>
            </a:xfrm>
            <a:custGeom>
              <a:avLst/>
              <a:gdLst>
                <a:gd name="T0" fmla="*/ 6 w 8"/>
                <a:gd name="T1" fmla="*/ 0 h 8"/>
                <a:gd name="T2" fmla="*/ 1 w 8"/>
                <a:gd name="T3" fmla="*/ 0 h 8"/>
                <a:gd name="T4" fmla="*/ 0 w 8"/>
                <a:gd name="T5" fmla="*/ 2 h 8"/>
                <a:gd name="T6" fmla="*/ 0 w 8"/>
                <a:gd name="T7" fmla="*/ 6 h 8"/>
                <a:gd name="T8" fmla="*/ 2 w 8"/>
                <a:gd name="T9" fmla="*/ 8 h 8"/>
                <a:gd name="T10" fmla="*/ 6 w 8"/>
                <a:gd name="T11" fmla="*/ 7 h 8"/>
                <a:gd name="T12" fmla="*/ 8 w 8"/>
                <a:gd name="T13" fmla="*/ 6 h 8"/>
                <a:gd name="T14" fmla="*/ 7 w 8"/>
                <a:gd name="T15" fmla="*/ 1 h 8"/>
                <a:gd name="T16" fmla="*/ 6 w 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6" y="0"/>
                  </a:moveTo>
                  <a:cubicBezTo>
                    <a:pt x="1" y="0"/>
                    <a:pt x="1" y="0"/>
                    <a:pt x="1" y="0"/>
                  </a:cubicBezTo>
                  <a:cubicBezTo>
                    <a:pt x="0" y="1"/>
                    <a:pt x="0" y="1"/>
                    <a:pt x="0" y="2"/>
                  </a:cubicBezTo>
                  <a:cubicBezTo>
                    <a:pt x="0" y="6"/>
                    <a:pt x="0" y="6"/>
                    <a:pt x="0" y="6"/>
                  </a:cubicBezTo>
                  <a:cubicBezTo>
                    <a:pt x="0" y="7"/>
                    <a:pt x="1" y="8"/>
                    <a:pt x="2" y="8"/>
                  </a:cubicBezTo>
                  <a:cubicBezTo>
                    <a:pt x="6" y="7"/>
                    <a:pt x="6" y="7"/>
                    <a:pt x="6" y="7"/>
                  </a:cubicBezTo>
                  <a:cubicBezTo>
                    <a:pt x="7" y="7"/>
                    <a:pt x="8" y="6"/>
                    <a:pt x="8" y="6"/>
                  </a:cubicBezTo>
                  <a:cubicBezTo>
                    <a:pt x="7" y="1"/>
                    <a:pt x="7" y="1"/>
                    <a:pt x="7" y="1"/>
                  </a:cubicBezTo>
                  <a:cubicBezTo>
                    <a:pt x="7" y="0"/>
                    <a:pt x="6" y="0"/>
                    <a:pt x="6"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25" name="Freeform 272"/>
            <p:cNvSpPr/>
            <p:nvPr/>
          </p:nvSpPr>
          <p:spPr bwMode="auto">
            <a:xfrm>
              <a:off x="1590675" y="2174278"/>
              <a:ext cx="79772" cy="103585"/>
            </a:xfrm>
            <a:custGeom>
              <a:avLst/>
              <a:gdLst>
                <a:gd name="T0" fmla="*/ 25 w 31"/>
                <a:gd name="T1" fmla="*/ 0 h 40"/>
                <a:gd name="T2" fmla="*/ 2 w 31"/>
                <a:gd name="T3" fmla="*/ 3 h 40"/>
                <a:gd name="T4" fmla="*/ 0 w 31"/>
                <a:gd name="T5" fmla="*/ 5 h 40"/>
                <a:gd name="T6" fmla="*/ 4 w 31"/>
                <a:gd name="T7" fmla="*/ 38 h 40"/>
                <a:gd name="T8" fmla="*/ 6 w 31"/>
                <a:gd name="T9" fmla="*/ 40 h 40"/>
                <a:gd name="T10" fmla="*/ 30 w 31"/>
                <a:gd name="T11" fmla="*/ 37 h 40"/>
                <a:gd name="T12" fmla="*/ 31 w 31"/>
                <a:gd name="T13" fmla="*/ 35 h 40"/>
                <a:gd name="T14" fmla="*/ 27 w 31"/>
                <a:gd name="T15" fmla="*/ 2 h 40"/>
                <a:gd name="T16" fmla="*/ 25 w 31"/>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40">
                  <a:moveTo>
                    <a:pt x="25" y="0"/>
                  </a:moveTo>
                  <a:cubicBezTo>
                    <a:pt x="2" y="3"/>
                    <a:pt x="2" y="3"/>
                    <a:pt x="2" y="3"/>
                  </a:cubicBezTo>
                  <a:cubicBezTo>
                    <a:pt x="1" y="3"/>
                    <a:pt x="0" y="4"/>
                    <a:pt x="0" y="5"/>
                  </a:cubicBezTo>
                  <a:cubicBezTo>
                    <a:pt x="4" y="38"/>
                    <a:pt x="4" y="38"/>
                    <a:pt x="4" y="38"/>
                  </a:cubicBezTo>
                  <a:cubicBezTo>
                    <a:pt x="5" y="39"/>
                    <a:pt x="5" y="40"/>
                    <a:pt x="6" y="40"/>
                  </a:cubicBezTo>
                  <a:cubicBezTo>
                    <a:pt x="30" y="37"/>
                    <a:pt x="30" y="37"/>
                    <a:pt x="30" y="37"/>
                  </a:cubicBezTo>
                  <a:cubicBezTo>
                    <a:pt x="31" y="37"/>
                    <a:pt x="31" y="36"/>
                    <a:pt x="31" y="35"/>
                  </a:cubicBezTo>
                  <a:cubicBezTo>
                    <a:pt x="27" y="2"/>
                    <a:pt x="27" y="2"/>
                    <a:pt x="27" y="2"/>
                  </a:cubicBezTo>
                  <a:cubicBezTo>
                    <a:pt x="27" y="1"/>
                    <a:pt x="26" y="0"/>
                    <a:pt x="25"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26" name="Freeform 273"/>
            <p:cNvSpPr>
              <a:spLocks noEditPoints="1"/>
            </p:cNvSpPr>
            <p:nvPr/>
          </p:nvSpPr>
          <p:spPr bwMode="auto">
            <a:xfrm>
              <a:off x="3108722" y="1288453"/>
              <a:ext cx="121444" cy="172641"/>
            </a:xfrm>
            <a:custGeom>
              <a:avLst/>
              <a:gdLst>
                <a:gd name="T0" fmla="*/ 30 w 47"/>
                <a:gd name="T1" fmla="*/ 0 h 67"/>
                <a:gd name="T2" fmla="*/ 9 w 47"/>
                <a:gd name="T3" fmla="*/ 3 h 67"/>
                <a:gd name="T4" fmla="*/ 1 w 47"/>
                <a:gd name="T5" fmla="*/ 14 h 67"/>
                <a:gd name="T6" fmla="*/ 6 w 47"/>
                <a:gd name="T7" fmla="*/ 57 h 67"/>
                <a:gd name="T8" fmla="*/ 17 w 47"/>
                <a:gd name="T9" fmla="*/ 66 h 67"/>
                <a:gd name="T10" fmla="*/ 38 w 47"/>
                <a:gd name="T11" fmla="*/ 63 h 67"/>
                <a:gd name="T12" fmla="*/ 47 w 47"/>
                <a:gd name="T13" fmla="*/ 52 h 67"/>
                <a:gd name="T14" fmla="*/ 41 w 47"/>
                <a:gd name="T15" fmla="*/ 9 h 67"/>
                <a:gd name="T16" fmla="*/ 30 w 47"/>
                <a:gd name="T17" fmla="*/ 0 h 67"/>
                <a:gd name="T18" fmla="*/ 42 w 47"/>
                <a:gd name="T19" fmla="*/ 53 h 67"/>
                <a:gd name="T20" fmla="*/ 38 w 47"/>
                <a:gd name="T21" fmla="*/ 59 h 67"/>
                <a:gd name="T22" fmla="*/ 17 w 47"/>
                <a:gd name="T23" fmla="*/ 62 h 67"/>
                <a:gd name="T24" fmla="*/ 10 w 47"/>
                <a:gd name="T25" fmla="*/ 57 h 67"/>
                <a:gd name="T26" fmla="*/ 5 w 47"/>
                <a:gd name="T27" fmla="*/ 13 h 67"/>
                <a:gd name="T28" fmla="*/ 10 w 47"/>
                <a:gd name="T29" fmla="*/ 7 h 67"/>
                <a:gd name="T30" fmla="*/ 31 w 47"/>
                <a:gd name="T31" fmla="*/ 5 h 67"/>
                <a:gd name="T32" fmla="*/ 37 w 47"/>
                <a:gd name="T33" fmla="*/ 10 h 67"/>
                <a:gd name="T34" fmla="*/ 42 w 47"/>
                <a:gd name="T35"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67">
                  <a:moveTo>
                    <a:pt x="30" y="0"/>
                  </a:moveTo>
                  <a:cubicBezTo>
                    <a:pt x="9" y="3"/>
                    <a:pt x="9" y="3"/>
                    <a:pt x="9" y="3"/>
                  </a:cubicBezTo>
                  <a:cubicBezTo>
                    <a:pt x="4" y="4"/>
                    <a:pt x="0" y="9"/>
                    <a:pt x="1" y="14"/>
                  </a:cubicBezTo>
                  <a:cubicBezTo>
                    <a:pt x="6" y="57"/>
                    <a:pt x="6" y="57"/>
                    <a:pt x="6" y="57"/>
                  </a:cubicBezTo>
                  <a:cubicBezTo>
                    <a:pt x="7" y="63"/>
                    <a:pt x="12" y="67"/>
                    <a:pt x="17" y="66"/>
                  </a:cubicBezTo>
                  <a:cubicBezTo>
                    <a:pt x="38" y="63"/>
                    <a:pt x="38" y="63"/>
                    <a:pt x="38" y="63"/>
                  </a:cubicBezTo>
                  <a:cubicBezTo>
                    <a:pt x="43" y="63"/>
                    <a:pt x="47" y="58"/>
                    <a:pt x="47" y="52"/>
                  </a:cubicBezTo>
                  <a:cubicBezTo>
                    <a:pt x="41" y="9"/>
                    <a:pt x="41" y="9"/>
                    <a:pt x="41" y="9"/>
                  </a:cubicBezTo>
                  <a:cubicBezTo>
                    <a:pt x="41" y="4"/>
                    <a:pt x="36" y="0"/>
                    <a:pt x="30" y="0"/>
                  </a:cubicBezTo>
                  <a:close/>
                  <a:moveTo>
                    <a:pt x="42" y="53"/>
                  </a:moveTo>
                  <a:cubicBezTo>
                    <a:pt x="43" y="56"/>
                    <a:pt x="41" y="59"/>
                    <a:pt x="38" y="59"/>
                  </a:cubicBezTo>
                  <a:cubicBezTo>
                    <a:pt x="17" y="62"/>
                    <a:pt x="17" y="62"/>
                    <a:pt x="17" y="62"/>
                  </a:cubicBezTo>
                  <a:cubicBezTo>
                    <a:pt x="14" y="62"/>
                    <a:pt x="11" y="60"/>
                    <a:pt x="10" y="57"/>
                  </a:cubicBezTo>
                  <a:cubicBezTo>
                    <a:pt x="5" y="13"/>
                    <a:pt x="5" y="13"/>
                    <a:pt x="5" y="13"/>
                  </a:cubicBezTo>
                  <a:cubicBezTo>
                    <a:pt x="5" y="10"/>
                    <a:pt x="7" y="8"/>
                    <a:pt x="10" y="7"/>
                  </a:cubicBezTo>
                  <a:cubicBezTo>
                    <a:pt x="31" y="5"/>
                    <a:pt x="31" y="5"/>
                    <a:pt x="31" y="5"/>
                  </a:cubicBezTo>
                  <a:cubicBezTo>
                    <a:pt x="34" y="4"/>
                    <a:pt x="37" y="7"/>
                    <a:pt x="37" y="10"/>
                  </a:cubicBezTo>
                  <a:lnTo>
                    <a:pt x="42" y="53"/>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27" name="Freeform 274"/>
            <p:cNvSpPr/>
            <p:nvPr/>
          </p:nvSpPr>
          <p:spPr bwMode="auto">
            <a:xfrm>
              <a:off x="3165872" y="1414660"/>
              <a:ext cx="20240" cy="21431"/>
            </a:xfrm>
            <a:custGeom>
              <a:avLst/>
              <a:gdLst>
                <a:gd name="T0" fmla="*/ 6 w 8"/>
                <a:gd name="T1" fmla="*/ 0 h 8"/>
                <a:gd name="T2" fmla="*/ 2 w 8"/>
                <a:gd name="T3" fmla="*/ 1 h 8"/>
                <a:gd name="T4" fmla="*/ 0 w 8"/>
                <a:gd name="T5" fmla="*/ 3 h 8"/>
                <a:gd name="T6" fmla="*/ 1 w 8"/>
                <a:gd name="T7" fmla="*/ 7 h 8"/>
                <a:gd name="T8" fmla="*/ 3 w 8"/>
                <a:gd name="T9" fmla="*/ 8 h 8"/>
                <a:gd name="T10" fmla="*/ 7 w 8"/>
                <a:gd name="T11" fmla="*/ 8 h 8"/>
                <a:gd name="T12" fmla="*/ 8 w 8"/>
                <a:gd name="T13" fmla="*/ 6 h 8"/>
                <a:gd name="T14" fmla="*/ 8 w 8"/>
                <a:gd name="T15" fmla="*/ 2 h 8"/>
                <a:gd name="T16" fmla="*/ 6 w 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6" y="0"/>
                  </a:moveTo>
                  <a:cubicBezTo>
                    <a:pt x="2" y="1"/>
                    <a:pt x="2" y="1"/>
                    <a:pt x="2" y="1"/>
                  </a:cubicBezTo>
                  <a:cubicBezTo>
                    <a:pt x="1" y="1"/>
                    <a:pt x="0" y="2"/>
                    <a:pt x="0" y="3"/>
                  </a:cubicBezTo>
                  <a:cubicBezTo>
                    <a:pt x="1" y="7"/>
                    <a:pt x="1" y="7"/>
                    <a:pt x="1" y="7"/>
                  </a:cubicBezTo>
                  <a:cubicBezTo>
                    <a:pt x="1" y="8"/>
                    <a:pt x="2" y="8"/>
                    <a:pt x="3" y="8"/>
                  </a:cubicBezTo>
                  <a:cubicBezTo>
                    <a:pt x="7" y="8"/>
                    <a:pt x="7" y="8"/>
                    <a:pt x="7" y="8"/>
                  </a:cubicBezTo>
                  <a:cubicBezTo>
                    <a:pt x="8" y="8"/>
                    <a:pt x="8" y="7"/>
                    <a:pt x="8" y="6"/>
                  </a:cubicBezTo>
                  <a:cubicBezTo>
                    <a:pt x="8" y="2"/>
                    <a:pt x="8" y="2"/>
                    <a:pt x="8" y="2"/>
                  </a:cubicBezTo>
                  <a:cubicBezTo>
                    <a:pt x="8" y="1"/>
                    <a:pt x="7" y="0"/>
                    <a:pt x="6"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28" name="Freeform 275"/>
            <p:cNvSpPr/>
            <p:nvPr/>
          </p:nvSpPr>
          <p:spPr bwMode="auto">
            <a:xfrm>
              <a:off x="3128962" y="1312265"/>
              <a:ext cx="79772" cy="100013"/>
            </a:xfrm>
            <a:custGeom>
              <a:avLst/>
              <a:gdLst>
                <a:gd name="T0" fmla="*/ 25 w 31"/>
                <a:gd name="T1" fmla="*/ 0 h 39"/>
                <a:gd name="T2" fmla="*/ 1 w 31"/>
                <a:gd name="T3" fmla="*/ 3 h 39"/>
                <a:gd name="T4" fmla="*/ 0 w 31"/>
                <a:gd name="T5" fmla="*/ 4 h 39"/>
                <a:gd name="T6" fmla="*/ 4 w 31"/>
                <a:gd name="T7" fmla="*/ 38 h 39"/>
                <a:gd name="T8" fmla="*/ 6 w 31"/>
                <a:gd name="T9" fmla="*/ 39 h 39"/>
                <a:gd name="T10" fmla="*/ 29 w 31"/>
                <a:gd name="T11" fmla="*/ 36 h 39"/>
                <a:gd name="T12" fmla="*/ 31 w 31"/>
                <a:gd name="T13" fmla="*/ 34 h 39"/>
                <a:gd name="T14" fmla="*/ 27 w 31"/>
                <a:gd name="T15" fmla="*/ 1 h 39"/>
                <a:gd name="T16" fmla="*/ 25 w 31"/>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25" y="0"/>
                  </a:moveTo>
                  <a:cubicBezTo>
                    <a:pt x="1" y="3"/>
                    <a:pt x="1" y="3"/>
                    <a:pt x="1" y="3"/>
                  </a:cubicBezTo>
                  <a:cubicBezTo>
                    <a:pt x="0" y="3"/>
                    <a:pt x="0" y="3"/>
                    <a:pt x="0" y="4"/>
                  </a:cubicBezTo>
                  <a:cubicBezTo>
                    <a:pt x="4" y="38"/>
                    <a:pt x="4" y="38"/>
                    <a:pt x="4" y="38"/>
                  </a:cubicBezTo>
                  <a:cubicBezTo>
                    <a:pt x="4" y="39"/>
                    <a:pt x="5" y="39"/>
                    <a:pt x="6" y="39"/>
                  </a:cubicBezTo>
                  <a:cubicBezTo>
                    <a:pt x="29" y="36"/>
                    <a:pt x="29" y="36"/>
                    <a:pt x="29" y="36"/>
                  </a:cubicBezTo>
                  <a:cubicBezTo>
                    <a:pt x="30" y="36"/>
                    <a:pt x="31" y="35"/>
                    <a:pt x="31" y="34"/>
                  </a:cubicBezTo>
                  <a:cubicBezTo>
                    <a:pt x="27" y="1"/>
                    <a:pt x="27" y="1"/>
                    <a:pt x="27" y="1"/>
                  </a:cubicBezTo>
                  <a:cubicBezTo>
                    <a:pt x="26" y="0"/>
                    <a:pt x="26" y="0"/>
                    <a:pt x="25"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29" name="Freeform 276"/>
            <p:cNvSpPr>
              <a:spLocks noEditPoints="1"/>
            </p:cNvSpPr>
            <p:nvPr/>
          </p:nvSpPr>
          <p:spPr bwMode="auto">
            <a:xfrm>
              <a:off x="3345656" y="2836265"/>
              <a:ext cx="123825" cy="172641"/>
            </a:xfrm>
            <a:custGeom>
              <a:avLst/>
              <a:gdLst>
                <a:gd name="T0" fmla="*/ 31 w 48"/>
                <a:gd name="T1" fmla="*/ 1 h 67"/>
                <a:gd name="T2" fmla="*/ 10 w 48"/>
                <a:gd name="T3" fmla="*/ 3 h 67"/>
                <a:gd name="T4" fmla="*/ 1 w 48"/>
                <a:gd name="T5" fmla="*/ 14 h 67"/>
                <a:gd name="T6" fmla="*/ 6 w 48"/>
                <a:gd name="T7" fmla="*/ 58 h 67"/>
                <a:gd name="T8" fmla="*/ 17 w 48"/>
                <a:gd name="T9" fmla="*/ 66 h 67"/>
                <a:gd name="T10" fmla="*/ 38 w 48"/>
                <a:gd name="T11" fmla="*/ 64 h 67"/>
                <a:gd name="T12" fmla="*/ 47 w 48"/>
                <a:gd name="T13" fmla="*/ 53 h 67"/>
                <a:gd name="T14" fmla="*/ 42 w 48"/>
                <a:gd name="T15" fmla="*/ 9 h 67"/>
                <a:gd name="T16" fmla="*/ 31 w 48"/>
                <a:gd name="T17" fmla="*/ 1 h 67"/>
                <a:gd name="T18" fmla="*/ 43 w 48"/>
                <a:gd name="T19" fmla="*/ 53 h 67"/>
                <a:gd name="T20" fmla="*/ 38 w 48"/>
                <a:gd name="T21" fmla="*/ 59 h 67"/>
                <a:gd name="T22" fmla="*/ 17 w 48"/>
                <a:gd name="T23" fmla="*/ 62 h 67"/>
                <a:gd name="T24" fmla="*/ 11 w 48"/>
                <a:gd name="T25" fmla="*/ 57 h 67"/>
                <a:gd name="T26" fmla="*/ 5 w 48"/>
                <a:gd name="T27" fmla="*/ 14 h 67"/>
                <a:gd name="T28" fmla="*/ 10 w 48"/>
                <a:gd name="T29" fmla="*/ 8 h 67"/>
                <a:gd name="T30" fmla="*/ 31 w 48"/>
                <a:gd name="T31" fmla="*/ 5 h 67"/>
                <a:gd name="T32" fmla="*/ 37 w 48"/>
                <a:gd name="T33" fmla="*/ 10 h 67"/>
                <a:gd name="T34" fmla="*/ 43 w 48"/>
                <a:gd name="T35" fmla="*/ 5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67">
                  <a:moveTo>
                    <a:pt x="31" y="1"/>
                  </a:moveTo>
                  <a:cubicBezTo>
                    <a:pt x="10" y="3"/>
                    <a:pt x="10" y="3"/>
                    <a:pt x="10" y="3"/>
                  </a:cubicBezTo>
                  <a:cubicBezTo>
                    <a:pt x="4" y="4"/>
                    <a:pt x="0" y="9"/>
                    <a:pt x="1" y="14"/>
                  </a:cubicBezTo>
                  <a:cubicBezTo>
                    <a:pt x="6" y="58"/>
                    <a:pt x="6" y="58"/>
                    <a:pt x="6" y="58"/>
                  </a:cubicBezTo>
                  <a:cubicBezTo>
                    <a:pt x="7" y="63"/>
                    <a:pt x="12" y="67"/>
                    <a:pt x="17" y="66"/>
                  </a:cubicBezTo>
                  <a:cubicBezTo>
                    <a:pt x="38" y="64"/>
                    <a:pt x="38" y="64"/>
                    <a:pt x="38" y="64"/>
                  </a:cubicBezTo>
                  <a:cubicBezTo>
                    <a:pt x="44" y="63"/>
                    <a:pt x="48" y="58"/>
                    <a:pt x="47" y="53"/>
                  </a:cubicBezTo>
                  <a:cubicBezTo>
                    <a:pt x="42" y="9"/>
                    <a:pt x="42" y="9"/>
                    <a:pt x="42" y="9"/>
                  </a:cubicBezTo>
                  <a:cubicBezTo>
                    <a:pt x="41" y="4"/>
                    <a:pt x="36" y="0"/>
                    <a:pt x="31" y="1"/>
                  </a:cubicBezTo>
                  <a:close/>
                  <a:moveTo>
                    <a:pt x="43" y="53"/>
                  </a:moveTo>
                  <a:cubicBezTo>
                    <a:pt x="43" y="56"/>
                    <a:pt x="41" y="59"/>
                    <a:pt x="38" y="59"/>
                  </a:cubicBezTo>
                  <a:cubicBezTo>
                    <a:pt x="17" y="62"/>
                    <a:pt x="17" y="62"/>
                    <a:pt x="17" y="62"/>
                  </a:cubicBezTo>
                  <a:cubicBezTo>
                    <a:pt x="14" y="62"/>
                    <a:pt x="11" y="60"/>
                    <a:pt x="11" y="57"/>
                  </a:cubicBezTo>
                  <a:cubicBezTo>
                    <a:pt x="5" y="14"/>
                    <a:pt x="5" y="14"/>
                    <a:pt x="5" y="14"/>
                  </a:cubicBezTo>
                  <a:cubicBezTo>
                    <a:pt x="5" y="11"/>
                    <a:pt x="7" y="8"/>
                    <a:pt x="10" y="8"/>
                  </a:cubicBezTo>
                  <a:cubicBezTo>
                    <a:pt x="31" y="5"/>
                    <a:pt x="31" y="5"/>
                    <a:pt x="31" y="5"/>
                  </a:cubicBezTo>
                  <a:cubicBezTo>
                    <a:pt x="34" y="5"/>
                    <a:pt x="37" y="7"/>
                    <a:pt x="37" y="10"/>
                  </a:cubicBezTo>
                  <a:lnTo>
                    <a:pt x="43" y="53"/>
                  </a:ln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30" name="Freeform 277"/>
            <p:cNvSpPr/>
            <p:nvPr/>
          </p:nvSpPr>
          <p:spPr bwMode="auto">
            <a:xfrm>
              <a:off x="3402806" y="2962471"/>
              <a:ext cx="22622" cy="23813"/>
            </a:xfrm>
            <a:custGeom>
              <a:avLst/>
              <a:gdLst>
                <a:gd name="T0" fmla="*/ 6 w 9"/>
                <a:gd name="T1" fmla="*/ 1 h 9"/>
                <a:gd name="T2" fmla="*/ 2 w 9"/>
                <a:gd name="T3" fmla="*/ 1 h 9"/>
                <a:gd name="T4" fmla="*/ 0 w 9"/>
                <a:gd name="T5" fmla="*/ 3 h 9"/>
                <a:gd name="T6" fmla="*/ 1 w 9"/>
                <a:gd name="T7" fmla="*/ 7 h 9"/>
                <a:gd name="T8" fmla="*/ 3 w 9"/>
                <a:gd name="T9" fmla="*/ 8 h 9"/>
                <a:gd name="T10" fmla="*/ 7 w 9"/>
                <a:gd name="T11" fmla="*/ 8 h 9"/>
                <a:gd name="T12" fmla="*/ 9 w 9"/>
                <a:gd name="T13" fmla="*/ 6 h 9"/>
                <a:gd name="T14" fmla="*/ 8 w 9"/>
                <a:gd name="T15" fmla="*/ 2 h 9"/>
                <a:gd name="T16" fmla="*/ 6 w 9"/>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1"/>
                  </a:moveTo>
                  <a:cubicBezTo>
                    <a:pt x="2" y="1"/>
                    <a:pt x="2" y="1"/>
                    <a:pt x="2" y="1"/>
                  </a:cubicBezTo>
                  <a:cubicBezTo>
                    <a:pt x="1" y="1"/>
                    <a:pt x="0" y="2"/>
                    <a:pt x="0" y="3"/>
                  </a:cubicBezTo>
                  <a:cubicBezTo>
                    <a:pt x="1" y="7"/>
                    <a:pt x="1" y="7"/>
                    <a:pt x="1" y="7"/>
                  </a:cubicBezTo>
                  <a:cubicBezTo>
                    <a:pt x="1" y="8"/>
                    <a:pt x="2" y="9"/>
                    <a:pt x="3" y="8"/>
                  </a:cubicBezTo>
                  <a:cubicBezTo>
                    <a:pt x="7" y="8"/>
                    <a:pt x="7" y="8"/>
                    <a:pt x="7" y="8"/>
                  </a:cubicBezTo>
                  <a:cubicBezTo>
                    <a:pt x="8" y="8"/>
                    <a:pt x="9" y="7"/>
                    <a:pt x="9" y="6"/>
                  </a:cubicBezTo>
                  <a:cubicBezTo>
                    <a:pt x="8" y="2"/>
                    <a:pt x="8" y="2"/>
                    <a:pt x="8" y="2"/>
                  </a:cubicBezTo>
                  <a:cubicBezTo>
                    <a:pt x="8" y="1"/>
                    <a:pt x="7" y="0"/>
                    <a:pt x="6" y="1"/>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sp>
          <p:nvSpPr>
            <p:cNvPr id="431" name="Freeform 278"/>
            <p:cNvSpPr/>
            <p:nvPr/>
          </p:nvSpPr>
          <p:spPr bwMode="auto">
            <a:xfrm>
              <a:off x="3365896" y="2860078"/>
              <a:ext cx="79772" cy="100013"/>
            </a:xfrm>
            <a:custGeom>
              <a:avLst/>
              <a:gdLst>
                <a:gd name="T0" fmla="*/ 25 w 31"/>
                <a:gd name="T1" fmla="*/ 0 h 39"/>
                <a:gd name="T2" fmla="*/ 1 w 31"/>
                <a:gd name="T3" fmla="*/ 3 h 39"/>
                <a:gd name="T4" fmla="*/ 0 w 31"/>
                <a:gd name="T5" fmla="*/ 5 h 39"/>
                <a:gd name="T6" fmla="*/ 4 w 31"/>
                <a:gd name="T7" fmla="*/ 38 h 39"/>
                <a:gd name="T8" fmla="*/ 6 w 31"/>
                <a:gd name="T9" fmla="*/ 39 h 39"/>
                <a:gd name="T10" fmla="*/ 29 w 31"/>
                <a:gd name="T11" fmla="*/ 36 h 39"/>
                <a:gd name="T12" fmla="*/ 31 w 31"/>
                <a:gd name="T13" fmla="*/ 35 h 39"/>
                <a:gd name="T14" fmla="*/ 27 w 31"/>
                <a:gd name="T15" fmla="*/ 1 h 39"/>
                <a:gd name="T16" fmla="*/ 25 w 31"/>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25" y="0"/>
                  </a:moveTo>
                  <a:cubicBezTo>
                    <a:pt x="1" y="3"/>
                    <a:pt x="1" y="3"/>
                    <a:pt x="1" y="3"/>
                  </a:cubicBezTo>
                  <a:cubicBezTo>
                    <a:pt x="0" y="3"/>
                    <a:pt x="0" y="4"/>
                    <a:pt x="0" y="5"/>
                  </a:cubicBezTo>
                  <a:cubicBezTo>
                    <a:pt x="4" y="38"/>
                    <a:pt x="4" y="38"/>
                    <a:pt x="4" y="38"/>
                  </a:cubicBezTo>
                  <a:cubicBezTo>
                    <a:pt x="4" y="39"/>
                    <a:pt x="5" y="39"/>
                    <a:pt x="6" y="39"/>
                  </a:cubicBezTo>
                  <a:cubicBezTo>
                    <a:pt x="29" y="36"/>
                    <a:pt x="29" y="36"/>
                    <a:pt x="29" y="36"/>
                  </a:cubicBezTo>
                  <a:cubicBezTo>
                    <a:pt x="30" y="36"/>
                    <a:pt x="31" y="36"/>
                    <a:pt x="31" y="35"/>
                  </a:cubicBezTo>
                  <a:cubicBezTo>
                    <a:pt x="27" y="1"/>
                    <a:pt x="27" y="1"/>
                    <a:pt x="27" y="1"/>
                  </a:cubicBezTo>
                  <a:cubicBezTo>
                    <a:pt x="27" y="0"/>
                    <a:pt x="26" y="0"/>
                    <a:pt x="25" y="0"/>
                  </a:cubicBezTo>
                  <a:close/>
                </a:path>
              </a:pathLst>
            </a:custGeom>
            <a:grpFill/>
            <a:ln>
              <a:solidFill>
                <a:schemeClr val="tx1">
                  <a:lumMod val="50000"/>
                  <a:lumOff val="50000"/>
                </a:schemeClr>
              </a:solidFill>
            </a:ln>
          </p:spPr>
          <p:txBody>
            <a:bodyPr vert="horz" wrap="square" lIns="91412" tIns="45706" rIns="91412" bIns="45706" numCol="1" anchor="t" anchorCtr="0" compatLnSpc="1"/>
            <a:p>
              <a:endParaRPr lang="zh-CN" altLang="en-US" sz="2400">
                <a:solidFill>
                  <a:schemeClr val="tx1">
                    <a:lumMod val="65000"/>
                    <a:lumOff val="35000"/>
                  </a:schemeClr>
                </a:solidFill>
              </a:endParaRPr>
            </a:p>
          </p:txBody>
        </p:sp>
      </p:grpSp>
      <p:sp>
        <p:nvSpPr>
          <p:cNvPr id="5" name="文本框 4"/>
          <p:cNvSpPr txBox="1"/>
          <p:nvPr/>
        </p:nvSpPr>
        <p:spPr>
          <a:xfrm>
            <a:off x="6557010" y="1196340"/>
            <a:ext cx="3992880" cy="553085"/>
          </a:xfrm>
          <a:prstGeom prst="rect">
            <a:avLst/>
          </a:prstGeom>
          <a:noFill/>
        </p:spPr>
        <p:txBody>
          <a:bodyPr wrap="none" rtlCol="0">
            <a:spAutoFit/>
          </a:bodyPr>
          <a:p>
            <a:pPr algn="l"/>
            <a:r>
              <a:rPr lang="zh-CN" altLang="en-US" sz="3000">
                <a:latin typeface="微软雅黑" panose="020B0503020204020204" charset="-122"/>
                <a:ea typeface="微软雅黑" panose="020B0503020204020204" charset="-122"/>
              </a:rPr>
              <a:t>知识是人类进步的阶梯</a:t>
            </a:r>
            <a:endParaRPr lang="zh-CN" altLang="en-US" sz="3000">
              <a:latin typeface="微软雅黑" panose="020B0503020204020204" charset="-122"/>
              <a:ea typeface="微软雅黑" panose="020B0503020204020204" charset="-122"/>
            </a:endParaRPr>
          </a:p>
        </p:txBody>
      </p:sp>
    </p:spTree>
    <p:custDataLst>
      <p:tags r:id="rId1"/>
    </p:custData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a58bed1796d2f7b8bbcf54197cd4fe5f"/>
          <p:cNvPicPr>
            <a:picLocks noChangeAspect="1"/>
          </p:cNvPicPr>
          <p:nvPr/>
        </p:nvPicPr>
        <p:blipFill>
          <a:blip r:embed="rId1"/>
          <a:stretch>
            <a:fillRect/>
          </a:stretch>
        </p:blipFill>
        <p:spPr>
          <a:xfrm>
            <a:off x="-12700" y="19685"/>
            <a:ext cx="12207240" cy="6879590"/>
          </a:xfrm>
          <a:prstGeom prst="rect">
            <a:avLst/>
          </a:prstGeom>
        </p:spPr>
      </p:pic>
      <p:sp>
        <p:nvSpPr>
          <p:cNvPr id="7" name="文本框 6"/>
          <p:cNvSpPr txBox="1"/>
          <p:nvPr/>
        </p:nvSpPr>
        <p:spPr>
          <a:xfrm>
            <a:off x="5787390" y="3168015"/>
            <a:ext cx="4323715" cy="1322070"/>
          </a:xfrm>
          <a:prstGeom prst="rect">
            <a:avLst/>
          </a:prstGeom>
          <a:noFill/>
        </p:spPr>
        <p:txBody>
          <a:bodyPr wrap="none" rtlCol="0">
            <a:spAutoFit/>
          </a:bodyPr>
          <a:p>
            <a:r>
              <a:rPr lang="en-US" altLang="zh-CN" sz="8000">
                <a:latin typeface="微软雅黑" panose="020B0503020204020204" charset="-122"/>
                <a:ea typeface="微软雅黑" panose="020B0503020204020204" charset="-122"/>
              </a:rPr>
              <a:t>THANKS</a:t>
            </a:r>
            <a:endParaRPr lang="en-US" altLang="zh-CN" sz="8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0">
              <a:schemeClr val="bg1"/>
            </a:gs>
            <a:gs pos="100000">
              <a:schemeClr val="bg1">
                <a:lumMod val="75000"/>
              </a:schemeClr>
            </a:gs>
          </a:gsLst>
          <a:lin ang="16200000" scaled="0"/>
        </a:gradFill>
        <a:effectLst/>
      </p:bgPr>
    </p:bg>
    <p:spTree>
      <p:nvGrpSpPr>
        <p:cNvPr id="1" name=""/>
        <p:cNvGrpSpPr/>
        <p:nvPr/>
      </p:nvGrpSpPr>
      <p:grpSpPr>
        <a:xfrm>
          <a:off x="0" y="0"/>
          <a:ext cx="0" cy="0"/>
          <a:chOff x="0" y="0"/>
          <a:chExt cx="0" cy="0"/>
        </a:xfrm>
      </p:grpSpPr>
      <p:sp>
        <p:nvSpPr>
          <p:cNvPr id="10" name="文本框 9"/>
          <p:cNvSpPr txBox="1"/>
          <p:nvPr/>
        </p:nvSpPr>
        <p:spPr>
          <a:xfrm>
            <a:off x="7242175" y="1593850"/>
            <a:ext cx="721360" cy="831215"/>
          </a:xfrm>
          <a:prstGeom prst="rect">
            <a:avLst/>
          </a:prstGeom>
          <a:noFill/>
        </p:spPr>
        <p:txBody>
          <a:bodyPr wrap="none" rtlCol="0">
            <a:spAutoFit/>
          </a:bodyPr>
          <a:lstStyle/>
          <a:p>
            <a:r>
              <a:rPr lang="en-US" altLang="zh-CN" sz="4800" dirty="0">
                <a:latin typeface="Yu Gothic UI Light" panose="020B0300000000000000" pitchFamily="34" charset="-128"/>
                <a:ea typeface="Yu Gothic UI Light" panose="020B0300000000000000" pitchFamily="34" charset="-128"/>
              </a:rPr>
              <a:t>01</a:t>
            </a:r>
            <a:endParaRPr lang="zh-CN" altLang="en-US" sz="4800" dirty="0">
              <a:latin typeface="Yu Gothic UI Light" panose="020B0300000000000000" pitchFamily="34" charset="-128"/>
              <a:ea typeface="Yu Gothic UI Light" panose="020B0300000000000000" pitchFamily="34" charset="-128"/>
            </a:endParaRPr>
          </a:p>
        </p:txBody>
      </p:sp>
      <p:sp>
        <p:nvSpPr>
          <p:cNvPr id="11" name="矩形 10"/>
          <p:cNvSpPr/>
          <p:nvPr/>
        </p:nvSpPr>
        <p:spPr>
          <a:xfrm>
            <a:off x="8305165" y="1779270"/>
            <a:ext cx="1402080" cy="460375"/>
          </a:xfrm>
          <a:prstGeom prst="rect">
            <a:avLst/>
          </a:prstGeom>
        </p:spPr>
        <p:txBody>
          <a:bodyPr wrap="none">
            <a:spAutoFit/>
          </a:bodyPr>
          <a:lstStyle/>
          <a:p>
            <a:pPr lvl="0" algn="l"/>
            <a:r>
              <a:rPr lang="zh-CN" altLang="zh-CN" sz="2400" dirty="0">
                <a:solidFill>
                  <a:srgbClr val="000000"/>
                </a:solidFill>
                <a:latin typeface="微软雅黑" panose="020B0503020204020204" charset="-122"/>
                <a:ea typeface="微软雅黑" panose="020B0503020204020204" charset="-122"/>
              </a:rPr>
              <a:t>解决问题</a:t>
            </a:r>
            <a:endParaRPr lang="zh-CN" altLang="zh-CN" sz="2400" dirty="0">
              <a:solidFill>
                <a:srgbClr val="000000"/>
              </a:solidFill>
              <a:latin typeface="微软雅黑" panose="020B0503020204020204" charset="-122"/>
              <a:ea typeface="微软雅黑" panose="020B0503020204020204" charset="-122"/>
            </a:endParaRPr>
          </a:p>
        </p:txBody>
      </p:sp>
      <p:cxnSp>
        <p:nvCxnSpPr>
          <p:cNvPr id="14" name="直接连接符 13"/>
          <p:cNvCxnSpPr/>
          <p:nvPr/>
        </p:nvCxnSpPr>
        <p:spPr>
          <a:xfrm>
            <a:off x="8028940" y="1686243"/>
            <a:ext cx="0" cy="64643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42175" y="3035935"/>
            <a:ext cx="854710" cy="829945"/>
          </a:xfrm>
          <a:prstGeom prst="rect">
            <a:avLst/>
          </a:prstGeom>
          <a:noFill/>
        </p:spPr>
        <p:txBody>
          <a:bodyPr wrap="none" rtlCol="0">
            <a:spAutoFit/>
          </a:bodyPr>
          <a:lstStyle/>
          <a:p>
            <a:r>
              <a:rPr lang="en-US" altLang="zh-CN" sz="4800" dirty="0">
                <a:latin typeface="Yu Gothic UI Light" panose="020B0300000000000000" pitchFamily="34" charset="-128"/>
                <a:ea typeface="Yu Gothic UI Light" panose="020B0300000000000000" pitchFamily="34" charset="-128"/>
              </a:rPr>
              <a:t>02</a:t>
            </a:r>
            <a:endParaRPr lang="zh-CN" altLang="en-US" sz="4800" dirty="0">
              <a:latin typeface="Yu Gothic UI Light" panose="020B0300000000000000" pitchFamily="34" charset="-128"/>
              <a:ea typeface="Yu Gothic UI Light" panose="020B0300000000000000" pitchFamily="34" charset="-128"/>
            </a:endParaRPr>
          </a:p>
        </p:txBody>
      </p:sp>
      <p:cxnSp>
        <p:nvCxnSpPr>
          <p:cNvPr id="13" name="直接连接符 12"/>
          <p:cNvCxnSpPr/>
          <p:nvPr/>
        </p:nvCxnSpPr>
        <p:spPr>
          <a:xfrm>
            <a:off x="8028940" y="3128010"/>
            <a:ext cx="0" cy="64643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242175" y="4476115"/>
            <a:ext cx="854710" cy="829945"/>
          </a:xfrm>
          <a:prstGeom prst="rect">
            <a:avLst/>
          </a:prstGeom>
          <a:noFill/>
        </p:spPr>
        <p:txBody>
          <a:bodyPr wrap="none" rtlCol="0">
            <a:spAutoFit/>
          </a:bodyPr>
          <a:lstStyle/>
          <a:p>
            <a:r>
              <a:rPr lang="en-US" altLang="zh-CN" sz="4800" dirty="0">
                <a:latin typeface="Yu Gothic UI Light" panose="020B0300000000000000" pitchFamily="34" charset="-128"/>
                <a:ea typeface="Yu Gothic UI Light" panose="020B0300000000000000" pitchFamily="34" charset="-128"/>
              </a:rPr>
              <a:t>03</a:t>
            </a:r>
            <a:endParaRPr lang="zh-CN" altLang="en-US" sz="4800" dirty="0">
              <a:latin typeface="Yu Gothic UI Light" panose="020B0300000000000000" pitchFamily="34" charset="-128"/>
              <a:ea typeface="Yu Gothic UI Light" panose="020B0300000000000000" pitchFamily="34" charset="-128"/>
            </a:endParaRPr>
          </a:p>
        </p:txBody>
      </p:sp>
      <p:cxnSp>
        <p:nvCxnSpPr>
          <p:cNvPr id="18" name="直接连接符 17"/>
          <p:cNvCxnSpPr/>
          <p:nvPr/>
        </p:nvCxnSpPr>
        <p:spPr>
          <a:xfrm>
            <a:off x="8028940" y="4568190"/>
            <a:ext cx="0" cy="64643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13855"/>
            <a:ext cx="12201525" cy="1746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8305165" y="3220720"/>
            <a:ext cx="1402080" cy="460375"/>
          </a:xfrm>
          <a:prstGeom prst="rect">
            <a:avLst/>
          </a:prstGeom>
        </p:spPr>
        <p:txBody>
          <a:bodyPr wrap="none">
            <a:spAutoFit/>
          </a:bodyPr>
          <a:lstStyle/>
          <a:p>
            <a:pPr lvl="0" algn="l"/>
            <a:r>
              <a:rPr lang="zh-CN" altLang="zh-CN" sz="2400" dirty="0">
                <a:solidFill>
                  <a:srgbClr val="000000"/>
                </a:solidFill>
                <a:latin typeface="微软雅黑" panose="020B0503020204020204" charset="-122"/>
                <a:ea typeface="微软雅黑" panose="020B0503020204020204" charset="-122"/>
              </a:rPr>
              <a:t>产品介绍</a:t>
            </a:r>
            <a:endParaRPr lang="zh-CN" altLang="zh-CN" sz="2400" dirty="0">
              <a:solidFill>
                <a:srgbClr val="000000"/>
              </a:solidFill>
              <a:latin typeface="微软雅黑" panose="020B0503020204020204" charset="-122"/>
              <a:ea typeface="微软雅黑" panose="020B0503020204020204" charset="-122"/>
            </a:endParaRPr>
          </a:p>
        </p:txBody>
      </p:sp>
      <p:sp>
        <p:nvSpPr>
          <p:cNvPr id="5" name="矩形 4"/>
          <p:cNvSpPr/>
          <p:nvPr/>
        </p:nvSpPr>
        <p:spPr>
          <a:xfrm>
            <a:off x="8305165" y="4660900"/>
            <a:ext cx="1402080" cy="460375"/>
          </a:xfrm>
          <a:prstGeom prst="rect">
            <a:avLst/>
          </a:prstGeom>
        </p:spPr>
        <p:txBody>
          <a:bodyPr wrap="square">
            <a:spAutoFit/>
          </a:bodyPr>
          <a:p>
            <a:pPr lvl="0" algn="l"/>
            <a:r>
              <a:rPr lang="zh-CN" altLang="zh-CN" sz="2400" dirty="0">
                <a:solidFill>
                  <a:srgbClr val="000000"/>
                </a:solidFill>
                <a:latin typeface="微软雅黑" panose="020B0503020204020204" charset="-122"/>
                <a:ea typeface="微软雅黑" panose="020B0503020204020204" charset="-122"/>
              </a:rPr>
              <a:t>未来前景</a:t>
            </a:r>
            <a:endParaRPr lang="zh-CN" altLang="zh-CN" sz="2400" dirty="0">
              <a:solidFill>
                <a:srgbClr val="000000"/>
              </a:solidFill>
              <a:latin typeface="微软雅黑" panose="020B0503020204020204" charset="-122"/>
              <a:ea typeface="微软雅黑" panose="020B0503020204020204" charset="-122"/>
            </a:endParaRPr>
          </a:p>
        </p:txBody>
      </p:sp>
      <p:pic>
        <p:nvPicPr>
          <p:cNvPr id="4" name="图片 3" descr="3539a33d5f2b6eac1d88a10d7b9ea1f6"/>
          <p:cNvPicPr>
            <a:picLocks noChangeAspect="1"/>
          </p:cNvPicPr>
          <p:nvPr/>
        </p:nvPicPr>
        <p:blipFill>
          <a:blip r:embed="rId1"/>
          <a:stretch>
            <a:fillRect/>
          </a:stretch>
        </p:blipFill>
        <p:spPr>
          <a:xfrm>
            <a:off x="741045" y="728980"/>
            <a:ext cx="5041265" cy="50412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7" grpId="0"/>
      <p:bldP spid="15" grpId="0"/>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4818" name="图片 15"/>
          <p:cNvPicPr>
            <a:picLocks noChangeAspect="1"/>
          </p:cNvPicPr>
          <p:nvPr/>
        </p:nvPicPr>
        <p:blipFill>
          <a:blip r:embed="rId1">
            <a:duotone>
              <a:prstClr val="black"/>
              <a:schemeClr val="accent3">
                <a:tint val="45000"/>
                <a:satMod val="400000"/>
              </a:schemeClr>
            </a:duotone>
          </a:blip>
          <a:srcRect/>
          <a:stretch>
            <a:fillRect/>
          </a:stretch>
        </p:blipFill>
        <p:spPr bwMode="auto">
          <a:xfrm>
            <a:off x="-28575" y="-99060"/>
            <a:ext cx="12232005" cy="697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355" y="-87630"/>
            <a:ext cx="12221210" cy="6950075"/>
          </a:xfrm>
          <a:prstGeom prst="rect">
            <a:avLst/>
          </a:prstGeom>
          <a:solidFill>
            <a:srgbClr val="1A1E21">
              <a:alpha val="5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2CBD94"/>
              </a:solidFill>
            </a:endParaRPr>
          </a:p>
        </p:txBody>
      </p:sp>
      <p:grpSp>
        <p:nvGrpSpPr>
          <p:cNvPr id="8" name="组合 7"/>
          <p:cNvGrpSpPr/>
          <p:nvPr/>
        </p:nvGrpSpPr>
        <p:grpSpPr>
          <a:xfrm>
            <a:off x="3843655" y="2603183"/>
            <a:ext cx="6095365" cy="1568450"/>
            <a:chOff x="4873" y="3816"/>
            <a:chExt cx="9599" cy="2470"/>
          </a:xfrm>
        </p:grpSpPr>
        <p:sp>
          <p:nvSpPr>
            <p:cNvPr id="4" name="文本框 3"/>
            <p:cNvSpPr txBox="1"/>
            <p:nvPr/>
          </p:nvSpPr>
          <p:spPr>
            <a:xfrm>
              <a:off x="5056" y="3816"/>
              <a:ext cx="2234" cy="2470"/>
            </a:xfrm>
            <a:prstGeom prst="rect">
              <a:avLst/>
            </a:prstGeom>
            <a:noFill/>
          </p:spPr>
          <p:txBody>
            <a:bodyPr wrap="none" rtlCol="0">
              <a:spAutoFit/>
            </a:bodyPr>
            <a:lstStyle/>
            <a:p>
              <a:r>
                <a:rPr lang="en-US" altLang="zh-CN" sz="9600">
                  <a:solidFill>
                    <a:schemeClr val="bg1"/>
                  </a:solidFill>
                </a:rPr>
                <a:t>01</a:t>
              </a:r>
              <a:endParaRPr lang="en-US" altLang="zh-CN" sz="9600">
                <a:solidFill>
                  <a:schemeClr val="bg1"/>
                </a:solidFill>
              </a:endParaRPr>
            </a:p>
          </p:txBody>
        </p:sp>
        <p:sp>
          <p:nvSpPr>
            <p:cNvPr id="5" name="矩形 4"/>
            <p:cNvSpPr/>
            <p:nvPr/>
          </p:nvSpPr>
          <p:spPr>
            <a:xfrm>
              <a:off x="4873" y="4489"/>
              <a:ext cx="9599" cy="1307"/>
            </a:xfrm>
            <a:prstGeom prst="rect">
              <a:avLst/>
            </a:prstGeom>
          </p:spPr>
          <p:txBody>
            <a:bodyPr>
              <a:spAutoFit/>
            </a:bodyPr>
            <a:lstStyle/>
            <a:p>
              <a:pPr algn="ctr"/>
              <a:r>
                <a:rPr kumimoji="1" lang="zh-CN" altLang="en-US" sz="4800" dirty="0">
                  <a:solidFill>
                    <a:schemeClr val="bg1"/>
                  </a:solidFill>
                </a:rPr>
                <a:t>解决问题</a:t>
              </a:r>
              <a:endParaRPr kumimoji="1" lang="zh-CN" altLang="en-US" sz="48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0">
              <a:schemeClr val="bg1"/>
            </a:gs>
            <a:gs pos="100000">
              <a:schemeClr val="bg1">
                <a:lumMod val="75000"/>
              </a:schemeClr>
            </a:gs>
          </a:gsLst>
          <a:lin ang="16200000" scaled="0"/>
        </a:gradFill>
        <a:effectLst/>
      </p:bgPr>
    </p:bg>
    <p:spTree>
      <p:nvGrpSpPr>
        <p:cNvPr id="1" name=""/>
        <p:cNvGrpSpPr/>
        <p:nvPr/>
      </p:nvGrpSpPr>
      <p:grpSpPr>
        <a:xfrm>
          <a:off x="0" y="0"/>
          <a:ext cx="0" cy="0"/>
          <a:chOff x="0" y="0"/>
          <a:chExt cx="0" cy="0"/>
        </a:xfrm>
      </p:grpSpPr>
      <p:pic>
        <p:nvPicPr>
          <p:cNvPr id="4" name="图片 3" descr="4124356_550x550_0"/>
          <p:cNvPicPr>
            <a:picLocks noChangeAspect="1"/>
          </p:cNvPicPr>
          <p:nvPr/>
        </p:nvPicPr>
        <p:blipFill>
          <a:blip r:embed="rId1"/>
          <a:stretch>
            <a:fillRect/>
          </a:stretch>
        </p:blipFill>
        <p:spPr>
          <a:xfrm>
            <a:off x="6668770" y="3268345"/>
            <a:ext cx="2359025" cy="1226820"/>
          </a:xfrm>
          <a:prstGeom prst="rect">
            <a:avLst/>
          </a:prstGeom>
        </p:spPr>
      </p:pic>
      <p:sp>
        <p:nvSpPr>
          <p:cNvPr id="14" name="文本框 13"/>
          <p:cNvSpPr txBox="1"/>
          <p:nvPr/>
        </p:nvSpPr>
        <p:spPr>
          <a:xfrm>
            <a:off x="3405505" y="2142490"/>
            <a:ext cx="2526030" cy="553085"/>
          </a:xfrm>
          <a:prstGeom prst="rect">
            <a:avLst/>
          </a:prstGeom>
          <a:noFill/>
        </p:spPr>
        <p:txBody>
          <a:bodyPr wrap="square" rtlCol="0">
            <a:spAutoFit/>
          </a:bodyPr>
          <a:p>
            <a:r>
              <a:rPr lang="zh-CN" altLang="en-US" sz="3000">
                <a:latin typeface="微软雅黑" panose="020B0503020204020204" charset="-122"/>
                <a:ea typeface="微软雅黑" panose="020B0503020204020204" charset="-122"/>
              </a:rPr>
              <a:t>最需要的东西：</a:t>
            </a:r>
            <a:endParaRPr lang="zh-CN" altLang="en-US" sz="3000">
              <a:latin typeface="微软雅黑" panose="020B0503020204020204" charset="-122"/>
              <a:ea typeface="微软雅黑" panose="020B0503020204020204" charset="-122"/>
            </a:endParaRPr>
          </a:p>
        </p:txBody>
      </p:sp>
      <p:sp>
        <p:nvSpPr>
          <p:cNvPr id="15" name="文本框 14"/>
          <p:cNvSpPr txBox="1"/>
          <p:nvPr/>
        </p:nvSpPr>
        <p:spPr>
          <a:xfrm>
            <a:off x="3405505" y="3605530"/>
            <a:ext cx="2691130" cy="553085"/>
          </a:xfrm>
          <a:prstGeom prst="rect">
            <a:avLst/>
          </a:prstGeom>
          <a:noFill/>
        </p:spPr>
        <p:txBody>
          <a:bodyPr wrap="square" rtlCol="0">
            <a:spAutoFit/>
          </a:bodyPr>
          <a:p>
            <a:r>
              <a:rPr lang="zh-CN" altLang="en-US" sz="3000">
                <a:latin typeface="微软雅黑" panose="020B0503020204020204" charset="-122"/>
                <a:ea typeface="微软雅黑" panose="020B0503020204020204" charset="-122"/>
              </a:rPr>
              <a:t>最富有的东西：</a:t>
            </a:r>
            <a:endParaRPr lang="zh-CN" altLang="en-US" sz="3000">
              <a:latin typeface="微软雅黑" panose="020B0503020204020204" charset="-122"/>
              <a:ea typeface="微软雅黑" panose="020B0503020204020204" charset="-122"/>
            </a:endParaRPr>
          </a:p>
        </p:txBody>
      </p:sp>
      <p:sp>
        <p:nvSpPr>
          <p:cNvPr id="16" name="文本框 15"/>
          <p:cNvSpPr txBox="1"/>
          <p:nvPr/>
        </p:nvSpPr>
        <p:spPr>
          <a:xfrm>
            <a:off x="3404870" y="5080635"/>
            <a:ext cx="2691765" cy="553085"/>
          </a:xfrm>
          <a:prstGeom prst="rect">
            <a:avLst/>
          </a:prstGeom>
          <a:noFill/>
        </p:spPr>
        <p:txBody>
          <a:bodyPr wrap="square" rtlCol="0">
            <a:spAutoFit/>
          </a:bodyPr>
          <a:p>
            <a:r>
              <a:rPr lang="zh-CN" altLang="en-US" sz="3000">
                <a:latin typeface="微软雅黑" panose="020B0503020204020204" charset="-122"/>
                <a:ea typeface="微软雅黑" panose="020B0503020204020204" charset="-122"/>
              </a:rPr>
              <a:t>最担心的事情：</a:t>
            </a:r>
            <a:endParaRPr lang="zh-CN" altLang="en-US" sz="3000">
              <a:latin typeface="微软雅黑" panose="020B0503020204020204" charset="-122"/>
              <a:ea typeface="微软雅黑" panose="020B0503020204020204" charset="-122"/>
            </a:endParaRPr>
          </a:p>
        </p:txBody>
      </p:sp>
      <p:sp>
        <p:nvSpPr>
          <p:cNvPr id="9" name="矩形 8"/>
          <p:cNvSpPr/>
          <p:nvPr/>
        </p:nvSpPr>
        <p:spPr>
          <a:xfrm>
            <a:off x="-5715" y="6771640"/>
            <a:ext cx="12201525" cy="14414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415790" y="369570"/>
            <a:ext cx="3357880" cy="860425"/>
          </a:xfrm>
          <a:prstGeom prst="rect">
            <a:avLst/>
          </a:prstGeom>
          <a:noFill/>
        </p:spPr>
        <p:txBody>
          <a:bodyPr wrap="none" rtlCol="0">
            <a:spAutoFit/>
          </a:bodyPr>
          <a:p>
            <a:r>
              <a:rPr lang="zh-CN" altLang="en-US" sz="5000">
                <a:latin typeface="微软雅黑" panose="020B0503020204020204" charset="-122"/>
                <a:ea typeface="微软雅黑" panose="020B0503020204020204" charset="-122"/>
              </a:rPr>
              <a:t>当代大学生</a:t>
            </a:r>
            <a:endParaRPr lang="zh-CN" altLang="en-US" sz="5000">
              <a:latin typeface="微软雅黑" panose="020B0503020204020204" charset="-122"/>
              <a:ea typeface="微软雅黑" panose="020B0503020204020204" charset="-122"/>
            </a:endParaRPr>
          </a:p>
        </p:txBody>
      </p:sp>
      <p:pic>
        <p:nvPicPr>
          <p:cNvPr id="3" name="图片 2" descr="47450f68c51d4779b9b85e9cfa8c4b16"/>
          <p:cNvPicPr>
            <a:picLocks noChangeAspect="1"/>
          </p:cNvPicPr>
          <p:nvPr/>
        </p:nvPicPr>
        <p:blipFill>
          <a:blip r:embed="rId2"/>
          <a:stretch>
            <a:fillRect/>
          </a:stretch>
        </p:blipFill>
        <p:spPr>
          <a:xfrm>
            <a:off x="6693535" y="1885315"/>
            <a:ext cx="2334260" cy="1067435"/>
          </a:xfrm>
          <a:prstGeom prst="rect">
            <a:avLst/>
          </a:prstGeom>
        </p:spPr>
      </p:pic>
      <p:pic>
        <p:nvPicPr>
          <p:cNvPr id="5" name="图片 4" descr="123200053c5c08d3fbac"/>
          <p:cNvPicPr>
            <a:picLocks noChangeAspect="1"/>
          </p:cNvPicPr>
          <p:nvPr/>
        </p:nvPicPr>
        <p:blipFill>
          <a:blip r:embed="rId3"/>
          <a:stretch>
            <a:fillRect/>
          </a:stretch>
        </p:blipFill>
        <p:spPr>
          <a:xfrm>
            <a:off x="6693535" y="4854575"/>
            <a:ext cx="2359660" cy="11093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0">
              <a:schemeClr val="bg1"/>
            </a:gs>
            <a:gs pos="100000">
              <a:schemeClr val="bg1">
                <a:lumMod val="75000"/>
              </a:schemeClr>
            </a:gs>
          </a:gsLst>
          <a:lin ang="16200000" scaled="0"/>
        </a:gradFill>
        <a:effectLst/>
      </p:bgPr>
    </p:bg>
    <p:spTree>
      <p:nvGrpSpPr>
        <p:cNvPr id="1" name=""/>
        <p:cNvGrpSpPr/>
        <p:nvPr/>
      </p:nvGrpSpPr>
      <p:grpSpPr>
        <a:xfrm>
          <a:off x="0" y="0"/>
          <a:ext cx="0" cy="0"/>
          <a:chOff x="0" y="0"/>
          <a:chExt cx="0" cy="0"/>
        </a:xfrm>
      </p:grpSpPr>
      <p:cxnSp>
        <p:nvCxnSpPr>
          <p:cNvPr id="8" name="直接连接符 7"/>
          <p:cNvCxnSpPr/>
          <p:nvPr/>
        </p:nvCxnSpPr>
        <p:spPr>
          <a:xfrm>
            <a:off x="1724660" y="5682615"/>
            <a:ext cx="9133205" cy="57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052955" y="4266565"/>
            <a:ext cx="7819390" cy="922020"/>
          </a:xfrm>
          <a:prstGeom prst="rect">
            <a:avLst/>
          </a:prstGeom>
          <a:noFill/>
        </p:spPr>
        <p:txBody>
          <a:bodyPr wrap="square" rtlCol="0">
            <a:spAutoFit/>
          </a:bodyPr>
          <a:p>
            <a:pPr algn="l"/>
            <a:r>
              <a:rPr lang="zh-CN" altLang="en-US">
                <a:latin typeface="微软雅黑" panose="020B0503020204020204" charset="-122"/>
                <a:ea typeface="微软雅黑" panose="020B0503020204020204" charset="-122"/>
                <a:cs typeface="微软雅黑" panose="020B0503020204020204" charset="-122"/>
              </a:rPr>
              <a:t>　　习近平总书记代表第十八届中央委员会向党的十九大作报告，在“提高保障和改善民生水平，加强和创新社会治理”部分，首先谈到的就是“优先发展教育事业”</a:t>
            </a:r>
            <a:endParaRPr lang="zh-CN" altLang="en-US">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2052955" y="2803525"/>
            <a:ext cx="7819390" cy="645160"/>
          </a:xfrm>
          <a:prstGeom prst="rect">
            <a:avLst/>
          </a:prstGeom>
          <a:noFill/>
        </p:spPr>
        <p:txBody>
          <a:bodyPr wrap="square" rtlCol="0">
            <a:spAutoFit/>
          </a:bodyPr>
          <a:p>
            <a:pPr algn="l"/>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1977年8月4日早晨，邓小平在人民大会堂，主持召开了科学和教育工作座谈会。就是在这次会议上，邓小平果断决策，恢复中断10年的高考制度。</a:t>
            </a:r>
            <a:endParaRPr lang="zh-CN" altLang="en-US">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2052955" y="1341120"/>
            <a:ext cx="7736840" cy="922020"/>
          </a:xfrm>
          <a:prstGeom prst="rect">
            <a:avLst/>
          </a:prstGeom>
          <a:noFill/>
        </p:spPr>
        <p:txBody>
          <a:bodyPr wrap="square" rtlCol="0">
            <a:spAutoFit/>
          </a:bodyPr>
          <a:p>
            <a:pPr algn="l"/>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学习的敌人是自己的满足，要认真学习一点东西，必须从不自满开始。对自己，“学而不厌”，对人家，“诲人不倦”，我们应取这种态度。 </a:t>
            </a:r>
            <a:endParaRPr lang="zh-CN" altLang="en-US">
              <a:latin typeface="微软雅黑" panose="020B0503020204020204" charset="-122"/>
              <a:ea typeface="微软雅黑" panose="020B0503020204020204" charset="-122"/>
              <a:cs typeface="微软雅黑" panose="020B0503020204020204" charset="-122"/>
            </a:endParaRPr>
          </a:p>
          <a:p>
            <a:pPr algn="l"/>
            <a:r>
              <a:rPr lang="zh-CN" altLang="en-US">
                <a:latin typeface="微软雅黑" panose="020B0503020204020204" charset="-122"/>
                <a:ea typeface="微软雅黑" panose="020B0503020204020204" charset="-122"/>
                <a:cs typeface="微软雅黑" panose="020B0503020204020204" charset="-122"/>
              </a:rPr>
              <a:t>                                                                                          —— 毛泽东</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BF9"/>
        </a:solidFill>
        <a:effectLst/>
      </p:bgPr>
    </p:bg>
    <p:spTree>
      <p:nvGrpSpPr>
        <p:cNvPr id="1" name=""/>
        <p:cNvGrpSpPr/>
        <p:nvPr/>
      </p:nvGrpSpPr>
      <p:grpSpPr>
        <a:xfrm>
          <a:off x="0" y="0"/>
          <a:ext cx="0" cy="0"/>
          <a:chOff x="0" y="0"/>
          <a:chExt cx="0" cy="0"/>
        </a:xfrm>
      </p:grpSpPr>
      <p:pic>
        <p:nvPicPr>
          <p:cNvPr id="34818" name="图片 15"/>
          <p:cNvPicPr>
            <a:picLocks noChangeAspect="1"/>
          </p:cNvPicPr>
          <p:nvPr/>
        </p:nvPicPr>
        <p:blipFill>
          <a:blip r:embed="rId1">
            <a:duotone>
              <a:prstClr val="black"/>
              <a:schemeClr val="accent3">
                <a:tint val="45000"/>
                <a:satMod val="400000"/>
              </a:schemeClr>
            </a:duotone>
          </a:blip>
          <a:srcRect/>
          <a:stretch>
            <a:fillRect/>
          </a:stretch>
        </p:blipFill>
        <p:spPr bwMode="auto">
          <a:xfrm>
            <a:off x="-28575" y="-99060"/>
            <a:ext cx="12232005" cy="6972300"/>
          </a:xfrm>
          <a:prstGeom prst="rect">
            <a:avLst/>
          </a:prstGeom>
          <a:solidFill>
            <a:srgbClr val="1A1E21">
              <a:alpha val="58000"/>
            </a:srgb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92075" y="-87630"/>
            <a:ext cx="12282170" cy="6918325"/>
          </a:xfrm>
          <a:prstGeom prst="rect">
            <a:avLst/>
          </a:prstGeom>
          <a:solidFill>
            <a:srgbClr val="1A1E21">
              <a:alpha val="5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2CBD94"/>
              </a:solidFill>
            </a:endParaRPr>
          </a:p>
        </p:txBody>
      </p:sp>
      <p:grpSp>
        <p:nvGrpSpPr>
          <p:cNvPr id="8" name="组合 7"/>
          <p:cNvGrpSpPr/>
          <p:nvPr/>
        </p:nvGrpSpPr>
        <p:grpSpPr>
          <a:xfrm>
            <a:off x="3843655" y="2603183"/>
            <a:ext cx="6095365" cy="1568450"/>
            <a:chOff x="4873" y="3816"/>
            <a:chExt cx="9599" cy="2470"/>
          </a:xfrm>
        </p:grpSpPr>
        <p:sp>
          <p:nvSpPr>
            <p:cNvPr id="6" name="文本框 5"/>
            <p:cNvSpPr txBox="1"/>
            <p:nvPr/>
          </p:nvSpPr>
          <p:spPr>
            <a:xfrm>
              <a:off x="5056" y="3816"/>
              <a:ext cx="2234" cy="2470"/>
            </a:xfrm>
            <a:prstGeom prst="rect">
              <a:avLst/>
            </a:prstGeom>
            <a:noFill/>
          </p:spPr>
          <p:txBody>
            <a:bodyPr wrap="none" rtlCol="0">
              <a:spAutoFit/>
            </a:bodyPr>
            <a:lstStyle/>
            <a:p>
              <a:r>
                <a:rPr lang="en-US" altLang="zh-CN" sz="9600">
                  <a:solidFill>
                    <a:schemeClr val="bg1"/>
                  </a:solidFill>
                </a:rPr>
                <a:t>02</a:t>
              </a:r>
              <a:endParaRPr lang="en-US" altLang="zh-CN" sz="9600">
                <a:solidFill>
                  <a:schemeClr val="bg1"/>
                </a:solidFill>
              </a:endParaRPr>
            </a:p>
          </p:txBody>
        </p:sp>
        <p:sp>
          <p:nvSpPr>
            <p:cNvPr id="7" name="矩形 6"/>
            <p:cNvSpPr/>
            <p:nvPr/>
          </p:nvSpPr>
          <p:spPr>
            <a:xfrm>
              <a:off x="4873" y="4489"/>
              <a:ext cx="9599" cy="1307"/>
            </a:xfrm>
            <a:prstGeom prst="rect">
              <a:avLst/>
            </a:prstGeom>
          </p:spPr>
          <p:txBody>
            <a:bodyPr>
              <a:spAutoFit/>
            </a:bodyPr>
            <a:lstStyle/>
            <a:p>
              <a:pPr algn="ctr"/>
              <a:r>
                <a:rPr kumimoji="1" lang="zh-CN" altLang="en-US" sz="4800" dirty="0">
                  <a:solidFill>
                    <a:schemeClr val="bg1"/>
                  </a:solidFill>
                </a:rPr>
                <a:t>产品介绍</a:t>
              </a:r>
              <a:endParaRPr kumimoji="1" lang="zh-CN" altLang="en-US" sz="48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0">
              <a:schemeClr val="bg1"/>
            </a:gs>
            <a:gs pos="100000">
              <a:schemeClr val="bg1">
                <a:lumMod val="75000"/>
              </a:schemeClr>
            </a:gs>
          </a:gsLst>
          <a:lin ang="16200000" scaled="0"/>
        </a:gradFill>
        <a:effectLst/>
      </p:bgPr>
    </p:bg>
    <p:spTree>
      <p:nvGrpSpPr>
        <p:cNvPr id="1" name=""/>
        <p:cNvGrpSpPr/>
        <p:nvPr/>
      </p:nvGrpSpPr>
      <p:grpSpPr>
        <a:xfrm>
          <a:off x="0" y="0"/>
          <a:ext cx="0" cy="0"/>
          <a:chOff x="0" y="0"/>
          <a:chExt cx="0" cy="0"/>
        </a:xfrm>
      </p:grpSpPr>
      <p:cxnSp>
        <p:nvCxnSpPr>
          <p:cNvPr id="7" name="直接连接符 6"/>
          <p:cNvCxnSpPr/>
          <p:nvPr/>
        </p:nvCxnSpPr>
        <p:spPr>
          <a:xfrm>
            <a:off x="-635" y="3763010"/>
            <a:ext cx="122072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2727325" y="3714115"/>
            <a:ext cx="121920" cy="12192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9" name="椭圆 8"/>
          <p:cNvSpPr/>
          <p:nvPr/>
        </p:nvSpPr>
        <p:spPr>
          <a:xfrm>
            <a:off x="6042025" y="3714115"/>
            <a:ext cx="121920" cy="12192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10" name="椭圆 9"/>
          <p:cNvSpPr/>
          <p:nvPr/>
        </p:nvSpPr>
        <p:spPr>
          <a:xfrm>
            <a:off x="9326245" y="3714115"/>
            <a:ext cx="121920" cy="12192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grpSp>
        <p:nvGrpSpPr>
          <p:cNvPr id="13" name="组合 12"/>
          <p:cNvGrpSpPr/>
          <p:nvPr/>
        </p:nvGrpSpPr>
        <p:grpSpPr>
          <a:xfrm rot="10800000">
            <a:off x="5073015" y="3874770"/>
            <a:ext cx="1988820" cy="610870"/>
            <a:chOff x="1902" y="3894"/>
            <a:chExt cx="3132" cy="962"/>
          </a:xfrm>
        </p:grpSpPr>
        <p:sp>
          <p:nvSpPr>
            <p:cNvPr id="11" name="矩形 10"/>
            <p:cNvSpPr/>
            <p:nvPr/>
          </p:nvSpPr>
          <p:spPr>
            <a:xfrm>
              <a:off x="1902" y="3894"/>
              <a:ext cx="3132" cy="69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12" name="等腰三角形 11"/>
            <p:cNvSpPr/>
            <p:nvPr/>
          </p:nvSpPr>
          <p:spPr>
            <a:xfrm rot="10800000">
              <a:off x="3179" y="4400"/>
              <a:ext cx="457" cy="45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8431530" y="3071495"/>
            <a:ext cx="1988820" cy="610870"/>
            <a:chOff x="1902" y="3894"/>
            <a:chExt cx="3132" cy="962"/>
          </a:xfrm>
        </p:grpSpPr>
        <p:sp>
          <p:nvSpPr>
            <p:cNvPr id="15" name="矩形 14"/>
            <p:cNvSpPr/>
            <p:nvPr/>
          </p:nvSpPr>
          <p:spPr>
            <a:xfrm>
              <a:off x="1902" y="3894"/>
              <a:ext cx="3132" cy="698"/>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10800000">
              <a:off x="3179" y="4400"/>
              <a:ext cx="457" cy="457"/>
            </a:xfrm>
            <a:prstGeom prs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rot="0">
            <a:off x="1859915" y="3042920"/>
            <a:ext cx="1988820" cy="610870"/>
            <a:chOff x="1902" y="3894"/>
            <a:chExt cx="3132" cy="962"/>
          </a:xfrm>
        </p:grpSpPr>
        <p:sp>
          <p:nvSpPr>
            <p:cNvPr id="18" name="矩形 17"/>
            <p:cNvSpPr/>
            <p:nvPr/>
          </p:nvSpPr>
          <p:spPr>
            <a:xfrm>
              <a:off x="1902" y="3894"/>
              <a:ext cx="3132" cy="698"/>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10800000">
              <a:off x="3179" y="4400"/>
              <a:ext cx="457" cy="457"/>
            </a:xfrm>
            <a:prstGeom prst="triangl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4959985" y="2315845"/>
            <a:ext cx="2299335" cy="1198880"/>
          </a:xfrm>
          <a:prstGeom prst="rect">
            <a:avLst/>
          </a:prstGeom>
        </p:spPr>
        <p:txBody>
          <a:bodyPr wrap="square">
            <a:spAutoFit/>
          </a:bodyPr>
          <a:lstStyle/>
          <a:p>
            <a:pPr lvl="0" algn="ctr">
              <a:lnSpc>
                <a:spcPct val="150000"/>
              </a:lnSpc>
            </a:pPr>
            <a:r>
              <a:rPr lang="zh-CN" altLang="en-US" sz="1600" dirty="0" smtClean="0">
                <a:solidFill>
                  <a:srgbClr val="000000"/>
                </a:solidFill>
                <a:latin typeface="微软雅黑" panose="020B0503020204020204" charset="-122"/>
                <a:ea typeface="微软雅黑" panose="020B0503020204020204" charset="-122"/>
                <a:sym typeface="+mn-ea"/>
              </a:rPr>
              <a:t>开源自己的笔记、重点知识。做到共同协作的平台</a:t>
            </a:r>
            <a:endParaRPr lang="zh-CN" altLang="en-US" sz="1600" dirty="0" smtClean="0">
              <a:solidFill>
                <a:srgbClr val="000000"/>
              </a:solidFill>
              <a:latin typeface="微软雅黑" panose="020B0503020204020204" charset="-122"/>
              <a:ea typeface="微软雅黑" panose="020B0503020204020204" charset="-122"/>
              <a:sym typeface="+mn-ea"/>
            </a:endParaRPr>
          </a:p>
        </p:txBody>
      </p:sp>
      <p:sp>
        <p:nvSpPr>
          <p:cNvPr id="2" name="矩形 1"/>
          <p:cNvSpPr/>
          <p:nvPr/>
        </p:nvSpPr>
        <p:spPr>
          <a:xfrm>
            <a:off x="1666240" y="4042410"/>
            <a:ext cx="2299335" cy="1198880"/>
          </a:xfrm>
          <a:prstGeom prst="rect">
            <a:avLst/>
          </a:prstGeom>
        </p:spPr>
        <p:txBody>
          <a:bodyPr wrap="square">
            <a:spAutoFit/>
          </a:bodyPr>
          <a:lstStyle/>
          <a:p>
            <a:pPr lvl="0" algn="ctr">
              <a:lnSpc>
                <a:spcPct val="150000"/>
              </a:lnSpc>
            </a:pPr>
            <a:r>
              <a:rPr lang="zh-CN" altLang="en-US" sz="1600" dirty="0" smtClean="0">
                <a:solidFill>
                  <a:srgbClr val="000000"/>
                </a:solidFill>
                <a:latin typeface="微软雅黑" panose="020B0503020204020204" charset="-122"/>
                <a:ea typeface="微软雅黑" panose="020B0503020204020204" charset="-122"/>
                <a:sym typeface="+mn-ea"/>
              </a:rPr>
              <a:t>学信网认证，详细到你所有的教育背景如小学、高中、大学等专业技能</a:t>
            </a:r>
            <a:endParaRPr lang="zh-CN" altLang="en-US" sz="1600" dirty="0" smtClean="0">
              <a:solidFill>
                <a:srgbClr val="000000"/>
              </a:solidFill>
              <a:latin typeface="微软雅黑" panose="020B0503020204020204" charset="-122"/>
              <a:ea typeface="微软雅黑" panose="020B0503020204020204" charset="-122"/>
              <a:sym typeface="+mn-ea"/>
            </a:endParaRPr>
          </a:p>
        </p:txBody>
      </p:sp>
      <p:sp>
        <p:nvSpPr>
          <p:cNvPr id="3" name="矩形 2"/>
          <p:cNvSpPr/>
          <p:nvPr/>
        </p:nvSpPr>
        <p:spPr>
          <a:xfrm>
            <a:off x="8220710" y="3937635"/>
            <a:ext cx="2299335" cy="1198880"/>
          </a:xfrm>
          <a:prstGeom prst="rect">
            <a:avLst/>
          </a:prstGeom>
        </p:spPr>
        <p:txBody>
          <a:bodyPr wrap="square">
            <a:spAutoFit/>
          </a:bodyPr>
          <a:lstStyle/>
          <a:p>
            <a:pPr lvl="0" algn="ctr">
              <a:lnSpc>
                <a:spcPct val="150000"/>
              </a:lnSpc>
            </a:pPr>
            <a:r>
              <a:rPr lang="zh-CN" sz="1600" dirty="0" smtClean="0">
                <a:solidFill>
                  <a:srgbClr val="000000"/>
                </a:solidFill>
                <a:latin typeface="微软雅黑" panose="020B0503020204020204" charset="-122"/>
                <a:ea typeface="微软雅黑" panose="020B0503020204020204" charset="-122"/>
                <a:sym typeface="+mn-ea"/>
              </a:rPr>
              <a:t>知道你对某个领域的知识做到详细的了解都可以参与其中</a:t>
            </a:r>
            <a:endParaRPr lang="zh-CN" sz="1600" dirty="0" smtClean="0">
              <a:solidFill>
                <a:srgbClr val="000000"/>
              </a:solidFill>
              <a:latin typeface="微软雅黑" panose="020B0503020204020204" charset="-122"/>
              <a:ea typeface="微软雅黑" panose="020B0503020204020204" charset="-122"/>
              <a:sym typeface="+mn-ea"/>
            </a:endParaRPr>
          </a:p>
        </p:txBody>
      </p:sp>
      <p:sp>
        <p:nvSpPr>
          <p:cNvPr id="4" name="文本框 3"/>
          <p:cNvSpPr txBox="1"/>
          <p:nvPr/>
        </p:nvSpPr>
        <p:spPr>
          <a:xfrm>
            <a:off x="5547360" y="4079875"/>
            <a:ext cx="1097280" cy="368300"/>
          </a:xfrm>
          <a:prstGeom prst="rect">
            <a:avLst/>
          </a:prstGeom>
          <a:noFill/>
        </p:spPr>
        <p:txBody>
          <a:bodyPr wrap="none" rtlCol="0">
            <a:spAutoFit/>
          </a:bodyPr>
          <a:lstStyle/>
          <a:p>
            <a:r>
              <a:rPr lang="zh-CN" altLang="en-US" b="1">
                <a:solidFill>
                  <a:schemeClr val="bg1"/>
                </a:solidFill>
                <a:latin typeface="微软雅黑" panose="020B0503020204020204" charset="-122"/>
                <a:ea typeface="微软雅黑" panose="020B0503020204020204" charset="-122"/>
              </a:rPr>
              <a:t>知识开源</a:t>
            </a:r>
            <a:endParaRPr lang="zh-CN" altLang="en-US" b="1">
              <a:solidFill>
                <a:schemeClr val="bg1"/>
              </a:solidFill>
              <a:latin typeface="微软雅黑" panose="020B0503020204020204" charset="-122"/>
              <a:ea typeface="微软雅黑" panose="020B0503020204020204" charset="-122"/>
            </a:endParaRPr>
          </a:p>
        </p:txBody>
      </p:sp>
      <p:sp>
        <p:nvSpPr>
          <p:cNvPr id="6" name="文本框 5"/>
          <p:cNvSpPr txBox="1"/>
          <p:nvPr/>
        </p:nvSpPr>
        <p:spPr>
          <a:xfrm>
            <a:off x="2239645" y="3108960"/>
            <a:ext cx="1097280" cy="368300"/>
          </a:xfrm>
          <a:prstGeom prst="rect">
            <a:avLst/>
          </a:prstGeom>
          <a:noFill/>
        </p:spPr>
        <p:txBody>
          <a:bodyPr wrap="none" rtlCol="0">
            <a:spAutoFit/>
          </a:bodyPr>
          <a:lstStyle/>
          <a:p>
            <a:r>
              <a:rPr lang="zh-CN" altLang="en-US" b="1">
                <a:solidFill>
                  <a:schemeClr val="bg1"/>
                </a:solidFill>
                <a:latin typeface="微软雅黑" panose="020B0503020204020204" charset="-122"/>
                <a:ea typeface="微软雅黑" panose="020B0503020204020204" charset="-122"/>
              </a:rPr>
              <a:t>学生认证</a:t>
            </a:r>
            <a:endParaRPr lang="zh-CN" altLang="en-US" b="1">
              <a:solidFill>
                <a:schemeClr val="bg1"/>
              </a:solidFill>
              <a:latin typeface="微软雅黑" panose="020B0503020204020204" charset="-122"/>
              <a:ea typeface="微软雅黑" panose="020B0503020204020204" charset="-122"/>
            </a:endParaRPr>
          </a:p>
        </p:txBody>
      </p:sp>
      <p:sp>
        <p:nvSpPr>
          <p:cNvPr id="23" name="文本框 22"/>
          <p:cNvSpPr txBox="1"/>
          <p:nvPr/>
        </p:nvSpPr>
        <p:spPr>
          <a:xfrm>
            <a:off x="8861425" y="3117850"/>
            <a:ext cx="1097280" cy="368300"/>
          </a:xfrm>
          <a:prstGeom prst="rect">
            <a:avLst/>
          </a:prstGeom>
          <a:noFill/>
        </p:spPr>
        <p:txBody>
          <a:bodyPr wrap="none" rtlCol="0">
            <a:spAutoFit/>
          </a:bodyPr>
          <a:lstStyle/>
          <a:p>
            <a:r>
              <a:rPr lang="zh-CN" altLang="en-US" b="1">
                <a:solidFill>
                  <a:schemeClr val="bg1"/>
                </a:solidFill>
                <a:latin typeface="微软雅黑" panose="020B0503020204020204" charset="-122"/>
                <a:ea typeface="微软雅黑" panose="020B0503020204020204" charset="-122"/>
              </a:rPr>
              <a:t>技能答题</a:t>
            </a:r>
            <a:endParaRPr lang="zh-CN" altLang="en-US" b="1">
              <a:solidFill>
                <a:schemeClr val="bg1"/>
              </a:solidFill>
              <a:latin typeface="微软雅黑" panose="020B0503020204020204" charset="-122"/>
              <a:ea typeface="微软雅黑" panose="020B0503020204020204" charset="-122"/>
            </a:endParaRPr>
          </a:p>
        </p:txBody>
      </p:sp>
      <p:sp>
        <p:nvSpPr>
          <p:cNvPr id="24" name="文本框 23"/>
          <p:cNvSpPr txBox="1"/>
          <p:nvPr/>
        </p:nvSpPr>
        <p:spPr>
          <a:xfrm>
            <a:off x="4959985" y="699770"/>
            <a:ext cx="2214880" cy="583565"/>
          </a:xfrm>
          <a:prstGeom prst="rect">
            <a:avLst/>
          </a:prstGeom>
          <a:noFill/>
        </p:spPr>
        <p:txBody>
          <a:bodyPr wrap="none" rtlCol="0">
            <a:spAutoFit/>
          </a:bodyPr>
          <a:lstStyle/>
          <a:p>
            <a:r>
              <a:rPr lang="zh-CN" altLang="en-US" sz="3200">
                <a:latin typeface="微软雅黑" panose="020B0503020204020204" charset="-122"/>
                <a:ea typeface="微软雅黑" panose="020B0503020204020204" charset="-122"/>
              </a:rPr>
              <a:t>知识交易所</a:t>
            </a:r>
            <a:endParaRPr lang="zh-CN" altLang="en-US" sz="3200">
              <a:latin typeface="微软雅黑" panose="020B0503020204020204" charset="-122"/>
              <a:ea typeface="微软雅黑" panose="020B050302020402020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linds(horizontal)">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5" grpId="0"/>
      <p:bldP spid="4" grpId="0"/>
      <p:bldP spid="3" grpId="0"/>
      <p:bldP spid="23" grpId="0"/>
      <p:bldP spid="10" grpId="0" animBg="1"/>
      <p:bldP spid="9"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0">
              <a:schemeClr val="bg1"/>
            </a:gs>
            <a:gs pos="100000">
              <a:schemeClr val="bg1">
                <a:lumMod val="75000"/>
              </a:schemeClr>
            </a:gs>
          </a:gsLst>
          <a:lin ang="16200000" scaled="0"/>
        </a:gradFill>
        <a:effectLst/>
      </p:bgPr>
    </p:bg>
    <p:spTree>
      <p:nvGrpSpPr>
        <p:cNvPr id="1" name=""/>
        <p:cNvGrpSpPr/>
        <p:nvPr/>
      </p:nvGrpSpPr>
      <p:grpSpPr>
        <a:xfrm>
          <a:off x="0" y="0"/>
          <a:ext cx="0" cy="0"/>
          <a:chOff x="0" y="0"/>
          <a:chExt cx="0" cy="0"/>
        </a:xfrm>
      </p:grpSpPr>
      <p:pic>
        <p:nvPicPr>
          <p:cNvPr id="70" name="图片 69" descr="01b689455b28e2cff7ac5c7bc7f7f88f"/>
          <p:cNvPicPr>
            <a:picLocks noChangeAspect="1"/>
          </p:cNvPicPr>
          <p:nvPr/>
        </p:nvPicPr>
        <p:blipFill>
          <a:blip r:embed="rId1"/>
          <a:stretch>
            <a:fillRect/>
          </a:stretch>
        </p:blipFill>
        <p:spPr>
          <a:xfrm>
            <a:off x="4785360" y="29845"/>
            <a:ext cx="6893560" cy="6901815"/>
          </a:xfrm>
          <a:prstGeom prst="rect">
            <a:avLst/>
          </a:prstGeom>
        </p:spPr>
      </p:pic>
      <p:sp>
        <p:nvSpPr>
          <p:cNvPr id="71" name="矩形 70"/>
          <p:cNvSpPr/>
          <p:nvPr/>
        </p:nvSpPr>
        <p:spPr>
          <a:xfrm>
            <a:off x="1048385" y="29845"/>
            <a:ext cx="3642360" cy="687324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1204595" y="242570"/>
            <a:ext cx="3329940" cy="655066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388110" y="965835"/>
            <a:ext cx="2318385" cy="645160"/>
          </a:xfrm>
          <a:prstGeom prst="rect">
            <a:avLst/>
          </a:prstGeom>
          <a:noFill/>
        </p:spPr>
        <p:txBody>
          <a:bodyPr wrap="square" rtlCol="0">
            <a:spAutoFit/>
          </a:bodyPr>
          <a:lstStyle/>
          <a:p>
            <a:pPr algn="l"/>
            <a:r>
              <a:rPr lang="zh-CN" altLang="en-US" sz="3600">
                <a:solidFill>
                  <a:schemeClr val="bg1"/>
                </a:solidFill>
                <a:latin typeface="华文细黑" panose="02010600040101010101" charset="-122"/>
                <a:ea typeface="华文细黑" panose="02010600040101010101" charset="-122"/>
              </a:rPr>
              <a:t>学生认证</a:t>
            </a:r>
            <a:endParaRPr lang="zh-CN" altLang="en-US" sz="3600">
              <a:solidFill>
                <a:schemeClr val="bg1"/>
              </a:solidFill>
              <a:latin typeface="华文细黑" panose="02010600040101010101" charset="-122"/>
              <a:ea typeface="华文细黑" panose="02010600040101010101" charset="-122"/>
            </a:endParaRPr>
          </a:p>
        </p:txBody>
      </p:sp>
      <p:sp>
        <p:nvSpPr>
          <p:cNvPr id="75" name="文本框 74"/>
          <p:cNvSpPr txBox="1"/>
          <p:nvPr/>
        </p:nvSpPr>
        <p:spPr>
          <a:xfrm>
            <a:off x="1388110" y="2517140"/>
            <a:ext cx="2969895"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200000"/>
              </a:lnSpc>
            </a:pPr>
            <a:r>
              <a:rPr lang="en-US" altLang="zh-CN" sz="1200" dirty="0">
                <a:solidFill>
                  <a:schemeClr val="bg1"/>
                </a:solidFill>
                <a:latin typeface="华文细黑" panose="02010600040101010101" charset="-122"/>
                <a:ea typeface="华文细黑" panose="02010600040101010101" charset="-122"/>
                <a:sym typeface="+mn-ea"/>
              </a:rPr>
              <a:t>      </a:t>
            </a:r>
            <a:r>
              <a:rPr lang="zh-CN" altLang="en-US" sz="1200" dirty="0">
                <a:solidFill>
                  <a:schemeClr val="bg1"/>
                </a:solidFill>
                <a:latin typeface="华文细黑" panose="02010600040101010101" charset="-122"/>
                <a:ea typeface="华文细黑" panose="02010600040101010101" charset="-122"/>
                <a:sym typeface="+mn-ea"/>
              </a:rPr>
              <a:t>认证嘛每个平台都会有认证的这一项认证主要是为了知识更好的分类。本平台的详细认证是为了开源知识更精准的推荐。我们将会使用算法推荐知识。详细认证也是为了后续家教等服务做出铺垫。</a:t>
            </a:r>
            <a:endParaRPr lang="zh-CN" altLang="en-US" sz="1200" dirty="0">
              <a:solidFill>
                <a:schemeClr val="bg1"/>
              </a:solidFill>
              <a:latin typeface="华文细黑" panose="02010600040101010101" charset="-122"/>
              <a:ea typeface="华文细黑" panose="02010600040101010101"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anim calcmode="lin" valueType="num">
                                      <p:cBhvr>
                                        <p:cTn id="8" dur="1000" fill="hold"/>
                                        <p:tgtEl>
                                          <p:spTgt spid="71"/>
                                        </p:tgtEl>
                                        <p:attrNameLst>
                                          <p:attrName>ppt_x</p:attrName>
                                        </p:attrNameLst>
                                      </p:cBhvr>
                                      <p:tavLst>
                                        <p:tav tm="0">
                                          <p:val>
                                            <p:strVal val="#ppt_x"/>
                                          </p:val>
                                        </p:tav>
                                        <p:tav tm="100000">
                                          <p:val>
                                            <p:strVal val="#ppt_x"/>
                                          </p:val>
                                        </p:tav>
                                      </p:tavLst>
                                    </p:anim>
                                    <p:anim calcmode="lin" valueType="num">
                                      <p:cBhvr>
                                        <p:cTn id="9" dur="1000" fill="hold"/>
                                        <p:tgtEl>
                                          <p:spTgt spid="7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0" presetClass="entr" presetSubtype="0" fill="hold" grpId="0" nodeType="afterEffect">
                                  <p:stCondLst>
                                    <p:cond delay="0"/>
                                  </p:stCondLst>
                                  <p:childTnLst>
                                    <p:set>
                                      <p:cBhvr>
                                        <p:cTn id="12" dur="1" fill="hold">
                                          <p:stCondLst>
                                            <p:cond delay="0"/>
                                          </p:stCondLst>
                                        </p:cTn>
                                        <p:tgtEl>
                                          <p:spTgt spid="72"/>
                                        </p:tgtEl>
                                        <p:attrNameLst>
                                          <p:attrName>style.visibility</p:attrName>
                                        </p:attrNameLst>
                                      </p:cBhvr>
                                      <p:to>
                                        <p:strVal val="visible"/>
                                      </p:to>
                                    </p:set>
                                    <p:animEffect transition="in" filter="wedge">
                                      <p:cBhvr>
                                        <p:cTn id="13" dur="1000"/>
                                        <p:tgtEl>
                                          <p:spTgt spid="72"/>
                                        </p:tgtEl>
                                      </p:cBhvr>
                                    </p:animEffect>
                                  </p:childTnLst>
                                </p:cTn>
                              </p:par>
                            </p:childTnLst>
                          </p:cTn>
                        </p:par>
                        <p:par>
                          <p:cTn id="14" fill="hold">
                            <p:stCondLst>
                              <p:cond delay="2000"/>
                            </p:stCondLst>
                            <p:childTnLst>
                              <p:par>
                                <p:cTn id="15" presetID="53" presetClass="entr" presetSubtype="16" fill="hold" grpId="0" nodeType="after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childTnLst>
                          </p:cTn>
                        </p:par>
                        <p:par>
                          <p:cTn id="20" fill="hold">
                            <p:stCondLst>
                              <p:cond delay="2500"/>
                            </p:stCondLst>
                            <p:childTnLst>
                              <p:par>
                                <p:cTn id="21" presetID="14" presetClass="entr" presetSubtype="5" fill="hold" grpId="1"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randombar(vertical)">
                                      <p:cBhvr>
                                        <p:cTn id="23"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ldLvl="0" animBg="1"/>
      <p:bldP spid="72" grpId="0" bldLvl="0" animBg="1"/>
      <p:bldP spid="73" grpId="0"/>
      <p:bldP spid="75" grpId="0"/>
      <p:bldP spid="75"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29000">
              <a:schemeClr val="bg1"/>
            </a:gs>
            <a:gs pos="0">
              <a:schemeClr val="bg1"/>
            </a:gs>
            <a:gs pos="100000">
              <a:schemeClr val="bg1">
                <a:lumMod val="75000"/>
              </a:schemeClr>
            </a:gs>
          </a:gsLst>
          <a:lin ang="16200000" scaled="0"/>
        </a:gradFill>
        <a:effectLst/>
      </p:bgPr>
    </p:bg>
    <p:spTree>
      <p:nvGrpSpPr>
        <p:cNvPr id="1" name=""/>
        <p:cNvGrpSpPr/>
        <p:nvPr/>
      </p:nvGrpSpPr>
      <p:grpSpPr/>
      <p:pic>
        <p:nvPicPr>
          <p:cNvPr id="6" name="图片 5" descr="人物灰色 海报banner 摄影 风景"/>
          <p:cNvPicPr>
            <a:picLocks noChangeAspect="1"/>
          </p:cNvPicPr>
          <p:nvPr/>
        </p:nvPicPr>
        <p:blipFill>
          <a:blip r:embed="rId1"/>
          <a:stretch>
            <a:fillRect/>
          </a:stretch>
        </p:blipFill>
        <p:spPr>
          <a:xfrm>
            <a:off x="107950" y="2334260"/>
            <a:ext cx="11975465" cy="4053840"/>
          </a:xfrm>
          <a:prstGeom prst="rect">
            <a:avLst/>
          </a:prstGeom>
        </p:spPr>
      </p:pic>
      <p:sp>
        <p:nvSpPr>
          <p:cNvPr id="60" name="矩形 59"/>
          <p:cNvSpPr/>
          <p:nvPr/>
        </p:nvSpPr>
        <p:spPr>
          <a:xfrm>
            <a:off x="4837430" y="-7620"/>
            <a:ext cx="3642360" cy="6873240"/>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5020945" y="153670"/>
            <a:ext cx="3329940" cy="655066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p:nvSpPr>
        <p:spPr>
          <a:xfrm>
            <a:off x="5258435" y="1308735"/>
            <a:ext cx="2318385" cy="645160"/>
          </a:xfrm>
          <a:prstGeom prst="rect">
            <a:avLst/>
          </a:prstGeom>
          <a:noFill/>
        </p:spPr>
        <p:txBody>
          <a:bodyPr wrap="square" rtlCol="0">
            <a:spAutoFit/>
          </a:bodyPr>
          <a:lstStyle/>
          <a:p>
            <a:pPr algn="l"/>
            <a:r>
              <a:rPr lang="zh-CN" altLang="en-US" sz="3600">
                <a:solidFill>
                  <a:schemeClr val="bg1"/>
                </a:solidFill>
                <a:latin typeface="华文细黑" panose="02010600040101010101" charset="-122"/>
                <a:ea typeface="华文细黑" panose="02010600040101010101" charset="-122"/>
              </a:rPr>
              <a:t>知识开源</a:t>
            </a:r>
            <a:endParaRPr lang="zh-CN" altLang="en-US" sz="3600">
              <a:solidFill>
                <a:schemeClr val="bg1"/>
              </a:solidFill>
              <a:latin typeface="华文细黑" panose="02010600040101010101" charset="-122"/>
              <a:ea typeface="华文细黑" panose="02010600040101010101" charset="-122"/>
            </a:endParaRPr>
          </a:p>
        </p:txBody>
      </p:sp>
      <p:sp>
        <p:nvSpPr>
          <p:cNvPr id="64" name="文本框 63"/>
          <p:cNvSpPr txBox="1"/>
          <p:nvPr/>
        </p:nvSpPr>
        <p:spPr>
          <a:xfrm>
            <a:off x="5173345" y="2973070"/>
            <a:ext cx="2969895" cy="30460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200000"/>
              </a:lnSpc>
            </a:pPr>
            <a:r>
              <a:rPr lang="zh-CN" altLang="en-US" sz="1200">
                <a:solidFill>
                  <a:schemeClr val="bg1"/>
                </a:solidFill>
                <a:latin typeface="华文细黑" panose="02010600040101010101" charset="-122"/>
                <a:ea typeface="华文细黑" panose="02010600040101010101" charset="-122"/>
                <a:sym typeface="+mn-ea"/>
              </a:rPr>
              <a:t>在本平台上传自己平时的笔记以及重点知识被本平台保存，会得到相应的奖励。我们不仅是做知识的存储平台</a:t>
            </a:r>
            <a:r>
              <a:rPr lang="en-US" altLang="zh-CN" sz="1200">
                <a:solidFill>
                  <a:schemeClr val="bg1"/>
                </a:solidFill>
                <a:latin typeface="华文细黑" panose="02010600040101010101" charset="-122"/>
                <a:ea typeface="华文细黑" panose="02010600040101010101" charset="-122"/>
                <a:sym typeface="+mn-ea"/>
              </a:rPr>
              <a:t>(</a:t>
            </a:r>
            <a:r>
              <a:rPr lang="zh-CN" altLang="en-US" sz="1200">
                <a:solidFill>
                  <a:schemeClr val="bg1"/>
                </a:solidFill>
                <a:latin typeface="华文细黑" panose="02010600040101010101" charset="-122"/>
                <a:ea typeface="华文细黑" panose="02010600040101010101" charset="-122"/>
                <a:sym typeface="+mn-ea"/>
              </a:rPr>
              <a:t>百度比我们牛多了</a:t>
            </a:r>
            <a:r>
              <a:rPr lang="en-US" altLang="zh-CN" sz="1200">
                <a:solidFill>
                  <a:schemeClr val="bg1"/>
                </a:solidFill>
                <a:latin typeface="华文细黑" panose="02010600040101010101" charset="-122"/>
                <a:ea typeface="华文细黑" panose="02010600040101010101" charset="-122"/>
                <a:sym typeface="+mn-ea"/>
              </a:rPr>
              <a:t>)</a:t>
            </a:r>
            <a:r>
              <a:rPr lang="zh-CN" altLang="en-US" sz="1200">
                <a:solidFill>
                  <a:schemeClr val="bg1"/>
                </a:solidFill>
                <a:latin typeface="华文细黑" panose="02010600040101010101" charset="-122"/>
                <a:ea typeface="华文细黑" panose="02010600040101010101" charset="-122"/>
                <a:sym typeface="+mn-ea"/>
              </a:rPr>
              <a:t>。我们基于大学生做的是多人维护知识共同填补漏掉的知识点。做到知识共同协作平台，共同进步。甚至可以针对某个领域的知识点进行切磋。</a:t>
            </a:r>
            <a:endParaRPr lang="en-US" altLang="zh-CN" sz="1200">
              <a:solidFill>
                <a:schemeClr val="bg1"/>
              </a:solidFill>
              <a:latin typeface="华文细黑" panose="02010600040101010101" charset="-122"/>
              <a:ea typeface="华文细黑" panose="02010600040101010101" charset="-122"/>
              <a:sym typeface="+mn-ea"/>
            </a:endParaRPr>
          </a:p>
          <a:p>
            <a:pPr algn="l" fontAlgn="auto">
              <a:lnSpc>
                <a:spcPct val="200000"/>
              </a:lnSpc>
            </a:pPr>
            <a:r>
              <a:rPr lang="en-US" altLang="zh-CN" sz="1200">
                <a:solidFill>
                  <a:schemeClr val="bg1"/>
                </a:solidFill>
                <a:latin typeface="华文细黑" panose="02010600040101010101" charset="-122"/>
                <a:ea typeface="华文细黑" panose="02010600040101010101" charset="-122"/>
                <a:sym typeface="+mn-ea"/>
              </a:rPr>
              <a:t>    </a:t>
            </a:r>
            <a:endParaRPr lang="zh-CN" altLang="en-US" sz="1200">
              <a:solidFill>
                <a:schemeClr val="bg1"/>
              </a:solidFill>
              <a:latin typeface="华文细黑" panose="02010600040101010101" charset="-122"/>
              <a:ea typeface="华文细黑"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0" presetClass="entr" presetSubtype="0"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wedge">
                                      <p:cBhvr>
                                        <p:cTn id="13" dur="1000"/>
                                        <p:tgtEl>
                                          <p:spTgt spid="61"/>
                                        </p:tgtEl>
                                      </p:cBhvr>
                                    </p:animEffect>
                                  </p:childTnLst>
                                </p:cTn>
                              </p:par>
                            </p:childTnLst>
                          </p:cTn>
                        </p:par>
                        <p:par>
                          <p:cTn id="14" fill="hold">
                            <p:stCondLst>
                              <p:cond delay="2000"/>
                            </p:stCondLst>
                            <p:childTnLst>
                              <p:par>
                                <p:cTn id="15" presetID="53" presetClass="entr" presetSubtype="16"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p:cTn id="17" dur="500" fill="hold"/>
                                        <p:tgtEl>
                                          <p:spTgt spid="62"/>
                                        </p:tgtEl>
                                        <p:attrNameLst>
                                          <p:attrName>ppt_w</p:attrName>
                                        </p:attrNameLst>
                                      </p:cBhvr>
                                      <p:tavLst>
                                        <p:tav tm="0">
                                          <p:val>
                                            <p:fltVal val="0"/>
                                          </p:val>
                                        </p:tav>
                                        <p:tav tm="100000">
                                          <p:val>
                                            <p:strVal val="#ppt_w"/>
                                          </p:val>
                                        </p:tav>
                                      </p:tavLst>
                                    </p:anim>
                                    <p:anim calcmode="lin" valueType="num">
                                      <p:cBhvr>
                                        <p:cTn id="18" dur="500" fill="hold"/>
                                        <p:tgtEl>
                                          <p:spTgt spid="62"/>
                                        </p:tgtEl>
                                        <p:attrNameLst>
                                          <p:attrName>ppt_h</p:attrName>
                                        </p:attrNameLst>
                                      </p:cBhvr>
                                      <p:tavLst>
                                        <p:tav tm="0">
                                          <p:val>
                                            <p:fltVal val="0"/>
                                          </p:val>
                                        </p:tav>
                                        <p:tav tm="100000">
                                          <p:val>
                                            <p:strVal val="#ppt_h"/>
                                          </p:val>
                                        </p:tav>
                                      </p:tavLst>
                                    </p:anim>
                                    <p:animEffect transition="in" filter="fade">
                                      <p:cBhvr>
                                        <p:cTn id="19" dur="500"/>
                                        <p:tgtEl>
                                          <p:spTgt spid="62"/>
                                        </p:tgtEl>
                                      </p:cBhvr>
                                    </p:animEffect>
                                  </p:childTnLst>
                                </p:cTn>
                              </p:par>
                            </p:childTnLst>
                          </p:cTn>
                        </p:par>
                        <p:par>
                          <p:cTn id="20" fill="hold">
                            <p:stCondLst>
                              <p:cond delay="2500"/>
                            </p:stCondLst>
                            <p:childTnLst>
                              <p:par>
                                <p:cTn id="21" presetID="14" presetClass="entr" presetSubtype="5" fill="hold" grpId="1"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randombar(vertical)">
                                      <p:cBhvr>
                                        <p:cTn id="23"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ldLvl="0" animBg="1"/>
      <p:bldP spid="61" grpId="0" bldLvl="0" animBg="1"/>
      <p:bldP spid="62" grpId="0"/>
      <p:bldP spid="64" grpId="0"/>
      <p:bldP spid="64" grpId="1"/>
    </p:bldLst>
  </p:timing>
</p:sld>
</file>

<file path=ppt/tags/tag1.xml><?xml version="1.0" encoding="utf-8"?>
<p:tagLst xmlns:p="http://schemas.openxmlformats.org/presentationml/2006/main">
  <p:tag name="KSO_WM_BEAUTIFY_FLAG" val="#wm#"/>
  <p:tag name="KSO_WM_TEMPLATE_CATEGORY" val="diagram"/>
  <p:tag name="KSO_WM_TEMPLATE_INDEX" val="160500"/>
</p:tagLst>
</file>

<file path=ppt/tags/tag2.xml><?xml version="1.0" encoding="utf-8"?>
<p:tagLst xmlns:p="http://schemas.openxmlformats.org/presentationml/2006/main">
  <p:tag name="KSO_WM_TEMPLATE_CATEGORY" val="diagram"/>
  <p:tag name="KSO_WM_TEMPLATE_INDEX" val="160500"/>
  <p:tag name="KSO_WM_SLIDE_ID" val="diagram160500_3"/>
  <p:tag name="KSO_WM_SLIDE_INDEX" val="3"/>
  <p:tag name="KSO_WM_SLIDE_ITEM_CNT" val="3"/>
  <p:tag name="KSO_WM_SLIDE_LAYOUT" val="l_g"/>
  <p:tag name="KSO_WM_SLIDE_LAYOUT_CNT" val="1_1"/>
  <p:tag name="KSO_WM_SLIDE_TYPE" val="text"/>
  <p:tag name="KSO_WM_BEAUTIFY_FLAG" val="#wm#"/>
  <p:tag name="KSO_WM_SLIDE_POSITION" val="156*59"/>
  <p:tag name="KSO_WM_SLIDE_SIZE" val="648*414"/>
  <p:tag name="KSO_WM_TAG_VERSION" val="1.0"/>
  <p:tag name="KSO_WM_DIAGRAM_GROUP_CODE" val="l1-1"/>
</p:tagLst>
</file>

<file path=ppt/tags/tag3.xml><?xml version="1.0" encoding="utf-8"?>
<p:tagLst xmlns:p="http://schemas.openxmlformats.org/presentationml/2006/main">
  <p:tag name="KSO_WM_BEAUTIFY_FLAG" val="#wm#"/>
  <p:tag name="KSO_WM_TEMPLATE_CATEGORY" val="diagram"/>
  <p:tag name="KSO_WM_TEMPLATE_INDEX" val="1605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1131</Words>
  <Application>WPS 演示</Application>
  <PresentationFormat>宽屏</PresentationFormat>
  <Paragraphs>94</Paragraphs>
  <Slides>15</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宋体</vt:lpstr>
      <vt:lpstr>Wingdings</vt:lpstr>
      <vt:lpstr>微软雅黑</vt:lpstr>
      <vt:lpstr>华康俪金黑W8(P)</vt:lpstr>
      <vt:lpstr>Yu Gothic UI Light</vt:lpstr>
      <vt:lpstr>华文细黑</vt:lpstr>
      <vt:lpstr>Calibri</vt:lpstr>
      <vt:lpstr>Calibri Light</vt:lpstr>
      <vt:lpstr>Arial Unicode MS</vt:lpstr>
      <vt:lpstr>黑体</vt:lpstr>
      <vt:lpstr>Office 主题</vt:lpstr>
      <vt:lpstr>解问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杨文珺</dc:creator>
  <cp:lastModifiedBy>Shinelon</cp:lastModifiedBy>
  <cp:revision>34</cp:revision>
  <dcterms:created xsi:type="dcterms:W3CDTF">2015-05-05T08:02:00Z</dcterms:created>
  <dcterms:modified xsi:type="dcterms:W3CDTF">2018-10-14T07:24:16Z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2052-10.8.2.6726</vt:lpwstr>
  </property>
</Properties>
</file>