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1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2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2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3" r:id="rId89"/>
    <p:sldId id="374" r:id="rId90"/>
    <p:sldId id="426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393" r:id="rId109"/>
    <p:sldId id="427" r:id="rId110"/>
    <p:sldId id="395" r:id="rId111"/>
    <p:sldId id="396" r:id="rId112"/>
    <p:sldId id="397" r:id="rId113"/>
    <p:sldId id="398" r:id="rId114"/>
    <p:sldId id="399" r:id="rId115"/>
    <p:sldId id="400" r:id="rId116"/>
    <p:sldId id="401" r:id="rId117"/>
    <p:sldId id="402" r:id="rId118"/>
    <p:sldId id="403" r:id="rId119"/>
    <p:sldId id="405" r:id="rId120"/>
    <p:sldId id="406" r:id="rId121"/>
    <p:sldId id="407" r:id="rId122"/>
    <p:sldId id="408" r:id="rId123"/>
    <p:sldId id="409" r:id="rId124"/>
    <p:sldId id="410" r:id="rId125"/>
    <p:sldId id="411" r:id="rId126"/>
    <p:sldId id="412" r:id="rId127"/>
    <p:sldId id="413" r:id="rId128"/>
    <p:sldId id="303" r:id="rId129"/>
    <p:sldId id="304" r:id="rId1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9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27750" y="2196154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第六章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359697" y="2827834"/>
            <a:ext cx="4897437" cy="137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latin typeface="Tahoma" pitchFamily="34" charset="0"/>
              </a:rPr>
              <a:t>树和二叉树</a:t>
            </a:r>
            <a:endParaRPr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3000178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树的抽象数据类型定义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2451101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600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118" name="Group 28">
            <a:extLst>
              <a:ext uri="{FF2B5EF4-FFF2-40B4-BE49-F238E27FC236}">
                <a16:creationId xmlns:a16="http://schemas.microsoft.com/office/drawing/2014/main" id="{15127A5B-EE9E-4946-8490-9B5198463834}"/>
              </a:ext>
            </a:extLst>
          </p:cNvPr>
          <p:cNvGrpSpPr>
            <a:grpSpLocks/>
          </p:cNvGrpSpPr>
          <p:nvPr/>
        </p:nvGrpSpPr>
        <p:grpSpPr bwMode="auto">
          <a:xfrm>
            <a:off x="5206429" y="2059707"/>
            <a:ext cx="1400175" cy="3027362"/>
            <a:chOff x="2207" y="998"/>
            <a:chExt cx="882" cy="1907"/>
          </a:xfrm>
        </p:grpSpPr>
        <p:grpSp>
          <p:nvGrpSpPr>
            <p:cNvPr id="119" name="Group 29">
              <a:extLst>
                <a:ext uri="{FF2B5EF4-FFF2-40B4-BE49-F238E27FC236}">
                  <a16:creationId xmlns:a16="http://schemas.microsoft.com/office/drawing/2014/main" id="{4C9606C3-583F-4660-9A4A-560B72FF4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142" name="Rectangle 30">
                <a:extLst>
                  <a:ext uri="{FF2B5EF4-FFF2-40B4-BE49-F238E27FC236}">
                    <a16:creationId xmlns:a16="http://schemas.microsoft.com/office/drawing/2014/main" id="{4A76E7F0-EA1D-4969-9CBA-6EF3E5592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143" name="Line 31">
                <a:extLst>
                  <a:ext uri="{FF2B5EF4-FFF2-40B4-BE49-F238E27FC236}">
                    <a16:creationId xmlns:a16="http://schemas.microsoft.com/office/drawing/2014/main" id="{E9BA63D0-0674-4A17-9321-0A6D9A47E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44" name="Line 32">
                <a:extLst>
                  <a:ext uri="{FF2B5EF4-FFF2-40B4-BE49-F238E27FC236}">
                    <a16:creationId xmlns:a16="http://schemas.microsoft.com/office/drawing/2014/main" id="{F1C22DBA-A4EA-4F8C-8FC6-0A2B3E461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0" name="Group 33">
              <a:extLst>
                <a:ext uri="{FF2B5EF4-FFF2-40B4-BE49-F238E27FC236}">
                  <a16:creationId xmlns:a16="http://schemas.microsoft.com/office/drawing/2014/main" id="{37405041-2369-4999-A198-59A49752C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139" name="Rectangle 34">
                <a:extLst>
                  <a:ext uri="{FF2B5EF4-FFF2-40B4-BE49-F238E27FC236}">
                    <a16:creationId xmlns:a16="http://schemas.microsoft.com/office/drawing/2014/main" id="{08722B90-8961-4092-98A6-4D162219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B </a:t>
                </a:r>
              </a:p>
            </p:txBody>
          </p:sp>
          <p:sp>
            <p:nvSpPr>
              <p:cNvPr id="140" name="Line 35">
                <a:extLst>
                  <a:ext uri="{FF2B5EF4-FFF2-40B4-BE49-F238E27FC236}">
                    <a16:creationId xmlns:a16="http://schemas.microsoft.com/office/drawing/2014/main" id="{90A297A3-9400-422B-B3AC-2F0570BDA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41" name="Line 36">
                <a:extLst>
                  <a:ext uri="{FF2B5EF4-FFF2-40B4-BE49-F238E27FC236}">
                    <a16:creationId xmlns:a16="http://schemas.microsoft.com/office/drawing/2014/main" id="{1E8EAD35-CCF1-4B14-BE32-BD0E177AB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1" name="Group 37">
              <a:extLst>
                <a:ext uri="{FF2B5EF4-FFF2-40B4-BE49-F238E27FC236}">
                  <a16:creationId xmlns:a16="http://schemas.microsoft.com/office/drawing/2014/main" id="{4BD58259-0358-465C-ABED-522F19E35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136" name="Rectangle 38">
                <a:extLst>
                  <a:ext uri="{FF2B5EF4-FFF2-40B4-BE49-F238E27FC236}">
                    <a16:creationId xmlns:a16="http://schemas.microsoft.com/office/drawing/2014/main" id="{ACDE1041-A1E1-4166-AFB4-C6AC372DB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 C </a:t>
                </a:r>
              </a:p>
            </p:txBody>
          </p:sp>
          <p:sp>
            <p:nvSpPr>
              <p:cNvPr id="137" name="Line 39">
                <a:extLst>
                  <a:ext uri="{FF2B5EF4-FFF2-40B4-BE49-F238E27FC236}">
                    <a16:creationId xmlns:a16="http://schemas.microsoft.com/office/drawing/2014/main" id="{2F57C906-FF54-4429-81D4-F0D6D7D4E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38" name="Line 40">
                <a:extLst>
                  <a:ext uri="{FF2B5EF4-FFF2-40B4-BE49-F238E27FC236}">
                    <a16:creationId xmlns:a16="http://schemas.microsoft.com/office/drawing/2014/main" id="{A972B2FF-372E-4968-9D8B-58E3E9925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2" name="Group 41">
              <a:extLst>
                <a:ext uri="{FF2B5EF4-FFF2-40B4-BE49-F238E27FC236}">
                  <a16:creationId xmlns:a16="http://schemas.microsoft.com/office/drawing/2014/main" id="{CDC4F2BB-4762-4CE6-AE22-31BD8C381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219C7246-23EF-485E-BF15-32CBDD1FE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D   ^ </a:t>
                </a:r>
              </a:p>
            </p:txBody>
          </p:sp>
          <p:sp>
            <p:nvSpPr>
              <p:cNvPr id="134" name="Line 43">
                <a:extLst>
                  <a:ext uri="{FF2B5EF4-FFF2-40B4-BE49-F238E27FC236}">
                    <a16:creationId xmlns:a16="http://schemas.microsoft.com/office/drawing/2014/main" id="{41661C91-3963-4F1F-B4CD-EA59913DA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35" name="Line 44">
                <a:extLst>
                  <a:ext uri="{FF2B5EF4-FFF2-40B4-BE49-F238E27FC236}">
                    <a16:creationId xmlns:a16="http://schemas.microsoft.com/office/drawing/2014/main" id="{1BC3E83C-0C27-441B-997B-6C002D5BE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3" name="Group 45">
              <a:extLst>
                <a:ext uri="{FF2B5EF4-FFF2-40B4-BE49-F238E27FC236}">
                  <a16:creationId xmlns:a16="http://schemas.microsoft.com/office/drawing/2014/main" id="{8679EF31-EC9D-4A81-82D7-2914023E0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90512DF0-464F-490B-B206-F2DF1BC52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E   ^ </a:t>
                </a:r>
              </a:p>
            </p:txBody>
          </p:sp>
          <p:sp>
            <p:nvSpPr>
              <p:cNvPr id="131" name="Line 47">
                <a:extLst>
                  <a:ext uri="{FF2B5EF4-FFF2-40B4-BE49-F238E27FC236}">
                    <a16:creationId xmlns:a16="http://schemas.microsoft.com/office/drawing/2014/main" id="{A042E841-5AC0-4425-809E-9338A427D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32" name="Line 48">
                <a:extLst>
                  <a:ext uri="{FF2B5EF4-FFF2-40B4-BE49-F238E27FC236}">
                    <a16:creationId xmlns:a16="http://schemas.microsoft.com/office/drawing/2014/main" id="{EB15B80B-0DF1-4505-8779-31FD3DFCC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124" name="Line 49">
              <a:extLst>
                <a:ext uri="{FF2B5EF4-FFF2-40B4-BE49-F238E27FC236}">
                  <a16:creationId xmlns:a16="http://schemas.microsoft.com/office/drawing/2014/main" id="{1B40F1EC-276C-42D9-A6C5-C22B1F60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5" name="Line 50">
              <a:extLst>
                <a:ext uri="{FF2B5EF4-FFF2-40B4-BE49-F238E27FC236}">
                  <a16:creationId xmlns:a16="http://schemas.microsoft.com/office/drawing/2014/main" id="{4657196E-8A8D-493D-833C-0E355AC1B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6" name="Line 51">
              <a:extLst>
                <a:ext uri="{FF2B5EF4-FFF2-40B4-BE49-F238E27FC236}">
                  <a16:creationId xmlns:a16="http://schemas.microsoft.com/office/drawing/2014/main" id="{170A1E87-C12C-4E65-BA27-F7A1C8494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7" name="Line 52">
              <a:extLst>
                <a:ext uri="{FF2B5EF4-FFF2-40B4-BE49-F238E27FC236}">
                  <a16:creationId xmlns:a16="http://schemas.microsoft.com/office/drawing/2014/main" id="{B738F7C4-DD0D-4A0C-97A5-E7DAC7F43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8" name="Line 53">
              <a:extLst>
                <a:ext uri="{FF2B5EF4-FFF2-40B4-BE49-F238E27FC236}">
                  <a16:creationId xmlns:a16="http://schemas.microsoft.com/office/drawing/2014/main" id="{ADFA2EF8-6ADB-4F00-B223-888666616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9" name="Line 54">
              <a:extLst>
                <a:ext uri="{FF2B5EF4-FFF2-40B4-BE49-F238E27FC236}">
                  <a16:creationId xmlns:a16="http://schemas.microsoft.com/office/drawing/2014/main" id="{A01AA96A-46D6-4D54-97F0-069E8F488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145" name="Group 80">
            <a:extLst>
              <a:ext uri="{FF2B5EF4-FFF2-40B4-BE49-F238E27FC236}">
                <a16:creationId xmlns:a16="http://schemas.microsoft.com/office/drawing/2014/main" id="{21FCBC7C-796D-47E5-A248-C6C26370F7A4}"/>
              </a:ext>
            </a:extLst>
          </p:cNvPr>
          <p:cNvGrpSpPr>
            <a:grpSpLocks/>
          </p:cNvGrpSpPr>
          <p:nvPr/>
        </p:nvGrpSpPr>
        <p:grpSpPr bwMode="auto">
          <a:xfrm>
            <a:off x="7511479" y="3944069"/>
            <a:ext cx="3121025" cy="2581275"/>
            <a:chOff x="3181" y="2561"/>
            <a:chExt cx="1966" cy="1626"/>
          </a:xfrm>
        </p:grpSpPr>
        <p:grpSp>
          <p:nvGrpSpPr>
            <p:cNvPr id="146" name="Group 81">
              <a:extLst>
                <a:ext uri="{FF2B5EF4-FFF2-40B4-BE49-F238E27FC236}">
                  <a16:creationId xmlns:a16="http://schemas.microsoft.com/office/drawing/2014/main" id="{AA0FE940-D6C7-405C-A8EC-9712AA974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167" name="Rectangle 82">
                <a:extLst>
                  <a:ext uri="{FF2B5EF4-FFF2-40B4-BE49-F238E27FC236}">
                    <a16:creationId xmlns:a16="http://schemas.microsoft.com/office/drawing/2014/main" id="{FDC33A81-A7A8-421F-BE36-09E2634C9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168" name="Line 83">
                <a:extLst>
                  <a:ext uri="{FF2B5EF4-FFF2-40B4-BE49-F238E27FC236}">
                    <a16:creationId xmlns:a16="http://schemas.microsoft.com/office/drawing/2014/main" id="{5295A772-C487-4B52-8D37-33F42C685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84">
                <a:extLst>
                  <a:ext uri="{FF2B5EF4-FFF2-40B4-BE49-F238E27FC236}">
                    <a16:creationId xmlns:a16="http://schemas.microsoft.com/office/drawing/2014/main" id="{2C1D2430-53A7-4804-AE04-CF74721FD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7" name="Group 85">
              <a:extLst>
                <a:ext uri="{FF2B5EF4-FFF2-40B4-BE49-F238E27FC236}">
                  <a16:creationId xmlns:a16="http://schemas.microsoft.com/office/drawing/2014/main" id="{6130D4D9-60AD-4D4C-866C-B60D9DBAC9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164" name="Rectangle 86">
                <a:extLst>
                  <a:ext uri="{FF2B5EF4-FFF2-40B4-BE49-F238E27FC236}">
                    <a16:creationId xmlns:a16="http://schemas.microsoft.com/office/drawing/2014/main" id="{2425DAAE-3216-4FFA-A8B6-BC862C6D5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165" name="Line 87">
                <a:extLst>
                  <a:ext uri="{FF2B5EF4-FFF2-40B4-BE49-F238E27FC236}">
                    <a16:creationId xmlns:a16="http://schemas.microsoft.com/office/drawing/2014/main" id="{4439726E-A458-458F-BFC0-793DE8EE5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6" name="Line 88">
                <a:extLst>
                  <a:ext uri="{FF2B5EF4-FFF2-40B4-BE49-F238E27FC236}">
                    <a16:creationId xmlns:a16="http://schemas.microsoft.com/office/drawing/2014/main" id="{A0753AA1-4785-46BB-B43F-D897F1151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8" name="Group 89">
              <a:extLst>
                <a:ext uri="{FF2B5EF4-FFF2-40B4-BE49-F238E27FC236}">
                  <a16:creationId xmlns:a16="http://schemas.microsoft.com/office/drawing/2014/main" id="{4C970EB0-B047-4B6A-AC60-604D8B770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161" name="Rectangle 90">
                <a:extLst>
                  <a:ext uri="{FF2B5EF4-FFF2-40B4-BE49-F238E27FC236}">
                    <a16:creationId xmlns:a16="http://schemas.microsoft.com/office/drawing/2014/main" id="{D4491006-EF2C-482C-B9A4-0ABCED399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C </a:t>
                </a:r>
              </a:p>
            </p:txBody>
          </p:sp>
          <p:sp>
            <p:nvSpPr>
              <p:cNvPr id="162" name="Line 91">
                <a:extLst>
                  <a:ext uri="{FF2B5EF4-FFF2-40B4-BE49-F238E27FC236}">
                    <a16:creationId xmlns:a16="http://schemas.microsoft.com/office/drawing/2014/main" id="{6D58C68E-E4FC-4D5C-A066-630B08F9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3" name="Line 92">
                <a:extLst>
                  <a:ext uri="{FF2B5EF4-FFF2-40B4-BE49-F238E27FC236}">
                    <a16:creationId xmlns:a16="http://schemas.microsoft.com/office/drawing/2014/main" id="{15F95DE8-5C7F-454F-BCC4-55D196BB0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9" name="Group 93">
              <a:extLst>
                <a:ext uri="{FF2B5EF4-FFF2-40B4-BE49-F238E27FC236}">
                  <a16:creationId xmlns:a16="http://schemas.microsoft.com/office/drawing/2014/main" id="{62E1CADB-D45A-446B-B9BC-632819413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158" name="Rectangle 94">
                <a:extLst>
                  <a:ext uri="{FF2B5EF4-FFF2-40B4-BE49-F238E27FC236}">
                    <a16:creationId xmlns:a16="http://schemas.microsoft.com/office/drawing/2014/main" id="{866ECD68-481A-47CB-A35A-F71BBFC3C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^   D   ^ </a:t>
                </a:r>
              </a:p>
            </p:txBody>
          </p:sp>
          <p:sp>
            <p:nvSpPr>
              <p:cNvPr id="159" name="Line 95">
                <a:extLst>
                  <a:ext uri="{FF2B5EF4-FFF2-40B4-BE49-F238E27FC236}">
                    <a16:creationId xmlns:a16="http://schemas.microsoft.com/office/drawing/2014/main" id="{35F6F564-5F5B-4900-9788-889C6D43D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96">
                <a:extLst>
                  <a:ext uri="{FF2B5EF4-FFF2-40B4-BE49-F238E27FC236}">
                    <a16:creationId xmlns:a16="http://schemas.microsoft.com/office/drawing/2014/main" id="{3CD934F2-99C2-4B61-994C-5AB1BB6A9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Group 97">
              <a:extLst>
                <a:ext uri="{FF2B5EF4-FFF2-40B4-BE49-F238E27FC236}">
                  <a16:creationId xmlns:a16="http://schemas.microsoft.com/office/drawing/2014/main" id="{832E15D9-6996-4EE6-BFE5-52F912E05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155" name="Rectangle 98">
                <a:extLst>
                  <a:ext uri="{FF2B5EF4-FFF2-40B4-BE49-F238E27FC236}">
                    <a16:creationId xmlns:a16="http://schemas.microsoft.com/office/drawing/2014/main" id="{BF2EB09B-59B5-4250-AEB0-35CBF7324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156" name="Line 99">
                <a:extLst>
                  <a:ext uri="{FF2B5EF4-FFF2-40B4-BE49-F238E27FC236}">
                    <a16:creationId xmlns:a16="http://schemas.microsoft.com/office/drawing/2014/main" id="{54CDB884-1783-4CD0-BB0A-41D1AE787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" name="Line 100">
                <a:extLst>
                  <a:ext uri="{FF2B5EF4-FFF2-40B4-BE49-F238E27FC236}">
                    <a16:creationId xmlns:a16="http://schemas.microsoft.com/office/drawing/2014/main" id="{AD0EAA85-B39F-467E-8BC0-3B75A3EBB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1" name="Line 101">
              <a:extLst>
                <a:ext uri="{FF2B5EF4-FFF2-40B4-BE49-F238E27FC236}">
                  <a16:creationId xmlns:a16="http://schemas.microsoft.com/office/drawing/2014/main" id="{1596CB11-B4C9-4073-90FD-FADC13EA8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" name="Line 102">
              <a:extLst>
                <a:ext uri="{FF2B5EF4-FFF2-40B4-BE49-F238E27FC236}">
                  <a16:creationId xmlns:a16="http://schemas.microsoft.com/office/drawing/2014/main" id="{86F9D5B2-0811-48A1-BAC7-FF285994F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" name="Line 103">
              <a:extLst>
                <a:ext uri="{FF2B5EF4-FFF2-40B4-BE49-F238E27FC236}">
                  <a16:creationId xmlns:a16="http://schemas.microsoft.com/office/drawing/2014/main" id="{97FC32A5-3970-469E-A92A-B52E8BBE2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Line 104">
              <a:extLst>
                <a:ext uri="{FF2B5EF4-FFF2-40B4-BE49-F238E27FC236}">
                  <a16:creationId xmlns:a16="http://schemas.microsoft.com/office/drawing/2014/main" id="{050E7359-600A-4D77-BEAF-089D8E4A8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0" name="Group 126">
            <a:extLst>
              <a:ext uri="{FF2B5EF4-FFF2-40B4-BE49-F238E27FC236}">
                <a16:creationId xmlns:a16="http://schemas.microsoft.com/office/drawing/2014/main" id="{31E0907E-B537-4D30-97AD-DEC3BD3E5818}"/>
              </a:ext>
            </a:extLst>
          </p:cNvPr>
          <p:cNvGrpSpPr>
            <a:grpSpLocks/>
          </p:cNvGrpSpPr>
          <p:nvPr/>
        </p:nvGrpSpPr>
        <p:grpSpPr bwMode="auto">
          <a:xfrm>
            <a:off x="4366641" y="1207219"/>
            <a:ext cx="2822575" cy="579438"/>
            <a:chOff x="1678" y="724"/>
            <a:chExt cx="1778" cy="365"/>
          </a:xfrm>
        </p:grpSpPr>
        <p:sp>
          <p:nvSpPr>
            <p:cNvPr id="171" name="AutoShape 106">
              <a:extLst>
                <a:ext uri="{FF2B5EF4-FFF2-40B4-BE49-F238E27FC236}">
                  <a16:creationId xmlns:a16="http://schemas.microsoft.com/office/drawing/2014/main" id="{E09CD2F2-E907-4842-BEE1-19E46A552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" name="Text Box 107">
              <a:extLst>
                <a:ext uri="{FF2B5EF4-FFF2-40B4-BE49-F238E27FC236}">
                  <a16:creationId xmlns:a16="http://schemas.microsoft.com/office/drawing/2014/main" id="{035221FE-7D4B-4E16-A24D-837CE4E6B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73" name="Group 138">
            <a:extLst>
              <a:ext uri="{FF2B5EF4-FFF2-40B4-BE49-F238E27FC236}">
                <a16:creationId xmlns:a16="http://schemas.microsoft.com/office/drawing/2014/main" id="{DFE81016-B659-4DA1-A6A2-EB2863E40848}"/>
              </a:ext>
            </a:extLst>
          </p:cNvPr>
          <p:cNvGrpSpPr>
            <a:grpSpLocks/>
          </p:cNvGrpSpPr>
          <p:nvPr/>
        </p:nvGrpSpPr>
        <p:grpSpPr bwMode="auto">
          <a:xfrm>
            <a:off x="3774504" y="2669307"/>
            <a:ext cx="1306512" cy="679450"/>
            <a:chOff x="1305" y="1645"/>
            <a:chExt cx="823" cy="428"/>
          </a:xfrm>
        </p:grpSpPr>
        <p:sp>
          <p:nvSpPr>
            <p:cNvPr id="174" name="AutoShape 110">
              <a:extLst>
                <a:ext uri="{FF2B5EF4-FFF2-40B4-BE49-F238E27FC236}">
                  <a16:creationId xmlns:a16="http://schemas.microsoft.com/office/drawing/2014/main" id="{2F5C34EE-C895-40A3-AD46-968298E472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" name="Text Box 111">
              <a:extLst>
                <a:ext uri="{FF2B5EF4-FFF2-40B4-BE49-F238E27FC236}">
                  <a16:creationId xmlns:a16="http://schemas.microsoft.com/office/drawing/2014/main" id="{105B0B56-CFB5-4588-B5E3-774EB5C18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6" name="Group 142">
            <a:extLst>
              <a:ext uri="{FF2B5EF4-FFF2-40B4-BE49-F238E27FC236}">
                <a16:creationId xmlns:a16="http://schemas.microsoft.com/office/drawing/2014/main" id="{0888D6F1-D387-4398-A1AF-09C22378A77F}"/>
              </a:ext>
            </a:extLst>
          </p:cNvPr>
          <p:cNvGrpSpPr>
            <a:grpSpLocks/>
          </p:cNvGrpSpPr>
          <p:nvPr/>
        </p:nvGrpSpPr>
        <p:grpSpPr bwMode="auto">
          <a:xfrm>
            <a:off x="6762179" y="2624857"/>
            <a:ext cx="1392237" cy="701675"/>
            <a:chOff x="3187" y="1617"/>
            <a:chExt cx="877" cy="442"/>
          </a:xfrm>
        </p:grpSpPr>
        <p:sp>
          <p:nvSpPr>
            <p:cNvPr id="177" name="AutoShape 113">
              <a:extLst>
                <a:ext uri="{FF2B5EF4-FFF2-40B4-BE49-F238E27FC236}">
                  <a16:creationId xmlns:a16="http://schemas.microsoft.com/office/drawing/2014/main" id="{7E028CD0-3493-4FAB-8D33-1DFABAA0BE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8" name="Text Box 114">
              <a:extLst>
                <a:ext uri="{FF2B5EF4-FFF2-40B4-BE49-F238E27FC236}">
                  <a16:creationId xmlns:a16="http://schemas.microsoft.com/office/drawing/2014/main" id="{D343C1F3-73C5-40E2-BB87-505FBC0FF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9" name="Group 137">
            <a:extLst>
              <a:ext uri="{FF2B5EF4-FFF2-40B4-BE49-F238E27FC236}">
                <a16:creationId xmlns:a16="http://schemas.microsoft.com/office/drawing/2014/main" id="{5BA0FB59-3E97-45DF-AFE6-2375D1718077}"/>
              </a:ext>
            </a:extLst>
          </p:cNvPr>
          <p:cNvGrpSpPr>
            <a:grpSpLocks/>
          </p:cNvGrpSpPr>
          <p:nvPr/>
        </p:nvGrpSpPr>
        <p:grpSpPr bwMode="auto">
          <a:xfrm>
            <a:off x="3609404" y="3637682"/>
            <a:ext cx="1411287" cy="619125"/>
            <a:chOff x="1201" y="2255"/>
            <a:chExt cx="889" cy="390"/>
          </a:xfrm>
        </p:grpSpPr>
        <p:sp>
          <p:nvSpPr>
            <p:cNvPr id="180" name="AutoShape 116">
              <a:extLst>
                <a:ext uri="{FF2B5EF4-FFF2-40B4-BE49-F238E27FC236}">
                  <a16:creationId xmlns:a16="http://schemas.microsoft.com/office/drawing/2014/main" id="{0FCA5056-1AEC-4F73-A73E-0228A578F3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" name="Text Box 117">
              <a:extLst>
                <a:ext uri="{FF2B5EF4-FFF2-40B4-BE49-F238E27FC236}">
                  <a16:creationId xmlns:a16="http://schemas.microsoft.com/office/drawing/2014/main" id="{2F8D2867-7F70-4ED3-B5FF-D82E4FB97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2" name="Group 139">
            <a:extLst>
              <a:ext uri="{FF2B5EF4-FFF2-40B4-BE49-F238E27FC236}">
                <a16:creationId xmlns:a16="http://schemas.microsoft.com/office/drawing/2014/main" id="{EF6A44A5-881D-4580-B30E-D85491C00B7D}"/>
              </a:ext>
            </a:extLst>
          </p:cNvPr>
          <p:cNvGrpSpPr>
            <a:grpSpLocks/>
          </p:cNvGrpSpPr>
          <p:nvPr/>
        </p:nvGrpSpPr>
        <p:grpSpPr bwMode="auto">
          <a:xfrm>
            <a:off x="6644704" y="3567832"/>
            <a:ext cx="1393825" cy="647700"/>
            <a:chOff x="3113" y="2211"/>
            <a:chExt cx="878" cy="408"/>
          </a:xfrm>
        </p:grpSpPr>
        <p:sp>
          <p:nvSpPr>
            <p:cNvPr id="183" name="AutoShape 119">
              <a:extLst>
                <a:ext uri="{FF2B5EF4-FFF2-40B4-BE49-F238E27FC236}">
                  <a16:creationId xmlns:a16="http://schemas.microsoft.com/office/drawing/2014/main" id="{FC957631-2DBB-4CDA-B9F5-DD2A4C3ACC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" name="Text Box 120">
              <a:extLst>
                <a:ext uri="{FF2B5EF4-FFF2-40B4-BE49-F238E27FC236}">
                  <a16:creationId xmlns:a16="http://schemas.microsoft.com/office/drawing/2014/main" id="{EB96015D-8EE2-49B1-8710-4AFE583C5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5" name="Group 131">
            <a:extLst>
              <a:ext uri="{FF2B5EF4-FFF2-40B4-BE49-F238E27FC236}">
                <a16:creationId xmlns:a16="http://schemas.microsoft.com/office/drawing/2014/main" id="{0329FC74-618F-41B7-84C7-040E616F4186}"/>
              </a:ext>
            </a:extLst>
          </p:cNvPr>
          <p:cNvGrpSpPr>
            <a:grpSpLocks/>
          </p:cNvGrpSpPr>
          <p:nvPr/>
        </p:nvGrpSpPr>
        <p:grpSpPr bwMode="auto">
          <a:xfrm>
            <a:off x="2279079" y="1367557"/>
            <a:ext cx="1622425" cy="2143125"/>
            <a:chOff x="363" y="825"/>
            <a:chExt cx="1022" cy="1350"/>
          </a:xfrm>
        </p:grpSpPr>
        <p:sp>
          <p:nvSpPr>
            <p:cNvPr id="186" name="Oval 6">
              <a:extLst>
                <a:ext uri="{FF2B5EF4-FFF2-40B4-BE49-F238E27FC236}">
                  <a16:creationId xmlns:a16="http://schemas.microsoft.com/office/drawing/2014/main" id="{B161EAD1-D5BC-4F17-8692-62520B734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187" name="Oval 7">
              <a:extLst>
                <a:ext uri="{FF2B5EF4-FFF2-40B4-BE49-F238E27FC236}">
                  <a16:creationId xmlns:a16="http://schemas.microsoft.com/office/drawing/2014/main" id="{2DEC9A74-D168-44F4-9ECF-2D21E4C79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188" name="Oval 8">
              <a:extLst>
                <a:ext uri="{FF2B5EF4-FFF2-40B4-BE49-F238E27FC236}">
                  <a16:creationId xmlns:a16="http://schemas.microsoft.com/office/drawing/2014/main" id="{CBD70AE3-9EB1-42BF-9F08-647E9E13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189" name="Oval 9">
              <a:extLst>
                <a:ext uri="{FF2B5EF4-FFF2-40B4-BE49-F238E27FC236}">
                  <a16:creationId xmlns:a16="http://schemas.microsoft.com/office/drawing/2014/main" id="{024ECDF4-F8A7-486C-A659-A6CE05721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190" name="Oval 10">
              <a:extLst>
                <a:ext uri="{FF2B5EF4-FFF2-40B4-BE49-F238E27FC236}">
                  <a16:creationId xmlns:a16="http://schemas.microsoft.com/office/drawing/2014/main" id="{2A743F24-D804-46CA-A883-18D653AC1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191" name="Text Box 15">
              <a:extLst>
                <a:ext uri="{FF2B5EF4-FFF2-40B4-BE49-F238E27FC236}">
                  <a16:creationId xmlns:a16="http://schemas.microsoft.com/office/drawing/2014/main" id="{4A9FDEEE-2A85-49E3-961B-B6C1F1E13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192" name="AutoShape 127">
              <a:extLst>
                <a:ext uri="{FF2B5EF4-FFF2-40B4-BE49-F238E27FC236}">
                  <a16:creationId xmlns:a16="http://schemas.microsoft.com/office/drawing/2014/main" id="{0B57EE15-35BC-4B19-AB99-75394910A824}"/>
                </a:ext>
              </a:extLst>
            </p:cNvPr>
            <p:cNvCxnSpPr>
              <a:cxnSpLocks noChangeShapeType="1"/>
              <a:stCxn id="186" idx="4"/>
              <a:endCxn id="187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3" name="AutoShape 128">
              <a:extLst>
                <a:ext uri="{FF2B5EF4-FFF2-40B4-BE49-F238E27FC236}">
                  <a16:creationId xmlns:a16="http://schemas.microsoft.com/office/drawing/2014/main" id="{C637DD72-7DF3-424D-8A4E-06353AFE7BA4}"/>
                </a:ext>
              </a:extLst>
            </p:cNvPr>
            <p:cNvCxnSpPr>
              <a:cxnSpLocks noChangeShapeType="1"/>
              <a:stCxn id="186" idx="3"/>
              <a:endCxn id="188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4" name="AutoShape 129">
              <a:extLst>
                <a:ext uri="{FF2B5EF4-FFF2-40B4-BE49-F238E27FC236}">
                  <a16:creationId xmlns:a16="http://schemas.microsoft.com/office/drawing/2014/main" id="{4E6941FE-75C5-418B-8A25-3874189A8B79}"/>
                </a:ext>
              </a:extLst>
            </p:cNvPr>
            <p:cNvCxnSpPr>
              <a:cxnSpLocks noChangeShapeType="1"/>
              <a:stCxn id="186" idx="5"/>
              <a:endCxn id="189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5" name="AutoShape 130">
              <a:extLst>
                <a:ext uri="{FF2B5EF4-FFF2-40B4-BE49-F238E27FC236}">
                  <a16:creationId xmlns:a16="http://schemas.microsoft.com/office/drawing/2014/main" id="{3DFE8F70-59BF-4D50-B7C5-026E603D530E}"/>
                </a:ext>
              </a:extLst>
            </p:cNvPr>
            <p:cNvCxnSpPr>
              <a:cxnSpLocks noChangeShapeType="1"/>
              <a:stCxn id="187" idx="4"/>
              <a:endCxn id="190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6" name="Group 136">
            <a:extLst>
              <a:ext uri="{FF2B5EF4-FFF2-40B4-BE49-F238E27FC236}">
                <a16:creationId xmlns:a16="http://schemas.microsoft.com/office/drawing/2014/main" id="{F3774B10-DF99-40AF-9057-D46ADB617632}"/>
              </a:ext>
            </a:extLst>
          </p:cNvPr>
          <p:cNvGrpSpPr>
            <a:grpSpLocks/>
          </p:cNvGrpSpPr>
          <p:nvPr/>
        </p:nvGrpSpPr>
        <p:grpSpPr bwMode="auto">
          <a:xfrm>
            <a:off x="8179816" y="1186582"/>
            <a:ext cx="1658938" cy="2481262"/>
            <a:chOff x="4080" y="711"/>
            <a:chExt cx="1045" cy="1563"/>
          </a:xfrm>
        </p:grpSpPr>
        <p:sp>
          <p:nvSpPr>
            <p:cNvPr id="197" name="Oval 18">
              <a:extLst>
                <a:ext uri="{FF2B5EF4-FFF2-40B4-BE49-F238E27FC236}">
                  <a16:creationId xmlns:a16="http://schemas.microsoft.com/office/drawing/2014/main" id="{8DD5AD94-B9AD-4466-965F-8335B0C1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198" name="Oval 19">
              <a:extLst>
                <a:ext uri="{FF2B5EF4-FFF2-40B4-BE49-F238E27FC236}">
                  <a16:creationId xmlns:a16="http://schemas.microsoft.com/office/drawing/2014/main" id="{8E0788BE-72CC-4FC2-864F-B7A268412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199" name="Oval 20">
              <a:extLst>
                <a:ext uri="{FF2B5EF4-FFF2-40B4-BE49-F238E27FC236}">
                  <a16:creationId xmlns:a16="http://schemas.microsoft.com/office/drawing/2014/main" id="{F5C224CD-843A-41A8-A602-CC8177341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200" name="Oval 21">
              <a:extLst>
                <a:ext uri="{FF2B5EF4-FFF2-40B4-BE49-F238E27FC236}">
                  <a16:creationId xmlns:a16="http://schemas.microsoft.com/office/drawing/2014/main" id="{834E745F-7583-46F9-8308-2607DFB18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201" name="Oval 22">
              <a:extLst>
                <a:ext uri="{FF2B5EF4-FFF2-40B4-BE49-F238E27FC236}">
                  <a16:creationId xmlns:a16="http://schemas.microsoft.com/office/drawing/2014/main" id="{433D4268-36CD-49C7-B7A8-B131DBF11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202" name="Text Box 27">
              <a:extLst>
                <a:ext uri="{FF2B5EF4-FFF2-40B4-BE49-F238E27FC236}">
                  <a16:creationId xmlns:a16="http://schemas.microsoft.com/office/drawing/2014/main" id="{8EB49386-9DC1-4876-A605-5A4E9ED2E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203" name="AutoShape 132">
              <a:extLst>
                <a:ext uri="{FF2B5EF4-FFF2-40B4-BE49-F238E27FC236}">
                  <a16:creationId xmlns:a16="http://schemas.microsoft.com/office/drawing/2014/main" id="{024F60C6-08AC-444B-BB5D-10920AFE00BC}"/>
                </a:ext>
              </a:extLst>
            </p:cNvPr>
            <p:cNvCxnSpPr>
              <a:cxnSpLocks noChangeShapeType="1"/>
              <a:stCxn id="197" idx="4"/>
              <a:endCxn id="198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4" name="AutoShape 133">
              <a:extLst>
                <a:ext uri="{FF2B5EF4-FFF2-40B4-BE49-F238E27FC236}">
                  <a16:creationId xmlns:a16="http://schemas.microsoft.com/office/drawing/2014/main" id="{F4BD94C9-EC5A-4506-B994-C036D2670F2F}"/>
                </a:ext>
              </a:extLst>
            </p:cNvPr>
            <p:cNvCxnSpPr>
              <a:cxnSpLocks noChangeShapeType="1"/>
              <a:stCxn id="198" idx="5"/>
              <a:endCxn id="199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" name="AutoShape 134">
              <a:extLst>
                <a:ext uri="{FF2B5EF4-FFF2-40B4-BE49-F238E27FC236}">
                  <a16:creationId xmlns:a16="http://schemas.microsoft.com/office/drawing/2014/main" id="{68A563A8-8308-4BB4-9A71-F65A798374FA}"/>
                </a:ext>
              </a:extLst>
            </p:cNvPr>
            <p:cNvCxnSpPr>
              <a:cxnSpLocks noChangeShapeType="1"/>
              <a:stCxn id="199" idx="3"/>
              <a:endCxn id="200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6" name="AutoShape 135">
              <a:extLst>
                <a:ext uri="{FF2B5EF4-FFF2-40B4-BE49-F238E27FC236}">
                  <a16:creationId xmlns:a16="http://schemas.microsoft.com/office/drawing/2014/main" id="{8F4DFD5F-4279-428B-93F4-2847191DE469}"/>
                </a:ext>
              </a:extLst>
            </p:cNvPr>
            <p:cNvCxnSpPr>
              <a:cxnSpLocks noChangeShapeType="1"/>
              <a:stCxn id="199" idx="5"/>
              <a:endCxn id="201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7" name="Group 141">
            <a:extLst>
              <a:ext uri="{FF2B5EF4-FFF2-40B4-BE49-F238E27FC236}">
                <a16:creationId xmlns:a16="http://schemas.microsoft.com/office/drawing/2014/main" id="{E938A51D-CB9A-4BAD-84A4-AC38DF48B5BC}"/>
              </a:ext>
            </a:extLst>
          </p:cNvPr>
          <p:cNvGrpSpPr>
            <a:grpSpLocks/>
          </p:cNvGrpSpPr>
          <p:nvPr/>
        </p:nvGrpSpPr>
        <p:grpSpPr bwMode="auto">
          <a:xfrm>
            <a:off x="1918716" y="4510807"/>
            <a:ext cx="4232275" cy="2001837"/>
            <a:chOff x="136" y="2805"/>
            <a:chExt cx="2666" cy="1261"/>
          </a:xfrm>
        </p:grpSpPr>
        <p:grpSp>
          <p:nvGrpSpPr>
            <p:cNvPr id="208" name="Group 56">
              <a:extLst>
                <a:ext uri="{FF2B5EF4-FFF2-40B4-BE49-F238E27FC236}">
                  <a16:creationId xmlns:a16="http://schemas.microsoft.com/office/drawing/2014/main" id="{9B950364-ADF2-4317-9622-D43073D74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229" name="Rectangle 57">
                <a:extLst>
                  <a:ext uri="{FF2B5EF4-FFF2-40B4-BE49-F238E27FC236}">
                    <a16:creationId xmlns:a16="http://schemas.microsoft.com/office/drawing/2014/main" id="{9FD3D305-0BCC-4B7A-AE1A-9F85BCBB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</a:t>
                </a:r>
                <a:r>
                  <a:rPr lang="en-US" altLang="zh-CN" sz="2400" dirty="0"/>
                  <a:t>A   ^ </a:t>
                </a:r>
              </a:p>
            </p:txBody>
          </p:sp>
          <p:sp>
            <p:nvSpPr>
              <p:cNvPr id="230" name="Line 58">
                <a:extLst>
                  <a:ext uri="{FF2B5EF4-FFF2-40B4-BE49-F238E27FC236}">
                    <a16:creationId xmlns:a16="http://schemas.microsoft.com/office/drawing/2014/main" id="{E866EEF2-2EA5-4F9B-9F11-B7E6BB737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1" name="Line 59">
                <a:extLst>
                  <a:ext uri="{FF2B5EF4-FFF2-40B4-BE49-F238E27FC236}">
                    <a16:creationId xmlns:a16="http://schemas.microsoft.com/office/drawing/2014/main" id="{A5058703-FB7D-44CC-8021-758F83DC9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9" name="Group 60">
              <a:extLst>
                <a:ext uri="{FF2B5EF4-FFF2-40B4-BE49-F238E27FC236}">
                  <a16:creationId xmlns:a16="http://schemas.microsoft.com/office/drawing/2014/main" id="{349DFCC9-2BAF-4C68-864C-7AF3CE35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226" name="Rectangle 61">
                <a:extLst>
                  <a:ext uri="{FF2B5EF4-FFF2-40B4-BE49-F238E27FC236}">
                    <a16:creationId xmlns:a16="http://schemas.microsoft.com/office/drawing/2014/main" id="{3A32F983-CBAF-4FA4-9A3E-A0DDEF4E9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41E44294-23E4-4AD1-910A-575C53C7B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8" name="Line 63">
                <a:extLst>
                  <a:ext uri="{FF2B5EF4-FFF2-40B4-BE49-F238E27FC236}">
                    <a16:creationId xmlns:a16="http://schemas.microsoft.com/office/drawing/2014/main" id="{6354619C-3F2E-4C6A-B72B-8587CB4A9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0" name="Group 64">
              <a:extLst>
                <a:ext uri="{FF2B5EF4-FFF2-40B4-BE49-F238E27FC236}">
                  <a16:creationId xmlns:a16="http://schemas.microsoft.com/office/drawing/2014/main" id="{EB980DCF-69D8-4F1B-92FF-E61CB0F1D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223" name="Rectangle 65">
                <a:extLst>
                  <a:ext uri="{FF2B5EF4-FFF2-40B4-BE49-F238E27FC236}">
                    <a16:creationId xmlns:a16="http://schemas.microsoft.com/office/drawing/2014/main" id="{19C47161-77BC-4D49-B800-D397A8413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224" name="Line 66">
                <a:extLst>
                  <a:ext uri="{FF2B5EF4-FFF2-40B4-BE49-F238E27FC236}">
                    <a16:creationId xmlns:a16="http://schemas.microsoft.com/office/drawing/2014/main" id="{4A83BBC0-04EA-44AC-A1C2-3C322D25E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67">
                <a:extLst>
                  <a:ext uri="{FF2B5EF4-FFF2-40B4-BE49-F238E27FC236}">
                    <a16:creationId xmlns:a16="http://schemas.microsoft.com/office/drawing/2014/main" id="{B047FD72-D94E-478D-9841-E4F185652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1" name="Group 68">
              <a:extLst>
                <a:ext uri="{FF2B5EF4-FFF2-40B4-BE49-F238E27FC236}">
                  <a16:creationId xmlns:a16="http://schemas.microsoft.com/office/drawing/2014/main" id="{893E29BA-9102-448F-A10B-47FCEBBBD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220" name="Rectangle 69">
                <a:extLst>
                  <a:ext uri="{FF2B5EF4-FFF2-40B4-BE49-F238E27FC236}">
                    <a16:creationId xmlns:a16="http://schemas.microsoft.com/office/drawing/2014/main" id="{13E81059-F2BE-4840-A3E6-08DB8D278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D    ^ </a:t>
                </a:r>
              </a:p>
            </p:txBody>
          </p:sp>
          <p:sp>
            <p:nvSpPr>
              <p:cNvPr id="221" name="Line 70">
                <a:extLst>
                  <a:ext uri="{FF2B5EF4-FFF2-40B4-BE49-F238E27FC236}">
                    <a16:creationId xmlns:a16="http://schemas.microsoft.com/office/drawing/2014/main" id="{C83BB545-D4E9-4066-8071-102391F82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2" name="Line 71">
                <a:extLst>
                  <a:ext uri="{FF2B5EF4-FFF2-40B4-BE49-F238E27FC236}">
                    <a16:creationId xmlns:a16="http://schemas.microsoft.com/office/drawing/2014/main" id="{B5A31BDE-4045-44A6-9708-DD80E6F52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2" name="Group 72">
              <a:extLst>
                <a:ext uri="{FF2B5EF4-FFF2-40B4-BE49-F238E27FC236}">
                  <a16:creationId xmlns:a16="http://schemas.microsoft.com/office/drawing/2014/main" id="{4C4031C5-ACD2-431B-9DDB-02F894A3D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217" name="Rectangle 73">
                <a:extLst>
                  <a:ext uri="{FF2B5EF4-FFF2-40B4-BE49-F238E27FC236}">
                    <a16:creationId xmlns:a16="http://schemas.microsoft.com/office/drawing/2014/main" id="{550EE3F0-EC97-415E-9825-ADBBEA20C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218" name="Line 74">
                <a:extLst>
                  <a:ext uri="{FF2B5EF4-FFF2-40B4-BE49-F238E27FC236}">
                    <a16:creationId xmlns:a16="http://schemas.microsoft.com/office/drawing/2014/main" id="{EBAC3821-73C1-4D33-B0B2-8C5E50E1B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" name="Line 75">
                <a:extLst>
                  <a:ext uri="{FF2B5EF4-FFF2-40B4-BE49-F238E27FC236}">
                    <a16:creationId xmlns:a16="http://schemas.microsoft.com/office/drawing/2014/main" id="{A1DE33FB-BEE6-4890-890B-AA1DFBB3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DD5500D-F362-4058-9228-94C6057AE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11574F66-2288-469A-AEAC-5D74F81E9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" name="Line 79">
              <a:extLst>
                <a:ext uri="{FF2B5EF4-FFF2-40B4-BE49-F238E27FC236}">
                  <a16:creationId xmlns:a16="http://schemas.microsoft.com/office/drawing/2014/main" id="{A78C509F-3210-4A57-88B8-C254A0140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6" name="Line 140">
              <a:extLst>
                <a:ext uri="{FF2B5EF4-FFF2-40B4-BE49-F238E27FC236}">
                  <a16:creationId xmlns:a16="http://schemas.microsoft.com/office/drawing/2014/main" id="{0FE10F69-9457-444B-8F4B-3AD4F99E2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2" name="Text Box 121">
            <a:extLst>
              <a:ext uri="{FF2B5EF4-FFF2-40B4-BE49-F238E27FC236}">
                <a16:creationId xmlns:a16="http://schemas.microsoft.com/office/drawing/2014/main" id="{BACC5B72-A613-49DE-BAFB-ECAC9FC26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21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99">
            <a:extLst>
              <a:ext uri="{FF2B5EF4-FFF2-40B4-BE49-F238E27FC236}">
                <a16:creationId xmlns:a16="http://schemas.microsoft.com/office/drawing/2014/main" id="{BCE14EF4-99F0-4A70-BB8B-C89ADBC7868C}"/>
              </a:ext>
            </a:extLst>
          </p:cNvPr>
          <p:cNvGrpSpPr>
            <a:grpSpLocks/>
          </p:cNvGrpSpPr>
          <p:nvPr/>
        </p:nvGrpSpPr>
        <p:grpSpPr bwMode="auto">
          <a:xfrm>
            <a:off x="1945133" y="2336800"/>
            <a:ext cx="3316288" cy="1995488"/>
            <a:chOff x="4780" y="1472"/>
            <a:chExt cx="2089" cy="1257"/>
          </a:xfrm>
        </p:grpSpPr>
        <p:sp>
          <p:nvSpPr>
            <p:cNvPr id="138" name="Oval 84">
              <a:extLst>
                <a:ext uri="{FF2B5EF4-FFF2-40B4-BE49-F238E27FC236}">
                  <a16:creationId xmlns:a16="http://schemas.microsoft.com/office/drawing/2014/main" id="{BAE23C72-0BA3-4050-89DB-BABDB82E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39" name="Oval 85">
              <a:extLst>
                <a:ext uri="{FF2B5EF4-FFF2-40B4-BE49-F238E27FC236}">
                  <a16:creationId xmlns:a16="http://schemas.microsoft.com/office/drawing/2014/main" id="{BEDEA557-E254-490C-9A98-D87D91EA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40" name="Oval 86">
              <a:extLst>
                <a:ext uri="{FF2B5EF4-FFF2-40B4-BE49-F238E27FC236}">
                  <a16:creationId xmlns:a16="http://schemas.microsoft.com/office/drawing/2014/main" id="{1017A878-CFFB-4FBB-A189-9E18D7F82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41" name="Oval 87">
              <a:extLst>
                <a:ext uri="{FF2B5EF4-FFF2-40B4-BE49-F238E27FC236}">
                  <a16:creationId xmlns:a16="http://schemas.microsoft.com/office/drawing/2014/main" id="{09BF2466-8CBF-4C86-A377-F46C986FF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142" name="Oval 88">
              <a:extLst>
                <a:ext uri="{FF2B5EF4-FFF2-40B4-BE49-F238E27FC236}">
                  <a16:creationId xmlns:a16="http://schemas.microsoft.com/office/drawing/2014/main" id="{27EA5FA2-9D1C-44BD-9C3F-A9464DDF4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143" name="Oval 89">
              <a:extLst>
                <a:ext uri="{FF2B5EF4-FFF2-40B4-BE49-F238E27FC236}">
                  <a16:creationId xmlns:a16="http://schemas.microsoft.com/office/drawing/2014/main" id="{F11AE11B-BDD2-4393-A840-AF86C498A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144" name="Oval 90">
              <a:extLst>
                <a:ext uri="{FF2B5EF4-FFF2-40B4-BE49-F238E27FC236}">
                  <a16:creationId xmlns:a16="http://schemas.microsoft.com/office/drawing/2014/main" id="{CD692412-59BE-4BB3-AD32-FFBBD719F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145" name="Oval 91">
              <a:extLst>
                <a:ext uri="{FF2B5EF4-FFF2-40B4-BE49-F238E27FC236}">
                  <a16:creationId xmlns:a16="http://schemas.microsoft.com/office/drawing/2014/main" id="{771C88F9-3D01-46B2-A9CB-A199B093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146" name="Oval 92">
              <a:extLst>
                <a:ext uri="{FF2B5EF4-FFF2-40B4-BE49-F238E27FC236}">
                  <a16:creationId xmlns:a16="http://schemas.microsoft.com/office/drawing/2014/main" id="{FE9EB20E-051A-48C1-B698-FFAF924F1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147" name="AutoShape 191">
              <a:extLst>
                <a:ext uri="{FF2B5EF4-FFF2-40B4-BE49-F238E27FC236}">
                  <a16:creationId xmlns:a16="http://schemas.microsoft.com/office/drawing/2014/main" id="{9C098AE2-5874-44CF-9DEA-6DBE38A056E8}"/>
                </a:ext>
              </a:extLst>
            </p:cNvPr>
            <p:cNvCxnSpPr>
              <a:cxnSpLocks noChangeShapeType="1"/>
              <a:stCxn id="138" idx="4"/>
              <a:endCxn id="140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8" name="AutoShape 192">
              <a:extLst>
                <a:ext uri="{FF2B5EF4-FFF2-40B4-BE49-F238E27FC236}">
                  <a16:creationId xmlns:a16="http://schemas.microsoft.com/office/drawing/2014/main" id="{C9E7C5E7-4E86-4990-ACD0-444D598D3BA4}"/>
                </a:ext>
              </a:extLst>
            </p:cNvPr>
            <p:cNvCxnSpPr>
              <a:cxnSpLocks noChangeShapeType="1"/>
              <a:stCxn id="138" idx="5"/>
              <a:endCxn id="141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" name="AutoShape 193">
              <a:extLst>
                <a:ext uri="{FF2B5EF4-FFF2-40B4-BE49-F238E27FC236}">
                  <a16:creationId xmlns:a16="http://schemas.microsoft.com/office/drawing/2014/main" id="{2BB7D9DF-75F8-46A2-A34A-81B27D755F0E}"/>
                </a:ext>
              </a:extLst>
            </p:cNvPr>
            <p:cNvCxnSpPr>
              <a:cxnSpLocks noChangeShapeType="1"/>
              <a:stCxn id="138" idx="3"/>
              <a:endCxn id="139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" name="AutoShape 194">
              <a:extLst>
                <a:ext uri="{FF2B5EF4-FFF2-40B4-BE49-F238E27FC236}">
                  <a16:creationId xmlns:a16="http://schemas.microsoft.com/office/drawing/2014/main" id="{A21767D8-394E-443D-BE6A-DF2AFC210C0A}"/>
                </a:ext>
              </a:extLst>
            </p:cNvPr>
            <p:cNvCxnSpPr>
              <a:cxnSpLocks noChangeShapeType="1"/>
              <a:stCxn id="141" idx="3"/>
              <a:endCxn id="145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1" name="AutoShape 195">
              <a:extLst>
                <a:ext uri="{FF2B5EF4-FFF2-40B4-BE49-F238E27FC236}">
                  <a16:creationId xmlns:a16="http://schemas.microsoft.com/office/drawing/2014/main" id="{0D5B071C-2A12-4DE6-AF04-1F55D1BC3F75}"/>
                </a:ext>
              </a:extLst>
            </p:cNvPr>
            <p:cNvCxnSpPr>
              <a:cxnSpLocks noChangeShapeType="1"/>
              <a:stCxn id="141" idx="5"/>
              <a:endCxn id="146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2" name="AutoShape 196">
              <a:extLst>
                <a:ext uri="{FF2B5EF4-FFF2-40B4-BE49-F238E27FC236}">
                  <a16:creationId xmlns:a16="http://schemas.microsoft.com/office/drawing/2014/main" id="{170712A1-6762-421C-B711-B9537A49B3B1}"/>
                </a:ext>
              </a:extLst>
            </p:cNvPr>
            <p:cNvCxnSpPr>
              <a:cxnSpLocks noChangeShapeType="1"/>
              <a:stCxn id="139" idx="3"/>
              <a:endCxn id="142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3" name="AutoShape 197">
              <a:extLst>
                <a:ext uri="{FF2B5EF4-FFF2-40B4-BE49-F238E27FC236}">
                  <a16:creationId xmlns:a16="http://schemas.microsoft.com/office/drawing/2014/main" id="{BB25B3D0-0EAC-4676-BB74-EAAA2A8B9AAF}"/>
                </a:ext>
              </a:extLst>
            </p:cNvPr>
            <p:cNvCxnSpPr>
              <a:cxnSpLocks noChangeShapeType="1"/>
              <a:stCxn id="139" idx="4"/>
              <a:endCxn id="143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" name="AutoShape 198">
              <a:extLst>
                <a:ext uri="{FF2B5EF4-FFF2-40B4-BE49-F238E27FC236}">
                  <a16:creationId xmlns:a16="http://schemas.microsoft.com/office/drawing/2014/main" id="{12FF6FAD-E283-4470-9875-0CDA26B86281}"/>
                </a:ext>
              </a:extLst>
            </p:cNvPr>
            <p:cNvCxnSpPr>
              <a:cxnSpLocks noChangeShapeType="1"/>
              <a:stCxn id="139" idx="5"/>
              <a:endCxn id="144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55" name="Text Box 120">
            <a:extLst>
              <a:ext uri="{FF2B5EF4-FFF2-40B4-BE49-F238E27FC236}">
                <a16:creationId xmlns:a16="http://schemas.microsoft.com/office/drawing/2014/main" id="{5B1BC9F7-77D4-4CA3-8ACA-5E162785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83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156" name="Text Box 121">
            <a:extLst>
              <a:ext uri="{FF2B5EF4-FFF2-40B4-BE49-F238E27FC236}">
                <a16:creationId xmlns:a16="http://schemas.microsoft.com/office/drawing/2014/main" id="{F2C35EB6-0A09-40A4-8318-3F731D426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83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157" name="Text Box 122">
            <a:extLst>
              <a:ext uri="{FF2B5EF4-FFF2-40B4-BE49-F238E27FC236}">
                <a16:creationId xmlns:a16="http://schemas.microsoft.com/office/drawing/2014/main" id="{F1FCDA5D-0C12-46FF-A61E-E552B3866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908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158" name="Text Box 123">
            <a:extLst>
              <a:ext uri="{FF2B5EF4-FFF2-40B4-BE49-F238E27FC236}">
                <a16:creationId xmlns:a16="http://schemas.microsoft.com/office/drawing/2014/main" id="{7483D2A4-1369-4E8A-8232-01B9BBCF7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83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59" name="AutoShape 182">
            <a:extLst>
              <a:ext uri="{FF2B5EF4-FFF2-40B4-BE49-F238E27FC236}">
                <a16:creationId xmlns:a16="http://schemas.microsoft.com/office/drawing/2014/main" id="{FF5CB58E-BC84-4823-82EC-E5E07D0E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896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160" name="AutoShape 183">
            <a:extLst>
              <a:ext uri="{FF2B5EF4-FFF2-40B4-BE49-F238E27FC236}">
                <a16:creationId xmlns:a16="http://schemas.microsoft.com/office/drawing/2014/main" id="{E0AAC4A9-3670-477E-BD7D-3754E3DC3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958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161" name="Rectangle 186">
            <a:extLst>
              <a:ext uri="{FF2B5EF4-FFF2-40B4-BE49-F238E27FC236}">
                <a16:creationId xmlns:a16="http://schemas.microsoft.com/office/drawing/2014/main" id="{4428FC7D-3FE6-48C7-B049-43AE26FB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871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62" name="Rectangle 187">
            <a:extLst>
              <a:ext uri="{FF2B5EF4-FFF2-40B4-BE49-F238E27FC236}">
                <a16:creationId xmlns:a16="http://schemas.microsoft.com/office/drawing/2014/main" id="{2D8E85E7-F21B-43BE-9608-BAAFA27B2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483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63" name="Rectangle 188">
            <a:extLst>
              <a:ext uri="{FF2B5EF4-FFF2-40B4-BE49-F238E27FC236}">
                <a16:creationId xmlns:a16="http://schemas.microsoft.com/office/drawing/2014/main" id="{F133BAFC-CCEF-4F64-B787-4FF9CDC4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496" y="3559175"/>
            <a:ext cx="76200" cy="3270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64" name="Rectangle 189">
            <a:extLst>
              <a:ext uri="{FF2B5EF4-FFF2-40B4-BE49-F238E27FC236}">
                <a16:creationId xmlns:a16="http://schemas.microsoft.com/office/drawing/2014/main" id="{4F3D308D-E3DF-440E-87D9-309F948B1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8" y="3473450"/>
            <a:ext cx="503238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65" name="Rectangle 190">
            <a:extLst>
              <a:ext uri="{FF2B5EF4-FFF2-40B4-BE49-F238E27FC236}">
                <a16:creationId xmlns:a16="http://schemas.microsoft.com/office/drawing/2014/main" id="{EB80F3D8-9A1B-403B-9D22-DC0DCA62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983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66" name="Group 205">
            <a:extLst>
              <a:ext uri="{FF2B5EF4-FFF2-40B4-BE49-F238E27FC236}">
                <a16:creationId xmlns:a16="http://schemas.microsoft.com/office/drawing/2014/main" id="{AD8DC73C-8C21-4699-8BC0-967BDFAFB9AE}"/>
              </a:ext>
            </a:extLst>
          </p:cNvPr>
          <p:cNvGrpSpPr>
            <a:grpSpLocks/>
          </p:cNvGrpSpPr>
          <p:nvPr/>
        </p:nvGrpSpPr>
        <p:grpSpPr bwMode="auto">
          <a:xfrm>
            <a:off x="2373758" y="3340101"/>
            <a:ext cx="2459038" cy="768350"/>
            <a:chOff x="1488" y="2104"/>
            <a:chExt cx="1549" cy="484"/>
          </a:xfrm>
        </p:grpSpPr>
        <p:cxnSp>
          <p:nvCxnSpPr>
            <p:cNvPr id="167" name="AutoShape 200">
              <a:extLst>
                <a:ext uri="{FF2B5EF4-FFF2-40B4-BE49-F238E27FC236}">
                  <a16:creationId xmlns:a16="http://schemas.microsoft.com/office/drawing/2014/main" id="{958938D9-2F73-4FBC-91E2-8F9CCAEAA3E4}"/>
                </a:ext>
              </a:extLst>
            </p:cNvPr>
            <p:cNvCxnSpPr>
              <a:cxnSpLocks noChangeShapeType="1"/>
              <a:stCxn id="139" idx="6"/>
              <a:endCxn id="140" idx="2"/>
            </p:cNvCxnSpPr>
            <p:nvPr/>
          </p:nvCxnSpPr>
          <p:spPr bwMode="auto">
            <a:xfrm>
              <a:off x="1901" y="2104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168" name="AutoShape 201">
              <a:extLst>
                <a:ext uri="{FF2B5EF4-FFF2-40B4-BE49-F238E27FC236}">
                  <a16:creationId xmlns:a16="http://schemas.microsoft.com/office/drawing/2014/main" id="{0FAB8454-2AA7-4912-A28B-BD03665A3467}"/>
                </a:ext>
              </a:extLst>
            </p:cNvPr>
            <p:cNvCxnSpPr>
              <a:cxnSpLocks noChangeShapeType="1"/>
              <a:stCxn id="140" idx="6"/>
              <a:endCxn id="141" idx="2"/>
            </p:cNvCxnSpPr>
            <p:nvPr/>
          </p:nvCxnSpPr>
          <p:spPr bwMode="auto">
            <a:xfrm>
              <a:off x="2460" y="2104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169" name="AutoShape 202">
              <a:extLst>
                <a:ext uri="{FF2B5EF4-FFF2-40B4-BE49-F238E27FC236}">
                  <a16:creationId xmlns:a16="http://schemas.microsoft.com/office/drawing/2014/main" id="{9E26AE6D-D03E-42B0-B074-3702E05AB954}"/>
                </a:ext>
              </a:extLst>
            </p:cNvPr>
            <p:cNvCxnSpPr>
              <a:cxnSpLocks noChangeShapeType="1"/>
              <a:stCxn id="142" idx="6"/>
              <a:endCxn id="143" idx="2"/>
            </p:cNvCxnSpPr>
            <p:nvPr/>
          </p:nvCxnSpPr>
          <p:spPr bwMode="auto">
            <a:xfrm>
              <a:off x="1488" y="2588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170" name="AutoShape 203">
              <a:extLst>
                <a:ext uri="{FF2B5EF4-FFF2-40B4-BE49-F238E27FC236}">
                  <a16:creationId xmlns:a16="http://schemas.microsoft.com/office/drawing/2014/main" id="{41ACD9C4-65B8-44ED-8CF0-4D3280B13F33}"/>
                </a:ext>
              </a:extLst>
            </p:cNvPr>
            <p:cNvCxnSpPr>
              <a:cxnSpLocks noChangeShapeType="1"/>
              <a:stCxn id="143" idx="6"/>
              <a:endCxn id="144" idx="2"/>
            </p:cNvCxnSpPr>
            <p:nvPr/>
          </p:nvCxnSpPr>
          <p:spPr bwMode="auto">
            <a:xfrm>
              <a:off x="1901" y="2588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171" name="AutoShape 204">
              <a:extLst>
                <a:ext uri="{FF2B5EF4-FFF2-40B4-BE49-F238E27FC236}">
                  <a16:creationId xmlns:a16="http://schemas.microsoft.com/office/drawing/2014/main" id="{955BDF12-0CA6-43E0-B0AA-25DE2356854C}"/>
                </a:ext>
              </a:extLst>
            </p:cNvPr>
            <p:cNvCxnSpPr>
              <a:cxnSpLocks noChangeShapeType="1"/>
              <a:stCxn id="145" idx="6"/>
              <a:endCxn id="146" idx="2"/>
            </p:cNvCxnSpPr>
            <p:nvPr/>
          </p:nvCxnSpPr>
          <p:spPr bwMode="auto">
            <a:xfrm>
              <a:off x="2706" y="2588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172" name="Group 214">
            <a:extLst>
              <a:ext uri="{FF2B5EF4-FFF2-40B4-BE49-F238E27FC236}">
                <a16:creationId xmlns:a16="http://schemas.microsoft.com/office/drawing/2014/main" id="{3F4FE7E1-B4F7-441E-BEE2-9E994EB2B814}"/>
              </a:ext>
            </a:extLst>
          </p:cNvPr>
          <p:cNvGrpSpPr>
            <a:grpSpLocks/>
          </p:cNvGrpSpPr>
          <p:nvPr/>
        </p:nvGrpSpPr>
        <p:grpSpPr bwMode="auto">
          <a:xfrm>
            <a:off x="7061646" y="2209800"/>
            <a:ext cx="2160587" cy="3524250"/>
            <a:chOff x="3515" y="1392"/>
            <a:chExt cx="1361" cy="2220"/>
          </a:xfrm>
        </p:grpSpPr>
        <p:sp>
          <p:nvSpPr>
            <p:cNvPr id="173" name="Oval 139">
              <a:extLst>
                <a:ext uri="{FF2B5EF4-FFF2-40B4-BE49-F238E27FC236}">
                  <a16:creationId xmlns:a16="http://schemas.microsoft.com/office/drawing/2014/main" id="{E04656B9-3A18-43E7-91A0-BCA298BF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74" name="Oval 140">
              <a:extLst>
                <a:ext uri="{FF2B5EF4-FFF2-40B4-BE49-F238E27FC236}">
                  <a16:creationId xmlns:a16="http://schemas.microsoft.com/office/drawing/2014/main" id="{A91BC229-8C84-4D17-AA3A-ABED8F9C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75" name="Oval 141">
              <a:extLst>
                <a:ext uri="{FF2B5EF4-FFF2-40B4-BE49-F238E27FC236}">
                  <a16:creationId xmlns:a16="http://schemas.microsoft.com/office/drawing/2014/main" id="{29A99F0B-AB53-48BB-9B26-85FDAEB74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76" name="Oval 142">
              <a:extLst>
                <a:ext uri="{FF2B5EF4-FFF2-40B4-BE49-F238E27FC236}">
                  <a16:creationId xmlns:a16="http://schemas.microsoft.com/office/drawing/2014/main" id="{B1D99CC2-7A68-4F21-8336-1BBCA65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177" name="Oval 143">
              <a:extLst>
                <a:ext uri="{FF2B5EF4-FFF2-40B4-BE49-F238E27FC236}">
                  <a16:creationId xmlns:a16="http://schemas.microsoft.com/office/drawing/2014/main" id="{D443DB43-A8D0-417F-9FE0-DAA0597BB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178" name="Oval 144">
              <a:extLst>
                <a:ext uri="{FF2B5EF4-FFF2-40B4-BE49-F238E27FC236}">
                  <a16:creationId xmlns:a16="http://schemas.microsoft.com/office/drawing/2014/main" id="{C7C2E439-4D9B-4520-9D46-4D90EA0A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179" name="Oval 145">
              <a:extLst>
                <a:ext uri="{FF2B5EF4-FFF2-40B4-BE49-F238E27FC236}">
                  <a16:creationId xmlns:a16="http://schemas.microsoft.com/office/drawing/2014/main" id="{C6DD317C-3BB3-431D-AC72-6C45D07C9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180" name="Oval 146">
              <a:extLst>
                <a:ext uri="{FF2B5EF4-FFF2-40B4-BE49-F238E27FC236}">
                  <a16:creationId xmlns:a16="http://schemas.microsoft.com/office/drawing/2014/main" id="{3D24F3D2-58EF-49C9-A343-C189A630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181" name="Oval 147">
              <a:extLst>
                <a:ext uri="{FF2B5EF4-FFF2-40B4-BE49-F238E27FC236}">
                  <a16:creationId xmlns:a16="http://schemas.microsoft.com/office/drawing/2014/main" id="{D424E927-7140-4547-A320-4E43F7409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182" name="AutoShape 206">
              <a:extLst>
                <a:ext uri="{FF2B5EF4-FFF2-40B4-BE49-F238E27FC236}">
                  <a16:creationId xmlns:a16="http://schemas.microsoft.com/office/drawing/2014/main" id="{76A97347-4A23-40BB-BEA4-A5B7AEE7DF35}"/>
                </a:ext>
              </a:extLst>
            </p:cNvPr>
            <p:cNvCxnSpPr>
              <a:cxnSpLocks noChangeShapeType="1"/>
              <a:stCxn id="173" idx="3"/>
              <a:endCxn id="174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3" name="AutoShape 207">
              <a:extLst>
                <a:ext uri="{FF2B5EF4-FFF2-40B4-BE49-F238E27FC236}">
                  <a16:creationId xmlns:a16="http://schemas.microsoft.com/office/drawing/2014/main" id="{D38EC019-F5B1-4D76-9516-9D73922FAA2C}"/>
                </a:ext>
              </a:extLst>
            </p:cNvPr>
            <p:cNvCxnSpPr>
              <a:cxnSpLocks noChangeShapeType="1"/>
              <a:stCxn id="174" idx="3"/>
              <a:endCxn id="177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4" name="AutoShape 208">
              <a:extLst>
                <a:ext uri="{FF2B5EF4-FFF2-40B4-BE49-F238E27FC236}">
                  <a16:creationId xmlns:a16="http://schemas.microsoft.com/office/drawing/2014/main" id="{5AC79634-777A-4473-87D6-401C8ECAE206}"/>
                </a:ext>
              </a:extLst>
            </p:cNvPr>
            <p:cNvCxnSpPr>
              <a:cxnSpLocks noChangeShapeType="1"/>
              <a:stCxn id="175" idx="0"/>
              <a:endCxn id="174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5" name="AutoShape 209">
              <a:extLst>
                <a:ext uri="{FF2B5EF4-FFF2-40B4-BE49-F238E27FC236}">
                  <a16:creationId xmlns:a16="http://schemas.microsoft.com/office/drawing/2014/main" id="{59DA5D1E-F098-4417-99D4-28B02B33D228}"/>
                </a:ext>
              </a:extLst>
            </p:cNvPr>
            <p:cNvCxnSpPr>
              <a:cxnSpLocks noChangeShapeType="1"/>
              <a:stCxn id="176" idx="0"/>
              <a:endCxn id="175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6" name="AutoShape 210">
              <a:extLst>
                <a:ext uri="{FF2B5EF4-FFF2-40B4-BE49-F238E27FC236}">
                  <a16:creationId xmlns:a16="http://schemas.microsoft.com/office/drawing/2014/main" id="{AF7935B7-7562-48ED-A8B1-6729F4CA8D3F}"/>
                </a:ext>
              </a:extLst>
            </p:cNvPr>
            <p:cNvCxnSpPr>
              <a:cxnSpLocks noChangeShapeType="1"/>
              <a:stCxn id="178" idx="0"/>
              <a:endCxn id="177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7" name="AutoShape 211">
              <a:extLst>
                <a:ext uri="{FF2B5EF4-FFF2-40B4-BE49-F238E27FC236}">
                  <a16:creationId xmlns:a16="http://schemas.microsoft.com/office/drawing/2014/main" id="{36F89167-1CA8-4F95-9FF0-3FB4607F18F7}"/>
                </a:ext>
              </a:extLst>
            </p:cNvPr>
            <p:cNvCxnSpPr>
              <a:cxnSpLocks noChangeShapeType="1"/>
              <a:stCxn id="176" idx="3"/>
              <a:endCxn id="180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" name="AutoShape 212">
              <a:extLst>
                <a:ext uri="{FF2B5EF4-FFF2-40B4-BE49-F238E27FC236}">
                  <a16:creationId xmlns:a16="http://schemas.microsoft.com/office/drawing/2014/main" id="{E9F1927A-1552-409A-BB36-762EB7303F1A}"/>
                </a:ext>
              </a:extLst>
            </p:cNvPr>
            <p:cNvCxnSpPr>
              <a:cxnSpLocks noChangeShapeType="1"/>
              <a:stCxn id="178" idx="5"/>
              <a:endCxn id="179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9" name="AutoShape 213">
              <a:extLst>
                <a:ext uri="{FF2B5EF4-FFF2-40B4-BE49-F238E27FC236}">
                  <a16:creationId xmlns:a16="http://schemas.microsoft.com/office/drawing/2014/main" id="{799301FC-26C4-4801-A96B-D8F6CC9CD572}"/>
                </a:ext>
              </a:extLst>
            </p:cNvPr>
            <p:cNvCxnSpPr>
              <a:cxnSpLocks noChangeShapeType="1"/>
              <a:stCxn id="180" idx="5"/>
              <a:endCxn id="181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autoUpdateAnimBg="0"/>
      <p:bldP spid="157" grpId="0" autoUpdateAnimBg="0"/>
      <p:bldP spid="158" grpId="0" autoUpdateAnimBg="0"/>
      <p:bldP spid="159" grpId="0" animBg="1" autoUpdateAnimBg="0"/>
      <p:bldP spid="160" grpId="0" animBg="1" autoUpdateAnimBg="0"/>
      <p:bldP spid="161" grpId="0" animBg="1"/>
      <p:bldP spid="162" grpId="0" animBg="1"/>
      <p:bldP spid="163" grpId="0" animBg="1"/>
      <p:bldP spid="164" grpId="0" animBg="1"/>
      <p:bldP spid="16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Box 119">
            <a:extLst>
              <a:ext uri="{FF2B5EF4-FFF2-40B4-BE49-F238E27FC236}">
                <a16:creationId xmlns:a16="http://schemas.microsoft.com/office/drawing/2014/main" id="{E8B88997-D8CC-4E14-9F23-12ADD702A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55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4" name="Text Box 120">
            <a:extLst>
              <a:ext uri="{FF2B5EF4-FFF2-40B4-BE49-F238E27FC236}">
                <a16:creationId xmlns:a16="http://schemas.microsoft.com/office/drawing/2014/main" id="{7A198016-755A-4049-A4EF-321B1B320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55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" name="Text Box 121">
            <a:extLst>
              <a:ext uri="{FF2B5EF4-FFF2-40B4-BE49-F238E27FC236}">
                <a16:creationId xmlns:a16="http://schemas.microsoft.com/office/drawing/2014/main" id="{26471A91-685E-403A-AF83-DE7911F1F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55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6" name="Text Box 122">
            <a:extLst>
              <a:ext uri="{FF2B5EF4-FFF2-40B4-BE49-F238E27FC236}">
                <a16:creationId xmlns:a16="http://schemas.microsoft.com/office/drawing/2014/main" id="{81577BA4-2CB7-4E70-AD20-382DC87DB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55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7" name="AutoShape 134">
            <a:extLst>
              <a:ext uri="{FF2B5EF4-FFF2-40B4-BE49-F238E27FC236}">
                <a16:creationId xmlns:a16="http://schemas.microsoft.com/office/drawing/2014/main" id="{950C276E-4433-45D8-8CCE-A5665A88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505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88" name="Group 148">
            <a:extLst>
              <a:ext uri="{FF2B5EF4-FFF2-40B4-BE49-F238E27FC236}">
                <a16:creationId xmlns:a16="http://schemas.microsoft.com/office/drawing/2014/main" id="{DAC163ED-F706-49DE-8815-6403E23FE954}"/>
              </a:ext>
            </a:extLst>
          </p:cNvPr>
          <p:cNvGrpSpPr>
            <a:grpSpLocks/>
          </p:cNvGrpSpPr>
          <p:nvPr/>
        </p:nvGrpSpPr>
        <p:grpSpPr bwMode="auto">
          <a:xfrm>
            <a:off x="6143143" y="3109913"/>
            <a:ext cx="3225800" cy="1714500"/>
            <a:chOff x="2753" y="1959"/>
            <a:chExt cx="2032" cy="1080"/>
          </a:xfrm>
        </p:grpSpPr>
        <p:sp>
          <p:nvSpPr>
            <p:cNvPr id="89" name="Oval 102">
              <a:extLst>
                <a:ext uri="{FF2B5EF4-FFF2-40B4-BE49-F238E27FC236}">
                  <a16:creationId xmlns:a16="http://schemas.microsoft.com/office/drawing/2014/main" id="{EC5483DE-EB11-4755-A21F-B856A70A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90" name="Oval 103">
              <a:extLst>
                <a:ext uri="{FF2B5EF4-FFF2-40B4-BE49-F238E27FC236}">
                  <a16:creationId xmlns:a16="http://schemas.microsoft.com/office/drawing/2014/main" id="{94F37CBC-6FDC-44DD-872F-1DA5D7AAB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91" name="Oval 104">
              <a:extLst>
                <a:ext uri="{FF2B5EF4-FFF2-40B4-BE49-F238E27FC236}">
                  <a16:creationId xmlns:a16="http://schemas.microsoft.com/office/drawing/2014/main" id="{0F26C43A-5DAC-4AFA-B342-B75119B9A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92" name="Oval 105">
              <a:extLst>
                <a:ext uri="{FF2B5EF4-FFF2-40B4-BE49-F238E27FC236}">
                  <a16:creationId xmlns:a16="http://schemas.microsoft.com/office/drawing/2014/main" id="{7A561E4D-D76A-4E6C-A80C-FC021DC14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93" name="Oval 106">
              <a:extLst>
                <a:ext uri="{FF2B5EF4-FFF2-40B4-BE49-F238E27FC236}">
                  <a16:creationId xmlns:a16="http://schemas.microsoft.com/office/drawing/2014/main" id="{448310E5-E25C-49AB-94A8-81196F003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94" name="Oval 107">
              <a:extLst>
                <a:ext uri="{FF2B5EF4-FFF2-40B4-BE49-F238E27FC236}">
                  <a16:creationId xmlns:a16="http://schemas.microsoft.com/office/drawing/2014/main" id="{F5056AA9-2334-453A-99FD-A869DE90F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95" name="Oval 108">
              <a:extLst>
                <a:ext uri="{FF2B5EF4-FFF2-40B4-BE49-F238E27FC236}">
                  <a16:creationId xmlns:a16="http://schemas.microsoft.com/office/drawing/2014/main" id="{6C8F2858-2BA3-4853-940F-5AFA0EEF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96" name="Oval 109">
              <a:extLst>
                <a:ext uri="{FF2B5EF4-FFF2-40B4-BE49-F238E27FC236}">
                  <a16:creationId xmlns:a16="http://schemas.microsoft.com/office/drawing/2014/main" id="{1E1779D0-A260-485C-8D7D-492A5AB85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97" name="Oval 110">
              <a:extLst>
                <a:ext uri="{FF2B5EF4-FFF2-40B4-BE49-F238E27FC236}">
                  <a16:creationId xmlns:a16="http://schemas.microsoft.com/office/drawing/2014/main" id="{A9B21289-ABF0-4799-B6B0-83FA62D2C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98" name="AutoShape 140">
              <a:extLst>
                <a:ext uri="{FF2B5EF4-FFF2-40B4-BE49-F238E27FC236}">
                  <a16:creationId xmlns:a16="http://schemas.microsoft.com/office/drawing/2014/main" id="{9F8F745B-9415-463E-B5F5-953CA0D649E6}"/>
                </a:ext>
              </a:extLst>
            </p:cNvPr>
            <p:cNvCxnSpPr>
              <a:cxnSpLocks noChangeShapeType="1"/>
              <a:stCxn id="89" idx="4"/>
              <a:endCxn id="91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9" name="AutoShape 141">
              <a:extLst>
                <a:ext uri="{FF2B5EF4-FFF2-40B4-BE49-F238E27FC236}">
                  <a16:creationId xmlns:a16="http://schemas.microsoft.com/office/drawing/2014/main" id="{BF0E79FB-0AA9-4DD0-ACAC-BB2F05CB8190}"/>
                </a:ext>
              </a:extLst>
            </p:cNvPr>
            <p:cNvCxnSpPr>
              <a:cxnSpLocks noChangeShapeType="1"/>
              <a:stCxn id="89" idx="5"/>
              <a:endCxn id="92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0" name="AutoShape 142">
              <a:extLst>
                <a:ext uri="{FF2B5EF4-FFF2-40B4-BE49-F238E27FC236}">
                  <a16:creationId xmlns:a16="http://schemas.microsoft.com/office/drawing/2014/main" id="{7C8AE93C-882A-434D-A592-39F014910F0D}"/>
                </a:ext>
              </a:extLst>
            </p:cNvPr>
            <p:cNvCxnSpPr>
              <a:cxnSpLocks noChangeShapeType="1"/>
              <a:stCxn id="89" idx="3"/>
              <a:endCxn id="90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1" name="AutoShape 143">
              <a:extLst>
                <a:ext uri="{FF2B5EF4-FFF2-40B4-BE49-F238E27FC236}">
                  <a16:creationId xmlns:a16="http://schemas.microsoft.com/office/drawing/2014/main" id="{4D5978AA-319D-4FED-BC87-3358ECC17649}"/>
                </a:ext>
              </a:extLst>
            </p:cNvPr>
            <p:cNvCxnSpPr>
              <a:cxnSpLocks noChangeShapeType="1"/>
              <a:stCxn id="92" idx="3"/>
              <a:endCxn id="96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2" name="AutoShape 144">
              <a:extLst>
                <a:ext uri="{FF2B5EF4-FFF2-40B4-BE49-F238E27FC236}">
                  <a16:creationId xmlns:a16="http://schemas.microsoft.com/office/drawing/2014/main" id="{AB8AA433-3313-4EB5-AFCA-5B7138518560}"/>
                </a:ext>
              </a:extLst>
            </p:cNvPr>
            <p:cNvCxnSpPr>
              <a:cxnSpLocks noChangeShapeType="1"/>
              <a:stCxn id="92" idx="5"/>
              <a:endCxn id="97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" name="AutoShape 145">
              <a:extLst>
                <a:ext uri="{FF2B5EF4-FFF2-40B4-BE49-F238E27FC236}">
                  <a16:creationId xmlns:a16="http://schemas.microsoft.com/office/drawing/2014/main" id="{B428B628-DFF9-4B45-A794-5C895C344EE9}"/>
                </a:ext>
              </a:extLst>
            </p:cNvPr>
            <p:cNvCxnSpPr>
              <a:cxnSpLocks noChangeShapeType="1"/>
              <a:stCxn id="90" idx="5"/>
              <a:endCxn id="95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" name="AutoShape 146">
              <a:extLst>
                <a:ext uri="{FF2B5EF4-FFF2-40B4-BE49-F238E27FC236}">
                  <a16:creationId xmlns:a16="http://schemas.microsoft.com/office/drawing/2014/main" id="{F86A4ACB-8B40-4466-B349-313489658353}"/>
                </a:ext>
              </a:extLst>
            </p:cNvPr>
            <p:cNvCxnSpPr>
              <a:cxnSpLocks noChangeShapeType="1"/>
              <a:stCxn id="90" idx="4"/>
              <a:endCxn id="94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5" name="AutoShape 147">
              <a:extLst>
                <a:ext uri="{FF2B5EF4-FFF2-40B4-BE49-F238E27FC236}">
                  <a16:creationId xmlns:a16="http://schemas.microsoft.com/office/drawing/2014/main" id="{499D2FF6-1AFC-42C1-8D17-A559698D7322}"/>
                </a:ext>
              </a:extLst>
            </p:cNvPr>
            <p:cNvCxnSpPr>
              <a:cxnSpLocks noChangeShapeType="1"/>
              <a:stCxn id="90" idx="3"/>
              <a:endCxn id="93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6" name="Group 157">
            <a:extLst>
              <a:ext uri="{FF2B5EF4-FFF2-40B4-BE49-F238E27FC236}">
                <a16:creationId xmlns:a16="http://schemas.microsoft.com/office/drawing/2014/main" id="{219CE68C-7E04-4158-BE0D-39205FB63357}"/>
              </a:ext>
            </a:extLst>
          </p:cNvPr>
          <p:cNvGrpSpPr>
            <a:grpSpLocks/>
          </p:cNvGrpSpPr>
          <p:nvPr/>
        </p:nvGrpSpPr>
        <p:grpSpPr bwMode="auto">
          <a:xfrm>
            <a:off x="2636355" y="2708275"/>
            <a:ext cx="1925638" cy="2736850"/>
            <a:chOff x="816" y="1706"/>
            <a:chExt cx="1213" cy="1724"/>
          </a:xfrm>
        </p:grpSpPr>
        <p:sp>
          <p:nvSpPr>
            <p:cNvPr id="107" name="Oval 22">
              <a:extLst>
                <a:ext uri="{FF2B5EF4-FFF2-40B4-BE49-F238E27FC236}">
                  <a16:creationId xmlns:a16="http://schemas.microsoft.com/office/drawing/2014/main" id="{68EADDF7-2D02-464B-B870-A37C572D7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08" name="Oval 24">
              <a:extLst>
                <a:ext uri="{FF2B5EF4-FFF2-40B4-BE49-F238E27FC236}">
                  <a16:creationId xmlns:a16="http://schemas.microsoft.com/office/drawing/2014/main" id="{69F5E27B-6E3E-422C-B785-98B8C54D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09" name="Oval 25">
              <a:extLst>
                <a:ext uri="{FF2B5EF4-FFF2-40B4-BE49-F238E27FC236}">
                  <a16:creationId xmlns:a16="http://schemas.microsoft.com/office/drawing/2014/main" id="{5D313185-CD88-4FBA-9893-764B63603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10" name="Oval 26">
              <a:extLst>
                <a:ext uri="{FF2B5EF4-FFF2-40B4-BE49-F238E27FC236}">
                  <a16:creationId xmlns:a16="http://schemas.microsoft.com/office/drawing/2014/main" id="{485D9BA1-F6E6-4113-81E5-85D456BC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111" name="Oval 27">
              <a:extLst>
                <a:ext uri="{FF2B5EF4-FFF2-40B4-BE49-F238E27FC236}">
                  <a16:creationId xmlns:a16="http://schemas.microsoft.com/office/drawing/2014/main" id="{ED65C06E-87B7-43BA-9272-C2CD9D3E4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112" name="Oval 28">
              <a:extLst>
                <a:ext uri="{FF2B5EF4-FFF2-40B4-BE49-F238E27FC236}">
                  <a16:creationId xmlns:a16="http://schemas.microsoft.com/office/drawing/2014/main" id="{B0683BBF-5503-46C5-940E-F2282C57D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113" name="Oval 29">
              <a:extLst>
                <a:ext uri="{FF2B5EF4-FFF2-40B4-BE49-F238E27FC236}">
                  <a16:creationId xmlns:a16="http://schemas.microsoft.com/office/drawing/2014/main" id="{CE64EA2B-C58F-4EC4-A1C6-B5B9AE2F3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114" name="Oval 30">
              <a:extLst>
                <a:ext uri="{FF2B5EF4-FFF2-40B4-BE49-F238E27FC236}">
                  <a16:creationId xmlns:a16="http://schemas.microsoft.com/office/drawing/2014/main" id="{8AC1FC08-26D5-4CC9-B47B-A6B9BE94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115" name="Oval 31">
              <a:extLst>
                <a:ext uri="{FF2B5EF4-FFF2-40B4-BE49-F238E27FC236}">
                  <a16:creationId xmlns:a16="http://schemas.microsoft.com/office/drawing/2014/main" id="{6994D309-0C26-4239-9FA2-DD5634A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116" name="AutoShape 149">
              <a:extLst>
                <a:ext uri="{FF2B5EF4-FFF2-40B4-BE49-F238E27FC236}">
                  <a16:creationId xmlns:a16="http://schemas.microsoft.com/office/drawing/2014/main" id="{FB017FF0-AB66-42B6-B99B-EB3E1C580530}"/>
                </a:ext>
              </a:extLst>
            </p:cNvPr>
            <p:cNvCxnSpPr>
              <a:cxnSpLocks noChangeShapeType="1"/>
              <a:stCxn id="107" idx="3"/>
              <a:endCxn id="108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7" name="AutoShape 150">
              <a:extLst>
                <a:ext uri="{FF2B5EF4-FFF2-40B4-BE49-F238E27FC236}">
                  <a16:creationId xmlns:a16="http://schemas.microsoft.com/office/drawing/2014/main" id="{108D2042-2A1D-414F-AA54-6ECDA0EFA7C9}"/>
                </a:ext>
              </a:extLst>
            </p:cNvPr>
            <p:cNvCxnSpPr>
              <a:cxnSpLocks noChangeShapeType="1"/>
              <a:stCxn id="108" idx="3"/>
              <a:endCxn id="111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8" name="AutoShape 151">
              <a:extLst>
                <a:ext uri="{FF2B5EF4-FFF2-40B4-BE49-F238E27FC236}">
                  <a16:creationId xmlns:a16="http://schemas.microsoft.com/office/drawing/2014/main" id="{54A5ABD4-354A-4B9B-A3DA-46D12E70E829}"/>
                </a:ext>
              </a:extLst>
            </p:cNvPr>
            <p:cNvCxnSpPr>
              <a:cxnSpLocks noChangeShapeType="1"/>
              <a:stCxn id="108" idx="5"/>
              <a:endCxn id="109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9" name="AutoShape 152">
              <a:extLst>
                <a:ext uri="{FF2B5EF4-FFF2-40B4-BE49-F238E27FC236}">
                  <a16:creationId xmlns:a16="http://schemas.microsoft.com/office/drawing/2014/main" id="{7DD4A196-3627-42EC-BB86-5C332AE75385}"/>
                </a:ext>
              </a:extLst>
            </p:cNvPr>
            <p:cNvCxnSpPr>
              <a:cxnSpLocks noChangeShapeType="1"/>
              <a:stCxn id="109" idx="5"/>
              <a:endCxn id="110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0" name="AutoShape 153">
              <a:extLst>
                <a:ext uri="{FF2B5EF4-FFF2-40B4-BE49-F238E27FC236}">
                  <a16:creationId xmlns:a16="http://schemas.microsoft.com/office/drawing/2014/main" id="{A29E9ABB-0E2A-4E44-B46C-1B89D29CFEA6}"/>
                </a:ext>
              </a:extLst>
            </p:cNvPr>
            <p:cNvCxnSpPr>
              <a:cxnSpLocks noChangeShapeType="1"/>
              <a:stCxn id="110" idx="3"/>
              <a:endCxn id="114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1" name="AutoShape 154">
              <a:extLst>
                <a:ext uri="{FF2B5EF4-FFF2-40B4-BE49-F238E27FC236}">
                  <a16:creationId xmlns:a16="http://schemas.microsoft.com/office/drawing/2014/main" id="{D573C0D7-A0A1-4BAE-9324-3345904CDFEE}"/>
                </a:ext>
              </a:extLst>
            </p:cNvPr>
            <p:cNvCxnSpPr>
              <a:cxnSpLocks noChangeShapeType="1"/>
              <a:stCxn id="114" idx="5"/>
              <a:endCxn id="115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2" name="AutoShape 155">
              <a:extLst>
                <a:ext uri="{FF2B5EF4-FFF2-40B4-BE49-F238E27FC236}">
                  <a16:creationId xmlns:a16="http://schemas.microsoft.com/office/drawing/2014/main" id="{8E20DB45-7A78-45FC-9A44-525C86503F06}"/>
                </a:ext>
              </a:extLst>
            </p:cNvPr>
            <p:cNvCxnSpPr>
              <a:cxnSpLocks noChangeShapeType="1"/>
              <a:stCxn id="111" idx="5"/>
              <a:endCxn id="112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3" name="AutoShape 156">
              <a:extLst>
                <a:ext uri="{FF2B5EF4-FFF2-40B4-BE49-F238E27FC236}">
                  <a16:creationId xmlns:a16="http://schemas.microsoft.com/office/drawing/2014/main" id="{75843BEC-ECF4-4658-82CD-0C3A10A40263}"/>
                </a:ext>
              </a:extLst>
            </p:cNvPr>
            <p:cNvCxnSpPr>
              <a:cxnSpLocks noChangeShapeType="1"/>
              <a:stCxn id="112" idx="5"/>
              <a:endCxn id="113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24" name="AutoShape 158">
            <a:extLst>
              <a:ext uri="{FF2B5EF4-FFF2-40B4-BE49-F238E27FC236}">
                <a16:creationId xmlns:a16="http://schemas.microsoft.com/office/drawing/2014/main" id="{5DB708F2-9093-4158-B3D9-CEAD0A0B52AF}"/>
              </a:ext>
            </a:extLst>
          </p:cNvPr>
          <p:cNvCxnSpPr>
            <a:cxnSpLocks noChangeShapeType="1"/>
            <a:stCxn id="107" idx="4"/>
            <a:endCxn id="109" idx="0"/>
          </p:cNvCxnSpPr>
          <p:nvPr/>
        </p:nvCxnSpPr>
        <p:spPr bwMode="auto">
          <a:xfrm flipH="1">
            <a:off x="3828568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25" name="AutoShape 159">
            <a:extLst>
              <a:ext uri="{FF2B5EF4-FFF2-40B4-BE49-F238E27FC236}">
                <a16:creationId xmlns:a16="http://schemas.microsoft.com/office/drawing/2014/main" id="{DC2FDE2F-6ADB-48E3-9CC8-547E68EAFABF}"/>
              </a:ext>
            </a:extLst>
          </p:cNvPr>
          <p:cNvCxnSpPr>
            <a:cxnSpLocks noChangeShapeType="1"/>
            <a:stCxn id="107" idx="5"/>
            <a:endCxn id="110" idx="0"/>
          </p:cNvCxnSpPr>
          <p:nvPr/>
        </p:nvCxnSpPr>
        <p:spPr bwMode="auto">
          <a:xfrm>
            <a:off x="4015893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26" name="AutoShape 160">
            <a:extLst>
              <a:ext uri="{FF2B5EF4-FFF2-40B4-BE49-F238E27FC236}">
                <a16:creationId xmlns:a16="http://schemas.microsoft.com/office/drawing/2014/main" id="{7B07F00E-6995-4952-B62E-13C56C2491B0}"/>
              </a:ext>
            </a:extLst>
          </p:cNvPr>
          <p:cNvCxnSpPr>
            <a:cxnSpLocks noChangeShapeType="1"/>
            <a:stCxn id="108" idx="4"/>
            <a:endCxn id="112" idx="0"/>
          </p:cNvCxnSpPr>
          <p:nvPr/>
        </p:nvCxnSpPr>
        <p:spPr bwMode="auto">
          <a:xfrm flipH="1">
            <a:off x="3149118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27" name="AutoShape 161">
            <a:extLst>
              <a:ext uri="{FF2B5EF4-FFF2-40B4-BE49-F238E27FC236}">
                <a16:creationId xmlns:a16="http://schemas.microsoft.com/office/drawing/2014/main" id="{1E12C583-D00A-4512-A04E-F3D447E57D8D}"/>
              </a:ext>
            </a:extLst>
          </p:cNvPr>
          <p:cNvCxnSpPr>
            <a:cxnSpLocks noChangeShapeType="1"/>
            <a:stCxn id="108" idx="5"/>
            <a:endCxn id="113" idx="0"/>
          </p:cNvCxnSpPr>
          <p:nvPr/>
        </p:nvCxnSpPr>
        <p:spPr bwMode="auto">
          <a:xfrm>
            <a:off x="3447568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28" name="AutoShape 162">
            <a:extLst>
              <a:ext uri="{FF2B5EF4-FFF2-40B4-BE49-F238E27FC236}">
                <a16:creationId xmlns:a16="http://schemas.microsoft.com/office/drawing/2014/main" id="{7A8B91EB-9244-4261-856F-7F1E83A53425}"/>
              </a:ext>
            </a:extLst>
          </p:cNvPr>
          <p:cNvCxnSpPr>
            <a:cxnSpLocks noChangeShapeType="1"/>
            <a:stCxn id="110" idx="4"/>
            <a:endCxn id="115" idx="0"/>
          </p:cNvCxnSpPr>
          <p:nvPr/>
        </p:nvCxnSpPr>
        <p:spPr bwMode="auto">
          <a:xfrm>
            <a:off x="4341330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129" name="Rectangle 137">
            <a:extLst>
              <a:ext uri="{FF2B5EF4-FFF2-40B4-BE49-F238E27FC236}">
                <a16:creationId xmlns:a16="http://schemas.microsoft.com/office/drawing/2014/main" id="{1932FBF1-EB07-4FAA-9689-BA6766A51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030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0" name="Rectangle 138">
            <a:extLst>
              <a:ext uri="{FF2B5EF4-FFF2-40B4-BE49-F238E27FC236}">
                <a16:creationId xmlns:a16="http://schemas.microsoft.com/office/drawing/2014/main" id="{E9A69FDB-7088-480F-89E5-B6B83124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268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1" name="Rectangle 135">
            <a:extLst>
              <a:ext uri="{FF2B5EF4-FFF2-40B4-BE49-F238E27FC236}">
                <a16:creationId xmlns:a16="http://schemas.microsoft.com/office/drawing/2014/main" id="{E1B50E87-3E96-4F2B-84F5-45E744137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605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" name="Rectangle 136">
            <a:extLst>
              <a:ext uri="{FF2B5EF4-FFF2-40B4-BE49-F238E27FC236}">
                <a16:creationId xmlns:a16="http://schemas.microsoft.com/office/drawing/2014/main" id="{6350F505-0B37-4048-91F5-4E6D7463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205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3" name="Rectangle 163">
            <a:extLst>
              <a:ext uri="{FF2B5EF4-FFF2-40B4-BE49-F238E27FC236}">
                <a16:creationId xmlns:a16="http://schemas.microsoft.com/office/drawing/2014/main" id="{8D3C671B-3892-4923-92D2-EA827B187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405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4" name="Rectangle 139">
            <a:extLst>
              <a:ext uri="{FF2B5EF4-FFF2-40B4-BE49-F238E27FC236}">
                <a16:creationId xmlns:a16="http://schemas.microsoft.com/office/drawing/2014/main" id="{71B0CB2D-AA91-445B-AFD5-DA58D653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718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utoUpdateAnimBg="0"/>
      <p:bldP spid="85" grpId="0" autoUpdateAnimBg="0"/>
      <p:bldP spid="86" grpId="0" autoUpdateAnimBg="0"/>
      <p:bldP spid="87" grpId="0" animBg="1" autoUpdateAnimBg="0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105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2957514" y="19161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2424114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2957514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3490914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4079876" y="19161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4087814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5056189" y="19161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4679951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5384801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5384801" y="3157539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2600326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3133725" y="2286001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3257551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4256089" y="2286001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4856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5356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5561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2500313" y="4427539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3279776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4429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7032626" y="2374901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3133726" y="973139"/>
            <a:ext cx="2098675" cy="942975"/>
            <a:chOff x="696" y="613"/>
            <a:chExt cx="1322" cy="59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13"/>
              <a:ext cx="227" cy="3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92"/>
              <a:ext cx="629" cy="315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940"/>
              <a:ext cx="3" cy="26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92"/>
              <a:ext cx="532" cy="315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3103564" y="3494088"/>
            <a:ext cx="1347787" cy="933450"/>
            <a:chOff x="677" y="2201"/>
            <a:chExt cx="849" cy="58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01"/>
              <a:ext cx="227" cy="3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80"/>
              <a:ext cx="655" cy="309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8143876" y="1477964"/>
            <a:ext cx="1336675" cy="896937"/>
            <a:chOff x="3852" y="931"/>
            <a:chExt cx="842" cy="56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31"/>
              <a:ext cx="227" cy="3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210"/>
              <a:ext cx="648" cy="286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600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584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1600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1589088" y="1692276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6084544" y="5759134"/>
            <a:ext cx="3831327" cy="40862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19289" y="2609851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995488" y="4427539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2774951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3924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27801" y="2374901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600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00201" y="1052514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584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351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3538538" y="2631560"/>
            <a:ext cx="647700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4330701" y="3280846"/>
            <a:ext cx="288925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6475414" y="2276476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5808663" y="4486276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1927226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600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1600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600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600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1600201" y="1752601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600200" y="2667001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4905375" y="4156076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4876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4876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1600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1600200" y="3581401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4876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30514" y="4392614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1600200" y="3267076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8121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6477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6311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600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600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1600200" y="5756276"/>
            <a:ext cx="8839200" cy="5890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456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600201" y="415926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00200" y="2824164"/>
            <a:ext cx="8915400" cy="57284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2085975" y="4648201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057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057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448176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12920" y="502682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44720" y="502682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76520" y="502682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87BD5F66-5FE6-4910-A853-85F8204E61DA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9F828373-6085-493E-9850-CFDE2C1FEE41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DEE806E9-D764-4669-88E1-DD526333D2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5DBEAA28-F535-44A9-963B-85D67FC089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FF3F4CC8-1038-4630-BD2A-5FFAECF1F4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3F25546B-5B94-4B27-97E2-4ECB8B99BF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14E9FA33-CA50-4339-87BD-8838B97134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137655-24DA-4AFA-A225-D11831E2D93D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1F2C98-EF38-4D5C-8D72-FFEDD6E6EF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D2EC567-E134-46AC-83C0-A5C706CADDA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748D084-4F46-487E-8EC2-A94681E562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47E6539-2C01-4D28-8DA8-2730F72464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77AFBB2-D89B-44F3-BD5A-329E47FB10B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99FDE5F-53DA-4298-88B0-9141BCAEAD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201CC6F-ACB6-4E1F-9E69-C417D661111D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DE2DE8E-30AA-44B7-8F14-29F2374BDC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5E15976-A4D2-42E8-BEF5-66D9B3874D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4F5A406-67F4-4D71-AF16-A3806858D8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209C82D-6C76-4DFC-AFE5-3A01AEEAE2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281B06E-8005-49D5-9FBB-F761D68AFA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026B515-0A9A-4907-9B91-79108A6DA5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EB5638C-5738-48C4-B281-FD4301982D20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54DD139-9212-4522-8BD2-36F4187A6D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0600677-6D83-4DB2-8EE3-D0F669571F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32BE0C0-4970-43BB-8446-C6FE26458E5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5AAF996-EBD4-4D69-8620-9631D9AD94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9D60ECD-8CAF-412D-A253-2F5805B297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C544A62E-65DB-44A1-8934-061245C753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2A16412-BEDB-45F1-B6A8-D4BC855BD091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E17CFC2-01AC-4CC7-9612-1D564FDD71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FFF81E94-9D49-4181-A68F-82E445F315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9CA7316-FE10-4DFF-B610-9E87E96BAE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7AAC0CB-F366-4FAA-AA94-BB3E56F615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F68DEB8-B862-49A5-8330-479283978B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0ADAD20-1E48-4C25-90FF-921410BFE2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BC119B48-25B2-4A81-9D30-35B7EB2B9218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9FC4B76-8DDE-4076-A3E0-C6CEE61ABC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DC4F5AE6-D57F-4874-9456-0DD33192D5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95A12E6-C135-4F24-A59F-AC7E27E43C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1F6A743-3DBF-4078-810F-24287FBC52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8C9E29-A5DD-4E9E-83CE-ACB1338247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0F2A5B88-13F0-4478-99A5-9AE8A9BA3B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928574" y="404665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2032248" y="211288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600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600200" y="1892301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603376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6140449" y="2909888"/>
            <a:ext cx="3956050" cy="3367088"/>
            <a:chOff x="2908" y="1833"/>
            <a:chExt cx="2492" cy="2121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33"/>
              <a:ext cx="672" cy="462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265"/>
              <a:ext cx="672" cy="462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697"/>
              <a:ext cx="672" cy="462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29"/>
              <a:ext cx="672" cy="462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411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411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411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411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908" y="2425"/>
              <a:ext cx="187" cy="2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73" y="2857"/>
              <a:ext cx="206" cy="23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811" y="3289"/>
              <a:ext cx="194" cy="2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42" y="3721"/>
              <a:ext cx="195" cy="2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200" y="3721"/>
              <a:ext cx="200" cy="2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22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22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22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22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24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24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24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24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1600201" y="5943601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123">
            <a:extLst>
              <a:ext uri="{FF2B5EF4-FFF2-40B4-BE49-F238E27FC236}">
                <a16:creationId xmlns:a16="http://schemas.microsoft.com/office/drawing/2014/main" id="{7FCB1741-831E-43DA-9FF2-17FCBE222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38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82" name="Group 121">
            <a:extLst>
              <a:ext uri="{FF2B5EF4-FFF2-40B4-BE49-F238E27FC236}">
                <a16:creationId xmlns:a16="http://schemas.microsoft.com/office/drawing/2014/main" id="{AA991342-E5E4-4C10-BE0A-CE7DAFB6C4BB}"/>
              </a:ext>
            </a:extLst>
          </p:cNvPr>
          <p:cNvGrpSpPr>
            <a:grpSpLocks/>
          </p:cNvGrpSpPr>
          <p:nvPr/>
        </p:nvGrpSpPr>
        <p:grpSpPr bwMode="auto">
          <a:xfrm>
            <a:off x="6057453" y="1295400"/>
            <a:ext cx="4419600" cy="2514600"/>
            <a:chOff x="2720" y="816"/>
            <a:chExt cx="2784" cy="1584"/>
          </a:xfrm>
        </p:grpSpPr>
        <p:sp>
          <p:nvSpPr>
            <p:cNvPr id="83" name="Text Box 49">
              <a:extLst>
                <a:ext uri="{FF2B5EF4-FFF2-40B4-BE49-F238E27FC236}">
                  <a16:creationId xmlns:a16="http://schemas.microsoft.com/office/drawing/2014/main" id="{57F57265-464B-4F1D-AEAD-DA7312175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84" name="Text Box 50">
              <a:extLst>
                <a:ext uri="{FF2B5EF4-FFF2-40B4-BE49-F238E27FC236}">
                  <a16:creationId xmlns:a16="http://schemas.microsoft.com/office/drawing/2014/main" id="{BE828AFC-49B2-4A78-90D4-77089ADD7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85" name="Text Box 51">
              <a:extLst>
                <a:ext uri="{FF2B5EF4-FFF2-40B4-BE49-F238E27FC236}">
                  <a16:creationId xmlns:a16="http://schemas.microsoft.com/office/drawing/2014/main" id="{57F5ED2C-9A2F-45A1-9B23-DD8D82171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86" name="Text Box 52">
              <a:extLst>
                <a:ext uri="{FF2B5EF4-FFF2-40B4-BE49-F238E27FC236}">
                  <a16:creationId xmlns:a16="http://schemas.microsoft.com/office/drawing/2014/main" id="{FEC54141-B8E1-4E6E-93E4-7E1D370CA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87" name="Text Box 53">
              <a:extLst>
                <a:ext uri="{FF2B5EF4-FFF2-40B4-BE49-F238E27FC236}">
                  <a16:creationId xmlns:a16="http://schemas.microsoft.com/office/drawing/2014/main" id="{0B3433D8-4D7A-4783-9412-F28A9E63D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88" name="Text Box 55">
            <a:extLst>
              <a:ext uri="{FF2B5EF4-FFF2-40B4-BE49-F238E27FC236}">
                <a16:creationId xmlns:a16="http://schemas.microsoft.com/office/drawing/2014/main" id="{5D0CFAD7-E306-437B-BC5A-6A0F4B8C3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2FDD000C-9902-4DFC-9E20-A5418659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528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90" name="Group 124">
            <a:extLst>
              <a:ext uri="{FF2B5EF4-FFF2-40B4-BE49-F238E27FC236}">
                <a16:creationId xmlns:a16="http://schemas.microsoft.com/office/drawing/2014/main" id="{3FD6D818-8A65-4AC6-9F78-25C1D59AEE92}"/>
              </a:ext>
            </a:extLst>
          </p:cNvPr>
          <p:cNvGrpSpPr>
            <a:grpSpLocks/>
          </p:cNvGrpSpPr>
          <p:nvPr/>
        </p:nvGrpSpPr>
        <p:grpSpPr bwMode="auto">
          <a:xfrm>
            <a:off x="335360" y="620688"/>
            <a:ext cx="4668837" cy="2667000"/>
            <a:chOff x="83" y="624"/>
            <a:chExt cx="2941" cy="1680"/>
          </a:xfrm>
        </p:grpSpPr>
        <p:sp>
          <p:nvSpPr>
            <p:cNvPr id="91" name="AutoShape 114">
              <a:extLst>
                <a:ext uri="{FF2B5EF4-FFF2-40B4-BE49-F238E27FC236}">
                  <a16:creationId xmlns:a16="http://schemas.microsoft.com/office/drawing/2014/main" id="{BE825E61-6EAD-4483-802F-2F6290C0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AutoShape 113">
              <a:extLst>
                <a:ext uri="{FF2B5EF4-FFF2-40B4-BE49-F238E27FC236}">
                  <a16:creationId xmlns:a16="http://schemas.microsoft.com/office/drawing/2014/main" id="{C2D31AA8-239C-4BAA-8467-15C0871CD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AutoShape 112">
              <a:extLst>
                <a:ext uri="{FF2B5EF4-FFF2-40B4-BE49-F238E27FC236}">
                  <a16:creationId xmlns:a16="http://schemas.microsoft.com/office/drawing/2014/main" id="{9B063E18-41B4-4652-93D9-2FC4FB054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AutoShape 111">
              <a:extLst>
                <a:ext uri="{FF2B5EF4-FFF2-40B4-BE49-F238E27FC236}">
                  <a16:creationId xmlns:a16="http://schemas.microsoft.com/office/drawing/2014/main" id="{7D24D93B-7898-419A-BAE0-820428FD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Text Box 62">
              <a:extLst>
                <a:ext uri="{FF2B5EF4-FFF2-40B4-BE49-F238E27FC236}">
                  <a16:creationId xmlns:a16="http://schemas.microsoft.com/office/drawing/2014/main" id="{0A304727-B4D0-4EC9-9D97-0CE7B3D6C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6" name="Text Box 67">
              <a:extLst>
                <a:ext uri="{FF2B5EF4-FFF2-40B4-BE49-F238E27FC236}">
                  <a16:creationId xmlns:a16="http://schemas.microsoft.com/office/drawing/2014/main" id="{DE516521-8C2F-4F2F-AEF1-8A6DBA4B7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7" name="Text Box 72">
              <a:extLst>
                <a:ext uri="{FF2B5EF4-FFF2-40B4-BE49-F238E27FC236}">
                  <a16:creationId xmlns:a16="http://schemas.microsoft.com/office/drawing/2014/main" id="{E0C1A2D5-DE56-469F-B1CB-361D4AD6C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8" name="Text Box 77">
              <a:extLst>
                <a:ext uri="{FF2B5EF4-FFF2-40B4-BE49-F238E27FC236}">
                  <a16:creationId xmlns:a16="http://schemas.microsoft.com/office/drawing/2014/main" id="{91BFBAC3-AFE2-4DB6-A44C-289CA6098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9" name="Rectangle 79">
              <a:extLst>
                <a:ext uri="{FF2B5EF4-FFF2-40B4-BE49-F238E27FC236}">
                  <a16:creationId xmlns:a16="http://schemas.microsoft.com/office/drawing/2014/main" id="{41577E9E-C3CC-45DD-B8B3-1F7C4C5C6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100" name="Line 80">
              <a:extLst>
                <a:ext uri="{FF2B5EF4-FFF2-40B4-BE49-F238E27FC236}">
                  <a16:creationId xmlns:a16="http://schemas.microsoft.com/office/drawing/2014/main" id="{E96BFF71-AED9-4114-8D93-D8986EA98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Text Box 81">
              <a:extLst>
                <a:ext uri="{FF2B5EF4-FFF2-40B4-BE49-F238E27FC236}">
                  <a16:creationId xmlns:a16="http://schemas.microsoft.com/office/drawing/2014/main" id="{3D8931B5-BD4C-41B8-84A5-C66FE4EC3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02" name="Line 82">
              <a:extLst>
                <a:ext uri="{FF2B5EF4-FFF2-40B4-BE49-F238E27FC236}">
                  <a16:creationId xmlns:a16="http://schemas.microsoft.com/office/drawing/2014/main" id="{50B6A76E-BCBD-41F9-B5E0-318CE2738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Line 83">
              <a:extLst>
                <a:ext uri="{FF2B5EF4-FFF2-40B4-BE49-F238E27FC236}">
                  <a16:creationId xmlns:a16="http://schemas.microsoft.com/office/drawing/2014/main" id="{C62ECEC6-FBE7-4044-8567-99FFEA96C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Rectangle 84">
              <a:extLst>
                <a:ext uri="{FF2B5EF4-FFF2-40B4-BE49-F238E27FC236}">
                  <a16:creationId xmlns:a16="http://schemas.microsoft.com/office/drawing/2014/main" id="{7EEFEE61-37D0-4601-AF58-8FC58D19C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105" name="Line 85">
              <a:extLst>
                <a:ext uri="{FF2B5EF4-FFF2-40B4-BE49-F238E27FC236}">
                  <a16:creationId xmlns:a16="http://schemas.microsoft.com/office/drawing/2014/main" id="{B2670BAE-BBEB-4E48-A675-7A128AC07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Rectangle 86">
              <a:extLst>
                <a:ext uri="{FF2B5EF4-FFF2-40B4-BE49-F238E27FC236}">
                  <a16:creationId xmlns:a16="http://schemas.microsoft.com/office/drawing/2014/main" id="{0C1E38F5-89E8-47CA-B10C-03E80E86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07" name="Line 87">
              <a:extLst>
                <a:ext uri="{FF2B5EF4-FFF2-40B4-BE49-F238E27FC236}">
                  <a16:creationId xmlns:a16="http://schemas.microsoft.com/office/drawing/2014/main" id="{1D936E08-839F-495A-BF17-DD4AB8FDE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Rectangle 88">
              <a:extLst>
                <a:ext uri="{FF2B5EF4-FFF2-40B4-BE49-F238E27FC236}">
                  <a16:creationId xmlns:a16="http://schemas.microsoft.com/office/drawing/2014/main" id="{8AC7C3A2-B553-4405-A809-365C99C90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09" name="Line 89">
              <a:extLst>
                <a:ext uri="{FF2B5EF4-FFF2-40B4-BE49-F238E27FC236}">
                  <a16:creationId xmlns:a16="http://schemas.microsoft.com/office/drawing/2014/main" id="{924948D2-0D9E-47BC-A5F9-D03F894D8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Rectangle 90">
              <a:extLst>
                <a:ext uri="{FF2B5EF4-FFF2-40B4-BE49-F238E27FC236}">
                  <a16:creationId xmlns:a16="http://schemas.microsoft.com/office/drawing/2014/main" id="{AFD2A9F1-7815-433B-85CA-058A62690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111" name="Line 91">
              <a:extLst>
                <a:ext uri="{FF2B5EF4-FFF2-40B4-BE49-F238E27FC236}">
                  <a16:creationId xmlns:a16="http://schemas.microsoft.com/office/drawing/2014/main" id="{33E2856E-7A90-4D38-AE00-56E82EBC5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Text Box 92">
              <a:extLst>
                <a:ext uri="{FF2B5EF4-FFF2-40B4-BE49-F238E27FC236}">
                  <a16:creationId xmlns:a16="http://schemas.microsoft.com/office/drawing/2014/main" id="{C144EA17-DF4E-4ED0-A97A-005BCBF02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13" name="Text Box 93">
              <a:extLst>
                <a:ext uri="{FF2B5EF4-FFF2-40B4-BE49-F238E27FC236}">
                  <a16:creationId xmlns:a16="http://schemas.microsoft.com/office/drawing/2014/main" id="{375FFCFF-B7C9-493F-9CED-EAAB9CD6C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14" name="Text Box 94">
              <a:extLst>
                <a:ext uri="{FF2B5EF4-FFF2-40B4-BE49-F238E27FC236}">
                  <a16:creationId xmlns:a16="http://schemas.microsoft.com/office/drawing/2014/main" id="{1D036B56-AA7F-4AD9-8AA7-7890CA4CD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15" name="Text Box 95">
              <a:extLst>
                <a:ext uri="{FF2B5EF4-FFF2-40B4-BE49-F238E27FC236}">
                  <a16:creationId xmlns:a16="http://schemas.microsoft.com/office/drawing/2014/main" id="{CD1F860B-8AAB-4E2C-B37B-400D10DCE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16" name="Text Box 96">
              <a:extLst>
                <a:ext uri="{FF2B5EF4-FFF2-40B4-BE49-F238E27FC236}">
                  <a16:creationId xmlns:a16="http://schemas.microsoft.com/office/drawing/2014/main" id="{DB976517-B6B1-4E4D-9496-06EDD55F4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17" name="Text Box 97">
              <a:extLst>
                <a:ext uri="{FF2B5EF4-FFF2-40B4-BE49-F238E27FC236}">
                  <a16:creationId xmlns:a16="http://schemas.microsoft.com/office/drawing/2014/main" id="{BC9EE90F-AFD0-4684-8C1F-3B0878E51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18" name="Text Box 98">
              <a:extLst>
                <a:ext uri="{FF2B5EF4-FFF2-40B4-BE49-F238E27FC236}">
                  <a16:creationId xmlns:a16="http://schemas.microsoft.com/office/drawing/2014/main" id="{E95697E0-21FE-45F3-953F-8AB415998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19" name="Line 99">
              <a:extLst>
                <a:ext uri="{FF2B5EF4-FFF2-40B4-BE49-F238E27FC236}">
                  <a16:creationId xmlns:a16="http://schemas.microsoft.com/office/drawing/2014/main" id="{9D43292A-73D3-4093-964A-56020CEBB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Text Box 100">
              <a:extLst>
                <a:ext uri="{FF2B5EF4-FFF2-40B4-BE49-F238E27FC236}">
                  <a16:creationId xmlns:a16="http://schemas.microsoft.com/office/drawing/2014/main" id="{CB758749-C1F6-45A6-90FF-6CAA39959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121" name="Text Box 101">
              <a:extLst>
                <a:ext uri="{FF2B5EF4-FFF2-40B4-BE49-F238E27FC236}">
                  <a16:creationId xmlns:a16="http://schemas.microsoft.com/office/drawing/2014/main" id="{8A55F53A-A274-43FF-82BB-ED837DCF6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122" name="Text Box 102">
            <a:extLst>
              <a:ext uri="{FF2B5EF4-FFF2-40B4-BE49-F238E27FC236}">
                <a16:creationId xmlns:a16="http://schemas.microsoft.com/office/drawing/2014/main" id="{362003FB-52D9-4D2C-BFA0-D996B1D9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123" name="Text Box 103">
            <a:extLst>
              <a:ext uri="{FF2B5EF4-FFF2-40B4-BE49-F238E27FC236}">
                <a16:creationId xmlns:a16="http://schemas.microsoft.com/office/drawing/2014/main" id="{63FED584-7C9D-4CAC-84D8-F6812DBE2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124" name="Rectangle 104">
            <a:extLst>
              <a:ext uri="{FF2B5EF4-FFF2-40B4-BE49-F238E27FC236}">
                <a16:creationId xmlns:a16="http://schemas.microsoft.com/office/drawing/2014/main" id="{EAB53E73-2424-4A4E-A51A-761AA6133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97" y="620688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125" name="Group 130">
            <a:extLst>
              <a:ext uri="{FF2B5EF4-FFF2-40B4-BE49-F238E27FC236}">
                <a16:creationId xmlns:a16="http://schemas.microsoft.com/office/drawing/2014/main" id="{A16A0E18-4418-4592-8D51-9951DE141419}"/>
              </a:ext>
            </a:extLst>
          </p:cNvPr>
          <p:cNvGrpSpPr>
            <a:grpSpLocks/>
          </p:cNvGrpSpPr>
          <p:nvPr/>
        </p:nvGrpSpPr>
        <p:grpSpPr bwMode="auto">
          <a:xfrm>
            <a:off x="6798816" y="441325"/>
            <a:ext cx="4049712" cy="3348038"/>
            <a:chOff x="2880" y="1872"/>
            <a:chExt cx="2551" cy="2109"/>
          </a:xfrm>
        </p:grpSpPr>
        <p:sp>
          <p:nvSpPr>
            <p:cNvPr id="126" name="AutoShape 131">
              <a:extLst>
                <a:ext uri="{FF2B5EF4-FFF2-40B4-BE49-F238E27FC236}">
                  <a16:creationId xmlns:a16="http://schemas.microsoft.com/office/drawing/2014/main" id="{49EB7EE8-FA69-4054-96C9-1F52A7B96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AutoShape 132">
              <a:extLst>
                <a:ext uri="{FF2B5EF4-FFF2-40B4-BE49-F238E27FC236}">
                  <a16:creationId xmlns:a16="http://schemas.microsoft.com/office/drawing/2014/main" id="{EBF6A524-1B45-4FC9-AF10-72C81740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AutoShape 133">
              <a:extLst>
                <a:ext uri="{FF2B5EF4-FFF2-40B4-BE49-F238E27FC236}">
                  <a16:creationId xmlns:a16="http://schemas.microsoft.com/office/drawing/2014/main" id="{EC1AC556-E289-4AE8-963E-6F680A4A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AutoShape 134">
              <a:extLst>
                <a:ext uri="{FF2B5EF4-FFF2-40B4-BE49-F238E27FC236}">
                  <a16:creationId xmlns:a16="http://schemas.microsoft.com/office/drawing/2014/main" id="{377E77D6-88C6-4044-8869-AA84F4AA3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" name="Text Box 135">
              <a:extLst>
                <a:ext uri="{FF2B5EF4-FFF2-40B4-BE49-F238E27FC236}">
                  <a16:creationId xmlns:a16="http://schemas.microsoft.com/office/drawing/2014/main" id="{FB42A876-0FA6-4A6B-B822-C310CA949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131" name="Text Box 136">
              <a:extLst>
                <a:ext uri="{FF2B5EF4-FFF2-40B4-BE49-F238E27FC236}">
                  <a16:creationId xmlns:a16="http://schemas.microsoft.com/office/drawing/2014/main" id="{4617AD82-C5EB-4CD7-BC80-BFE0A31D9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132" name="Text Box 137">
              <a:extLst>
                <a:ext uri="{FF2B5EF4-FFF2-40B4-BE49-F238E27FC236}">
                  <a16:creationId xmlns:a16="http://schemas.microsoft.com/office/drawing/2014/main" id="{02AD9011-0A6B-44C4-BBEA-ADAFDD043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133" name="Text Box 138">
              <a:extLst>
                <a:ext uri="{FF2B5EF4-FFF2-40B4-BE49-F238E27FC236}">
                  <a16:creationId xmlns:a16="http://schemas.microsoft.com/office/drawing/2014/main" id="{4B405A1A-7324-4950-A74B-C619FB1DE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134" name="Rectangle 139">
              <a:extLst>
                <a:ext uri="{FF2B5EF4-FFF2-40B4-BE49-F238E27FC236}">
                  <a16:creationId xmlns:a16="http://schemas.microsoft.com/office/drawing/2014/main" id="{0DABBE94-2F49-4A73-8AF8-A8BD22E81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135" name="Rectangle 140">
              <a:extLst>
                <a:ext uri="{FF2B5EF4-FFF2-40B4-BE49-F238E27FC236}">
                  <a16:creationId xmlns:a16="http://schemas.microsoft.com/office/drawing/2014/main" id="{C61078F8-7D05-45A1-A658-4D5BB8D96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136" name="Rectangle 141">
              <a:extLst>
                <a:ext uri="{FF2B5EF4-FFF2-40B4-BE49-F238E27FC236}">
                  <a16:creationId xmlns:a16="http://schemas.microsoft.com/office/drawing/2014/main" id="{55AF9CF1-333E-470A-A3B6-AEA6C55E6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37" name="Rectangle 142">
              <a:extLst>
                <a:ext uri="{FF2B5EF4-FFF2-40B4-BE49-F238E27FC236}">
                  <a16:creationId xmlns:a16="http://schemas.microsoft.com/office/drawing/2014/main" id="{D5584EF7-59BF-470F-9D9F-A46C23EC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38" name="Rectangle 143">
              <a:extLst>
                <a:ext uri="{FF2B5EF4-FFF2-40B4-BE49-F238E27FC236}">
                  <a16:creationId xmlns:a16="http://schemas.microsoft.com/office/drawing/2014/main" id="{FF1FDE9D-4968-43D9-8442-3CC0D3FD3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139" name="Line 144">
              <a:extLst>
                <a:ext uri="{FF2B5EF4-FFF2-40B4-BE49-F238E27FC236}">
                  <a16:creationId xmlns:a16="http://schemas.microsoft.com/office/drawing/2014/main" id="{FF44E1D6-6B61-4D94-8AB5-532EF1B8B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Line 145">
              <a:extLst>
                <a:ext uri="{FF2B5EF4-FFF2-40B4-BE49-F238E27FC236}">
                  <a16:creationId xmlns:a16="http://schemas.microsoft.com/office/drawing/2014/main" id="{0E8ADA9C-4264-426F-B175-0C8BAA74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Line 146">
              <a:extLst>
                <a:ext uri="{FF2B5EF4-FFF2-40B4-BE49-F238E27FC236}">
                  <a16:creationId xmlns:a16="http://schemas.microsoft.com/office/drawing/2014/main" id="{29B435CE-0022-43EB-B25F-E49384BA5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2" name="Line 147">
              <a:extLst>
                <a:ext uri="{FF2B5EF4-FFF2-40B4-BE49-F238E27FC236}">
                  <a16:creationId xmlns:a16="http://schemas.microsoft.com/office/drawing/2014/main" id="{970A1ED0-10A2-405E-BFE0-14A2C1909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Line 148">
              <a:extLst>
                <a:ext uri="{FF2B5EF4-FFF2-40B4-BE49-F238E27FC236}">
                  <a16:creationId xmlns:a16="http://schemas.microsoft.com/office/drawing/2014/main" id="{5E4483F9-A248-4DA4-B6F3-BF460BD07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Line 149">
              <a:extLst>
                <a:ext uri="{FF2B5EF4-FFF2-40B4-BE49-F238E27FC236}">
                  <a16:creationId xmlns:a16="http://schemas.microsoft.com/office/drawing/2014/main" id="{60A42DBA-9693-42B5-B58C-8471C14FA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Line 150">
              <a:extLst>
                <a:ext uri="{FF2B5EF4-FFF2-40B4-BE49-F238E27FC236}">
                  <a16:creationId xmlns:a16="http://schemas.microsoft.com/office/drawing/2014/main" id="{F50BB1D5-EF5C-4FC5-823B-27BA826B5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" name="Line 151">
              <a:extLst>
                <a:ext uri="{FF2B5EF4-FFF2-40B4-BE49-F238E27FC236}">
                  <a16:creationId xmlns:a16="http://schemas.microsoft.com/office/drawing/2014/main" id="{ACEF0E17-C151-47BF-BF06-FB1763BAA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Text Box 152">
              <a:extLst>
                <a:ext uri="{FF2B5EF4-FFF2-40B4-BE49-F238E27FC236}">
                  <a16:creationId xmlns:a16="http://schemas.microsoft.com/office/drawing/2014/main" id="{DDA9313A-67DF-4FA5-8523-2644CDD3B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48" name="Text Box 153">
              <a:extLst>
                <a:ext uri="{FF2B5EF4-FFF2-40B4-BE49-F238E27FC236}">
                  <a16:creationId xmlns:a16="http://schemas.microsoft.com/office/drawing/2014/main" id="{291E3BFB-7BEE-407E-93B9-2241FE1D0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49" name="Text Box 154">
              <a:extLst>
                <a:ext uri="{FF2B5EF4-FFF2-40B4-BE49-F238E27FC236}">
                  <a16:creationId xmlns:a16="http://schemas.microsoft.com/office/drawing/2014/main" id="{0729583C-4F7D-47D8-856B-59592A652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50" name="Text Box 155">
              <a:extLst>
                <a:ext uri="{FF2B5EF4-FFF2-40B4-BE49-F238E27FC236}">
                  <a16:creationId xmlns:a16="http://schemas.microsoft.com/office/drawing/2014/main" id="{B42D5FE9-C21F-42BB-A923-AF61C45D5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51" name="Text Box 156">
              <a:extLst>
                <a:ext uri="{FF2B5EF4-FFF2-40B4-BE49-F238E27FC236}">
                  <a16:creationId xmlns:a16="http://schemas.microsoft.com/office/drawing/2014/main" id="{7C845D26-A227-40D9-AAF0-EE83EF93D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52" name="Text Box 157">
              <a:extLst>
                <a:ext uri="{FF2B5EF4-FFF2-40B4-BE49-F238E27FC236}">
                  <a16:creationId xmlns:a16="http://schemas.microsoft.com/office/drawing/2014/main" id="{F26C6D8F-427F-4438-9F48-55DC34415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53" name="Text Box 158">
              <a:extLst>
                <a:ext uri="{FF2B5EF4-FFF2-40B4-BE49-F238E27FC236}">
                  <a16:creationId xmlns:a16="http://schemas.microsoft.com/office/drawing/2014/main" id="{DDA7A073-DAA5-4A6C-8326-747581E6D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54" name="Text Box 159">
              <a:extLst>
                <a:ext uri="{FF2B5EF4-FFF2-40B4-BE49-F238E27FC236}">
                  <a16:creationId xmlns:a16="http://schemas.microsoft.com/office/drawing/2014/main" id="{618046CF-A1FC-4EFF-A89A-59E288756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155" name="Rectangle 168">
            <a:extLst>
              <a:ext uri="{FF2B5EF4-FFF2-40B4-BE49-F238E27FC236}">
                <a16:creationId xmlns:a16="http://schemas.microsoft.com/office/drawing/2014/main" id="{969DA07E-C113-4A60-B2E9-9022CE5E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8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56" name="Text Box 165">
            <a:extLst>
              <a:ext uri="{FF2B5EF4-FFF2-40B4-BE49-F238E27FC236}">
                <a16:creationId xmlns:a16="http://schemas.microsoft.com/office/drawing/2014/main" id="{E059A1DD-3510-4011-8E32-A64D12A37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157" name="Text Box 166">
            <a:extLst>
              <a:ext uri="{FF2B5EF4-FFF2-40B4-BE49-F238E27FC236}">
                <a16:creationId xmlns:a16="http://schemas.microsoft.com/office/drawing/2014/main" id="{CEA1C628-44D5-425D-9E13-5727CC9F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158" name="Text Box 167">
            <a:extLst>
              <a:ext uri="{FF2B5EF4-FFF2-40B4-BE49-F238E27FC236}">
                <a16:creationId xmlns:a16="http://schemas.microsoft.com/office/drawing/2014/main" id="{EF9131CE-A0EE-459D-89EA-7E086054C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468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  <p:bldP spid="88" grpId="0" autoUpdateAnimBg="0"/>
      <p:bldP spid="89" grpId="0" autoUpdateAnimBg="0"/>
      <p:bldP spid="122" grpId="0" autoUpdateAnimBg="0"/>
      <p:bldP spid="123" grpId="0" autoUpdateAnimBg="0"/>
      <p:bldP spid="124" grpId="0" autoUpdateAnimBg="0"/>
      <p:bldP spid="155" grpId="0" animBg="1" autoUpdateAnimBg="0"/>
      <p:bldP spid="156" grpId="0" autoUpdateAnimBg="0"/>
      <p:bldP spid="157" grpId="0" autoUpdateAnimBg="0"/>
      <p:bldP spid="158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6604000" y="2562225"/>
            <a:ext cx="2767104" cy="8402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(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) </a:t>
            </a:r>
            <a:r>
              <a:rPr lang="zh-CN" altLang="en-US">
                <a:ea typeface="华文中宋" pitchFamily="2" charset="-122"/>
              </a:rPr>
              <a:t>从 </a:t>
            </a:r>
            <a:r>
              <a:rPr lang="en-US" altLang="zh-CN">
                <a:ea typeface="华文中宋" pitchFamily="2" charset="-122"/>
              </a:rPr>
              <a:t>A </a:t>
            </a:r>
            <a:r>
              <a:rPr lang="zh-CN" altLang="en-US">
                <a:ea typeface="华文中宋" pitchFamily="2" charset="-122"/>
              </a:rPr>
              <a:t>到 </a:t>
            </a:r>
            <a:r>
              <a:rPr lang="en-US" altLang="zh-CN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      H, I </a:t>
            </a:r>
            <a:r>
              <a:rPr lang="zh-CN" altLang="en-US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ea typeface="华文中宋" pitchFamily="2" charset="-122"/>
              </a:rPr>
              <a:t>       </a:t>
            </a:r>
            <a:r>
              <a:rPr lang="en-US" altLang="zh-CN">
                <a:ea typeface="华文中宋" pitchFamily="2" charset="-122"/>
              </a:rPr>
              <a:t>1, 1, 2, 2, 3, 3, 4, 4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6600825" y="2565401"/>
            <a:ext cx="3613490" cy="1089529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b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从 </a:t>
            </a:r>
            <a:r>
              <a:rPr lang="en-US" altLang="zh-CN" sz="2400" dirty="0">
                <a:ea typeface="华文中宋" pitchFamily="2" charset="-122"/>
              </a:rPr>
              <a:t>A </a:t>
            </a:r>
            <a:r>
              <a:rPr lang="zh-CN" altLang="en-US" sz="2400" dirty="0">
                <a:ea typeface="华文中宋" pitchFamily="2" charset="-122"/>
              </a:rPr>
              <a:t>到 </a:t>
            </a:r>
            <a:r>
              <a:rPr lang="en-US" altLang="zh-CN" sz="24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      H, I </a:t>
            </a:r>
            <a:r>
              <a:rPr lang="zh-CN" altLang="en-US" sz="24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       </a:t>
            </a:r>
            <a:r>
              <a:rPr lang="en-US" altLang="zh-CN" sz="2400" dirty="0">
                <a:ea typeface="华文中宋" pitchFamily="2" charset="-122"/>
              </a:rPr>
              <a:t>1, 1, 2, 2, 2, 2, 3, 3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600201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600201" y="838201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600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600201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1600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3041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868489" y="2217738"/>
            <a:ext cx="4803775" cy="2205038"/>
            <a:chOff x="217" y="1377"/>
            <a:chExt cx="3026" cy="1389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22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00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67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39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11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694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72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45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17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10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04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02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1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19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19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18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17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57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77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30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54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54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71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30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52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54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71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10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04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02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1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19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19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18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17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57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1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1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31"/>
              <a:ext cx="132" cy="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31"/>
              <a:ext cx="128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9"/>
              <a:ext cx="109" cy="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76"/>
              <a:ext cx="101" cy="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8"/>
              <a:ext cx="94" cy="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9"/>
              <a:ext cx="128" cy="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76"/>
              <a:ext cx="97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8"/>
              <a:ext cx="89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86"/>
              <a:ext cx="371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86"/>
              <a:ext cx="34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9"/>
              <a:ext cx="135" cy="11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9"/>
              <a:ext cx="109" cy="11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9"/>
              <a:ext cx="85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9"/>
              <a:ext cx="115" cy="11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61"/>
              <a:ext cx="61" cy="1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61"/>
              <a:ext cx="69" cy="1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5765800" y="5277922"/>
            <a:ext cx="304800" cy="397907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5384801" y="5283280"/>
            <a:ext cx="204383" cy="387191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1" y="519113"/>
            <a:ext cx="8871339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600201" y="1924050"/>
            <a:ext cx="8632491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600201" y="3357563"/>
            <a:ext cx="8563563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3575050" y="4943476"/>
          <a:ext cx="2571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943476"/>
                        <a:ext cx="25717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5672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6211889" y="4656138"/>
            <a:ext cx="720069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6692901" y="5230813"/>
            <a:ext cx="231505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6096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631950" y="908051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2208213" y="5300664"/>
            <a:ext cx="802816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3579813" y="757581"/>
            <a:ext cx="6261100" cy="1283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3067051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585258" y="2220973"/>
            <a:ext cx="1377675" cy="1314331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631950" y="3886201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3592513" y="3735731"/>
            <a:ext cx="6242050" cy="1283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1600201" y="333376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2203450" y="1636713"/>
            <a:ext cx="3608388" cy="1473200"/>
            <a:chOff x="428" y="804"/>
            <a:chExt cx="2273" cy="928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1981200" y="3214688"/>
            <a:ext cx="4286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6305551" y="3929063"/>
            <a:ext cx="3724275" cy="1828800"/>
            <a:chOff x="3012" y="2112"/>
            <a:chExt cx="2346" cy="1152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6400800" y="5924550"/>
            <a:ext cx="411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2063750" y="3929063"/>
            <a:ext cx="3295650" cy="1828800"/>
            <a:chOff x="340" y="2112"/>
            <a:chExt cx="2076" cy="1152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2133600" y="5924550"/>
            <a:ext cx="411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6610350" y="1268414"/>
            <a:ext cx="3219450" cy="1814513"/>
            <a:chOff x="3204" y="572"/>
            <a:chExt cx="2028" cy="1143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6324600" y="3214688"/>
            <a:ext cx="426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4829175" y="3860800"/>
            <a:ext cx="122341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3886201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4284126" y="584755"/>
            <a:ext cx="3528499" cy="860902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3941704" y="5409168"/>
            <a:ext cx="4597519" cy="860902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4037196" y="2961243"/>
            <a:ext cx="4247785" cy="860902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616075" y="560389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616076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1600200" y="2705101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1600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1600201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6240464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6240464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6240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6240464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600200" y="509589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哈夫曼算法口诀：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、构造森林全是根；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       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、删除两小添新人；  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、重复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3 </a:t>
            </a:r>
            <a:r>
              <a:rPr lang="zh-CN" altLang="en-US" sz="2400" dirty="0">
                <a:ea typeface="楷体_GB2312" pitchFamily="49" charset="-122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600201" y="1412875"/>
            <a:ext cx="67136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981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477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6383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6934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8229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8763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5591176" y="4262774"/>
            <a:ext cx="4424363" cy="1687890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 algn="ctr"/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 algn="ctr"/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1997075" y="4639452"/>
            <a:ext cx="2820868" cy="132802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3719737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4191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5181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4648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5257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03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600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5575300" y="2684463"/>
            <a:ext cx="1600200" cy="419100"/>
            <a:chOff x="2552" y="1691"/>
            <a:chExt cx="1008" cy="264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19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981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4638676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7354888" y="2684463"/>
            <a:ext cx="1554162" cy="419100"/>
            <a:chOff x="3673" y="1691"/>
            <a:chExt cx="979" cy="264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7839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8816975" y="1749425"/>
            <a:ext cx="1600200" cy="1366838"/>
            <a:chOff x="4594" y="1102"/>
            <a:chExt cx="1008" cy="861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6070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3509964" y="4556126"/>
            <a:ext cx="2009775" cy="1008063"/>
            <a:chOff x="1024" y="2870"/>
            <a:chExt cx="1266" cy="635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3989388" y="3573464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2019301" y="3603625"/>
            <a:ext cx="1554163" cy="1371600"/>
            <a:chOff x="85" y="2270"/>
            <a:chExt cx="979" cy="864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6196014" y="4510088"/>
            <a:ext cx="3500437" cy="1630362"/>
            <a:chOff x="2716" y="2841"/>
            <a:chExt cx="2205" cy="1027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6983414" y="3573464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007769" y="404664"/>
            <a:ext cx="2835275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哈夫曼编码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600201" y="1284288"/>
            <a:ext cx="8871339" cy="17005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00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2782889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330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3359151" y="665164"/>
            <a:ext cx="5178021" cy="39344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3543300" y="3257550"/>
            <a:ext cx="4830168" cy="4483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071814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2495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1600201" y="3979863"/>
            <a:ext cx="8488093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1600201" y="5230813"/>
            <a:ext cx="8466549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AE18CFD2-9FAE-4B09-A883-93D91B896D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04396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AutoShape 18">
            <a:extLst>
              <a:ext uri="{FF2B5EF4-FFF2-40B4-BE49-F238E27FC236}">
                <a16:creationId xmlns:a16="http://schemas.microsoft.com/office/drawing/2014/main" id="{8A5BF78B-07BA-4701-BDCF-A110098624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04395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19">
            <a:extLst>
              <a:ext uri="{FF2B5EF4-FFF2-40B4-BE49-F238E27FC236}">
                <a16:creationId xmlns:a16="http://schemas.microsoft.com/office/drawing/2014/main" id="{2FF7EBAF-B732-4500-80E1-D65B05B27B7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04395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6" grpId="0" autoUpdateAnimBg="0"/>
      <p:bldP spid="101397" grpId="0" autoUpdateAnimBg="0"/>
      <p:bldP spid="11" grpId="0" animBg="1"/>
      <p:bldP spid="12" grpId="0" animBg="1"/>
      <p:bldP spid="1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1820863" y="1412876"/>
            <a:ext cx="7863050" cy="101547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1852614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2120644" y="5100416"/>
            <a:ext cx="7799903" cy="84023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2057401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6176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6161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5924550" y="3335337"/>
            <a:ext cx="236538" cy="885751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631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</a:t>
            </a:r>
            <a:r>
              <a:rPr lang="zh-CN" altLang="en-US" sz="2400" dirty="0">
                <a:ea typeface="楷体_GB2312" pitchFamily="49" charset="-122"/>
              </a:rPr>
              <a:t>以电文中的字符作为叶子结点构造二叉树。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每个字符的编码即为从根到每个叶子的路径上得到的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631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</a:t>
            </a:r>
            <a:r>
              <a:rPr lang="en-US" altLang="zh-CN" sz="2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 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600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600200" y="3562350"/>
            <a:ext cx="699230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495551" y="3625850"/>
            <a:ext cx="2303463" cy="2533650"/>
            <a:chOff x="1049" y="2016"/>
            <a:chExt cx="1451" cy="1596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1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4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0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3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72"/>
              <a:ext cx="189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72"/>
              <a:ext cx="187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8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195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6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92"/>
              <a:ext cx="18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92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12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19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0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24"/>
              <a:ext cx="18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24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0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5016501" y="3963989"/>
            <a:ext cx="1649811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5808664" y="2492375"/>
            <a:ext cx="768159" cy="11079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7670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5">
            <a:extLst>
              <a:ext uri="{FF2B5EF4-FFF2-40B4-BE49-F238E27FC236}">
                <a16:creationId xmlns:a16="http://schemas.microsoft.com/office/drawing/2014/main" id="{35D8CFF1-93F7-4A4B-B965-83EC6E0E1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0416" y="1561298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6DB52D6D-6C25-4B73-9F3A-647A0950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416" y="1162835"/>
            <a:ext cx="884408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936A4D96-C302-4ED2-95F1-186F80A6A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530332"/>
              </p:ext>
            </p:extLst>
          </p:nvPr>
        </p:nvGraphicFramePr>
        <p:xfrm>
          <a:off x="5290441" y="2104223"/>
          <a:ext cx="1206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2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102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441" y="2104223"/>
                        <a:ext cx="1206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4">
            <a:extLst>
              <a:ext uri="{FF2B5EF4-FFF2-40B4-BE49-F238E27FC236}">
                <a16:creationId xmlns:a16="http://schemas.microsoft.com/office/drawing/2014/main" id="{1A959D02-A2F9-40ED-A1F3-7CB8E2A11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9416" y="1485098"/>
            <a:ext cx="533400" cy="10112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F16AD731-149F-4C36-8AD8-95A1D95D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416" y="3486935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B3E6B7F9-C472-4B9F-AB14-D0CF745AA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616" y="2323298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E90D91AE-8A7E-449A-8F1F-A46415DE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904" y="2475698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92E5E65A-3B77-483E-83F6-25BE75E11FF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88097" y="3019417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Object 10">
            <a:extLst>
              <a:ext uri="{FF2B5EF4-FFF2-40B4-BE49-F238E27FC236}">
                <a16:creationId xmlns:a16="http://schemas.microsoft.com/office/drawing/2014/main" id="{D8EDE3DD-0B00-4D99-A000-A068BCD89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496697"/>
              </p:ext>
            </p:extLst>
          </p:nvPr>
        </p:nvGraphicFramePr>
        <p:xfrm>
          <a:off x="4074416" y="2399498"/>
          <a:ext cx="1301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3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1024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416" y="2399498"/>
                        <a:ext cx="1301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1">
            <a:extLst>
              <a:ext uri="{FF2B5EF4-FFF2-40B4-BE49-F238E27FC236}">
                <a16:creationId xmlns:a16="http://schemas.microsoft.com/office/drawing/2014/main" id="{D441EB67-995A-4614-8FDC-4B5D25020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941" y="4152098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6AF6C1D3-8573-4564-BC4F-E29FFB5F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066" y="4024498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57B12620-A1DC-4E0E-BFB3-1791A7E0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016" y="4228298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76F1869-3C0A-4F20-A438-2AAE38389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416" y="591335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29" name="AutoShape 16">
            <a:extLst>
              <a:ext uri="{FF2B5EF4-FFF2-40B4-BE49-F238E27FC236}">
                <a16:creationId xmlns:a16="http://schemas.microsoft.com/office/drawing/2014/main" id="{DDFCBD2D-948C-449F-9D22-D2CE5CF9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128" y="5141109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utoUpdateAnimBg="0"/>
      <p:bldP spid="19" grpId="0" animBg="1"/>
      <p:bldP spid="20" grpId="0" autoUpdateAnimBg="0"/>
      <p:bldP spid="21" grpId="0" autoUpdateAnimBg="0"/>
      <p:bldP spid="22" grpId="0" animBg="1"/>
      <p:bldP spid="23" grpId="0" animBg="1"/>
      <p:bldP spid="25" grpId="0" autoUpdateAnimBg="0"/>
      <p:bldP spid="26" grpId="0" autoUpdateAnimBg="0"/>
      <p:bldP spid="27" grpId="0" animBg="1"/>
      <p:bldP spid="29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919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08375" y="2663825"/>
            <a:ext cx="1144588" cy="1162050"/>
            <a:chOff x="1069" y="1944"/>
            <a:chExt cx="721" cy="732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44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7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23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200"/>
              <a:ext cx="189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200"/>
              <a:ext cx="187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965575" y="3330575"/>
            <a:ext cx="1144588" cy="1181100"/>
            <a:chOff x="1357" y="2364"/>
            <a:chExt cx="721" cy="744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64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0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19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20"/>
              <a:ext cx="18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20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416425" y="4016375"/>
            <a:ext cx="1377950" cy="1181100"/>
            <a:chOff x="1641" y="2796"/>
            <a:chExt cx="868" cy="744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79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4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195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2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52"/>
              <a:ext cx="193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52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0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646489" y="2836865"/>
            <a:ext cx="1290638" cy="1738313"/>
            <a:chOff x="1156" y="2053"/>
            <a:chExt cx="813" cy="1095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438652" y="2790826"/>
            <a:ext cx="1268413" cy="1741488"/>
            <a:chOff x="1655" y="2024"/>
            <a:chExt cx="799" cy="1097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6738939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1930401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1962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919288" y="2276475"/>
            <a:ext cx="699230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82889" y="3140075"/>
            <a:ext cx="1144587" cy="1181100"/>
            <a:chOff x="1357" y="2364"/>
            <a:chExt cx="721" cy="744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64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0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187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20"/>
              <a:ext cx="18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20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33738" y="3825875"/>
            <a:ext cx="1377950" cy="1181100"/>
            <a:chOff x="1641" y="2796"/>
            <a:chExt cx="868" cy="744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79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4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195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2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52"/>
              <a:ext cx="193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52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0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6959601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1930401" y="504826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1919289" y="5232401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872040" y="3175004"/>
            <a:ext cx="1357313" cy="1162051"/>
            <a:chOff x="2447" y="2120"/>
            <a:chExt cx="855" cy="732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41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2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52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227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76"/>
              <a:ext cx="189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76"/>
              <a:ext cx="178" cy="1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23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470275" y="2282826"/>
            <a:ext cx="2089150" cy="892175"/>
            <a:chOff x="1564" y="1558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5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14"/>
              <a:ext cx="552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14"/>
              <a:ext cx="562" cy="3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3713165" y="2517776"/>
            <a:ext cx="2487613" cy="1824038"/>
            <a:chOff x="1717" y="1706"/>
            <a:chExt cx="1567" cy="1149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2916238" y="2565400"/>
            <a:ext cx="2420938" cy="1819275"/>
            <a:chOff x="1215" y="1736"/>
            <a:chExt cx="1525" cy="1146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609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600201" y="1144589"/>
            <a:ext cx="9334607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981200" y="3049588"/>
            <a:ext cx="3443288" cy="2971800"/>
            <a:chOff x="288" y="1872"/>
            <a:chExt cx="2169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59" y="2044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43" y="26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79" y="2044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55" y="26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403" y="26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59" y="26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67" y="314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19" y="314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305" y="2947"/>
              <a:ext cx="2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61" y="2899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76" y="2947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94" y="3475"/>
              <a:ext cx="2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85" y="3475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6003926" y="3548064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6019801" y="4462464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609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11000111000101011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600201" y="381000"/>
            <a:ext cx="950901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67876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739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322514" y="447676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</a:t>
            </a:r>
            <a:r>
              <a:rPr lang="en-US" altLang="zh-CN" sz="2400">
                <a:ea typeface="楷体_GB2312" pitchFamily="49" charset="-122"/>
              </a:rPr>
              <a:t>() )</a:t>
            </a:r>
            <a:endParaRPr lang="zh-CN" altLang="en-US" sz="2400" dirty="0"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2154238" y="620714"/>
            <a:ext cx="604684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ClearTree</a:t>
            </a:r>
            <a:r>
              <a:rPr lang="en-US" altLang="zh-CN" dirty="0"/>
              <a:t> (&amp;T )</a:t>
            </a:r>
            <a:r>
              <a:rPr lang="zh-CN" altLang="en-US" dirty="0"/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将树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InsertChild</a:t>
            </a:r>
            <a:r>
              <a:rPr lang="en-US" altLang="zh-CN" dirty="0"/>
              <a:t> (&amp;T, &amp;p, </a:t>
            </a:r>
            <a:r>
              <a:rPr lang="en-US" altLang="zh-CN" dirty="0" err="1"/>
              <a:t>i</a:t>
            </a:r>
            <a:r>
              <a:rPr lang="en-US" altLang="zh-CN" dirty="0"/>
              <a:t>, c)</a:t>
            </a:r>
            <a:r>
              <a:rPr lang="zh-CN" altLang="en-US" dirty="0"/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</a:t>
            </a:r>
            <a:r>
              <a:rPr lang="en-US" altLang="zh-CN" dirty="0">
                <a:ea typeface="楷体_GB2312" pitchFamily="49" charset="-12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楷体_GB2312" pitchFamily="49" charset="-122"/>
              </a:rPr>
              <a:t>                              </a:t>
            </a:r>
            <a:r>
              <a:rPr lang="zh-CN" altLang="en-US" dirty="0">
                <a:ea typeface="楷体_GB2312" pitchFamily="49" charset="-122"/>
              </a:rPr>
              <a:t>所指结点的度 </a:t>
            </a:r>
            <a:r>
              <a:rPr lang="en-US" altLang="zh-CN" dirty="0">
                <a:ea typeface="楷体_GB2312" pitchFamily="49" charset="-122"/>
              </a:rPr>
              <a:t>+ 1</a:t>
            </a:r>
            <a:r>
              <a:rPr lang="zh-CN" altLang="en-US" dirty="0">
                <a:ea typeface="楷体_GB2312" pitchFamily="49" charset="-122"/>
              </a:rPr>
              <a:t>，非空树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与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插入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为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75521" y="4005064"/>
            <a:ext cx="6093335" cy="267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dirty="0" err="1">
                <a:ea typeface="楷体_GB2312" pitchFamily="49" charset="-122"/>
              </a:rPr>
              <a:t>DeleteChild</a:t>
            </a:r>
            <a:r>
              <a:rPr lang="en-US" altLang="zh-CN" dirty="0">
                <a:ea typeface="楷体_GB2312" pitchFamily="49" charset="-122"/>
              </a:rPr>
              <a:t> (&amp;T, &amp;p,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    </a:t>
            </a:r>
            <a:r>
              <a:rPr lang="en-US" altLang="zh-CN" dirty="0">
                <a:ea typeface="楷体_GB2312" pitchFamily="49" charset="-122"/>
              </a:rPr>
              <a:t>1≤i≤p </a:t>
            </a:r>
            <a:r>
              <a:rPr lang="zh-CN" altLang="en-US" dirty="0">
                <a:ea typeface="楷体_GB2312" pitchFamily="49" charset="-122"/>
              </a:rPr>
              <a:t>所指结点的度。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删除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所指结点的第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 </a:t>
            </a:r>
            <a:r>
              <a:rPr lang="zh-CN" altLang="en-US" dirty="0">
                <a:ea typeface="楷体_GB2312" pitchFamily="49" charset="-122"/>
              </a:rPr>
              <a:t>棵子树。  </a:t>
            </a:r>
          </a:p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}ADT  Tree  </a:t>
            </a:r>
            <a:endParaRPr lang="en-US" altLang="zh-CN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374894" y="188641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088686" y="1071564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楷体_GB2312" pitchFamily="49" charset="-122"/>
              </a:rPr>
              <a:t>二叉树在树结构的应用中起着非常重要的作用，因为对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3148013" y="3016251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939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939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1939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1933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1939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3</a:t>
            </a:r>
            <a:r>
              <a:rPr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125663" y="1335089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098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2032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6734176" y="4149726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2374901" y="4454526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3366456" y="283296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2405063" y="3230563"/>
            <a:ext cx="1524000" cy="58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4113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5648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6829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8894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3503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5099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6613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8258176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2938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2786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2633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5142228" y="1915833"/>
            <a:ext cx="573053" cy="36064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7219670" y="1915834"/>
            <a:ext cx="746122" cy="36065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9285008" y="1839634"/>
            <a:ext cx="738184" cy="43685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8223534" y="1839634"/>
            <a:ext cx="738185" cy="43685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5141914" y="2276475"/>
            <a:ext cx="534987" cy="369332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8223250" y="2276475"/>
            <a:ext cx="534988" cy="369332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9488489" y="2276475"/>
            <a:ext cx="534987" cy="369332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7431089" y="2276475"/>
            <a:ext cx="534987" cy="369332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351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2063751" y="782639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843088" y="1196975"/>
            <a:ext cx="8372476" cy="5111750"/>
            <a:chOff x="237" y="754"/>
            <a:chExt cx="5274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4050" y="2160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41"/>
              <a:ext cx="15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734"/>
              <a:ext cx="12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. 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. 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309" y="2120"/>
              <a:ext cx="105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231" y="2504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37" y="1976"/>
              <a:ext cx="349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  <p:sp>
        <p:nvSpPr>
          <p:cNvPr id="23" name="AutoShape 29">
            <a:extLst>
              <a:ext uri="{FF2B5EF4-FFF2-40B4-BE49-F238E27FC236}">
                <a16:creationId xmlns:a16="http://schemas.microsoft.com/office/drawing/2014/main" id="{B12A6626-A747-4974-B954-F060E115A31D}"/>
              </a:ext>
            </a:extLst>
          </p:cNvPr>
          <p:cNvSpPr>
            <a:spLocks/>
          </p:cNvSpPr>
          <p:nvPr/>
        </p:nvSpPr>
        <p:spPr bwMode="auto">
          <a:xfrm>
            <a:off x="5447928" y="2363713"/>
            <a:ext cx="117475" cy="1497335"/>
          </a:xfrm>
          <a:prstGeom prst="leftBrace">
            <a:avLst>
              <a:gd name="adj1" fmla="val 1133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716089" y="387351"/>
            <a:ext cx="4892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766889" y="2424114"/>
            <a:ext cx="8424101" cy="32685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652588" y="404814"/>
            <a:ext cx="9215984" cy="489364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682750" y="496889"/>
            <a:ext cx="9147056" cy="533325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sz="2400" dirty="0" err="1">
                <a:ea typeface="华文中宋" pitchFamily="2" charset="-122"/>
              </a:rPr>
              <a:t>RightChild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691589" y="260648"/>
            <a:ext cx="8808822" cy="452431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691589" y="4653136"/>
            <a:ext cx="880882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471238" y="116632"/>
            <a:ext cx="7585731" cy="24191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43472" y="2444484"/>
            <a:ext cx="8257389" cy="441351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472264" y="24928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904064" y="24928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335864" y="24928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D163E27F-EC58-4A09-8129-57500F23A33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B4C1DE3C-5BA2-4248-8895-D82ABCD19018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725201C8-7FBE-423A-871B-636D67055A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C2934723-0A6B-4BE3-8334-931A52123F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57D759DB-E0EE-4B37-ACFC-F33B079CD8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B2EF31E4-5C71-4FA7-AC05-5EC32D4E93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54CD68BB-21A4-41EA-95BE-A844F729B8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0F36674-1A96-44AF-93EE-417850A7E91F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00AC84A0-CA93-43DF-8D80-B390A32DFC3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3BE5F7A-48FD-4301-9CD2-CAB35D545B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78B89C7-DED6-432C-A96E-44A4D45F82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411FDA9-9000-4F9E-BE17-572E9678C2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4BA2994-CA6E-43B8-85C6-E7BD84D181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2747AFF6-78BC-49DF-893B-7332111596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946DFF1-A223-42DA-B309-491DCBA24B96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15CD932-B00C-4CAA-B6A0-CF4D52AC9D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EFDF59A-1B5D-4A06-88CE-44095A3DFC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0A4B0EF-61D6-47DF-8D95-DCCA640078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D310499-B7F1-4C15-9640-B6D816D41E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E0706F9-CB5C-4171-8D05-B0A79FD63C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5308D43-9B67-49E7-BE59-C5AD5E56EE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8C30A04-4D4B-433E-8165-115F2284DB4E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EFDA473-4B53-41F0-9D82-BBB5EEF7EB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E633B1C-D2F7-4F01-829F-13B25AC5DC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BD96A4C-1529-4A8F-989D-A1A0ADC0CB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34E8EAF-EDB7-4FC4-9079-19A4BB4BC6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F2CB068-74F9-443E-AF64-B4B2AC0B04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1E92C9D-056C-4282-A0D5-2443FF97FC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D7D2B75-7A5B-425B-9E4D-D7EEF7A7C7EA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A7FF5AC-BA0B-4256-B3EA-A5C9A48F3D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1548486-D4FF-4952-8F2F-173E472BCF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F648964-2750-40AE-AC99-05EB508442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CB8D2DA-93D7-4A2E-8E5B-810FEA04A8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47C0FEF-A3E4-4695-9D0E-E0883ED504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C042EEC9-FDD6-452E-A387-FE7922B5FA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FB14CDF-9A38-45CD-A421-6110AB3D413E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BFF7BA6-984F-4CE9-848F-87B23E563D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D80B7127-F93A-4FFC-97DD-26BB33F907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D95FD3C-E5CF-42F7-A55D-56CA5C3EF6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2EB178E-A39C-4876-9518-79AE54ED4F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9D4528-7683-41C9-B48F-1EBFDE0324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2B4FF8B-A95F-4225-82E7-AEE4901059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3762244" y="188641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2217739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在二叉树的第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层上至多有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baseline="-25000" dirty="0">
                <a:ea typeface="华文中宋" pitchFamily="2" charset="-122"/>
              </a:rPr>
              <a:t> </a:t>
            </a:r>
            <a:r>
              <a:rPr lang="en-US" altLang="zh-CN" sz="2400" i="1" baseline="40000" dirty="0" err="1">
                <a:ea typeface="华文中宋" pitchFamily="2" charset="-122"/>
              </a:rPr>
              <a:t>i</a:t>
            </a:r>
            <a:r>
              <a:rPr lang="en-US" altLang="zh-CN" sz="2400" i="1" baseline="40000" dirty="0">
                <a:ea typeface="华文中宋" pitchFamily="2" charset="-122"/>
              </a:rPr>
              <a:t> </a:t>
            </a:r>
            <a:r>
              <a:rPr lang="en-US" altLang="zh-CN" sz="2400" baseline="40000" dirty="0">
                <a:ea typeface="华文中宋" pitchFamily="2" charset="-122"/>
              </a:rPr>
              <a:t>- 1 </a:t>
            </a:r>
            <a:r>
              <a:rPr lang="zh-CN" altLang="en-US" sz="2400" dirty="0">
                <a:ea typeface="华文中宋" pitchFamily="2" charset="-122"/>
              </a:rPr>
              <a:t>个结点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≥1)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2211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证：</a:t>
            </a:r>
            <a:r>
              <a:rPr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2217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lang="zh-CN" altLang="en-US" sz="2400" dirty="0">
                <a:ea typeface="楷体_GB2312" pitchFamily="49" charset="-122"/>
              </a:rPr>
              <a:t>当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= 1 </a:t>
            </a:r>
            <a:r>
              <a:rPr lang="zh-CN" altLang="en-US" sz="2400" dirty="0">
                <a:ea typeface="楷体_GB2312" pitchFamily="49" charset="-122"/>
              </a:rPr>
              <a:t>时只有根结点，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i</a:t>
            </a:r>
            <a:r>
              <a:rPr lang="en-US" altLang="zh-CN" sz="2400" baseline="40000" dirty="0">
                <a:ea typeface="楷体_GB2312" pitchFamily="49" charset="-122"/>
              </a:rPr>
              <a:t>-1</a:t>
            </a:r>
            <a:r>
              <a:rPr lang="en-US" altLang="zh-CN" sz="2400" dirty="0">
                <a:ea typeface="楷体_GB2312" pitchFamily="49" charset="-122"/>
              </a:rPr>
              <a:t>= 2</a:t>
            </a:r>
            <a:r>
              <a:rPr lang="en-US" altLang="zh-CN" sz="2400" baseline="400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 = 1</a:t>
            </a:r>
            <a:r>
              <a:rPr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2217738" y="2832101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归纳假设：</a:t>
            </a:r>
            <a:r>
              <a:rPr lang="zh-CN" altLang="en-US" sz="2400" dirty="0">
                <a:ea typeface="楷体_GB2312" pitchFamily="49" charset="-122"/>
              </a:rPr>
              <a:t>设对所有的 </a:t>
            </a:r>
            <a:r>
              <a:rPr lang="en-US" altLang="zh-CN" sz="2400" i="1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(1≤</a:t>
            </a:r>
            <a:r>
              <a:rPr lang="en-US" altLang="zh-CN" sz="2400" i="1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&lt;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，命题成立，即第 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至多有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baseline="30000" dirty="0">
                <a:ea typeface="楷体_GB2312" pitchFamily="49" charset="-122"/>
              </a:rPr>
              <a:t>j </a:t>
            </a:r>
            <a:r>
              <a:rPr lang="en-US" altLang="zh-CN" sz="2400" baseline="30000" dirty="0">
                <a:ea typeface="楷体_GB2312" pitchFamily="49" charset="-122"/>
              </a:rPr>
              <a:t>-1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个结点。需证明 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2217739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归纳证明：</a:t>
            </a:r>
            <a:r>
              <a:rPr lang="zh-CN" altLang="en-US" sz="2400" dirty="0">
                <a:ea typeface="楷体_GB2312" pitchFamily="49" charset="-122"/>
              </a:rPr>
              <a:t>由归纳假设可知第 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层上至多有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baseline="40000" dirty="0">
                <a:ea typeface="楷体_GB2312" pitchFamily="49" charset="-122"/>
              </a:rPr>
              <a:t>i</a:t>
            </a:r>
            <a:r>
              <a:rPr lang="en-US" altLang="zh-CN" sz="2400" baseline="40000" dirty="0">
                <a:ea typeface="楷体_GB2312" pitchFamily="49" charset="-122"/>
              </a:rPr>
              <a:t>-2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，故在第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</a:t>
            </a:r>
            <a:r>
              <a:rPr lang="zh-CN" altLang="en-US" sz="2400" dirty="0">
                <a:ea typeface="楷体_GB2312" pitchFamily="49" charset="-122"/>
              </a:rPr>
              <a:t>层上最大结点数为第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</a:t>
            </a:r>
            <a:r>
              <a:rPr lang="en-US" altLang="zh-CN" sz="2400" dirty="0">
                <a:ea typeface="楷体_GB2312" pitchFamily="49" charset="-122"/>
              </a:rPr>
              <a:t>2 </a:t>
            </a:r>
            <a:r>
              <a:rPr lang="zh-CN" altLang="en-US" sz="2400" dirty="0">
                <a:ea typeface="楷体_GB2312" pitchFamily="49" charset="-122"/>
              </a:rPr>
              <a:t>倍，即：     </a:t>
            </a:r>
            <a:r>
              <a:rPr lang="en-US" altLang="zh-CN" sz="2400" dirty="0">
                <a:ea typeface="楷体_GB2312" pitchFamily="49" charset="-122"/>
              </a:rPr>
              <a:t>2×2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i="1" baseline="40000" dirty="0" err="1">
                <a:ea typeface="楷体_GB2312" pitchFamily="49" charset="-122"/>
              </a:rPr>
              <a:t>i</a:t>
            </a:r>
            <a:r>
              <a:rPr lang="en-US" altLang="zh-CN" sz="2400" baseline="40000" dirty="0">
                <a:ea typeface="楷体_GB2312" pitchFamily="49" charset="-122"/>
              </a:rPr>
              <a:t> – 2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i="1" baseline="30000" dirty="0" err="1">
                <a:ea typeface="楷体_GB2312" pitchFamily="49" charset="-122"/>
              </a:rPr>
              <a:t>i</a:t>
            </a:r>
            <a:r>
              <a:rPr lang="en-US" altLang="zh-CN" sz="2400" baseline="30000" dirty="0">
                <a:ea typeface="楷体_GB2312" pitchFamily="49" charset="-122"/>
              </a:rPr>
              <a:t> – 1</a:t>
            </a:r>
            <a:r>
              <a:rPr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41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的二叉树至多有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baseline="40000" dirty="0">
                <a:ea typeface="华文中宋" pitchFamily="2" charset="-122"/>
              </a:rPr>
              <a:t>k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个结点（</a:t>
            </a:r>
            <a:r>
              <a:rPr lang="en-US" altLang="zh-CN" sz="2400" i="1" dirty="0">
                <a:ea typeface="华文中宋" pitchFamily="2" charset="-122"/>
              </a:rPr>
              <a:t>k </a:t>
            </a:r>
            <a:r>
              <a:rPr lang="en-US" altLang="zh-CN" sz="2400" dirty="0">
                <a:ea typeface="华文中宋" pitchFamily="2" charset="-122"/>
              </a:rPr>
              <a:t>≥1)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2328864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证：</a:t>
            </a:r>
            <a:r>
              <a:rPr lang="zh-CN" altLang="en-US" sz="2400" dirty="0">
                <a:ea typeface="楷体_GB2312" pitchFamily="49" charset="-122"/>
              </a:rPr>
              <a:t>由性质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可知，深度为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3487738" y="3070226"/>
          <a:ext cx="654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公式" r:id="rId4" imgW="2933640" imgH="431640" progId="Equation.3">
                  <p:embed/>
                </p:oleObj>
              </mc:Choice>
              <mc:Fallback>
                <p:oleObj name="公式" r:id="rId4" imgW="2933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3070226"/>
                        <a:ext cx="6540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025776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193925" y="546101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对任何一棵二叉树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，如果其叶子数为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-18000" dirty="0">
                <a:ea typeface="华文中宋" pitchFamily="2" charset="-122"/>
              </a:rPr>
              <a:t>0</a:t>
            </a:r>
            <a:r>
              <a:rPr lang="zh-CN" altLang="en-US" sz="2400" dirty="0">
                <a:ea typeface="华文中宋" pitchFamily="2" charset="-122"/>
              </a:rPr>
              <a:t>，度为 </a:t>
            </a:r>
            <a:r>
              <a:rPr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</a:t>
            </a:r>
            <a:r>
              <a:rPr lang="zh-CN" altLang="en-US" sz="2400" dirty="0">
                <a:ea typeface="华文中宋" pitchFamily="2" charset="-122"/>
              </a:rPr>
              <a:t>的结点数为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-180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，则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-18000" dirty="0">
                <a:ea typeface="华文中宋" pitchFamily="2" charset="-122"/>
              </a:rPr>
              <a:t>0 </a:t>
            </a:r>
            <a:r>
              <a:rPr lang="en-US" altLang="zh-CN" sz="2400" dirty="0">
                <a:ea typeface="华文中宋" pitchFamily="2" charset="-122"/>
              </a:rPr>
              <a:t>=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-18000" dirty="0">
                <a:ea typeface="华文中宋" pitchFamily="2" charset="-122"/>
              </a:rPr>
              <a:t>2 </a:t>
            </a:r>
            <a:r>
              <a:rPr lang="en-US" altLang="zh-CN" sz="2400" dirty="0">
                <a:ea typeface="华文中宋" pitchFamily="2" charset="-122"/>
              </a:rPr>
              <a:t>+ 1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2187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ea typeface="华文中宋" pitchFamily="2" charset="-122"/>
              </a:rPr>
              <a:t>证：</a:t>
            </a:r>
            <a:r>
              <a:rPr lang="zh-CN" altLang="en-US" sz="2400">
                <a:ea typeface="楷体_GB2312" pitchFamily="49" charset="-122"/>
              </a:rPr>
              <a:t>设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18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为二叉树 </a:t>
            </a:r>
            <a:r>
              <a:rPr lang="en-US" altLang="zh-CN" sz="2400" i="1">
                <a:ea typeface="楷体_GB2312" pitchFamily="49" charset="-122"/>
              </a:rPr>
              <a:t>T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中度为 </a:t>
            </a:r>
            <a:r>
              <a:rPr lang="en-US" altLang="zh-CN" sz="2400">
                <a:ea typeface="楷体_GB2312" pitchFamily="49" charset="-122"/>
              </a:rPr>
              <a:t>1 </a:t>
            </a:r>
            <a:r>
              <a:rPr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    有结点的度均≤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                                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>
                <a:ea typeface="楷体_GB2312" pitchFamily="49" charset="-122"/>
              </a:rPr>
              <a:t> =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  <a:r>
              <a:rPr lang="en-US" altLang="zh-CN" sz="2400">
                <a:ea typeface="楷体_GB2312" pitchFamily="49" charset="-122"/>
              </a:rPr>
              <a:t> +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 +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2193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个分支进入，设 </a:t>
            </a:r>
            <a:r>
              <a:rPr lang="en-US" altLang="zh-CN" sz="2400" i="1">
                <a:ea typeface="楷体_GB2312" pitchFamily="49" charset="-122"/>
              </a:rPr>
              <a:t>B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                                     </a:t>
            </a:r>
            <a:r>
              <a:rPr lang="en-US" altLang="zh-CN" sz="2400" i="1">
                <a:ea typeface="楷体_GB2312" pitchFamily="49" charset="-122"/>
              </a:rPr>
              <a:t>n </a:t>
            </a:r>
            <a:r>
              <a:rPr lang="en-US" altLang="zh-CN" sz="2400">
                <a:ea typeface="楷体_GB2312" pitchFamily="49" charset="-122"/>
              </a:rPr>
              <a:t>= </a:t>
            </a:r>
            <a:r>
              <a:rPr lang="en-US" altLang="zh-CN" sz="2400" i="1">
                <a:ea typeface="楷体_GB2312" pitchFamily="49" charset="-122"/>
              </a:rPr>
              <a:t>B</a:t>
            </a:r>
            <a:r>
              <a:rPr lang="zh-CN" altLang="en-US" sz="2400">
                <a:ea typeface="楷体_GB2312" pitchFamily="49" charset="-122"/>
              </a:rPr>
              <a:t>＋</a:t>
            </a:r>
            <a:r>
              <a:rPr lang="en-US" altLang="zh-CN" sz="2400">
                <a:ea typeface="楷体_GB2312" pitchFamily="49" charset="-122"/>
              </a:rPr>
              <a:t>1 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2193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因这些分支都是由度为 </a:t>
            </a:r>
            <a:r>
              <a:rPr lang="en-US" altLang="zh-CN" sz="2400">
                <a:ea typeface="楷体_GB2312" pitchFamily="49" charset="-122"/>
              </a:rPr>
              <a:t>1 </a:t>
            </a:r>
            <a:r>
              <a:rPr lang="zh-CN" altLang="en-US" sz="2400">
                <a:ea typeface="楷体_GB2312" pitchFamily="49" charset="-122"/>
              </a:rPr>
              <a:t>和 </a:t>
            </a:r>
            <a:r>
              <a:rPr lang="en-US" altLang="zh-CN" sz="2400">
                <a:ea typeface="楷体_GB2312" pitchFamily="49" charset="-122"/>
              </a:rPr>
              <a:t>2 </a:t>
            </a:r>
            <a:r>
              <a:rPr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                                     </a:t>
            </a:r>
            <a:r>
              <a:rPr lang="en-US" altLang="zh-CN" sz="2400" i="1">
                <a:ea typeface="楷体_GB2312" pitchFamily="49" charset="-122"/>
              </a:rPr>
              <a:t>B </a:t>
            </a:r>
            <a:r>
              <a:rPr lang="en-US" altLang="zh-CN" sz="2400">
                <a:ea typeface="楷体_GB2312" pitchFamily="49" charset="-122"/>
              </a:rPr>
              <a:t>=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 + 2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2193925" y="4995864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于是有：             </a:t>
            </a:r>
            <a:r>
              <a:rPr lang="en-US" altLang="zh-CN" sz="2400" i="1">
                <a:ea typeface="楷体_GB2312" pitchFamily="49" charset="-122"/>
              </a:rPr>
              <a:t>n </a:t>
            </a:r>
            <a:r>
              <a:rPr lang="en-US" altLang="zh-CN" sz="2400">
                <a:ea typeface="楷体_GB2312" pitchFamily="49" charset="-122"/>
              </a:rPr>
              <a:t>= </a:t>
            </a:r>
            <a:r>
              <a:rPr lang="en-US" altLang="zh-CN" sz="2400" i="1">
                <a:ea typeface="楷体_GB2312" pitchFamily="49" charset="-122"/>
              </a:rPr>
              <a:t>B </a:t>
            </a:r>
            <a:r>
              <a:rPr lang="en-US" altLang="zh-CN" sz="2400">
                <a:ea typeface="楷体_GB2312" pitchFamily="49" charset="-122"/>
              </a:rPr>
              <a:t>+ 1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 </a:t>
            </a:r>
            <a:r>
              <a:rPr lang="en-US" altLang="zh-CN" sz="2400">
                <a:ea typeface="楷体_GB2312" pitchFamily="49" charset="-122"/>
              </a:rPr>
              <a:t>+ 2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2193925" y="5453064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所以有：            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  <a:r>
              <a:rPr lang="en-US" altLang="zh-CN" sz="2400">
                <a:ea typeface="楷体_GB2312" pitchFamily="49" charset="-122"/>
              </a:rPr>
              <a:t> +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 +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=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 </a:t>
            </a:r>
            <a:r>
              <a:rPr lang="en-US" altLang="zh-CN" sz="2400">
                <a:ea typeface="楷体_GB2312" pitchFamily="49" charset="-122"/>
              </a:rPr>
              <a:t>+ 2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2193926" y="5910264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             </a:t>
            </a:r>
            <a:r>
              <a:rPr lang="zh-CN" altLang="en-US" sz="2400">
                <a:ea typeface="楷体_GB2312" pitchFamily="49" charset="-122"/>
              </a:rPr>
              <a:t>即：            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  <a:r>
              <a:rPr lang="en-US" altLang="zh-CN" sz="2400">
                <a:ea typeface="楷体_GB2312" pitchFamily="49" charset="-122"/>
              </a:rPr>
              <a:t> =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7121526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08888" y="260649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2905126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2903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555876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一棵深度为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且有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baseline="40000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- 1 </a:t>
            </a:r>
            <a:r>
              <a:rPr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称为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841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653936F9-C04A-409B-812D-2B0CCA5B306C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E664BE4-F882-4B9F-B935-CA8DE861BD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2F03284-01C3-4AF6-8A7A-F51A41176F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E6C2E5C-2A97-43A0-9A79-8B9E9639BC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B4CDB44-250B-4A1C-B089-D5B57CB582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160C277-73E4-4FC7-AF76-994BDBF6BF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B25FB23-248E-48A5-8F27-4849376BF8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89FDEF8-BD65-4DD0-91F6-BE765015AB80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A0656B5-C57C-4F60-A09D-8747C63446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B403F05-C4E5-4209-8C13-E657D868D4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304400C-7ACB-4394-AE20-922801F28B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DD16799-A0C0-498A-90F1-0C1C59DEDD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E621531-0A50-444F-81E5-7467725DFE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C08C2AB-1ADC-4AB6-B628-0E9F72F83F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123E515-42BA-44A8-ACC3-A0CF2D5ED507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0D596A1-5247-4EA1-B3ED-58BBF1D3A5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2BC6898-3998-48F7-AD0E-67E1C680EC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2970F32D-7D6D-401E-9DFD-D45A68D312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C9C6E27-4E9D-4D89-9BDC-EBAB621CB8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79BD02-48A9-47C5-9AE4-17E12E5760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E43EF98-B64A-4AAC-9811-53F11CE105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D7D1BF2-A265-4D2E-9626-B838EDC0F92A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375E7EA-9934-48B9-A26E-564B2C02C9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462EB9E-6F57-40FF-B103-72B3C941CC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04A278A3-9470-4A52-9C4A-D1DA1DACA2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D14AFA4-7D19-4A45-A863-A4F9C4CFC1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2A73B27-695F-44B0-9BEC-12840C460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D6B3468-AEE6-458F-8ED9-31DEF00438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D831A4B-FD22-4FE4-98B3-A349E68A1778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47E4DA3-3E14-4381-A946-FF9401D057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0B7AC76-75DA-4280-9EC3-92879164D7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4491723-7160-4C57-BC01-46F8A3C481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2598834-0D64-4A56-A9C8-6CCE450394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F634ECA-A4FA-4991-9C68-B951C43FAA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0CF0FF57-FF09-4926-B0EC-EDF3A23723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1847529" y="188641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2197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2392364" y="2690813"/>
            <a:ext cx="7463903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>
                <a:ea typeface="华文新魏" pitchFamily="2" charset="-122"/>
              </a:rPr>
              <a:t>对任一结点，如果其右子树的最大层次为 </a:t>
            </a:r>
            <a:r>
              <a:rPr lang="en-US" altLang="zh-CN" sz="2400" dirty="0">
                <a:ea typeface="华文新魏" pitchFamily="2" charset="-122"/>
              </a:rPr>
              <a:t>L</a:t>
            </a:r>
            <a:r>
              <a:rPr lang="zh-CN" altLang="en-US" sz="2400" dirty="0">
                <a:ea typeface="华文新魏" pitchFamily="2" charset="-122"/>
              </a:rPr>
              <a:t>，则其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新魏" pitchFamily="2" charset="-122"/>
              </a:rPr>
              <a:t>             左子树的最大层次必为 </a:t>
            </a:r>
            <a:r>
              <a:rPr lang="en-US" altLang="zh-CN" sz="2400" dirty="0">
                <a:ea typeface="华文新魏" pitchFamily="2" charset="-122"/>
              </a:rPr>
              <a:t>L </a:t>
            </a:r>
            <a:r>
              <a:rPr lang="zh-CN" altLang="en-US" sz="2400" dirty="0">
                <a:ea typeface="华文新魏" pitchFamily="2" charset="-122"/>
              </a:rPr>
              <a:t>或 </a:t>
            </a:r>
            <a:r>
              <a:rPr lang="en-US" altLang="zh-CN" sz="2400" dirty="0">
                <a:ea typeface="华文新魏" pitchFamily="2" charset="-122"/>
              </a:rPr>
              <a:t>L</a:t>
            </a:r>
            <a:r>
              <a:rPr lang="en-US" altLang="zh-CN" sz="2400" i="1" dirty="0">
                <a:ea typeface="华文新魏" pitchFamily="2" charset="-122"/>
              </a:rPr>
              <a:t> </a:t>
            </a:r>
            <a:r>
              <a:rPr lang="en-US" altLang="zh-CN" sz="2400" dirty="0">
                <a:ea typeface="华文新魏" pitchFamily="2" charset="-122"/>
              </a:rPr>
              <a:t>+ 1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8570541" y="3962400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8408169" y="5791200"/>
            <a:ext cx="1391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9224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8539164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2505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5375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3497826" y="332657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2292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个结点的完全二叉树的深度为 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华文中宋" pitchFamily="2" charset="-122"/>
              </a:rPr>
              <a:t>log</a:t>
            </a:r>
            <a:r>
              <a:rPr lang="en-US" altLang="zh-CN" sz="2400" baseline="-250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lang="en-US" altLang="zh-CN" sz="2400" dirty="0">
                <a:ea typeface="华文中宋" pitchFamily="2" charset="-122"/>
              </a:rPr>
              <a:t>+ 1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2286001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证：</a:t>
            </a:r>
            <a:r>
              <a:rPr lang="zh-CN" altLang="en-US" sz="2400" dirty="0">
                <a:ea typeface="楷体_GB2312" pitchFamily="49" charset="-122"/>
              </a:rPr>
              <a:t>假设此二叉树的深度为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，则根据性质 </a:t>
            </a:r>
            <a:r>
              <a:rPr lang="en-US" altLang="zh-CN" sz="2400" dirty="0">
                <a:ea typeface="楷体_GB2312" pitchFamily="49" charset="-122"/>
              </a:rPr>
              <a:t>2 </a:t>
            </a:r>
            <a:r>
              <a:rPr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树的定义得到：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baseline="40000" dirty="0">
                <a:ea typeface="楷体_GB2312" pitchFamily="49" charset="-122"/>
              </a:rPr>
              <a:t>k</a:t>
            </a:r>
            <a:r>
              <a:rPr lang="en-US" altLang="zh-CN" sz="2400" baseline="40000" dirty="0">
                <a:ea typeface="楷体_GB2312" pitchFamily="49" charset="-122"/>
              </a:rPr>
              <a:t>-1</a:t>
            </a:r>
            <a:r>
              <a:rPr lang="en-US" altLang="zh-CN" sz="2400" dirty="0">
                <a:ea typeface="楷体_GB2312" pitchFamily="49" charset="-122"/>
              </a:rPr>
              <a:t>– 1 &lt;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≤2</a:t>
            </a:r>
            <a:r>
              <a:rPr lang="en-US" altLang="zh-CN" sz="2400" i="1" baseline="40000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</a:t>
            </a:r>
            <a:r>
              <a:rPr lang="zh-CN" altLang="en-US" sz="2400" dirty="0">
                <a:ea typeface="楷体_GB2312" pitchFamily="49" charset="-122"/>
              </a:rPr>
              <a:t>或               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baseline="40000" dirty="0">
                <a:ea typeface="楷体_GB2312" pitchFamily="49" charset="-122"/>
              </a:rPr>
              <a:t>k</a:t>
            </a:r>
            <a:r>
              <a:rPr lang="en-US" altLang="zh-CN" sz="2400" baseline="40000" dirty="0">
                <a:ea typeface="楷体_GB2312" pitchFamily="49" charset="-122"/>
              </a:rPr>
              <a:t>-1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&lt; 2</a:t>
            </a:r>
            <a:r>
              <a:rPr lang="en-US" altLang="zh-CN" sz="2400" i="1" baseline="40000" dirty="0">
                <a:ea typeface="楷体_GB2312" pitchFamily="49" charset="-122"/>
              </a:rPr>
              <a:t>k</a:t>
            </a:r>
            <a:endParaRPr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取对数得：          </a:t>
            </a:r>
            <a:r>
              <a:rPr lang="en-US" altLang="zh-CN" sz="2400" i="1" dirty="0">
                <a:ea typeface="楷体_GB2312" pitchFamily="49" charset="-122"/>
              </a:rPr>
              <a:t>k </a:t>
            </a:r>
            <a:r>
              <a:rPr lang="en-US" altLang="zh-CN" sz="2400" dirty="0">
                <a:ea typeface="楷体_GB2312" pitchFamily="49" charset="-122"/>
              </a:rPr>
              <a:t>– 1≤log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&lt;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因为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      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华文中宋" pitchFamily="2" charset="-122"/>
              </a:rPr>
              <a:t>log</a:t>
            </a:r>
            <a:r>
              <a:rPr lang="en-US" altLang="zh-CN" sz="2400" baseline="-250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10069513" y="6610351"/>
            <a:ext cx="415498" cy="2526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2392364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华文中宋" pitchFamily="2" charset="-122"/>
              </a:rPr>
              <a:t>log</a:t>
            </a:r>
            <a:r>
              <a:rPr lang="en-US" altLang="zh-CN" sz="2400" baseline="-250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华文中宋" pitchFamily="2" charset="-122"/>
              </a:rPr>
              <a:t>log</a:t>
            </a:r>
            <a:r>
              <a:rPr lang="en-US" altLang="zh-CN" sz="2400" baseline="-250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否则，其左孩子是结点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strips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2400301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证：</a:t>
            </a:r>
            <a:r>
              <a:rPr lang="en-US" altLang="zh-CN" sz="2400" dirty="0">
                <a:ea typeface="楷体_GB2312" pitchFamily="49" charset="-122"/>
              </a:rPr>
              <a:t>(1) </a:t>
            </a:r>
            <a:r>
              <a:rPr lang="zh-CN" altLang="en-US" sz="2400" dirty="0">
                <a:ea typeface="楷体_GB2312" pitchFamily="49" charset="-122"/>
              </a:rPr>
              <a:t>可以从 </a:t>
            </a:r>
            <a:r>
              <a:rPr lang="en-US" altLang="zh-CN" sz="2400" dirty="0">
                <a:ea typeface="楷体_GB2312" pitchFamily="49" charset="-122"/>
              </a:rPr>
              <a:t>(2)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dirty="0">
                <a:ea typeface="楷体_GB2312" pitchFamily="49" charset="-122"/>
              </a:rPr>
              <a:t>(3) </a:t>
            </a:r>
            <a:r>
              <a:rPr lang="zh-CN" altLang="en-US" sz="2400" dirty="0">
                <a:ea typeface="楷体_GB2312" pitchFamily="49" charset="-122"/>
              </a:rPr>
              <a:t>推出，所以先证明 </a:t>
            </a:r>
            <a:r>
              <a:rPr lang="en-US" altLang="zh-CN" sz="2400" dirty="0">
                <a:ea typeface="楷体_GB2312" pitchFamily="49" charset="-122"/>
              </a:rPr>
              <a:t>(2)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dirty="0">
                <a:ea typeface="楷体_GB2312" pitchFamily="49" charset="-122"/>
              </a:rPr>
              <a:t>(3)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2417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2 = 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，若 </a:t>
            </a:r>
            <a:r>
              <a:rPr lang="en-US" altLang="zh-CN" sz="2400" dirty="0">
                <a:ea typeface="楷体_GB2312" pitchFamily="49" charset="-122"/>
              </a:rPr>
              <a:t>2 = 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&gt;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= 1</a:t>
            </a:r>
            <a:r>
              <a:rPr lang="zh-CN" altLang="en-US" sz="2400" dirty="0">
                <a:ea typeface="楷体_GB2312" pitchFamily="49" charset="-122"/>
              </a:rPr>
              <a:t>，即不存在结点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时，结点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无左孩子。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8569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2417764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的右孩子也只能是结点 </a:t>
            </a:r>
            <a:r>
              <a:rPr lang="en-US" altLang="zh-CN" sz="2400" dirty="0">
                <a:ea typeface="楷体_GB2312" pitchFamily="49" charset="-122"/>
              </a:rPr>
              <a:t>3 = 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+ 1</a:t>
            </a:r>
            <a:r>
              <a:rPr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3 = 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+ 1 &gt;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zh-CN" altLang="en-US" sz="2400" dirty="0">
                <a:ea typeface="楷体_GB2312" pitchFamily="49" charset="-122"/>
              </a:rPr>
              <a:t>此时结点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8112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8874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8112125" y="3294064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2208214" y="1098551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(1) </a:t>
            </a:r>
            <a:r>
              <a:rPr lang="zh-CN" altLang="en-US" sz="2400" dirty="0">
                <a:ea typeface="楷体_GB2312" pitchFamily="49" charset="-122"/>
              </a:rPr>
              <a:t>设第 </a:t>
            </a:r>
            <a:r>
              <a:rPr lang="en-US" altLang="zh-CN" sz="2400" i="1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(1≤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楷体_GB2312" pitchFamily="49" charset="-122"/>
              </a:rPr>
              <a:t>log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) </a:t>
            </a:r>
            <a:r>
              <a:rPr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lang="zh-CN" altLang="en-US" sz="2400" dirty="0">
                <a:ea typeface="楷体_GB2312" pitchFamily="49" charset="-122"/>
              </a:rPr>
              <a:t>的编号为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定义和性质 </a:t>
            </a:r>
            <a:r>
              <a:rPr lang="en-US" altLang="zh-CN" sz="2400" dirty="0">
                <a:ea typeface="楷体_GB2312" pitchFamily="49" charset="-122"/>
              </a:rPr>
              <a:t>2 </a:t>
            </a:r>
            <a:r>
              <a:rPr lang="zh-CN" altLang="en-US" sz="2400" dirty="0">
                <a:ea typeface="楷体_GB2312" pitchFamily="49" charset="-122"/>
              </a:rPr>
              <a:t>知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=2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</a:t>
            </a:r>
            <a:r>
              <a:rPr lang="en-US" altLang="zh-CN" sz="2400" baseline="40000" dirty="0">
                <a:ea typeface="楷体_GB2312" pitchFamily="49" charset="-122"/>
              </a:rPr>
              <a:t>–1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左孩子必为第 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 +1 </a:t>
            </a:r>
            <a:r>
              <a:rPr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其编号为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2×2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 </a:t>
            </a:r>
            <a:r>
              <a:rPr lang="en-US" altLang="zh-CN" sz="2400" baseline="40000" dirty="0">
                <a:ea typeface="楷体_GB2312" pitchFamily="49" charset="-122"/>
              </a:rPr>
              <a:t>–1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975476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6543675" y="836614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2263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6565901" y="2392364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9197975" y="3933826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7696200" y="3140075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9364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7096126" y="3906838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9548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8778875" y="3154363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8377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8453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9063039" y="2349500"/>
            <a:ext cx="73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7839075" y="3140075"/>
            <a:ext cx="631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2192339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如果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 </a:t>
            </a:r>
            <a:r>
              <a:rPr lang="en-US" altLang="zh-CN" sz="2400" dirty="0">
                <a:ea typeface="楷体_GB2312" pitchFamily="49" charset="-122"/>
              </a:rPr>
              <a:t>&gt;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，则无左孩子。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2192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其右孩子必定为第 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 +1 </a:t>
            </a:r>
            <a:r>
              <a:rPr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编号为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</a:t>
            </a:r>
            <a:r>
              <a:rPr lang="zh-CN" altLang="en-US" sz="2400" dirty="0">
                <a:ea typeface="楷体_GB2312" pitchFamily="49" charset="-122"/>
              </a:rPr>
              <a:t>。若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 &gt;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，则无右孩子。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2122489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(2) </a:t>
            </a:r>
            <a:r>
              <a:rPr lang="zh-CN" altLang="en-US" sz="2400" dirty="0">
                <a:ea typeface="楷体_GB2312" pitchFamily="49" charset="-122"/>
              </a:rPr>
              <a:t>设第 </a:t>
            </a:r>
            <a:r>
              <a:rPr lang="en-US" altLang="zh-CN" sz="2400" i="1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(1≤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楷体_GB2312" pitchFamily="49" charset="-122"/>
              </a:rPr>
              <a:t>log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) </a:t>
            </a:r>
            <a:r>
              <a:rPr lang="zh-CN" altLang="en-US" sz="2400" dirty="0">
                <a:ea typeface="楷体_GB2312" pitchFamily="49" charset="-122"/>
              </a:rPr>
              <a:t>层的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(2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 </a:t>
            </a:r>
            <a:r>
              <a:rPr lang="en-US" altLang="zh-CN" sz="2400" baseline="40000" dirty="0">
                <a:ea typeface="楷体_GB2312" pitchFamily="49" charset="-122"/>
              </a:rPr>
              <a:t>–1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&lt; 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–1)</a:t>
            </a:r>
            <a:r>
              <a:rPr lang="zh-CN" altLang="en-US" sz="2400" dirty="0">
                <a:ea typeface="楷体_GB2312" pitchFamily="49" charset="-122"/>
              </a:rPr>
              <a:t>，且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+1&lt;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，其左右孩子为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5105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8229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4837113" y="5703888"/>
            <a:ext cx="407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3886200" y="4941888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5880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5962650" y="3529013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2667001" y="4956176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4117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5962650" y="4103688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4656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2689226" y="4194176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2671764" y="5780089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8275639" y="4103688"/>
            <a:ext cx="73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5257800" y="4865688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8686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7970838" y="4941888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5486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3505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4572000" y="4941888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4146550" y="5764213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6926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4960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5626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400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2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7426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8759826" y="4652964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4000501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2138364" y="1927226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若它有左孩子则其编号必为：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+2 = 2(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+1)</a:t>
            </a:r>
            <a:r>
              <a:rPr lang="zh-CN" altLang="en-US" sz="2400" dirty="0">
                <a:ea typeface="楷体_GB2312" pitchFamily="49" charset="-122"/>
              </a:rPr>
              <a:t>，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2138363" y="2420939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若它有右孩子则其编号必为：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+3 = 2(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+1) +1</a:t>
            </a:r>
            <a:r>
              <a:rPr lang="zh-CN" altLang="en-US" sz="2400" dirty="0">
                <a:ea typeface="楷体_GB2312" pitchFamily="49" charset="-122"/>
              </a:rPr>
              <a:t>。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2108200" y="1531939"/>
            <a:ext cx="8127546" cy="39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则编号为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 </a:t>
            </a:r>
            <a:r>
              <a:rPr lang="zh-CN" altLang="en-US" sz="2400" dirty="0">
                <a:ea typeface="楷体_GB2312" pitchFamily="49" charset="-122"/>
              </a:rPr>
              <a:t>的结点是编号为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171700" y="420689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下面证明 </a:t>
            </a:r>
            <a:r>
              <a:rPr lang="en-US" altLang="zh-CN" sz="2400" dirty="0">
                <a:ea typeface="楷体_GB2312" pitchFamily="49" charset="-122"/>
              </a:rPr>
              <a:t>(1)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当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=1 </a:t>
            </a:r>
            <a:r>
              <a:rPr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当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&gt;1 </a:t>
            </a:r>
            <a:r>
              <a:rPr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如果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为左孩子，且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的双亲为 </a:t>
            </a:r>
            <a:r>
              <a:rPr lang="en-US" altLang="zh-CN" sz="2400" i="1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，则有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= 2</a:t>
            </a:r>
            <a:r>
              <a:rPr lang="en-US" altLang="zh-CN" sz="2400" i="1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p </a:t>
            </a:r>
            <a:r>
              <a:rPr lang="en-US" altLang="zh-CN" sz="2400" dirty="0">
                <a:ea typeface="楷体_GB2312" pitchFamily="49" charset="-122"/>
              </a:rPr>
              <a:t>=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/ 2 =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/ 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楷体_GB2312" pitchFamily="49" charset="-122"/>
              </a:rPr>
              <a:t>，即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/ 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8545514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8545514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2189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如果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为右孩子，且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的双亲为 </a:t>
            </a:r>
            <a:r>
              <a:rPr lang="en-US" altLang="zh-CN" sz="2400" i="1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，则有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p </a:t>
            </a:r>
            <a:r>
              <a:rPr lang="en-US" altLang="zh-CN" sz="2400" dirty="0">
                <a:ea typeface="楷体_GB2312" pitchFamily="49" charset="-122"/>
              </a:rPr>
              <a:t>+1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p </a:t>
            </a:r>
            <a:r>
              <a:rPr lang="en-US" altLang="zh-CN" sz="2400" dirty="0">
                <a:ea typeface="楷体_GB2312" pitchFamily="49" charset="-122"/>
              </a:rPr>
              <a:t>=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- 1) / 2 =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/ 2 – 1 / 2 =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/ 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楷体_GB2312" pitchFamily="49" charset="-122"/>
              </a:rPr>
              <a:t>，即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/ 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16280" y="33979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48080" y="33979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479880" y="33979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38115E26-3D5C-451F-BE9C-2FD4226495B8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BE344FDE-0526-449B-A17E-E6EF8ECC9457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18A3F608-47CF-410A-8774-C93B5B1B40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EF67D2C7-BB04-482A-9DFC-EE47A5774D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01DBDB30-B84C-4CD9-BFA7-07BC39F55F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2D1CA4E2-01F4-41C3-9895-8B798E7001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BA1D2253-9939-426B-AF6D-DF5C83C65D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F372F8C-741C-4074-9F67-16239258A14B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6182D15-9058-41ED-84CA-05513A0D8A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8436ACC-EC9E-4446-B4BF-5B816FDD41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CA1A041-1613-4ECE-B1F5-6C3C73EE02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D091140-7022-4794-859D-FC940E2841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98E9874-B962-409A-9F8C-E38C4569D1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57D14D7-D064-4402-9E68-B626AEE89D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9E18CD3-589B-404F-A0AD-E36547F2B4C8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02398F0-F00C-49C8-B281-E9C1C6BD4A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6D0873D-78DF-408A-B324-253AB73FBC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41FD6B0-9AFF-4C8F-ABD9-1860F8CE08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BA97E6D-DC2A-4F56-804D-F09C7CD181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5ACCD8F-86D1-455A-A5AB-23D3AFA463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C85E4BF8-06C7-4A8D-BE42-3C63B49206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1D650C1-40A8-4B54-BADE-22D41C5F646C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5FBC411-56EF-4C30-AE5F-51F5C2AD0F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8F4E956D-AD75-4C07-BB08-F00E5C292C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2293EF6-7EE4-4844-812A-929771E903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B0D2874-FED5-41F1-9870-498F0864D2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17C9D14-A833-42B2-BE69-CD7F1DA4D7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B9509FA-3AFE-475A-9D48-52AA309097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18A7DBF-06D1-49D8-93E0-3B739F65DCA0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43A5426-FB4F-4102-9F14-394BD39E51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B1A673A-561C-4257-8D78-4C173C97AA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A971F88-0C76-4978-875C-E1E2575C43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82EA5EA-92E0-49E9-8A55-F7AF3E9928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5F69317-F923-413F-B4AB-5924F2E2ED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6F7BEAB-49A3-4788-8090-EE388A1748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7C882C6-11B3-4231-B28D-8C68EC9E1D6C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ADF40A7-2C7E-4617-ADF8-26A42F56A7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8164A70-C96C-4F31-AB06-3313AC60FA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2A6994D6-6056-4EB9-8584-B085C2DCE7A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629FC53-4027-4368-BE75-DCD3B171E3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5E61A62A-DD74-4B89-B2D2-DD3AA1729D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5275F5D-F2CB-4320-B38B-B1B891F5D9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2993770" y="44625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2079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2079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7620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7315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2111375" y="4000501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2141538" y="5805488"/>
            <a:ext cx="3930884" cy="49949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7696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7391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7608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2203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2736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2216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                            //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7461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6318251" y="1076326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00702" y="174175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32502" y="174175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64302" y="174175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86039F48-1342-4D5A-8FCF-20539E1526CC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BC7646F5-6FC9-4AAF-8677-708E21131BFA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761D5F6B-8962-4E17-A631-ECC93747F3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2E0327F2-7ECF-4096-B762-FBE45CC369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01005489-5ECD-445F-8F01-28199FB570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104C6B45-E7B9-4509-A393-2359362337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D0E8757E-E53E-4542-ABFE-39A09C5FBF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F65E53F-B558-405B-80E1-74B1F1B0A9C9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DF0BD9D-AD2C-407B-B396-6EB60184B0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9E738B1-6B87-4B85-9770-EE2D06C08A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5FAB0F7-7F47-4234-9754-90FFC0D69C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F1885E1-2C12-4B92-B752-5E47B9EAB7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9C7111C-DF75-42D1-BD9A-8F2A43963B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4AA74BB-7889-45DE-B2B8-EF2A79771E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ED554B3-A470-4925-ABA4-C56C622A5CEC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B7A7D2A-C4CF-447C-8D71-1DFD2926E6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0A9AF33-1137-40FF-AA30-2B29B51622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5BCBB62-6F88-4047-8E4D-C3DCE38FDE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5D221B6-185E-463D-8224-93A728F0C1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6C0CF5A-6339-4F1C-AA51-0A886CCF0F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2A5B7FD-6B0B-407D-80EC-FFDD69B96E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3E70342-23A9-462C-97A2-4C84FA2EDE6F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623AF84-B173-429C-B9D0-6F1E9A64CE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6C32CD7-9045-4294-972E-81524A4165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D22EAC-B825-45F6-BD63-6AE0BB65F1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0FA8C4B-CE51-4A74-BE15-D5F9613BE7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B38A388-99B9-43A9-8664-3EC6BBDD80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4DB1225-8C8E-4BDE-A113-10BB2860B3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0FEBC3F-3C2F-4304-95CF-B6B74714A9D6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90B4167-2EE2-4C25-855B-9655DB61E5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F91295F-6B84-459F-996C-2C70B27496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6E68267-1823-4AC5-B445-64BEEBCDA3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180C2DD-A8EA-43F9-846A-81C060AFC6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736E500-F388-41FC-ACCC-C9EC50E019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E16B5067-B5A6-469F-B283-C581C0B443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53FF6F2-19F0-41E0-A083-7E707A9FB250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287A6A5-2A31-461D-8CFF-91163303E2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A10F8BD1-181B-44BE-A6D9-F5F4F96546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4765CB7-0089-4E93-9671-EAE0372303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7202A95-8EE4-45C4-823F-FBA58C1069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2961065-2FDB-4DBE-829B-BF409E4329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7194E962-3359-47D7-9E6B-794239CF28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2552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2552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2552700" y="1489076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2900362" y="3851275"/>
            <a:ext cx="3124200" cy="1295400"/>
            <a:chOff x="351" y="2256"/>
            <a:chExt cx="1968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411" y="2303"/>
              <a:ext cx="1833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6430964" y="3851275"/>
            <a:ext cx="3406775" cy="1970088"/>
            <a:chOff x="2942" y="2256"/>
            <a:chExt cx="2146" cy="1241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78" y="3167"/>
              <a:ext cx="68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3012" y="3167"/>
              <a:ext cx="657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6954838" y="914400"/>
            <a:ext cx="2171700" cy="2046288"/>
            <a:chOff x="3272" y="576"/>
            <a:chExt cx="1368" cy="1289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488" y="1425"/>
              <a:ext cx="375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1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5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4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5499101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4752976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4157664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5448301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4741864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6223001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5480051" y="3589339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5172075" y="1416051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4562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5476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5172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6162676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5476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5616575" y="541338"/>
            <a:ext cx="317500" cy="712788"/>
            <a:chOff x="2488" y="523"/>
            <a:chExt cx="200" cy="449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3"/>
              <a:ext cx="72" cy="2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6041209" y="125043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4135439" y="2479679"/>
            <a:ext cx="909638" cy="369888"/>
            <a:chOff x="1555" y="1744"/>
            <a:chExt cx="573" cy="233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55" y="174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39" y="174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4745809" y="30585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6211890" y="3040068"/>
            <a:ext cx="890588" cy="369888"/>
            <a:chOff x="2863" y="2097"/>
            <a:chExt cx="561" cy="233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63" y="209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35" y="209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5468940" y="3592518"/>
            <a:ext cx="890588" cy="388938"/>
            <a:chOff x="2395" y="2445"/>
            <a:chExt cx="561" cy="245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95" y="245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67" y="24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8183564" y="617538"/>
            <a:ext cx="1984375" cy="3079750"/>
            <a:chOff x="4142" y="511"/>
            <a:chExt cx="1250" cy="1940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1"/>
              <a:ext cx="72" cy="2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203" y="95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38" y="180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75" y="1390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47" y="221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19" y="220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5203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2200276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2439989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7223126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260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3260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2268539" y="2143125"/>
            <a:ext cx="4764087" cy="4151312"/>
            <a:chOff x="2717" y="1125"/>
            <a:chExt cx="3001" cy="2615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A </a:t>
                </a:r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B </a:t>
                </a:r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C  </a:t>
                </a:r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D </a:t>
                </a:r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 E </a:t>
                </a:r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G </a:t>
                </a:r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25"/>
              <a:ext cx="212" cy="361"/>
              <a:chOff x="3789" y="1450"/>
              <a:chExt cx="212" cy="361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50"/>
                <a:ext cx="116" cy="233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88" y="151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88" y="150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76" y="247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616" y="246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72" y="296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31" y="296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80" y="295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92" y="350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56" y="349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2449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7319964" y="2701926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6140451" y="689207"/>
            <a:ext cx="4238625" cy="1804846"/>
            <a:chOff x="2874" y="2014"/>
            <a:chExt cx="2670" cy="1424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80" y="2014"/>
              <a:ext cx="50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79" y="2571"/>
              <a:ext cx="37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79" y="3147"/>
              <a:ext cx="465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5001" y="3138"/>
              <a:ext cx="48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2341563" y="658813"/>
            <a:ext cx="4343400" cy="964262"/>
            <a:chOff x="454" y="415"/>
            <a:chExt cx="2736" cy="743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           data     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765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5159896" y="1095128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>
                <a:ea typeface="华文中宋" pitchFamily="2" charset="-122"/>
              </a:rPr>
              <a:t>）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4098162" y="211288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460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2532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460626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7095582" y="5872427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它是一个“引用型”操作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227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5761039" y="2420939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2230438" y="4292601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2208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4440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2349500" y="2624140"/>
            <a:ext cx="3314700" cy="1123950"/>
            <a:chOff x="521" y="1653"/>
            <a:chExt cx="2088" cy="708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33"/>
              <a:ext cx="314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52" y="1951"/>
              <a:ext cx="355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23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23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61" y="2128"/>
              <a:ext cx="59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74" y="2128"/>
              <a:ext cx="59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2894013" y="5516564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782889" y="620714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3920332" y="3350419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5725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4337051" y="4608514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5932489" y="4652964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6292851" y="4365626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4870450" y="5291139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071814" y="3644901"/>
            <a:ext cx="5113337" cy="1697038"/>
            <a:chOff x="975" y="2296"/>
            <a:chExt cx="3221" cy="1069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</p:cNvCxnSpPr>
            <p:nvPr/>
          </p:nvCxnSpPr>
          <p:spPr bwMode="auto">
            <a:xfrm flipH="1">
              <a:off x="1550" y="2745"/>
              <a:ext cx="70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</p:cNvCxnSpPr>
            <p:nvPr/>
          </p:nvCxnSpPr>
          <p:spPr bwMode="auto">
            <a:xfrm>
              <a:off x="2842" y="2745"/>
              <a:ext cx="759" cy="387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23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23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168" y="3121"/>
              <a:ext cx="59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469" y="3132"/>
              <a:ext cx="59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2035176" y="425451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2357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6670675" y="5376864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2914650" y="3684590"/>
            <a:ext cx="2795588" cy="1376363"/>
            <a:chOff x="630" y="2321"/>
            <a:chExt cx="1761" cy="867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88" y="2321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87" y="2849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113" y="2858"/>
              <a:ext cx="27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5922964" y="1946276"/>
            <a:ext cx="4205287" cy="3067049"/>
            <a:chOff x="2880" y="1206"/>
            <a:chExt cx="2649" cy="1932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4009" y="1206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71" y="1734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800" y="1729"/>
              <a:ext cx="29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4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45" y="2799"/>
              <a:ext cx="21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50" y="2282"/>
              <a:ext cx="29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84" y="2780"/>
              <a:ext cx="39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79" y="2780"/>
              <a:ext cx="25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67" y="2282"/>
              <a:ext cx="22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276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590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828801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3276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2590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4806434" y="715344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树的定义</a:t>
            </a: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2252664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华文中宋" pitchFamily="2" charset="-122"/>
              </a:rPr>
              <a:t> 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lang="en-US" altLang="zh-CN" sz="2400" dirty="0">
                <a:ea typeface="华文中宋" pitchFamily="2" charset="-122"/>
              </a:rPr>
              <a:t>(Tree)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≥0)</a:t>
            </a:r>
            <a:r>
              <a:rPr lang="zh-CN" altLang="en-US" sz="2400" dirty="0">
                <a:ea typeface="华文中宋" pitchFamily="2" charset="-122"/>
              </a:rPr>
              <a:t>个结点的有限集。若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称为空树；若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有且仅有一个特定的称为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(Root) </a:t>
            </a:r>
            <a:r>
              <a:rPr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其余结点可分为 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 (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≥0) </a:t>
            </a:r>
            <a:r>
              <a:rPr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集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en-US" altLang="zh-CN" sz="2400" baseline="-18000" dirty="0">
                <a:ea typeface="华文中宋" pitchFamily="2" charset="-122"/>
              </a:rPr>
              <a:t>1</a:t>
            </a:r>
            <a:r>
              <a:rPr lang="en-US" altLang="zh-CN" sz="2400" dirty="0">
                <a:ea typeface="华文中宋" pitchFamily="2" charset="-122"/>
              </a:rPr>
              <a:t>,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en-US" altLang="zh-CN" sz="2400" baseline="-18000" dirty="0">
                <a:ea typeface="华文中宋" pitchFamily="2" charset="-122"/>
              </a:rPr>
              <a:t>2</a:t>
            </a:r>
            <a:r>
              <a:rPr lang="en-US" altLang="zh-CN" sz="2400" dirty="0">
                <a:ea typeface="华文中宋" pitchFamily="2" charset="-122"/>
              </a:rPr>
              <a:t>,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en-US" altLang="zh-CN" sz="2400" baseline="-18000" dirty="0">
                <a:ea typeface="华文中宋" pitchFamily="2" charset="-122"/>
              </a:rPr>
              <a:t>3</a:t>
            </a:r>
            <a:r>
              <a:rPr lang="en-US" altLang="zh-CN" sz="2400" dirty="0">
                <a:ea typeface="华文中宋" pitchFamily="2" charset="-122"/>
              </a:rPr>
              <a:t>, …,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en-US" altLang="zh-CN" sz="2400" i="1" baseline="-18000" dirty="0">
                <a:ea typeface="华文中宋" pitchFamily="2" charset="-122"/>
              </a:rPr>
              <a:t>m</a:t>
            </a:r>
            <a:r>
              <a:rPr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是一棵树，并称为根的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dirty="0" err="1">
                <a:ea typeface="华文中宋" pitchFamily="2" charset="-122"/>
              </a:rPr>
              <a:t>SubTree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3168651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05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1828801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1981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1828801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676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8305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676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1562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8305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1828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3200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3200400" y="4772025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15240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1600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8305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15240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8305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676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8305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15240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8305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1600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15240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2133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286000" y="1989138"/>
            <a:ext cx="7696200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分支结点（非终端结点）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内部结点（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树的度（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兄弟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248526" y="620714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1847528" y="476673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基本术语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3552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3562350" y="3352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2590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2743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4114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4343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2590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4495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4114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4343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2743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2667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8305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6477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2743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6477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6477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2667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5410201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7467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7848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8229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8686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9144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9601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10058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2667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636" y="1434852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3697289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4613276" y="41116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3762376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630614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3041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5530851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3429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4233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3886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3429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5791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1600201" y="2683768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36576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40386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44196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48768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53340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4191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3429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2590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2438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2971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2438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3124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3124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3657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3352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3200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3276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3733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3886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3810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3810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3810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4495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4876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4876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5410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4191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4267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5486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6019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5486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6172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5562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4648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4724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57150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60960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4238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3429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3886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3424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5791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553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3733800" y="0"/>
            <a:ext cx="6934200" cy="2677656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063751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2312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6665913" y="5448301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2943225" y="3684590"/>
            <a:ext cx="2795588" cy="1376363"/>
            <a:chOff x="630" y="2321"/>
            <a:chExt cx="1761" cy="867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88" y="2321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87" y="2849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113" y="2858"/>
              <a:ext cx="27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5991225" y="2017714"/>
            <a:ext cx="4205288" cy="3067051"/>
            <a:chOff x="2880" y="1206"/>
            <a:chExt cx="2649" cy="1932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4009" y="1206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71" y="1734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800" y="1729"/>
              <a:ext cx="29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4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45" y="2799"/>
              <a:ext cx="21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50" y="2282"/>
              <a:ext cx="29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84" y="2780"/>
              <a:ext cx="39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79" y="2780"/>
              <a:ext cx="25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67" y="2282"/>
              <a:ext cx="22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6814" y="811312"/>
            <a:ext cx="8110537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、结点的层次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根结点为第一层。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某结点在第 </a:t>
            </a:r>
            <a:r>
              <a:rPr lang="en-US" altLang="zh-CN" sz="2400" i="1">
                <a:solidFill>
                  <a:schemeClr val="tx2"/>
                </a:solidFill>
              </a:rPr>
              <a:t>i </a:t>
            </a:r>
            <a:r>
              <a:rPr lang="zh-CN" altLang="en-US" sz="240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>
                <a:solidFill>
                  <a:schemeClr val="tx2"/>
                </a:solidFill>
              </a:rPr>
              <a:t>i+1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层。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树的深度</a:t>
            </a:r>
            <a:r>
              <a:rPr lang="en-US" altLang="zh-CN" sz="2400">
                <a:solidFill>
                  <a:schemeClr val="tx2"/>
                </a:solidFill>
              </a:rPr>
              <a:t>(depth)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堂兄弟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4</a:t>
            </a:r>
            <a:r>
              <a:rPr lang="zh-CN" altLang="en-US" sz="2400">
                <a:solidFill>
                  <a:schemeClr val="tx2"/>
                </a:solidFill>
              </a:rPr>
              <a:t>、有序树和无序树</a:t>
            </a:r>
          </a:p>
          <a:p>
            <a:endParaRPr lang="en-US" altLang="zh-CN" sz="240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35638" y="2324200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279651" y="3692625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935413" y="3692625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2444751" y="4988024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5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063751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279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6651625" y="5448301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884488" y="3684590"/>
            <a:ext cx="2795588" cy="1376363"/>
            <a:chOff x="630" y="2321"/>
            <a:chExt cx="1761" cy="867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88" y="2321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87" y="2849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113" y="2858"/>
              <a:ext cx="27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5951539" y="2017714"/>
            <a:ext cx="4205287" cy="3067051"/>
            <a:chOff x="2880" y="1206"/>
            <a:chExt cx="2649" cy="1932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4009" y="1206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71" y="1734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800" y="1729"/>
              <a:ext cx="29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4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45" y="2799"/>
              <a:ext cx="21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50" y="2282"/>
              <a:ext cx="29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84" y="2780"/>
              <a:ext cx="39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79" y="2780"/>
              <a:ext cx="25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67" y="2282"/>
              <a:ext cx="22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4071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4910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3157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3614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4376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3614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3233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2700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3995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3233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3690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2395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3309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4071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4986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2852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4529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2852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3767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3309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4224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3748448" y="1518336"/>
            <a:ext cx="385042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3824648" y="4217086"/>
            <a:ext cx="385042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4601059" y="2418270"/>
            <a:ext cx="359394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2822068" y="2325758"/>
            <a:ext cx="564578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3279269" y="3240158"/>
            <a:ext cx="564577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2435408" y="3270936"/>
            <a:ext cx="42191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2924358" y="4185336"/>
            <a:ext cx="42191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3379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4219758" y="5055286"/>
            <a:ext cx="42191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4132524" y="3270936"/>
            <a:ext cx="405881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5106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2162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5702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5695950" y="2144714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5695950" y="3592514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5695950" y="5040314"/>
            <a:ext cx="3432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5680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5695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5695951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5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+ b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1930400" y="457201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1559496" y="1025526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//  {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{ Visit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data);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//return 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7288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7248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FFCC"/>
                </a:solidFill>
              </a:rPr>
              <a:t>  </a:t>
            </a:r>
            <a:r>
              <a:rPr lang="en-US" altLang="zh-CN" dirty="0" err="1">
                <a:solidFill>
                  <a:srgbClr val="FFFFCC"/>
                </a:solidFill>
              </a:rPr>
              <a:t>Lchild</a:t>
            </a:r>
            <a:r>
              <a:rPr lang="en-US" altLang="zh-CN" dirty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8355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9269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8355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9269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7974014" y="5816600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8368853" y="1557339"/>
            <a:ext cx="2479675" cy="2982913"/>
            <a:chOff x="3985" y="572"/>
            <a:chExt cx="1562" cy="1879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45"/>
              <a:ext cx="200" cy="374"/>
              <a:chOff x="2488" y="488"/>
              <a:chExt cx="200" cy="48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488"/>
                <a:ext cx="72" cy="301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5006" y="111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85" y="1644"/>
              <a:ext cx="573" cy="233"/>
              <a:chOff x="1555" y="1744"/>
              <a:chExt cx="573" cy="233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55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39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92" y="19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86" y="1916"/>
              <a:ext cx="561" cy="233"/>
              <a:chOff x="2863" y="2097"/>
              <a:chExt cx="561" cy="233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63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35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23" y="2206"/>
              <a:ext cx="561" cy="245"/>
              <a:chOff x="2395" y="2445"/>
              <a:chExt cx="561" cy="245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95" y="245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67" y="2445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3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2003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2207568" y="1089026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39053" y="3282951"/>
            <a:ext cx="2479675" cy="2982913"/>
            <a:chOff x="3985" y="572"/>
            <a:chExt cx="1562" cy="187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C </a:t>
                </a:r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E </a:t>
                </a:r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F </a:t>
                </a:r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G </a:t>
                </a:r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45"/>
              <a:ext cx="200" cy="374"/>
              <a:chOff x="2488" y="488"/>
              <a:chExt cx="200" cy="48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488"/>
                <a:ext cx="72" cy="301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5006" y="111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85" y="1644"/>
              <a:ext cx="573" cy="233"/>
              <a:chOff x="1555" y="1744"/>
              <a:chExt cx="573" cy="233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55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39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92" y="19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86" y="1916"/>
              <a:ext cx="561" cy="233"/>
              <a:chOff x="2863" y="2097"/>
              <a:chExt cx="561" cy="233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63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35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23" y="2206"/>
              <a:ext cx="561" cy="245"/>
              <a:chOff x="2395" y="2445"/>
              <a:chExt cx="561" cy="245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95" y="245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67" y="2445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3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919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991544" y="1162051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421562" y="3211514"/>
            <a:ext cx="2479675" cy="2982913"/>
            <a:chOff x="3985" y="572"/>
            <a:chExt cx="1562" cy="1879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G </a:t>
                </a:r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45"/>
              <a:ext cx="200" cy="374"/>
              <a:chOff x="2488" y="488"/>
              <a:chExt cx="200" cy="48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488"/>
                <a:ext cx="72" cy="301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5006" y="111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85" y="1644"/>
              <a:ext cx="573" cy="233"/>
              <a:chOff x="1555" y="1744"/>
              <a:chExt cx="573" cy="233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55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39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92" y="19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86" y="1916"/>
              <a:ext cx="561" cy="233"/>
              <a:chOff x="2863" y="2097"/>
              <a:chExt cx="561" cy="233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63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35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23" y="2206"/>
              <a:ext cx="561" cy="245"/>
              <a:chOff x="2395" y="2445"/>
              <a:chExt cx="561" cy="245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95" y="245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67" y="2445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3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2351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6948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6262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6262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6262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7024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7024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7596188" y="3284539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7405688" y="3573464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7405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7405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8167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8472488" y="4076701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8832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9386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9539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8183564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6415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4967289" y="2211388"/>
            <a:ext cx="2035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881688" y="3500439"/>
            <a:ext cx="1943100" cy="1366838"/>
            <a:chOff x="2745" y="2205"/>
            <a:chExt cx="1224" cy="861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8548689" y="2636841"/>
            <a:ext cx="2003425" cy="401638"/>
            <a:chOff x="4425" y="1661"/>
            <a:chExt cx="1262" cy="253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6567489" y="2982914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lang="en-US" altLang="zh-CN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7329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lang="en-US" altLang="zh-CN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lang="en-US" altLang="zh-CN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7558089" y="3744914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lang="en-US" altLang="zh-CN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634414" y="3744914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lang="en-US" altLang="zh-CN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3502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2740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4187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2678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2587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3425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3646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4645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3425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3067051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2424114" y="3035301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4035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2968626" y="2830514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3892551" y="2830514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4578351" y="3668714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4873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3130551" y="3668714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3273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8183563" y="2492376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10069513" y="6610351"/>
            <a:ext cx="415498" cy="2526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987551" y="404814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ea typeface="华文中宋" pitchFamily="2" charset="-122"/>
              </a:rPr>
              <a:t>二叉树的前序遍历序列中，任意一个结点均处在其子女结点的前面，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gdbehfca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在一非空二叉树的中序遍历序列中，根右边（）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</p:spTree>
  </p:cSld>
  <p:clrMapOvr>
    <a:masterClrMapping/>
  </p:clrMapOvr>
  <p:transition spd="slow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3024188" y="4612760"/>
            <a:ext cx="23050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3313113" y="3820597"/>
            <a:ext cx="1871662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3024189" y="3388003"/>
            <a:ext cx="1296987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3097213" y="3028435"/>
            <a:ext cx="1871662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2736850" y="2595047"/>
            <a:ext cx="12954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3529013" y="2236272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5832475" y="2237066"/>
            <a:ext cx="23050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3529013" y="2236272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5832475" y="2237066"/>
            <a:ext cx="23050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3529013" y="2236272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5832475" y="2237066"/>
            <a:ext cx="23050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3529013" y="2234685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4105276" y="1372672"/>
            <a:ext cx="1368425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2305050" y="1372672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2057400" y="457200"/>
            <a:ext cx="6453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2128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Push(S,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p)  Push 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Pop 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Pop 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Push 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8731251" y="3236914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7847014" y="4440239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8470901" y="4440239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8991601" y="4440239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9617075" y="4438651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8159750" y="3798889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9304339" y="3798889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8159750" y="5027614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8783639" y="5027614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8470901" y="5592764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9096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5591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5895975" y="5592763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5895975" y="5170488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5895975" y="4789488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5895975" y="44084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5819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5895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5895975" y="47894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5972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5972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5972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5895975" y="5170488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5895975" y="4789488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5915025" y="44084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5819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5895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5895975" y="48656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5819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5895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5895975" y="5170488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5895975" y="4789488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5915025" y="44084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5972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5972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5895975" y="48656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5972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5972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5895975" y="5170488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5915025" y="48656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5972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5972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5895975" y="52466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5972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5940425" y="5627688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5940425" y="5170488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5957888" y="47894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5972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5972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5972175" y="5246688"/>
            <a:ext cx="352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5972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5972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5940425" y="5627688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5895975" y="51704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5972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5972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5895975" y="56276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5972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8342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9042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8689975" y="3186114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8740775" y="4991101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9263064" y="3760789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8118475" y="3749676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8460196" y="4400521"/>
            <a:ext cx="37542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7866758" y="4364008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8200133" y="4975196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8509001" y="5532439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9085958" y="5551458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9024885" y="4364008"/>
            <a:ext cx="30649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9685339" y="4405314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9613900" y="4105276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9174163" y="4105276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8469313" y="4105276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8029575" y="4105276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8342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8782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9094788" y="5334001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8653463" y="5334001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9069388" y="2441575"/>
            <a:ext cx="34977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8889457" y="2831294"/>
            <a:ext cx="375206" cy="334432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8061325" y="2709864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2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8081964" y="2849046"/>
            <a:ext cx="184731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7505700" y="3235326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2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7197725" y="3883026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2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7547852" y="3353142"/>
            <a:ext cx="184731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7289800" y="6021388"/>
            <a:ext cx="35618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7505700" y="6021388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7739063" y="6021388"/>
            <a:ext cx="35618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b </a:t>
            </a:r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7935914" y="6070601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8224838" y="6021388"/>
            <a:ext cx="33374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8369300" y="6119814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8675688" y="6021388"/>
            <a:ext cx="35618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8872539" y="6119814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9161463" y="6021388"/>
            <a:ext cx="34817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9305925" y="6081714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9591675" y="6021388"/>
            <a:ext cx="30809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003425" y="457200"/>
            <a:ext cx="6453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dirty="0">
                <a:ea typeface="华文中宋" pitchFamily="2" charset="-122"/>
              </a:rPr>
              <a:t>二叉树基本操作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016126" y="923925"/>
            <a:ext cx="75041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{ if (p)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{ push(S,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}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      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{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 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    return ERROR;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6024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6329363" y="5794375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6329363" y="537210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6329363" y="4991100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6356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6280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6324600" y="537210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6324600" y="4991100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6280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6280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6356350" y="544830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6356350" y="4991100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6356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6356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6324600" y="5372100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6356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6280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6324600" y="582930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6356350" y="53721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6356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6356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6375400" y="5829300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6280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8758239" y="3595689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7874000" y="4799014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8497889" y="4799014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9018589" y="4799014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9644064" y="4797426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8186739" y="4157664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9331325" y="4157664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8186739" y="5386389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8810626" y="5386389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8497889" y="5951539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9123364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8369301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9069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8716964" y="3544889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8767764" y="5349876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9290050" y="4119564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8145464" y="4108451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8487183" y="4759296"/>
            <a:ext cx="37542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7890570" y="4722783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8227120" y="5333971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8535988" y="5891214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9112945" y="5910233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9048697" y="4722783"/>
            <a:ext cx="30649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9712325" y="4764089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9640889" y="4464051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9201150" y="4464051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8496300" y="4464051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8056563" y="4464051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8369301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8809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9121775" y="5692776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8680450" y="5692776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9096375" y="2800350"/>
            <a:ext cx="34977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8916445" y="3190071"/>
            <a:ext cx="375206" cy="334431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002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957388" y="908050"/>
            <a:ext cx="36631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957389" y="1370013"/>
            <a:ext cx="6700873" cy="10660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dirty="0">
                <a:ea typeface="楷体_GB2312" pitchFamily="49" charset="-122"/>
              </a:rPr>
              <a:t>实现此操作只需对二叉树“遍历”一遍，并在遍历过程中对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_GB2312" pitchFamily="49" charset="-122"/>
              </a:rPr>
              <a:t>“叶子结点计数”即可。显然这个遍历的次序可以随意，只是为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_GB2312" pitchFamily="49" charset="-122"/>
              </a:rPr>
              <a:t>了在遍历时进行计数，需要在算法的参数中设一个“计数器”。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957389" y="2674939"/>
            <a:ext cx="8346516" cy="37266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void </a:t>
            </a:r>
            <a:r>
              <a:rPr lang="en-US" altLang="zh-CN" sz="2400" dirty="0" err="1">
                <a:ea typeface="楷体_GB2312" pitchFamily="49" charset="-122"/>
              </a:rPr>
              <a:t>CountLeaf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int &amp;count)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// </a:t>
            </a:r>
            <a:r>
              <a:rPr lang="zh-CN" altLang="en-US" sz="2400" dirty="0">
                <a:ea typeface="楷体_GB2312" pitchFamily="49" charset="-122"/>
              </a:rPr>
              <a:t>先序遍历二叉树以 </a:t>
            </a:r>
            <a:r>
              <a:rPr lang="en-US" altLang="zh-CN" sz="2400" dirty="0">
                <a:ea typeface="楷体_GB2312" pitchFamily="49" charset="-122"/>
              </a:rPr>
              <a:t>count </a:t>
            </a:r>
            <a:r>
              <a:rPr lang="zh-CN" altLang="en-US" sz="2400" dirty="0">
                <a:ea typeface="楷体_GB2312" pitchFamily="49" charset="-122"/>
              </a:rPr>
              <a:t>返回二叉树中叶子结点的数目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if ( T )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>
                <a:ea typeface="楷体_GB2312" pitchFamily="49" charset="-122"/>
              </a:rPr>
              <a:t>if ((!T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 &amp;&amp; (!T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))  // </a:t>
            </a:r>
            <a:r>
              <a:rPr lang="zh-CN" altLang="en-US" sz="2400" dirty="0">
                <a:ea typeface="楷体_GB2312" pitchFamily="49" charset="-122"/>
              </a:rPr>
              <a:t>无左、右子树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　</a:t>
            </a:r>
            <a:r>
              <a:rPr lang="en-US" altLang="zh-CN" sz="2400" dirty="0">
                <a:ea typeface="楷体_GB2312" pitchFamily="49" charset="-122"/>
              </a:rPr>
              <a:t>count + +; </a:t>
            </a:r>
            <a:r>
              <a:rPr lang="zh-CN" altLang="en-US" sz="2400" dirty="0">
                <a:ea typeface="楷体_GB2312" pitchFamily="49" charset="-122"/>
              </a:rPr>
              <a:t>　　                     　　</a:t>
            </a:r>
            <a:r>
              <a:rPr lang="en-US" altLang="zh-CN" sz="2400" dirty="0">
                <a:ea typeface="楷体_GB2312" pitchFamily="49" charset="-122"/>
              </a:rPr>
              <a:t>// </a:t>
            </a:r>
            <a:r>
              <a:rPr lang="zh-CN" altLang="en-US" sz="2400" dirty="0">
                <a:ea typeface="楷体_GB2312" pitchFamily="49" charset="-122"/>
              </a:rPr>
              <a:t>对叶子结点计数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count);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, count);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} // if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CountLeaf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546220" y="116633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220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694114" y="1412875"/>
            <a:ext cx="962025" cy="1085850"/>
            <a:chOff x="662" y="864"/>
            <a:chExt cx="606" cy="684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044826" y="2720976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6057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6383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6591300" y="3238501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6659563" y="3706814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7351714" y="3629026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6729414" y="3940175"/>
            <a:ext cx="276225" cy="3127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7035801" y="3940175"/>
            <a:ext cx="276225" cy="3127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8135939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8205788" y="3160714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9036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8413751" y="3473450"/>
            <a:ext cx="276225" cy="31115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8966200" y="3784601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7627938" y="4330701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8042276" y="4799014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613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039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039939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847528" y="1643063"/>
            <a:ext cx="5981446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int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T)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 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9979025" y="4725988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8154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7675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8132763" y="3717926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7669213" y="4156075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8245475" y="4156075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8755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8899525" y="3717926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8178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8636001" y="4371976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8174038" y="4732338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8802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8899526" y="4941889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8748713" y="5276850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9331325" y="5276850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9450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9475788" y="4365626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9404350" y="4700588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8396288" y="3429000"/>
            <a:ext cx="362600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7932738" y="4124325"/>
            <a:ext cx="36099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8970963" y="4124325"/>
            <a:ext cx="38023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8418513" y="4700588"/>
            <a:ext cx="34977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9043988" y="5276850"/>
            <a:ext cx="38343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9713913" y="4700588"/>
            <a:ext cx="343364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8775700" y="2755900"/>
            <a:ext cx="34977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8596167" y="3146018"/>
            <a:ext cx="375206" cy="333637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9983788" y="5567363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2527301" y="4900891"/>
            <a:ext cx="2560662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2311401" y="5656541"/>
            <a:ext cx="1368425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3463926" y="2703791"/>
            <a:ext cx="1683255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2527301" y="4557197"/>
            <a:ext cx="2619880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2538007" y="4180959"/>
            <a:ext cx="1552231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2959101" y="3461028"/>
            <a:ext cx="4714874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2385362" y="2364859"/>
            <a:ext cx="1282947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6644893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6384157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61277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59118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56959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54800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52641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50101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47942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45783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43624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4111626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3895726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3679826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3463926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1992314" y="332656"/>
            <a:ext cx="5354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dirty="0">
                <a:ea typeface="华文中宋" pitchFamily="2" charset="-122"/>
              </a:rPr>
              <a:t>建立二叉树的存储结构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——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2135560" y="1916114"/>
            <a:ext cx="5383846" cy="449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(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==‘’)  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8951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8159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8616950" y="3940176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7680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8137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7673975" y="4997450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8250238" y="4997450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8759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8904289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8183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8640764" y="5164139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8178800" y="5573713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8807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8904288" y="5734051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8753475" y="6118225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9336088" y="6118225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9455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9480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9409113" y="5541963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9480550" y="3765550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7464426" y="950914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7734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1992313" y="975419"/>
            <a:ext cx="5011308" cy="86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对右图所示二叉树，按下列顺序读入字符：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</a:t>
            </a: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9215438" y="3694113"/>
            <a:ext cx="39145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8401050" y="4270375"/>
            <a:ext cx="381836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7937500" y="4965700"/>
            <a:ext cx="37863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8975725" y="4941888"/>
            <a:ext cx="39946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8423275" y="5541963"/>
            <a:ext cx="36740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9048750" y="6118225"/>
            <a:ext cx="40427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9718675" y="5541963"/>
            <a:ext cx="360996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3647729" y="620688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9953625" y="3165475"/>
            <a:ext cx="36740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9396413" y="3365530"/>
            <a:ext cx="557212" cy="352395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4079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2063750" y="4267201"/>
            <a:ext cx="3600450" cy="1985963"/>
            <a:chOff x="48" y="2688"/>
            <a:chExt cx="226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1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5192714" y="478414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7169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7169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7991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7854950" y="4691064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5181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5181601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6172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2163764" y="1039814"/>
            <a:ext cx="2947987" cy="3128963"/>
            <a:chOff x="111" y="655"/>
            <a:chExt cx="1857" cy="1971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932" y="655"/>
              <a:ext cx="17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79" y="1965"/>
              <a:ext cx="17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36" y="1076"/>
              <a:ext cx="17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09" y="1061"/>
              <a:ext cx="224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84" y="1505"/>
              <a:ext cx="224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50" y="1505"/>
              <a:ext cx="19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44" y="1947"/>
              <a:ext cx="19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13" y="2354"/>
              <a:ext cx="177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57" y="2369"/>
              <a:ext cx="19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65" y="1505"/>
              <a:ext cx="186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42" y="1541"/>
              <a:ext cx="16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631950" y="4730752"/>
            <a:ext cx="3625850" cy="1727201"/>
            <a:chOff x="1505" y="2235"/>
            <a:chExt cx="2284" cy="1088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8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2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2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2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631951" y="404813"/>
            <a:ext cx="5254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7086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5562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4876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6248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5562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6324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6781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5638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6324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7086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7543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6400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7848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7086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8305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8534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7848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9296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8534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9753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8305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5715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5715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5084764" y="1690689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7086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7175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5029200" y="1268414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8305801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7294564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5791200" y="5065714"/>
            <a:ext cx="3480440" cy="106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1558926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636713" y="5046663"/>
            <a:ext cx="8915400" cy="7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前驱和后继结点</a:t>
            </a:r>
            <a:r>
              <a:rPr lang="zh-CN" altLang="en-US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631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9380539" y="4119564"/>
            <a:ext cx="9300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1620839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3270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4068764" y="1951039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2401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2836863" y="2620964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3560763" y="1917701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2836864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2473326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1966914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3198813" y="1273176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2473326" y="1273176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2908300" y="979489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676400" y="2328864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2546350" y="2328864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3270250" y="2328864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4140200" y="2305051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2111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3705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2111375" y="3032126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2981326" y="3032126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2546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3416301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3002812" y="958334"/>
            <a:ext cx="28405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3077424" y="3037959"/>
            <a:ext cx="28405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3802912" y="1626672"/>
            <a:ext cx="28405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2172994" y="1602859"/>
            <a:ext cx="3561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2609558" y="2307709"/>
            <a:ext cx="356187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1762881" y="2307709"/>
            <a:ext cx="3032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2229606" y="3009384"/>
            <a:ext cx="3032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2655958" y="3655497"/>
            <a:ext cx="28084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3461506" y="3679309"/>
            <a:ext cx="3032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3372644" y="2307709"/>
            <a:ext cx="29527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4288826" y="2307709"/>
            <a:ext cx="25519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1905000" y="4267200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8453439" y="476250"/>
            <a:ext cx="639919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7741444" y="676305"/>
            <a:ext cx="711994" cy="395258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631950" y="5949950"/>
            <a:ext cx="8915400" cy="40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631950" y="4941888"/>
            <a:ext cx="6957354" cy="114223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631951" y="4941888"/>
            <a:ext cx="6745757" cy="114223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1622426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595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566989" y="1196976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1600200" y="404665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1600201" y="865188"/>
            <a:ext cx="4986943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{ p 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T)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{ while 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T) </a:t>
            </a:r>
            <a:br>
              <a:rPr lang="en-US" altLang="zh-CN" sz="2000" dirty="0"/>
            </a:br>
            <a:r>
              <a:rPr lang="en-US" altLang="zh-CN" sz="2000" dirty="0"/>
              <a:t>            {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7086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5562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4876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6167438" y="3511551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5562600" y="4197351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6324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6781800" y="4197351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5638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6324600" y="4883151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7086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7543800" y="4883151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6400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7848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7086600" y="5568951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8305800" y="5568951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8534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7848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9296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8534400" y="4197351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9753600" y="4197351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8305800" y="3511551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5715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5084764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7086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7162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7294564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4987926" y="2638426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8382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8305801" y="2714626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7604125" y="1416051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7772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1600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631950" y="1111251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631950" y="2136776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631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7081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5557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4872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6162676" y="3355976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55578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6319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67770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5634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6319838" y="47275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7081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7539038" y="47275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6396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7843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7081838" y="54133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8301038" y="54133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8529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7843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9291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85296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97488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8301038" y="3355976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7310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8148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8770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9609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5786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6637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8085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892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9532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1037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7323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816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8085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892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6637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7475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5875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6713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511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5951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8401050" y="2349501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7824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2135189" y="3424516"/>
            <a:ext cx="1944687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4943476" y="2992716"/>
            <a:ext cx="1368425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2495550" y="2992716"/>
            <a:ext cx="2376488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1919289" y="1911628"/>
            <a:ext cx="2663825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4008438" y="1551266"/>
            <a:ext cx="20891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1919288" y="1552853"/>
            <a:ext cx="20891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2351089" y="832128"/>
            <a:ext cx="184731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635126" y="404814"/>
            <a:ext cx="6067943" cy="597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631950" y="479426"/>
            <a:ext cx="6511526" cy="606165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{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7081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5557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4872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6162676" y="3355976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55578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6319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67770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5634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6319838" y="47275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7081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7539038" y="47275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6396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7843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7081838" y="54133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8301038" y="54133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8529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7843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9291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85296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97488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8301038" y="3355976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6015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5710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5710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6243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6853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7310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8148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8770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9609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5786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6637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8085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892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9532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1037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7323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816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8085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892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6637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6472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6472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7005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7539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7843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8986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7691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7691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7843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9063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9291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8051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8688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9499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8051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8688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6604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7240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7475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5875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5842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6478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6713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511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5080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5716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5951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7081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7158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7926388" y="2349501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7323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9228138" y="1917701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7824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7253288" y="2349500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7751766" y="1557339"/>
            <a:ext cx="1374775" cy="725487"/>
            <a:chOff x="3923" y="1117"/>
            <a:chExt cx="866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7608893" y="1196975"/>
            <a:ext cx="836613" cy="1085850"/>
            <a:chOff x="3833" y="890"/>
            <a:chExt cx="527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0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4983164" y="2482851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1847851" y="2200553"/>
            <a:ext cx="184731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1847851" y="3353078"/>
            <a:ext cx="184731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4656139" y="3496747"/>
            <a:ext cx="184731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2135188" y="5224741"/>
            <a:ext cx="25209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2135188" y="4504016"/>
            <a:ext cx="20891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10069513" y="6610351"/>
            <a:ext cx="415498" cy="2526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2135189" y="4143653"/>
            <a:ext cx="2447925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635126" y="404814"/>
            <a:ext cx="6067943" cy="597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7081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5557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4872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6162676" y="3355976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55578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6319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67770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5634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6319838" y="47275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7081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7539038" y="47275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6396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7843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7081838" y="54133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8301038" y="54133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8529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7843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9291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85296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97488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8301038" y="3355976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6015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5710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5710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6243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6853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7310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8148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8770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9609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5786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6637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8085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892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9532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10136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1037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7323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816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8085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892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6637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6472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7475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5875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5842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6478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6713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511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5080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5716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5951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7081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7158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7926388" y="2349501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7323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8377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8301038" y="2559051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9228138" y="1917701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7824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7253288" y="2349500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7751766" y="1557339"/>
            <a:ext cx="1374775" cy="725487"/>
            <a:chOff x="3923" y="1117"/>
            <a:chExt cx="866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7608893" y="1196975"/>
            <a:ext cx="836613" cy="1085850"/>
            <a:chOff x="3833" y="890"/>
            <a:chExt cx="527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0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4983164" y="2482851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655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二叉树按某种顺序线索化后，任一结点均有指向其前驱和后继的线索，这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2414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424113" y="1557339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10069513" y="6610351"/>
            <a:ext cx="415498" cy="2526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6159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284914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5664201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576766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08566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440366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989BD972-0901-48AE-A518-FD5AD711B751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C490C87D-C689-42B9-A37D-9A5750DEB84F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72F59273-7B5F-44D7-B382-F63BBF1465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CF0433E6-2DBD-41D5-94AB-6EF666F573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07A36F1C-9E33-4E24-9D68-8667BA3F25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B0C5DDA9-A813-4EB1-9883-CE12A6F743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C16CB946-B727-4BD6-B2A4-7BFDF2DFAD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457F43A-619A-4514-997C-B3192AB56438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D088FD2-A430-43A1-A353-5D2F195F3F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54B73F1-3C43-4295-95C4-FD836419E2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B4867C5-A375-479E-AD08-E2B4806617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D0CA205-34FA-4F0D-9E0F-C020EA2001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12DDE97-ACA3-4156-9A2D-9B94EF58A9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CCAE102-D033-4CFD-9BF7-D2B51A80CC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930590B-5161-43F1-9897-3F15AB3A8CD9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62E63EC-1623-46FF-BF28-FDB149A730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3949A9F-4E54-4BE1-BCEA-89BD3DECA1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99F850A-4545-4E3A-A24F-6F9ED9FAB3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82A3A06-5857-4F9A-9164-171180E05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8FFF503-0604-4137-8C1C-558AE0CC77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1B1F0540-12AE-4FC0-A990-640AEAE8A9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B69FD65-DEDC-4A67-9148-0934A7D0E995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ABC91B8-4F12-4F8E-B67D-FEB58ECEF2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23F09FC-33DE-48C4-BF30-A5ECB5E4E4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225A460-C0D8-439A-AC4F-9A363F9617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6F5E555-5C0D-4531-ACE7-C2D0D76FDD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33EB2AD-48F5-439C-AE9D-016A48CE54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6DD8D466-ACB9-4EEF-BDCA-5F0F62EC45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98DBFD9-F5B7-43DE-99C0-BF5D6E20B4EB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D4759E3-F8E6-4194-B857-70996A915D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BE6C351-0ACE-499B-8241-21338D7AF6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00D0A4B-8269-488B-9CA5-144AB55C98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A336C98-D234-41DA-A95D-1F647E6233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17272F0-8B0E-464B-BCC3-2EAAD5B356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BC3A84D-0F21-4E9A-B25F-50945B4391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E73BD95-434B-490D-9FE3-6E42D4E2EAA7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0FAC017-0DF0-4584-B961-2A67FF8D57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3EFE79CB-D031-4AD5-9897-2E335C32D6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CB0D752-B2E3-41FC-8F19-2D30D3FC17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395223E-CDDF-45CC-81CF-2E2475E4EB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B1DE661-6DE8-40CD-94F8-C8E9037F07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66696924-7FB7-4826-B898-6F8B1C4632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725613" y="1998664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3937248" y="260649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1725613" y="981075"/>
            <a:ext cx="312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1725613" y="1531938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9409113" y="609600"/>
            <a:ext cx="10795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77239" y="1027114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7288214" y="609600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7300914" y="1052514"/>
            <a:ext cx="814647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02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8688388" y="620713"/>
            <a:ext cx="8636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878013" y="1125539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1878014" y="3906839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878014" y="603250"/>
            <a:ext cx="203934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270875" y="1125539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sz="2400" dirty="0"/>
                <a:t>data    parent</a:t>
              </a:r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6600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1878014" y="4318001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1878013" y="3355976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175500" y="1916114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2487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2351089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2316164" y="2933701"/>
            <a:ext cx="3927475" cy="587375"/>
            <a:chOff x="2400" y="960"/>
            <a:chExt cx="2474" cy="370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9"/>
              <a:ext cx="2453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data 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230439" y="4686301"/>
            <a:ext cx="4348163" cy="563563"/>
            <a:chOff x="240" y="1680"/>
            <a:chExt cx="2739" cy="355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34"/>
              <a:ext cx="273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2208214" y="5621339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8472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6456363" y="1465263"/>
            <a:ext cx="2171700" cy="2046288"/>
            <a:chOff x="3272" y="576"/>
            <a:chExt cx="1368" cy="1289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488" y="1425"/>
              <a:ext cx="375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1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5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4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7967663" y="4175126"/>
            <a:ext cx="2227262" cy="2046288"/>
            <a:chOff x="4028" y="2659"/>
            <a:chExt cx="1403" cy="1289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269" y="3508"/>
              <a:ext cx="35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233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5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4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4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250" cy="15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657350" y="615950"/>
            <a:ext cx="601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657351" y="1198563"/>
            <a:ext cx="206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4727575" y="3406775"/>
            <a:ext cx="1101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4152900" y="1990725"/>
            <a:ext cx="5975350" cy="1752600"/>
            <a:chOff x="1656" y="935"/>
            <a:chExt cx="3764" cy="1104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2808" y="1070"/>
              <a:ext cx="16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000" y="1079"/>
              <a:ext cx="115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7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280" y="935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2520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2712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2904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C   ^  ^   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E   ^   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   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6888164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1847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3552825" y="476251"/>
            <a:ext cx="4279900" cy="563563"/>
            <a:chOff x="240" y="1680"/>
            <a:chExt cx="2696" cy="355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34"/>
              <a:ext cx="269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4727575" y="3883025"/>
            <a:ext cx="1439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7567614" y="3908425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2111376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5446713" y="2135188"/>
            <a:ext cx="4970462" cy="1612900"/>
            <a:chOff x="2471" y="1026"/>
            <a:chExt cx="3131" cy="1016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83"/>
              <a:ext cx="46" cy="27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107" y="1162"/>
              <a:ext cx="634" cy="318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107" y="1026"/>
              <a:ext cx="1859" cy="454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3432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……        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1992314" y="4437064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2063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3189288" y="549276"/>
            <a:ext cx="5284788" cy="569913"/>
            <a:chOff x="240" y="2880"/>
            <a:chExt cx="3329" cy="359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8"/>
              <a:ext cx="3329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3160713" y="1274763"/>
            <a:ext cx="6318250" cy="563562"/>
            <a:chOff x="240" y="3316"/>
            <a:chExt cx="3980" cy="355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70"/>
              <a:ext cx="3980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6048376" y="3883621"/>
            <a:ext cx="4217871" cy="2001189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103" name="Group 103">
            <a:extLst>
              <a:ext uri="{FF2B5EF4-FFF2-40B4-BE49-F238E27FC236}">
                <a16:creationId xmlns:a16="http://schemas.microsoft.com/office/drawing/2014/main" id="{7A0BA278-3929-4DA5-8789-12A81C449C2C}"/>
              </a:ext>
            </a:extLst>
          </p:cNvPr>
          <p:cNvGrpSpPr>
            <a:grpSpLocks/>
          </p:cNvGrpSpPr>
          <p:nvPr/>
        </p:nvGrpSpPr>
        <p:grpSpPr bwMode="auto">
          <a:xfrm>
            <a:off x="5346501" y="2181225"/>
            <a:ext cx="3559175" cy="1752600"/>
            <a:chOff x="3470" y="432"/>
            <a:chExt cx="2242" cy="1104"/>
          </a:xfrm>
        </p:grpSpPr>
        <p:sp>
          <p:nvSpPr>
            <p:cNvPr id="104" name="Line 104">
              <a:extLst>
                <a:ext uri="{FF2B5EF4-FFF2-40B4-BE49-F238E27FC236}">
                  <a16:creationId xmlns:a16="http://schemas.microsoft.com/office/drawing/2014/main" id="{3FD6B8CA-CA9B-47D2-9542-A6D88A226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5">
              <a:extLst>
                <a:ext uri="{FF2B5EF4-FFF2-40B4-BE49-F238E27FC236}">
                  <a16:creationId xmlns:a16="http://schemas.microsoft.com/office/drawing/2014/main" id="{0E354650-10AB-4899-B98A-E076C95DF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6">
              <a:extLst>
                <a:ext uri="{FF2B5EF4-FFF2-40B4-BE49-F238E27FC236}">
                  <a16:creationId xmlns:a16="http://schemas.microsoft.com/office/drawing/2014/main" id="{FA255018-A22D-4095-902C-9FB8477AC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7">
              <a:extLst>
                <a:ext uri="{FF2B5EF4-FFF2-40B4-BE49-F238E27FC236}">
                  <a16:creationId xmlns:a16="http://schemas.microsoft.com/office/drawing/2014/main" id="{4C3436D7-64D2-4604-9798-05B74D47B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8">
              <a:extLst>
                <a:ext uri="{FF2B5EF4-FFF2-40B4-BE49-F238E27FC236}">
                  <a16:creationId xmlns:a16="http://schemas.microsoft.com/office/drawing/2014/main" id="{B7E93ACF-B089-4C2F-B60A-A2AC751EA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46F41077-37F9-429B-910C-92846FF8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A     3 </a:t>
              </a:r>
            </a:p>
          </p:txBody>
        </p:sp>
        <p:sp>
          <p:nvSpPr>
            <p:cNvPr id="110" name="Line 110">
              <a:extLst>
                <a:ext uri="{FF2B5EF4-FFF2-40B4-BE49-F238E27FC236}">
                  <a16:creationId xmlns:a16="http://schemas.microsoft.com/office/drawing/2014/main" id="{C0C61518-A951-4F63-9E9B-7D0092FEF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1">
              <a:extLst>
                <a:ext uri="{FF2B5EF4-FFF2-40B4-BE49-F238E27FC236}">
                  <a16:creationId xmlns:a16="http://schemas.microsoft.com/office/drawing/2014/main" id="{3E74B988-78AC-498B-9AFE-19E8D1855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2">
              <a:extLst>
                <a:ext uri="{FF2B5EF4-FFF2-40B4-BE49-F238E27FC236}">
                  <a16:creationId xmlns:a16="http://schemas.microsoft.com/office/drawing/2014/main" id="{487334FE-C1EA-4387-9585-D528EAAAB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Rectangle 113">
              <a:extLst>
                <a:ext uri="{FF2B5EF4-FFF2-40B4-BE49-F238E27FC236}">
                  <a16:creationId xmlns:a16="http://schemas.microsoft.com/office/drawing/2014/main" id="{F388CB91-D3BC-4A42-9EEE-B2CD207D3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B    0 </a:t>
              </a:r>
            </a:p>
          </p:txBody>
        </p:sp>
        <p:sp>
          <p:nvSpPr>
            <p:cNvPr id="114" name="Rectangle 114">
              <a:extLst>
                <a:ext uri="{FF2B5EF4-FFF2-40B4-BE49-F238E27FC236}">
                  <a16:creationId xmlns:a16="http://schemas.microsoft.com/office/drawing/2014/main" id="{4F802A87-F881-48D8-8671-07D30A57C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C     0 </a:t>
              </a:r>
            </a:p>
          </p:txBody>
        </p:sp>
        <p:sp>
          <p:nvSpPr>
            <p:cNvPr id="115" name="Line 115">
              <a:extLst>
                <a:ext uri="{FF2B5EF4-FFF2-40B4-BE49-F238E27FC236}">
                  <a16:creationId xmlns:a16="http://schemas.microsoft.com/office/drawing/2014/main" id="{02A1C79C-A632-4075-A2BF-BDBA865FE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16">
              <a:extLst>
                <a:ext uri="{FF2B5EF4-FFF2-40B4-BE49-F238E27FC236}">
                  <a16:creationId xmlns:a16="http://schemas.microsoft.com/office/drawing/2014/main" id="{B597D0AA-2B1F-4E20-8E44-E9818EFE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2  </a:t>
              </a:r>
            </a:p>
          </p:txBody>
        </p:sp>
        <p:sp>
          <p:nvSpPr>
            <p:cNvPr id="117" name="Line 117">
              <a:extLst>
                <a:ext uri="{FF2B5EF4-FFF2-40B4-BE49-F238E27FC236}">
                  <a16:creationId xmlns:a16="http://schemas.microsoft.com/office/drawing/2014/main" id="{E4FE24EF-75EE-42CC-A3AB-A4F7641F9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8">
              <a:extLst>
                <a:ext uri="{FF2B5EF4-FFF2-40B4-BE49-F238E27FC236}">
                  <a16:creationId xmlns:a16="http://schemas.microsoft.com/office/drawing/2014/main" id="{A0E20541-9943-47DA-BBB4-3F9ECFF5D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9">
              <a:extLst>
                <a:ext uri="{FF2B5EF4-FFF2-40B4-BE49-F238E27FC236}">
                  <a16:creationId xmlns:a16="http://schemas.microsoft.com/office/drawing/2014/main" id="{EEDB3BEF-54A1-4531-B85C-616717999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120">
              <a:extLst>
                <a:ext uri="{FF2B5EF4-FFF2-40B4-BE49-F238E27FC236}">
                  <a16:creationId xmlns:a16="http://schemas.microsoft.com/office/drawing/2014/main" id="{716A8267-7BBA-49CD-B726-7A5C74AB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E     0 </a:t>
              </a:r>
            </a:p>
          </p:txBody>
        </p:sp>
        <p:sp>
          <p:nvSpPr>
            <p:cNvPr id="121" name="Line 121">
              <a:extLst>
                <a:ext uri="{FF2B5EF4-FFF2-40B4-BE49-F238E27FC236}">
                  <a16:creationId xmlns:a16="http://schemas.microsoft.com/office/drawing/2014/main" id="{9A16C2EA-10FA-45D8-B728-7525C2E59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Rectangle 122">
              <a:extLst>
                <a:ext uri="{FF2B5EF4-FFF2-40B4-BE49-F238E27FC236}">
                  <a16:creationId xmlns:a16="http://schemas.microsoft.com/office/drawing/2014/main" id="{3AAA7348-35FA-4331-B7C9-6EC72E3FB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F     0 </a:t>
              </a:r>
            </a:p>
          </p:txBody>
        </p:sp>
        <p:sp>
          <p:nvSpPr>
            <p:cNvPr id="123" name="Line 123">
              <a:extLst>
                <a:ext uri="{FF2B5EF4-FFF2-40B4-BE49-F238E27FC236}">
                  <a16:creationId xmlns:a16="http://schemas.microsoft.com/office/drawing/2014/main" id="{78CD145E-B505-4F4E-927C-38888E2C6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24" name="Line 124">
              <a:extLst>
                <a:ext uri="{FF2B5EF4-FFF2-40B4-BE49-F238E27FC236}">
                  <a16:creationId xmlns:a16="http://schemas.microsoft.com/office/drawing/2014/main" id="{13F029B0-982B-4040-BE9F-F8B7DC284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25">
              <a:extLst>
                <a:ext uri="{FF2B5EF4-FFF2-40B4-BE49-F238E27FC236}">
                  <a16:creationId xmlns:a16="http://schemas.microsoft.com/office/drawing/2014/main" id="{94F00203-6A8D-4F52-BA9A-71C76CEFF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254">
            <a:extLst>
              <a:ext uri="{FF2B5EF4-FFF2-40B4-BE49-F238E27FC236}">
                <a16:creationId xmlns:a16="http://schemas.microsoft.com/office/drawing/2014/main" id="{A60EBD87-522A-4199-BF99-B78861A97041}"/>
              </a:ext>
            </a:extLst>
          </p:cNvPr>
          <p:cNvGrpSpPr>
            <a:grpSpLocks/>
          </p:cNvGrpSpPr>
          <p:nvPr/>
        </p:nvGrpSpPr>
        <p:grpSpPr bwMode="auto">
          <a:xfrm>
            <a:off x="4943425" y="2060575"/>
            <a:ext cx="4716464" cy="1944688"/>
            <a:chOff x="341" y="2568"/>
            <a:chExt cx="2971" cy="1225"/>
          </a:xfrm>
        </p:grpSpPr>
        <p:sp useBgFill="1">
          <p:nvSpPr>
            <p:cNvPr id="127" name="Rectangle 255">
              <a:extLst>
                <a:ext uri="{FF2B5EF4-FFF2-40B4-BE49-F238E27FC236}">
                  <a16:creationId xmlns:a16="http://schemas.microsoft.com/office/drawing/2014/main" id="{C8BC6CD0-74CC-4B6C-8571-AEAE1B84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8" name="Group 256">
              <a:extLst>
                <a:ext uri="{FF2B5EF4-FFF2-40B4-BE49-F238E27FC236}">
                  <a16:creationId xmlns:a16="http://schemas.microsoft.com/office/drawing/2014/main" id="{E380AED8-2B40-4A18-A687-2CB43FEE5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29" name="Line 257">
                <a:extLst>
                  <a:ext uri="{FF2B5EF4-FFF2-40B4-BE49-F238E27FC236}">
                    <a16:creationId xmlns:a16="http://schemas.microsoft.com/office/drawing/2014/main" id="{0C7BE7EB-3EA0-4545-B4C2-AE410ABBC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58">
                <a:extLst>
                  <a:ext uri="{FF2B5EF4-FFF2-40B4-BE49-F238E27FC236}">
                    <a16:creationId xmlns:a16="http://schemas.microsoft.com/office/drawing/2014/main" id="{750DA359-1AD2-40E7-A032-EBB60A8E6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59">
                <a:extLst>
                  <a:ext uri="{FF2B5EF4-FFF2-40B4-BE49-F238E27FC236}">
                    <a16:creationId xmlns:a16="http://schemas.microsoft.com/office/drawing/2014/main" id="{41A835C7-8607-4986-89F5-99D1B69A7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60">
                <a:extLst>
                  <a:ext uri="{FF2B5EF4-FFF2-40B4-BE49-F238E27FC236}">
                    <a16:creationId xmlns:a16="http://schemas.microsoft.com/office/drawing/2014/main" id="{7F17036D-F01F-4EFF-A9EB-823AF5215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261">
                <a:extLst>
                  <a:ext uri="{FF2B5EF4-FFF2-40B4-BE49-F238E27FC236}">
                    <a16:creationId xmlns:a16="http://schemas.microsoft.com/office/drawing/2014/main" id="{7F51603D-3CD9-4014-A8CE-0E89F6AC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Rectangle 262">
                <a:extLst>
                  <a:ext uri="{FF2B5EF4-FFF2-40B4-BE49-F238E27FC236}">
                    <a16:creationId xmlns:a16="http://schemas.microsoft.com/office/drawing/2014/main" id="{4ED11B06-1F4C-43EA-8E0F-85D792326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A    3</a:t>
                </a:r>
                <a:r>
                  <a:rPr lang="en-US" altLang="zh-CN" dirty="0">
                    <a:ea typeface="楷体_GB2312" pitchFamily="49" charset="-122"/>
                  </a:rPr>
                  <a:t>             ^</a:t>
                </a:r>
              </a:p>
            </p:txBody>
          </p:sp>
          <p:sp>
            <p:nvSpPr>
              <p:cNvPr id="135" name="Line 263">
                <a:extLst>
                  <a:ext uri="{FF2B5EF4-FFF2-40B4-BE49-F238E27FC236}">
                    <a16:creationId xmlns:a16="http://schemas.microsoft.com/office/drawing/2014/main" id="{3D3062C9-8CB5-45CD-AC1C-5F589C7B9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264">
                <a:extLst>
                  <a:ext uri="{FF2B5EF4-FFF2-40B4-BE49-F238E27FC236}">
                    <a16:creationId xmlns:a16="http://schemas.microsoft.com/office/drawing/2014/main" id="{0889AE2D-CDC0-403B-B542-1CB4E3980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265">
                <a:extLst>
                  <a:ext uri="{FF2B5EF4-FFF2-40B4-BE49-F238E27FC236}">
                    <a16:creationId xmlns:a16="http://schemas.microsoft.com/office/drawing/2014/main" id="{392263C2-1C0C-4F51-8E2E-B48993DBB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Rectangle 266">
                <a:extLst>
                  <a:ext uri="{FF2B5EF4-FFF2-40B4-BE49-F238E27FC236}">
                    <a16:creationId xmlns:a16="http://schemas.microsoft.com/office/drawing/2014/main" id="{F6FC705B-B3A1-4E6F-93E4-AB7EC0CB7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B   0 </a:t>
                </a:r>
              </a:p>
            </p:txBody>
          </p:sp>
          <p:sp>
            <p:nvSpPr>
              <p:cNvPr id="139" name="Rectangle 267">
                <a:extLst>
                  <a:ext uri="{FF2B5EF4-FFF2-40B4-BE49-F238E27FC236}">
                    <a16:creationId xmlns:a16="http://schemas.microsoft.com/office/drawing/2014/main" id="{B9BD550B-045B-4D50-BA72-F59B0B790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C   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40" name="Line 268">
                <a:extLst>
                  <a:ext uri="{FF2B5EF4-FFF2-40B4-BE49-F238E27FC236}">
                    <a16:creationId xmlns:a16="http://schemas.microsoft.com/office/drawing/2014/main" id="{14D70032-8958-4C5A-BBE2-BB84EEFC5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Rectangle 269">
                <a:extLst>
                  <a:ext uri="{FF2B5EF4-FFF2-40B4-BE49-F238E27FC236}">
                    <a16:creationId xmlns:a16="http://schemas.microsoft.com/office/drawing/2014/main" id="{B581A63A-32C3-43C2-BC8D-ECF100E4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42" name="Line 270">
                <a:extLst>
                  <a:ext uri="{FF2B5EF4-FFF2-40B4-BE49-F238E27FC236}">
                    <a16:creationId xmlns:a16="http://schemas.microsoft.com/office/drawing/2014/main" id="{E83FB6BC-F0B8-4D9D-B220-A4CD21FDC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271">
                <a:extLst>
                  <a:ext uri="{FF2B5EF4-FFF2-40B4-BE49-F238E27FC236}">
                    <a16:creationId xmlns:a16="http://schemas.microsoft.com/office/drawing/2014/main" id="{7C42163E-5267-45C8-98B9-EA72C94FD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441C2C89-ABA0-404F-BB8E-837E7BCF0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Rectangle 273">
                <a:extLst>
                  <a:ext uri="{FF2B5EF4-FFF2-40B4-BE49-F238E27FC236}">
                    <a16:creationId xmlns:a16="http://schemas.microsoft.com/office/drawing/2014/main" id="{B635FA45-667F-41F3-B879-B5C6F1AB1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  0 </a:t>
                </a:r>
              </a:p>
            </p:txBody>
          </p:sp>
          <p:sp>
            <p:nvSpPr>
              <p:cNvPr id="146" name="Line 274">
                <a:extLst>
                  <a:ext uri="{FF2B5EF4-FFF2-40B4-BE49-F238E27FC236}">
                    <a16:creationId xmlns:a16="http://schemas.microsoft.com/office/drawing/2014/main" id="{AFECF0DA-5F39-46BB-B3BC-9457815CE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Rectangle 275">
                <a:extLst>
                  <a:ext uri="{FF2B5EF4-FFF2-40B4-BE49-F238E27FC236}">
                    <a16:creationId xmlns:a16="http://schemas.microsoft.com/office/drawing/2014/main" id="{AC6D7414-4487-466A-B4A8-C653CCE70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8822796E-6C1E-435E-8CDD-3CEFA99FB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277">
                <a:extLst>
                  <a:ext uri="{FF2B5EF4-FFF2-40B4-BE49-F238E27FC236}">
                    <a16:creationId xmlns:a16="http://schemas.microsoft.com/office/drawing/2014/main" id="{BBDCC88F-7E10-4A9D-AF33-C958FE901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FFD7AFC-2F21-4A32-AF4E-5533F94D7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279">
                <a:extLst>
                  <a:ext uri="{FF2B5EF4-FFF2-40B4-BE49-F238E27FC236}">
                    <a16:creationId xmlns:a16="http://schemas.microsoft.com/office/drawing/2014/main" id="{58B09BD1-B77C-48D3-9994-44CAE4108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280">
                <a:extLst>
                  <a:ext uri="{FF2B5EF4-FFF2-40B4-BE49-F238E27FC236}">
                    <a16:creationId xmlns:a16="http://schemas.microsoft.com/office/drawing/2014/main" id="{1BF8A747-2FF4-4B2B-8253-C6C6184F7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281">
                <a:extLst>
                  <a:ext uri="{FF2B5EF4-FFF2-40B4-BE49-F238E27FC236}">
                    <a16:creationId xmlns:a16="http://schemas.microsoft.com/office/drawing/2014/main" id="{F93CD0FD-0A7B-4663-BE83-5E25C8648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282">
                <a:extLst>
                  <a:ext uri="{FF2B5EF4-FFF2-40B4-BE49-F238E27FC236}">
                    <a16:creationId xmlns:a16="http://schemas.microsoft.com/office/drawing/2014/main" id="{98A2EDE7-E930-4513-97F9-AB04DDE7B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283">
                <a:extLst>
                  <a:ext uri="{FF2B5EF4-FFF2-40B4-BE49-F238E27FC236}">
                    <a16:creationId xmlns:a16="http://schemas.microsoft.com/office/drawing/2014/main" id="{919AB95C-A0CC-461D-AB82-B3A03A73F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284">
                <a:extLst>
                  <a:ext uri="{FF2B5EF4-FFF2-40B4-BE49-F238E27FC236}">
                    <a16:creationId xmlns:a16="http://schemas.microsoft.com/office/drawing/2014/main" id="{0387F4EE-A61B-4F2D-A4EC-7DBD62839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285">
                <a:extLst>
                  <a:ext uri="{FF2B5EF4-FFF2-40B4-BE49-F238E27FC236}">
                    <a16:creationId xmlns:a16="http://schemas.microsoft.com/office/drawing/2014/main" id="{79C19261-3F7C-46B6-876C-48861F8F5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286">
                <a:extLst>
                  <a:ext uri="{FF2B5EF4-FFF2-40B4-BE49-F238E27FC236}">
                    <a16:creationId xmlns:a16="http://schemas.microsoft.com/office/drawing/2014/main" id="{91003EAC-BBBB-4E89-98B5-AD8706D1B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Line 287">
                <a:extLst>
                  <a:ext uri="{FF2B5EF4-FFF2-40B4-BE49-F238E27FC236}">
                    <a16:creationId xmlns:a16="http://schemas.microsoft.com/office/drawing/2014/main" id="{6EEF7DF4-0CD2-4392-ADE8-6C9647053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288">
                <a:extLst>
                  <a:ext uri="{FF2B5EF4-FFF2-40B4-BE49-F238E27FC236}">
                    <a16:creationId xmlns:a16="http://schemas.microsoft.com/office/drawing/2014/main" id="{E24973C7-E07E-4738-BC00-DD850CE8F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Line 289">
                <a:extLst>
                  <a:ext uri="{FF2B5EF4-FFF2-40B4-BE49-F238E27FC236}">
                    <a16:creationId xmlns:a16="http://schemas.microsoft.com/office/drawing/2014/main" id="{57451199-4054-476D-AE63-1B17CCC3F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600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6172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4267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  A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  B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  C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  D    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  R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  E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F 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G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H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K    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7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447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5     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  ^ </a:t>
              </a: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2     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    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5715000" y="2514601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676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7543801" y="5924550"/>
            <a:ext cx="2105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600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8123238" y="5445125"/>
            <a:ext cx="1181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03388" y="1752601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719263" y="1244601"/>
            <a:ext cx="2408032" cy="4903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005264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 child  next</a:t>
              </a:r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03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791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5791201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077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sz="2400" dirty="0"/>
                <a:t>data 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03388" y="4289426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03388" y="3805239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403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600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600201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5867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R  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^  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C   ^ 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 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K   ^ </a:t>
              </a: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1576388" y="1844676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1601789" y="1992314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1600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3443289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443164" y="2867025"/>
            <a:ext cx="6527171" cy="30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443164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443164" y="1909764"/>
            <a:ext cx="2061783" cy="5567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   data   </a:t>
              </a:r>
              <a:r>
                <a:rPr lang="en-US" altLang="zh-CN" sz="3000" dirty="0" err="1"/>
                <a:t>nextsibling</a:t>
              </a:r>
              <a:endParaRPr lang="en-US" altLang="zh-CN" sz="300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</TotalTime>
  <Words>11032</Words>
  <Application>Microsoft Office PowerPoint</Application>
  <PresentationFormat>宽屏</PresentationFormat>
  <Paragraphs>2853</Paragraphs>
  <Slides>129</Slides>
  <Notes>96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50" baseType="lpstr">
      <vt:lpstr>ˎ̥</vt:lpstr>
      <vt:lpstr>Arial Unicode MS</vt:lpstr>
      <vt:lpstr>Monotype Sorts</vt:lpstr>
      <vt:lpstr>仿宋_GB2312</vt:lpstr>
      <vt:lpstr>黑体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先序遍历过程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455</cp:revision>
  <dcterms:created xsi:type="dcterms:W3CDTF">2010-01-05T06:25:07Z</dcterms:created>
  <dcterms:modified xsi:type="dcterms:W3CDTF">2018-09-06T09:02:41Z</dcterms:modified>
</cp:coreProperties>
</file>