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7864" y="260648"/>
            <a:ext cx="5105400" cy="2868168"/>
          </a:xfrm>
        </p:spPr>
        <p:txBody>
          <a:bodyPr/>
          <a:lstStyle/>
          <a:p>
            <a:r>
              <a:rPr lang="en-US" altLang="zh-CN" sz="6600" dirty="0" err="1" smtClean="0"/>
              <a:t>Qq</a:t>
            </a:r>
            <a:r>
              <a:rPr lang="zh-CN" altLang="en-US" sz="6600" dirty="0" smtClean="0"/>
              <a:t>项目总结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5165" y="5398160"/>
            <a:ext cx="5114778" cy="1101248"/>
          </a:xfrm>
        </p:spPr>
        <p:txBody>
          <a:bodyPr/>
          <a:lstStyle/>
          <a:p>
            <a:r>
              <a:rPr lang="en-US" altLang="zh-CN" dirty="0" smtClean="0"/>
              <a:t>E13</a:t>
            </a:r>
            <a:r>
              <a:rPr lang="zh-CN" altLang="en-US" dirty="0" smtClean="0"/>
              <a:t>程</a:t>
            </a:r>
            <a:r>
              <a:rPr lang="zh-CN" altLang="en-US" dirty="0" smtClean="0"/>
              <a:t>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478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4176464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通过这次的项目巩固了自己以前的漏洞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意识到了团队合作的重要性。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加入群聊的功能</a:t>
            </a:r>
            <a:endParaRPr lang="en-US" altLang="zh-CN" dirty="0" smtClean="0"/>
          </a:p>
          <a:p>
            <a:r>
              <a:rPr lang="zh-CN" altLang="en-US" dirty="0" smtClean="0"/>
              <a:t>争取把截图的功能做好</a:t>
            </a:r>
            <a:endParaRPr lang="en-US" altLang="zh-CN" dirty="0" smtClean="0"/>
          </a:p>
          <a:p>
            <a:r>
              <a:rPr lang="zh-CN" altLang="en-US" dirty="0" smtClean="0"/>
              <a:t>把一些边边角角的功能做好如：更改个人的信息、更改还有的备注、更改分组的信息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en-US" altLang="zh-CN" dirty="0" smtClean="0"/>
              <a:t>000</a:t>
            </a:r>
            <a:endParaRPr lang="en-US" altLang="zh-CN" dirty="0" smtClean="0"/>
          </a:p>
          <a:p>
            <a:r>
              <a:rPr lang="zh-CN" altLang="en-US" dirty="0" smtClean="0"/>
              <a:t>总时间：三个月  实际</a:t>
            </a:r>
            <a:r>
              <a:rPr lang="zh-CN" altLang="en-US" dirty="0" smtClean="0"/>
              <a:t>所</a:t>
            </a:r>
            <a:r>
              <a:rPr lang="zh-CN" altLang="en-US" dirty="0" smtClean="0"/>
              <a:t>花的时间：一个月</a:t>
            </a:r>
            <a:endParaRPr lang="en-US" altLang="zh-CN" dirty="0" smtClean="0"/>
          </a:p>
          <a:p>
            <a:r>
              <a:rPr lang="zh-CN" altLang="en-US" dirty="0" smtClean="0"/>
              <a:t>完成的功能：登陆、注册、添加好友、单聊、发送文件、抖动窗体、发送表情等功能</a:t>
            </a:r>
            <a:endParaRPr lang="en-US" altLang="zh-CN" dirty="0" smtClean="0"/>
          </a:p>
          <a:p>
            <a:r>
              <a:rPr lang="zh-CN" altLang="en-US" dirty="0" smtClean="0"/>
              <a:t>知识点巩固：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流、</a:t>
            </a:r>
            <a:r>
              <a:rPr lang="en-US" altLang="zh-CN" dirty="0" smtClean="0"/>
              <a:t>GUI</a:t>
            </a:r>
            <a:r>
              <a:rPr lang="zh-CN" altLang="en-US" dirty="0" smtClean="0"/>
              <a:t>、面向对象、集合框架等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86335" cy="230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0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88640"/>
            <a:ext cx="26670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20888"/>
            <a:ext cx="514350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服务器端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2626"/>
            <a:ext cx="7239000" cy="47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1"/>
            <a:ext cx="7239000" cy="423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数据表的</a:t>
            </a:r>
            <a:r>
              <a:rPr lang="en-US" altLang="zh-CN" dirty="0" err="1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904206"/>
            <a:ext cx="39624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面向对象的特性 封装、继承、多态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、将所有的通信协议封装成领域对象，将公共的方法提炼出来。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、通信协议中的继承关系 每种消息都集成</a:t>
            </a:r>
            <a:r>
              <a:rPr lang="en-US" altLang="zh-CN" dirty="0" err="1" smtClean="0"/>
              <a:t>msghead</a:t>
            </a:r>
            <a:r>
              <a:rPr lang="en-US" altLang="zh-CN" dirty="0" smtClean="0"/>
              <a:t>  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msghead</a:t>
            </a:r>
            <a:r>
              <a:rPr lang="zh-CN" altLang="en-US" dirty="0" smtClean="0"/>
              <a:t>有四个属性 长度</a:t>
            </a:r>
            <a:r>
              <a:rPr lang="zh-CN" altLang="en-US" dirty="0"/>
              <a:t> </a:t>
            </a:r>
            <a:r>
              <a:rPr lang="zh-CN" altLang="en-US" dirty="0" smtClean="0"/>
              <a:t> 类型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开始地   目的地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、判断消息的类型后，将消息头转为具体的消息类型。向下转型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将消息打包好使用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流发送出去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、网络中传递的都是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字节 （为了快）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、每一次的一来一往都要将消息进行装包解包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不够的</a:t>
            </a:r>
            <a:r>
              <a:rPr lang="zh-CN" altLang="en-US" dirty="0" smtClean="0"/>
              <a:t>补零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readfully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23050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861048"/>
            <a:ext cx="2295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使用线程</a:t>
            </a:r>
            <a:r>
              <a:rPr lang="zh-CN" altLang="en-US" dirty="0" smtClean="0"/>
              <a:t>处理异步消息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43924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1534</TotalTime>
  <Words>272</Words>
  <Application>Microsoft Office PowerPoint</Application>
  <PresentationFormat>全屏显示(4:3)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华丽</vt:lpstr>
      <vt:lpstr>Qq项目总结</vt:lpstr>
      <vt:lpstr>幻灯片 2</vt:lpstr>
      <vt:lpstr>幻灯片 3</vt:lpstr>
      <vt:lpstr>程序流程图-服务器端</vt:lpstr>
      <vt:lpstr>程序流程图-客户端</vt:lpstr>
      <vt:lpstr>数据表的er图</vt:lpstr>
      <vt:lpstr>技术要点：</vt:lpstr>
      <vt:lpstr>技术要点：</vt:lpstr>
      <vt:lpstr>技术要点</vt:lpstr>
      <vt:lpstr>技术要点</vt:lpstr>
      <vt:lpstr>总结：</vt:lpstr>
      <vt:lpstr>项目展望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Qq项目总结</dc:title>
  <cp:lastModifiedBy>Administrator</cp:lastModifiedBy>
  <cp:revision>101</cp:revision>
  <dcterms:modified xsi:type="dcterms:W3CDTF">2015-04-07T10:58:28Z</dcterms:modified>
</cp:coreProperties>
</file>