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906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C4736-F899-4FFD-82BF-D7F31CDF8888}" type="doc">
      <dgm:prSet loTypeId="urn:microsoft.com/office/officeart/2005/8/layout/cycle4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F3F232-7288-4194-9134-DA8E78B861C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600" b="1" dirty="0"/>
            <a:t>1.RefinedLongReadMappingAndQuantification.py</a:t>
          </a:r>
        </a:p>
        <a:p>
          <a:pPr algn="l"/>
          <a:r>
            <a:rPr lang="en-US" sz="1600" dirty="0"/>
            <a:t>Usage: map refined long-reads to reference genome and perform gene/transcript quantification</a:t>
          </a:r>
        </a:p>
      </dgm:t>
    </dgm:pt>
    <dgm:pt modelId="{D964498C-9EA0-4B90-89E4-7D4824699B56}" type="parTrans" cxnId="{D94C2D56-B422-45B0-AA54-C4F06116A2DD}">
      <dgm:prSet/>
      <dgm:spPr/>
      <dgm:t>
        <a:bodyPr/>
        <a:lstStyle/>
        <a:p>
          <a:endParaRPr lang="en-US"/>
        </a:p>
      </dgm:t>
    </dgm:pt>
    <dgm:pt modelId="{F551D3EA-BFED-4491-A8D1-2FA47E8AC72A}" type="sibTrans" cxnId="{D94C2D56-B422-45B0-AA54-C4F06116A2DD}">
      <dgm:prSet/>
      <dgm:spPr/>
      <dgm:t>
        <a:bodyPr/>
        <a:lstStyle/>
        <a:p>
          <a:endParaRPr lang="en-US"/>
        </a:p>
      </dgm:t>
    </dgm:pt>
    <dgm:pt modelId="{2670072C-DF6E-4436-9786-0C87B538FD97}">
      <dgm:prSet phldrT="[Text]" custT="1"/>
      <dgm:spPr/>
      <dgm:t>
        <a:bodyPr/>
        <a:lstStyle/>
        <a:p>
          <a:pPr>
            <a:buNone/>
          </a:pPr>
          <a:r>
            <a:rPr lang="en-US" sz="1600" b="1" dirty="0"/>
            <a:t>Imported python libraries</a:t>
          </a:r>
        </a:p>
      </dgm:t>
    </dgm:pt>
    <dgm:pt modelId="{C8266A6A-0795-4090-B773-4A2DA6A597EC}" type="parTrans" cxnId="{3F965DBA-85FC-4BA0-B4AC-105EEC846DDA}">
      <dgm:prSet/>
      <dgm:spPr/>
      <dgm:t>
        <a:bodyPr/>
        <a:lstStyle/>
        <a:p>
          <a:endParaRPr lang="en-US"/>
        </a:p>
      </dgm:t>
    </dgm:pt>
    <dgm:pt modelId="{D89B08EF-74BA-41E1-A3A4-9A86CAAA05CD}" type="sibTrans" cxnId="{3F965DBA-85FC-4BA0-B4AC-105EEC846DDA}">
      <dgm:prSet/>
      <dgm:spPr/>
      <dgm:t>
        <a:bodyPr/>
        <a:lstStyle/>
        <a:p>
          <a:endParaRPr lang="en-US"/>
        </a:p>
      </dgm:t>
    </dgm:pt>
    <dgm:pt modelId="{B6318748-EA06-4E78-BEC3-6C1B64029EC9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600" b="1" dirty="0"/>
            <a:t>2.CountReads4ClusteredReads.sh</a:t>
          </a:r>
        </a:p>
        <a:p>
          <a:pPr algn="l"/>
          <a:r>
            <a:rPr lang="en-US" sz="1600" dirty="0"/>
            <a:t>Usage: counts reads clustered into each consensus long-read </a:t>
          </a:r>
        </a:p>
      </dgm:t>
    </dgm:pt>
    <dgm:pt modelId="{2239CD90-81CF-4065-8AF5-7A8F7E1FD8F2}" type="parTrans" cxnId="{0F5BF3E0-6016-4D46-8866-8A4C0BD386CA}">
      <dgm:prSet/>
      <dgm:spPr/>
      <dgm:t>
        <a:bodyPr/>
        <a:lstStyle/>
        <a:p>
          <a:endParaRPr lang="en-US"/>
        </a:p>
      </dgm:t>
    </dgm:pt>
    <dgm:pt modelId="{293D788C-A786-4B71-8248-FB67C565FDC5}" type="sibTrans" cxnId="{0F5BF3E0-6016-4D46-8866-8A4C0BD386CA}">
      <dgm:prSet/>
      <dgm:spPr/>
      <dgm:t>
        <a:bodyPr/>
        <a:lstStyle/>
        <a:p>
          <a:endParaRPr lang="en-US"/>
        </a:p>
      </dgm:t>
    </dgm:pt>
    <dgm:pt modelId="{530E2A56-DC6D-4A12-BEDB-C32100FA2F47}">
      <dgm:prSet phldrT="[Text]" phldr="1"/>
      <dgm:spPr/>
      <dgm:t>
        <a:bodyPr/>
        <a:lstStyle/>
        <a:p>
          <a:endParaRPr lang="en-US" dirty="0"/>
        </a:p>
      </dgm:t>
    </dgm:pt>
    <dgm:pt modelId="{F34E8700-2028-48A7-87F7-B1BAA43C153C}" type="parTrans" cxnId="{6A9A72DD-22D2-4A26-B17D-EC7F90398BE0}">
      <dgm:prSet/>
      <dgm:spPr/>
      <dgm:t>
        <a:bodyPr/>
        <a:lstStyle/>
        <a:p>
          <a:endParaRPr lang="en-US"/>
        </a:p>
      </dgm:t>
    </dgm:pt>
    <dgm:pt modelId="{5AE369D6-0F09-4C46-B2A8-B195C29519D3}" type="sibTrans" cxnId="{6A9A72DD-22D2-4A26-B17D-EC7F90398BE0}">
      <dgm:prSet/>
      <dgm:spPr/>
      <dgm:t>
        <a:bodyPr/>
        <a:lstStyle/>
        <a:p>
          <a:endParaRPr lang="en-US"/>
        </a:p>
      </dgm:t>
    </dgm:pt>
    <dgm:pt modelId="{2A8593A0-2818-4A7C-A92E-E06F4585E6B4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/>
          <a:endParaRPr lang="en-US" sz="1600" b="1" dirty="0"/>
        </a:p>
        <a:p>
          <a:pPr algn="l"/>
          <a:endParaRPr lang="en-US" sz="1600" b="1" dirty="0"/>
        </a:p>
        <a:p>
          <a:pPr algn="l"/>
          <a:r>
            <a:rPr lang="en-US" sz="1600" b="1" dirty="0"/>
            <a:t>3.DetermineExp4ClusteredReads.py</a:t>
          </a:r>
        </a:p>
        <a:p>
          <a:pPr algn="l"/>
          <a:r>
            <a:rPr lang="en-US" sz="1600" dirty="0"/>
            <a:t>Usage: generate gene/transcript level read counts or TPM for downstream sample-level analysis</a:t>
          </a:r>
        </a:p>
      </dgm:t>
    </dgm:pt>
    <dgm:pt modelId="{29DF5B78-B150-4623-A4FB-0D52FE9AAABC}" type="parTrans" cxnId="{98C8B0CD-9480-4146-B3FA-2091AB4AF289}">
      <dgm:prSet/>
      <dgm:spPr/>
      <dgm:t>
        <a:bodyPr/>
        <a:lstStyle/>
        <a:p>
          <a:endParaRPr lang="en-US"/>
        </a:p>
      </dgm:t>
    </dgm:pt>
    <dgm:pt modelId="{2F6A060C-DD10-47DE-8E3A-E170DB54F9CE}" type="sibTrans" cxnId="{98C8B0CD-9480-4146-B3FA-2091AB4AF289}">
      <dgm:prSet/>
      <dgm:spPr/>
      <dgm:t>
        <a:bodyPr/>
        <a:lstStyle/>
        <a:p>
          <a:endParaRPr lang="en-US"/>
        </a:p>
      </dgm:t>
    </dgm:pt>
    <dgm:pt modelId="{926B8598-F0B0-430D-9082-9A0EA57197DC}">
      <dgm:prSet phldrT="[Text]" phldr="1"/>
      <dgm:spPr/>
      <dgm:t>
        <a:bodyPr/>
        <a:lstStyle/>
        <a:p>
          <a:endParaRPr lang="en-US"/>
        </a:p>
      </dgm:t>
    </dgm:pt>
    <dgm:pt modelId="{FC980DCF-BA4F-4D27-BE03-D0EF20F1891F}" type="parTrans" cxnId="{D67A65C3-7401-40D7-85DD-5D30E1EEF171}">
      <dgm:prSet/>
      <dgm:spPr/>
      <dgm:t>
        <a:bodyPr/>
        <a:lstStyle/>
        <a:p>
          <a:endParaRPr lang="en-US"/>
        </a:p>
      </dgm:t>
    </dgm:pt>
    <dgm:pt modelId="{848C190D-12B9-4D97-AA02-D51B5834FA5A}" type="sibTrans" cxnId="{D67A65C3-7401-40D7-85DD-5D30E1EEF171}">
      <dgm:prSet/>
      <dgm:spPr/>
      <dgm:t>
        <a:bodyPr/>
        <a:lstStyle/>
        <a:p>
          <a:endParaRPr lang="en-US"/>
        </a:p>
      </dgm:t>
    </dgm:pt>
    <dgm:pt modelId="{772DAFC9-474A-4904-8925-7A3AF2980F10}">
      <dgm:prSet phldrT="[Text]" custT="1"/>
      <dgm:spPr>
        <a:solidFill>
          <a:srgbClr val="FFC000"/>
        </a:solidFill>
      </dgm:spPr>
      <dgm:t>
        <a:bodyPr/>
        <a:lstStyle/>
        <a:p>
          <a:pPr algn="l"/>
          <a:r>
            <a:rPr lang="en-US" sz="1600" b="1" dirty="0"/>
            <a:t>4.SampleLevelDIUAndDEGAnalysis.py</a:t>
          </a:r>
        </a:p>
        <a:p>
          <a:pPr algn="l"/>
          <a:r>
            <a:rPr lang="en-US" sz="1600" b="0" dirty="0"/>
            <a:t>Usage: sample-level DUI and DEG analyses</a:t>
          </a:r>
        </a:p>
      </dgm:t>
    </dgm:pt>
    <dgm:pt modelId="{EECE6611-7DCC-4EAA-9186-A1C875EE1D95}" type="parTrans" cxnId="{C4892F3E-BB97-42FF-9025-CB8BA3E4B50A}">
      <dgm:prSet/>
      <dgm:spPr/>
      <dgm:t>
        <a:bodyPr/>
        <a:lstStyle/>
        <a:p>
          <a:endParaRPr lang="en-US"/>
        </a:p>
      </dgm:t>
    </dgm:pt>
    <dgm:pt modelId="{93127735-476D-4CAB-B3B2-4B113559F3C1}" type="sibTrans" cxnId="{C4892F3E-BB97-42FF-9025-CB8BA3E4B50A}">
      <dgm:prSet/>
      <dgm:spPr/>
      <dgm:t>
        <a:bodyPr/>
        <a:lstStyle/>
        <a:p>
          <a:endParaRPr lang="en-US"/>
        </a:p>
      </dgm:t>
    </dgm:pt>
    <dgm:pt modelId="{E3AA4988-AFA5-44F2-8BD4-5AD1E5543121}">
      <dgm:prSet phldrT="[Text]" phldr="1"/>
      <dgm:spPr/>
      <dgm:t>
        <a:bodyPr/>
        <a:lstStyle/>
        <a:p>
          <a:endParaRPr lang="en-US"/>
        </a:p>
      </dgm:t>
    </dgm:pt>
    <dgm:pt modelId="{646F4AB4-6A83-47D7-B3C1-92C2D9740D48}" type="parTrans" cxnId="{E3237559-6DCE-44F0-9F09-7E50EE6FAD14}">
      <dgm:prSet/>
      <dgm:spPr/>
      <dgm:t>
        <a:bodyPr/>
        <a:lstStyle/>
        <a:p>
          <a:endParaRPr lang="en-US"/>
        </a:p>
      </dgm:t>
    </dgm:pt>
    <dgm:pt modelId="{4AE7403F-0F35-4A06-959D-AF457E683760}" type="sibTrans" cxnId="{E3237559-6DCE-44F0-9F09-7E50EE6FAD14}">
      <dgm:prSet/>
      <dgm:spPr/>
      <dgm:t>
        <a:bodyPr/>
        <a:lstStyle/>
        <a:p>
          <a:endParaRPr lang="en-US"/>
        </a:p>
      </dgm:t>
    </dgm:pt>
    <dgm:pt modelId="{0C8CC06C-1212-42F6-9667-3EDCBDEEACFF}">
      <dgm:prSet phldrT="[Text]" custT="1"/>
      <dgm:spPr/>
      <dgm:t>
        <a:bodyPr/>
        <a:lstStyle/>
        <a:p>
          <a:endParaRPr lang="en-US" sz="1600" dirty="0"/>
        </a:p>
      </dgm:t>
    </dgm:pt>
    <dgm:pt modelId="{BEE024CC-D71F-4AC1-985B-7C85140FDAF4}" type="parTrans" cxnId="{9EA88004-FAF9-46D0-9C32-521567987899}">
      <dgm:prSet/>
      <dgm:spPr/>
      <dgm:t>
        <a:bodyPr/>
        <a:lstStyle/>
        <a:p>
          <a:endParaRPr lang="en-US"/>
        </a:p>
      </dgm:t>
    </dgm:pt>
    <dgm:pt modelId="{65D57D92-B7D5-4B4A-BF07-8AEBC7BB9E4A}" type="sibTrans" cxnId="{9EA88004-FAF9-46D0-9C32-521567987899}">
      <dgm:prSet/>
      <dgm:spPr/>
      <dgm:t>
        <a:bodyPr/>
        <a:lstStyle/>
        <a:p>
          <a:endParaRPr lang="en-US"/>
        </a:p>
      </dgm:t>
    </dgm:pt>
    <dgm:pt modelId="{EE2A2AA8-531F-4C64-A9CE-CF50FC475B4A}">
      <dgm:prSet phldrT="[Text]" custT="1"/>
      <dgm:spPr/>
      <dgm:t>
        <a:bodyPr/>
        <a:lstStyle/>
        <a:p>
          <a:r>
            <a:rPr lang="en-US" sz="1600" dirty="0"/>
            <a:t>BedAnnot.py (</a:t>
          </a:r>
          <a:r>
            <a:rPr lang="en-US" sz="1600" dirty="0" err="1"/>
            <a:t>AnnotMoudle</a:t>
          </a:r>
          <a:r>
            <a:rPr lang="en-US" sz="1600" dirty="0"/>
            <a:t>, utils, </a:t>
          </a:r>
          <a:r>
            <a:rPr lang="en-US" sz="1600" dirty="0" err="1"/>
            <a:t>TransAnnotMerge</a:t>
          </a:r>
          <a:r>
            <a:rPr lang="en-US" sz="1600" dirty="0"/>
            <a:t>, gtf2db)</a:t>
          </a:r>
        </a:p>
      </dgm:t>
    </dgm:pt>
    <dgm:pt modelId="{59F8167E-0A9B-4551-8EDB-2734BD4B5599}" type="parTrans" cxnId="{3D98C380-7493-45C6-83F5-236600F1FA56}">
      <dgm:prSet/>
      <dgm:spPr/>
      <dgm:t>
        <a:bodyPr/>
        <a:lstStyle/>
        <a:p>
          <a:endParaRPr lang="en-US"/>
        </a:p>
      </dgm:t>
    </dgm:pt>
    <dgm:pt modelId="{F80E597A-D484-4016-B9EA-263DADAB406B}" type="sibTrans" cxnId="{3D98C380-7493-45C6-83F5-236600F1FA56}">
      <dgm:prSet/>
      <dgm:spPr/>
      <dgm:t>
        <a:bodyPr/>
        <a:lstStyle/>
        <a:p>
          <a:endParaRPr lang="en-US"/>
        </a:p>
      </dgm:t>
    </dgm:pt>
    <dgm:pt modelId="{4BB3B278-9F53-432D-94AD-AA008668235E}">
      <dgm:prSet phldrT="[Text]" custT="1"/>
      <dgm:spPr/>
      <dgm:t>
        <a:bodyPr/>
        <a:lstStyle/>
        <a:p>
          <a:r>
            <a:rPr lang="en-US" sz="1600" dirty="0"/>
            <a:t>gtf2db.py </a:t>
          </a:r>
        </a:p>
      </dgm:t>
    </dgm:pt>
    <dgm:pt modelId="{C073CF63-29A1-4C29-AF30-BA0CB132BFA8}" type="parTrans" cxnId="{40E66BDC-7A44-4F9C-B437-F5C182377429}">
      <dgm:prSet/>
      <dgm:spPr/>
      <dgm:t>
        <a:bodyPr/>
        <a:lstStyle/>
        <a:p>
          <a:endParaRPr lang="en-US"/>
        </a:p>
      </dgm:t>
    </dgm:pt>
    <dgm:pt modelId="{B735810C-FD61-4CCC-A86D-98A7C95D5455}" type="sibTrans" cxnId="{40E66BDC-7A44-4F9C-B437-F5C182377429}">
      <dgm:prSet/>
      <dgm:spPr/>
      <dgm:t>
        <a:bodyPr/>
        <a:lstStyle/>
        <a:p>
          <a:endParaRPr lang="en-US"/>
        </a:p>
      </dgm:t>
    </dgm:pt>
    <dgm:pt modelId="{C002255B-D7A8-4137-84B5-6DC871F01895}">
      <dgm:prSet phldrT="[Text]" custT="1"/>
      <dgm:spPr/>
      <dgm:t>
        <a:bodyPr/>
        <a:lstStyle/>
        <a:p>
          <a:r>
            <a:rPr lang="en-US" sz="1600" dirty="0"/>
            <a:t>utils.py</a:t>
          </a:r>
        </a:p>
      </dgm:t>
    </dgm:pt>
    <dgm:pt modelId="{954E7C43-DE46-4427-82C9-2A422B1A52AF}" type="parTrans" cxnId="{C099B79B-FBCF-43C7-A056-32700822574D}">
      <dgm:prSet/>
      <dgm:spPr/>
      <dgm:t>
        <a:bodyPr/>
        <a:lstStyle/>
        <a:p>
          <a:endParaRPr lang="en-US"/>
        </a:p>
      </dgm:t>
    </dgm:pt>
    <dgm:pt modelId="{E22A5BD7-F67C-4D25-AAD2-518470E36A3C}" type="sibTrans" cxnId="{C099B79B-FBCF-43C7-A056-32700822574D}">
      <dgm:prSet/>
      <dgm:spPr/>
      <dgm:t>
        <a:bodyPr/>
        <a:lstStyle/>
        <a:p>
          <a:endParaRPr lang="en-US"/>
        </a:p>
      </dgm:t>
    </dgm:pt>
    <dgm:pt modelId="{AF09705D-7D6D-4DFD-931A-DFEC53E2A5A9}">
      <dgm:prSet phldrT="[Text]" custT="1"/>
      <dgm:spPr/>
      <dgm:t>
        <a:bodyPr/>
        <a:lstStyle/>
        <a:p>
          <a:r>
            <a:rPr lang="en-US" sz="1600" b="0" dirty="0"/>
            <a:t>InitConfig.py (</a:t>
          </a:r>
          <a:r>
            <a:rPr lang="en-US" sz="1600" b="0" dirty="0" err="1"/>
            <a:t>os</a:t>
          </a:r>
          <a:r>
            <a:rPr lang="en-US" sz="1600" b="0" dirty="0"/>
            <a:t>, sys, shutil.py and RefinedLongReadMappingAndQuantification.py)</a:t>
          </a:r>
          <a:endParaRPr lang="en-US" sz="1600" dirty="0"/>
        </a:p>
      </dgm:t>
    </dgm:pt>
    <dgm:pt modelId="{28CAFFE5-262C-40B1-B351-CB9735C127C0}" type="parTrans" cxnId="{6EAEEAB0-E0D8-43B8-A7E9-1D39CB994923}">
      <dgm:prSet/>
      <dgm:spPr/>
      <dgm:t>
        <a:bodyPr/>
        <a:lstStyle/>
        <a:p>
          <a:endParaRPr lang="en-US"/>
        </a:p>
      </dgm:t>
    </dgm:pt>
    <dgm:pt modelId="{575DFC57-5928-4713-9F6B-32F65042ACB8}" type="sibTrans" cxnId="{6EAEEAB0-E0D8-43B8-A7E9-1D39CB994923}">
      <dgm:prSet/>
      <dgm:spPr/>
      <dgm:t>
        <a:bodyPr/>
        <a:lstStyle/>
        <a:p>
          <a:endParaRPr lang="en-US"/>
        </a:p>
      </dgm:t>
    </dgm:pt>
    <dgm:pt modelId="{1FC427E2-7692-480A-8137-34C5F1A2BF9C}">
      <dgm:prSet phldrT="[Text]" custT="1"/>
      <dgm:spPr/>
      <dgm:t>
        <a:bodyPr/>
        <a:lstStyle/>
        <a:p>
          <a:pPr>
            <a:buNone/>
          </a:pPr>
          <a:r>
            <a:rPr lang="en-US" sz="1600" b="1" dirty="0"/>
            <a:t>Other python libraries:</a:t>
          </a:r>
        </a:p>
      </dgm:t>
    </dgm:pt>
    <dgm:pt modelId="{9F786511-2910-4724-A8BF-8CD18471FD95}" type="parTrans" cxnId="{FE86B4CC-8343-4F59-9C49-788286A395D4}">
      <dgm:prSet/>
      <dgm:spPr/>
      <dgm:t>
        <a:bodyPr/>
        <a:lstStyle/>
        <a:p>
          <a:endParaRPr lang="en-US"/>
        </a:p>
      </dgm:t>
    </dgm:pt>
    <dgm:pt modelId="{5138D356-3A56-47FF-8BCC-08DA63F59C68}" type="sibTrans" cxnId="{FE86B4CC-8343-4F59-9C49-788286A395D4}">
      <dgm:prSet/>
      <dgm:spPr/>
      <dgm:t>
        <a:bodyPr/>
        <a:lstStyle/>
        <a:p>
          <a:endParaRPr lang="en-US"/>
        </a:p>
      </dgm:t>
    </dgm:pt>
    <dgm:pt modelId="{1AC32EF3-9E19-41E3-B846-CBEA9D3CDA83}">
      <dgm:prSet phldrT="[Text]" custT="1"/>
      <dgm:spPr/>
      <dgm:t>
        <a:bodyPr/>
        <a:lstStyle/>
        <a:p>
          <a:r>
            <a:rPr lang="en-US" sz="1600" dirty="0" err="1"/>
            <a:t>os</a:t>
          </a:r>
          <a:r>
            <a:rPr lang="en-US" sz="1600" dirty="0"/>
            <a:t>, sys, pickle</a:t>
          </a:r>
        </a:p>
      </dgm:t>
    </dgm:pt>
    <dgm:pt modelId="{B5F13976-1690-4B09-8339-72F80E9D129B}" type="parTrans" cxnId="{278D9937-313C-4CE8-8816-3DE1361C455C}">
      <dgm:prSet/>
      <dgm:spPr/>
      <dgm:t>
        <a:bodyPr/>
        <a:lstStyle/>
        <a:p>
          <a:endParaRPr lang="en-US"/>
        </a:p>
      </dgm:t>
    </dgm:pt>
    <dgm:pt modelId="{A66068FB-FE2D-4800-89F4-4A235666C199}" type="sibTrans" cxnId="{278D9937-313C-4CE8-8816-3DE1361C455C}">
      <dgm:prSet/>
      <dgm:spPr/>
      <dgm:t>
        <a:bodyPr/>
        <a:lstStyle/>
        <a:p>
          <a:endParaRPr lang="en-US"/>
        </a:p>
      </dgm:t>
    </dgm:pt>
    <dgm:pt modelId="{2720D0CC-DF00-4C5E-AE40-E5E6555A1274}">
      <dgm:prSet phldrT="[Text]" custT="1"/>
      <dgm:spPr/>
      <dgm:t>
        <a:bodyPr/>
        <a:lstStyle/>
        <a:p>
          <a:endParaRPr lang="en-US" sz="1600" b="1" dirty="0"/>
        </a:p>
      </dgm:t>
    </dgm:pt>
    <dgm:pt modelId="{3FA7E349-215F-477C-A17F-83C2D06F28B7}" type="parTrans" cxnId="{4CE21BFD-8FD4-49B4-A076-A697E5DBFA65}">
      <dgm:prSet/>
      <dgm:spPr/>
      <dgm:t>
        <a:bodyPr/>
        <a:lstStyle/>
        <a:p>
          <a:endParaRPr lang="en-US"/>
        </a:p>
      </dgm:t>
    </dgm:pt>
    <dgm:pt modelId="{5CAFD803-E9D3-43A2-96A6-617A7B860AAD}" type="sibTrans" cxnId="{4CE21BFD-8FD4-49B4-A076-A697E5DBFA65}">
      <dgm:prSet/>
      <dgm:spPr/>
      <dgm:t>
        <a:bodyPr/>
        <a:lstStyle/>
        <a:p>
          <a:endParaRPr lang="en-US"/>
        </a:p>
      </dgm:t>
    </dgm:pt>
    <dgm:pt modelId="{9E1E1D6F-1A44-4BA8-8571-80C5301B182F}" type="pres">
      <dgm:prSet presAssocID="{ADDC4736-F899-4FFD-82BF-D7F31CDF88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AB2665D-A9F1-46CE-96BA-90EEB3BE761B}" type="pres">
      <dgm:prSet presAssocID="{ADDC4736-F899-4FFD-82BF-D7F31CDF8888}" presName="children" presStyleCnt="0"/>
      <dgm:spPr/>
    </dgm:pt>
    <dgm:pt modelId="{2E4BC87F-2982-49C4-9D92-895D4F86361C}" type="pres">
      <dgm:prSet presAssocID="{ADDC4736-F899-4FFD-82BF-D7F31CDF8888}" presName="child1group" presStyleCnt="0"/>
      <dgm:spPr/>
    </dgm:pt>
    <dgm:pt modelId="{184FC228-3ABC-4815-B4EE-61915B99F1DD}" type="pres">
      <dgm:prSet presAssocID="{ADDC4736-F899-4FFD-82BF-D7F31CDF8888}" presName="child1" presStyleLbl="bgAcc1" presStyleIdx="0" presStyleCnt="4" custScaleX="174931" custScaleY="141424" custLinFactNeighborX="-31813" custLinFactNeighborY="19344"/>
      <dgm:spPr/>
    </dgm:pt>
    <dgm:pt modelId="{CC62497B-769B-40AD-8604-4CBF3326C853}" type="pres">
      <dgm:prSet presAssocID="{ADDC4736-F899-4FFD-82BF-D7F31CDF8888}" presName="child1Text" presStyleLbl="bgAcc1" presStyleIdx="0" presStyleCnt="4">
        <dgm:presLayoutVars>
          <dgm:bulletEnabled val="1"/>
        </dgm:presLayoutVars>
      </dgm:prSet>
      <dgm:spPr/>
    </dgm:pt>
    <dgm:pt modelId="{F81C4DE2-293B-4726-BDBC-B43114D5ED85}" type="pres">
      <dgm:prSet presAssocID="{ADDC4736-F899-4FFD-82BF-D7F31CDF8888}" presName="child2group" presStyleCnt="0"/>
      <dgm:spPr/>
    </dgm:pt>
    <dgm:pt modelId="{F197752D-0BF7-4320-BF89-B354236D28FE}" type="pres">
      <dgm:prSet presAssocID="{ADDC4736-F899-4FFD-82BF-D7F31CDF8888}" presName="child2" presStyleLbl="bgAcc1" presStyleIdx="1" presStyleCnt="4"/>
      <dgm:spPr/>
    </dgm:pt>
    <dgm:pt modelId="{CAC615CD-2931-42E0-983F-7685A21067D6}" type="pres">
      <dgm:prSet presAssocID="{ADDC4736-F899-4FFD-82BF-D7F31CDF8888}" presName="child2Text" presStyleLbl="bgAcc1" presStyleIdx="1" presStyleCnt="4">
        <dgm:presLayoutVars>
          <dgm:bulletEnabled val="1"/>
        </dgm:presLayoutVars>
      </dgm:prSet>
      <dgm:spPr/>
    </dgm:pt>
    <dgm:pt modelId="{1007EE2E-A329-4DEF-9C35-BB50A7268391}" type="pres">
      <dgm:prSet presAssocID="{ADDC4736-F899-4FFD-82BF-D7F31CDF8888}" presName="child3group" presStyleCnt="0"/>
      <dgm:spPr/>
    </dgm:pt>
    <dgm:pt modelId="{A9924432-E38D-467A-8990-26084AD99F37}" type="pres">
      <dgm:prSet presAssocID="{ADDC4736-F899-4FFD-82BF-D7F31CDF8888}" presName="child3" presStyleLbl="bgAcc1" presStyleIdx="2" presStyleCnt="4"/>
      <dgm:spPr/>
    </dgm:pt>
    <dgm:pt modelId="{9A5A6008-98A7-4110-964B-510F0D954D78}" type="pres">
      <dgm:prSet presAssocID="{ADDC4736-F899-4FFD-82BF-D7F31CDF8888}" presName="child3Text" presStyleLbl="bgAcc1" presStyleIdx="2" presStyleCnt="4">
        <dgm:presLayoutVars>
          <dgm:bulletEnabled val="1"/>
        </dgm:presLayoutVars>
      </dgm:prSet>
      <dgm:spPr/>
    </dgm:pt>
    <dgm:pt modelId="{28196D0E-7501-4F38-8158-9FBF9CD66C5A}" type="pres">
      <dgm:prSet presAssocID="{ADDC4736-F899-4FFD-82BF-D7F31CDF8888}" presName="child4group" presStyleCnt="0"/>
      <dgm:spPr/>
    </dgm:pt>
    <dgm:pt modelId="{65AD4E4C-A352-4078-9696-E6DAB91DF1EF}" type="pres">
      <dgm:prSet presAssocID="{ADDC4736-F899-4FFD-82BF-D7F31CDF8888}" presName="child4" presStyleLbl="bgAcc1" presStyleIdx="3" presStyleCnt="4"/>
      <dgm:spPr/>
    </dgm:pt>
    <dgm:pt modelId="{FF49D9AE-41CD-4AF7-9DBE-15C6070608E3}" type="pres">
      <dgm:prSet presAssocID="{ADDC4736-F899-4FFD-82BF-D7F31CDF8888}" presName="child4Text" presStyleLbl="bgAcc1" presStyleIdx="3" presStyleCnt="4">
        <dgm:presLayoutVars>
          <dgm:bulletEnabled val="1"/>
        </dgm:presLayoutVars>
      </dgm:prSet>
      <dgm:spPr/>
    </dgm:pt>
    <dgm:pt modelId="{0D30490C-D56A-4832-B70B-35633E89A0EF}" type="pres">
      <dgm:prSet presAssocID="{ADDC4736-F899-4FFD-82BF-D7F31CDF8888}" presName="childPlaceholder" presStyleCnt="0"/>
      <dgm:spPr/>
    </dgm:pt>
    <dgm:pt modelId="{B5549DD2-CCF3-4344-A51A-7C4F38C3347F}" type="pres">
      <dgm:prSet presAssocID="{ADDC4736-F899-4FFD-82BF-D7F31CDF8888}" presName="circle" presStyleCnt="0"/>
      <dgm:spPr/>
    </dgm:pt>
    <dgm:pt modelId="{1E1C6613-1FB0-4AB4-A82A-56C1C049AF97}" type="pres">
      <dgm:prSet presAssocID="{ADDC4736-F899-4FFD-82BF-D7F31CDF888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094920D-B522-4EAD-B850-8144770E24A0}" type="pres">
      <dgm:prSet presAssocID="{ADDC4736-F899-4FFD-82BF-D7F31CDF888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23A19C3-6498-4EE3-97F3-31A28D74290F}" type="pres">
      <dgm:prSet presAssocID="{ADDC4736-F899-4FFD-82BF-D7F31CDF888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DD1696B-FCB2-4C25-873E-A4DCD0CAC0F2}" type="pres">
      <dgm:prSet presAssocID="{ADDC4736-F899-4FFD-82BF-D7F31CDF888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A97F943-4864-4E93-B35A-319775D78A67}" type="pres">
      <dgm:prSet presAssocID="{ADDC4736-F899-4FFD-82BF-D7F31CDF8888}" presName="quadrantPlaceholder" presStyleCnt="0"/>
      <dgm:spPr/>
    </dgm:pt>
    <dgm:pt modelId="{8626280C-9770-4D52-92FC-7B3E5BCE01B1}" type="pres">
      <dgm:prSet presAssocID="{ADDC4736-F899-4FFD-82BF-D7F31CDF8888}" presName="center1" presStyleLbl="fgShp" presStyleIdx="0" presStyleCnt="2"/>
      <dgm:spPr>
        <a:noFill/>
        <a:ln w="9525">
          <a:solidFill>
            <a:srgbClr val="FFC000">
              <a:alpha val="50000"/>
            </a:srgbClr>
          </a:solidFill>
        </a:ln>
      </dgm:spPr>
    </dgm:pt>
    <dgm:pt modelId="{E277BB0B-7938-4F56-869A-7EAD8E20F439}" type="pres">
      <dgm:prSet presAssocID="{ADDC4736-F899-4FFD-82BF-D7F31CDF8888}" presName="center2" presStyleLbl="fgShp" presStyleIdx="1" presStyleCnt="2"/>
      <dgm:spPr>
        <a:noFill/>
        <a:ln>
          <a:solidFill>
            <a:schemeClr val="accent2">
              <a:alpha val="50000"/>
            </a:schemeClr>
          </a:solidFill>
        </a:ln>
      </dgm:spPr>
    </dgm:pt>
  </dgm:ptLst>
  <dgm:cxnLst>
    <dgm:cxn modelId="{2D3B6A03-55FC-4A89-A617-6CB43C79C391}" type="presOf" srcId="{B6318748-EA06-4E78-BEC3-6C1B64029EC9}" destId="{A094920D-B522-4EAD-B850-8144770E24A0}" srcOrd="0" destOrd="0" presId="urn:microsoft.com/office/officeart/2005/8/layout/cycle4"/>
    <dgm:cxn modelId="{9EA88004-FAF9-46D0-9C32-521567987899}" srcId="{5AF3F232-7288-4194-9134-DA8E78B861CC}" destId="{0C8CC06C-1212-42F6-9667-3EDCBDEEACFF}" srcOrd="8" destOrd="0" parTransId="{BEE024CC-D71F-4AC1-985B-7C85140FDAF4}" sibTransId="{65D57D92-B7D5-4B4A-BF07-8AEBC7BB9E4A}"/>
    <dgm:cxn modelId="{1460280E-92D1-4D9F-A788-30F9D2DED918}" type="presOf" srcId="{2670072C-DF6E-4436-9786-0C87B538FD97}" destId="{184FC228-3ABC-4815-B4EE-61915B99F1DD}" srcOrd="0" destOrd="0" presId="urn:microsoft.com/office/officeart/2005/8/layout/cycle4"/>
    <dgm:cxn modelId="{23F9CD11-4C81-420A-8250-2A08CD0FCD90}" type="presOf" srcId="{0C8CC06C-1212-42F6-9667-3EDCBDEEACFF}" destId="{184FC228-3ABC-4815-B4EE-61915B99F1DD}" srcOrd="0" destOrd="8" presId="urn:microsoft.com/office/officeart/2005/8/layout/cycle4"/>
    <dgm:cxn modelId="{2C6C1517-31DC-4C2E-8F24-A2E84343170F}" type="presOf" srcId="{4BB3B278-9F53-432D-94AD-AA008668235E}" destId="{CC62497B-769B-40AD-8604-4CBF3326C853}" srcOrd="1" destOrd="4" presId="urn:microsoft.com/office/officeart/2005/8/layout/cycle4"/>
    <dgm:cxn modelId="{B18D981C-2D8B-48E8-B898-B5D86B02B594}" type="presOf" srcId="{EE2A2AA8-531F-4C64-A9CE-CF50FC475B4A}" destId="{CC62497B-769B-40AD-8604-4CBF3326C853}" srcOrd="1" destOrd="3" presId="urn:microsoft.com/office/officeart/2005/8/layout/cycle4"/>
    <dgm:cxn modelId="{C21C4D27-C419-4453-941F-126EAFBEB851}" type="presOf" srcId="{AF09705D-7D6D-4DFD-931A-DFEC53E2A5A9}" destId="{184FC228-3ABC-4815-B4EE-61915B99F1DD}" srcOrd="0" destOrd="1" presId="urn:microsoft.com/office/officeart/2005/8/layout/cycle4"/>
    <dgm:cxn modelId="{DB926C28-1B6F-455C-BAA8-C10AB12710D5}" type="presOf" srcId="{2720D0CC-DF00-4C5E-AE40-E5E6555A1274}" destId="{CC62497B-769B-40AD-8604-4CBF3326C853}" srcOrd="1" destOrd="5" presId="urn:microsoft.com/office/officeart/2005/8/layout/cycle4"/>
    <dgm:cxn modelId="{4D507C2E-2343-40A1-9B8A-C60F81C5A867}" type="presOf" srcId="{0C8CC06C-1212-42F6-9667-3EDCBDEEACFF}" destId="{CC62497B-769B-40AD-8604-4CBF3326C853}" srcOrd="1" destOrd="8" presId="urn:microsoft.com/office/officeart/2005/8/layout/cycle4"/>
    <dgm:cxn modelId="{CC886635-EB8D-4CD6-9518-0CF9D0A58B84}" type="presOf" srcId="{1AC32EF3-9E19-41E3-B846-CBEA9D3CDA83}" destId="{184FC228-3ABC-4815-B4EE-61915B99F1DD}" srcOrd="0" destOrd="7" presId="urn:microsoft.com/office/officeart/2005/8/layout/cycle4"/>
    <dgm:cxn modelId="{278D9937-313C-4CE8-8816-3DE1361C455C}" srcId="{5AF3F232-7288-4194-9134-DA8E78B861CC}" destId="{1AC32EF3-9E19-41E3-B846-CBEA9D3CDA83}" srcOrd="7" destOrd="0" parTransId="{B5F13976-1690-4B09-8339-72F80E9D129B}" sibTransId="{A66068FB-FE2D-4800-89F4-4A235666C199}"/>
    <dgm:cxn modelId="{B709D43A-94FE-41AD-A9BE-9BF5592EDB4A}" type="presOf" srcId="{C002255B-D7A8-4137-84B5-6DC871F01895}" destId="{CC62497B-769B-40AD-8604-4CBF3326C853}" srcOrd="1" destOrd="2" presId="urn:microsoft.com/office/officeart/2005/8/layout/cycle4"/>
    <dgm:cxn modelId="{C4892F3E-BB97-42FF-9025-CB8BA3E4B50A}" srcId="{ADDC4736-F899-4FFD-82BF-D7F31CDF8888}" destId="{772DAFC9-474A-4904-8925-7A3AF2980F10}" srcOrd="3" destOrd="0" parTransId="{EECE6611-7DCC-4EAA-9186-A1C875EE1D95}" sibTransId="{93127735-476D-4CAB-B3B2-4B113559F3C1}"/>
    <dgm:cxn modelId="{DBAC5A43-E3F7-4C10-863F-D96F3364154E}" type="presOf" srcId="{772DAFC9-474A-4904-8925-7A3AF2980F10}" destId="{2DD1696B-FCB2-4C25-873E-A4DCD0CAC0F2}" srcOrd="0" destOrd="0" presId="urn:microsoft.com/office/officeart/2005/8/layout/cycle4"/>
    <dgm:cxn modelId="{BDAC0A64-E4F4-4A69-A267-24657C7284D7}" type="presOf" srcId="{530E2A56-DC6D-4A12-BEDB-C32100FA2F47}" destId="{F197752D-0BF7-4320-BF89-B354236D28FE}" srcOrd="0" destOrd="0" presId="urn:microsoft.com/office/officeart/2005/8/layout/cycle4"/>
    <dgm:cxn modelId="{971D4771-9CA9-4A65-AB03-A28821F0F2F3}" type="presOf" srcId="{1FC427E2-7692-480A-8137-34C5F1A2BF9C}" destId="{184FC228-3ABC-4815-B4EE-61915B99F1DD}" srcOrd="0" destOrd="6" presId="urn:microsoft.com/office/officeart/2005/8/layout/cycle4"/>
    <dgm:cxn modelId="{E8EEC954-9900-4342-9B1B-5CDDAE87DDD9}" type="presOf" srcId="{2720D0CC-DF00-4C5E-AE40-E5E6555A1274}" destId="{184FC228-3ABC-4815-B4EE-61915B99F1DD}" srcOrd="0" destOrd="5" presId="urn:microsoft.com/office/officeart/2005/8/layout/cycle4"/>
    <dgm:cxn modelId="{D94C2D56-B422-45B0-AA54-C4F06116A2DD}" srcId="{ADDC4736-F899-4FFD-82BF-D7F31CDF8888}" destId="{5AF3F232-7288-4194-9134-DA8E78B861CC}" srcOrd="0" destOrd="0" parTransId="{D964498C-9EA0-4B90-89E4-7D4824699B56}" sibTransId="{F551D3EA-BFED-4491-A8D1-2FA47E8AC72A}"/>
    <dgm:cxn modelId="{E3237559-6DCE-44F0-9F09-7E50EE6FAD14}" srcId="{772DAFC9-474A-4904-8925-7A3AF2980F10}" destId="{E3AA4988-AFA5-44F2-8BD4-5AD1E5543121}" srcOrd="0" destOrd="0" parTransId="{646F4AB4-6A83-47D7-B3C1-92C2D9740D48}" sibTransId="{4AE7403F-0F35-4A06-959D-AF457E683760}"/>
    <dgm:cxn modelId="{D597FF7E-963C-4D35-8F1D-3234B838FF5D}" type="presOf" srcId="{926B8598-F0B0-430D-9082-9A0EA57197DC}" destId="{9A5A6008-98A7-4110-964B-510F0D954D78}" srcOrd="1" destOrd="0" presId="urn:microsoft.com/office/officeart/2005/8/layout/cycle4"/>
    <dgm:cxn modelId="{3D98C380-7493-45C6-83F5-236600F1FA56}" srcId="{5AF3F232-7288-4194-9134-DA8E78B861CC}" destId="{EE2A2AA8-531F-4C64-A9CE-CF50FC475B4A}" srcOrd="3" destOrd="0" parTransId="{59F8167E-0A9B-4551-8EDB-2734BD4B5599}" sibTransId="{F80E597A-D484-4016-B9EA-263DADAB406B}"/>
    <dgm:cxn modelId="{3A609182-9691-4D8C-864E-40BAA016E221}" type="presOf" srcId="{5AF3F232-7288-4194-9134-DA8E78B861CC}" destId="{1E1C6613-1FB0-4AB4-A82A-56C1C049AF97}" srcOrd="0" destOrd="0" presId="urn:microsoft.com/office/officeart/2005/8/layout/cycle4"/>
    <dgm:cxn modelId="{CEA9AD95-AF84-4E54-AE0A-67AF3FD2C14B}" type="presOf" srcId="{EE2A2AA8-531F-4C64-A9CE-CF50FC475B4A}" destId="{184FC228-3ABC-4815-B4EE-61915B99F1DD}" srcOrd="0" destOrd="3" presId="urn:microsoft.com/office/officeart/2005/8/layout/cycle4"/>
    <dgm:cxn modelId="{C099B79B-FBCF-43C7-A056-32700822574D}" srcId="{5AF3F232-7288-4194-9134-DA8E78B861CC}" destId="{C002255B-D7A8-4137-84B5-6DC871F01895}" srcOrd="2" destOrd="0" parTransId="{954E7C43-DE46-4427-82C9-2A422B1A52AF}" sibTransId="{E22A5BD7-F67C-4D25-AAD2-518470E36A3C}"/>
    <dgm:cxn modelId="{A5ECC0B0-719D-4FF4-B5EE-EBDA66A00B81}" type="presOf" srcId="{4BB3B278-9F53-432D-94AD-AA008668235E}" destId="{184FC228-3ABC-4815-B4EE-61915B99F1DD}" srcOrd="0" destOrd="4" presId="urn:microsoft.com/office/officeart/2005/8/layout/cycle4"/>
    <dgm:cxn modelId="{6EAEEAB0-E0D8-43B8-A7E9-1D39CB994923}" srcId="{5AF3F232-7288-4194-9134-DA8E78B861CC}" destId="{AF09705D-7D6D-4DFD-931A-DFEC53E2A5A9}" srcOrd="1" destOrd="0" parTransId="{28CAFFE5-262C-40B1-B351-CB9735C127C0}" sibTransId="{575DFC57-5928-4713-9F6B-32F65042ACB8}"/>
    <dgm:cxn modelId="{47006DB6-670A-4735-A582-713CECA28FB0}" type="presOf" srcId="{AF09705D-7D6D-4DFD-931A-DFEC53E2A5A9}" destId="{CC62497B-769B-40AD-8604-4CBF3326C853}" srcOrd="1" destOrd="1" presId="urn:microsoft.com/office/officeart/2005/8/layout/cycle4"/>
    <dgm:cxn modelId="{3F965DBA-85FC-4BA0-B4AC-105EEC846DDA}" srcId="{5AF3F232-7288-4194-9134-DA8E78B861CC}" destId="{2670072C-DF6E-4436-9786-0C87B538FD97}" srcOrd="0" destOrd="0" parTransId="{C8266A6A-0795-4090-B773-4A2DA6A597EC}" sibTransId="{D89B08EF-74BA-41E1-A3A4-9A86CAAA05CD}"/>
    <dgm:cxn modelId="{666F1DBC-8B86-4F5B-B243-7CB9E9243EB0}" type="presOf" srcId="{E3AA4988-AFA5-44F2-8BD4-5AD1E5543121}" destId="{FF49D9AE-41CD-4AF7-9DBE-15C6070608E3}" srcOrd="1" destOrd="0" presId="urn:microsoft.com/office/officeart/2005/8/layout/cycle4"/>
    <dgm:cxn modelId="{E24D2EBC-A567-4063-937B-9545829682DB}" type="presOf" srcId="{530E2A56-DC6D-4A12-BEDB-C32100FA2F47}" destId="{CAC615CD-2931-42E0-983F-7685A21067D6}" srcOrd="1" destOrd="0" presId="urn:microsoft.com/office/officeart/2005/8/layout/cycle4"/>
    <dgm:cxn modelId="{86D03BC0-6537-4173-B843-4AFFFF87C2E2}" type="presOf" srcId="{1AC32EF3-9E19-41E3-B846-CBEA9D3CDA83}" destId="{CC62497B-769B-40AD-8604-4CBF3326C853}" srcOrd="1" destOrd="7" presId="urn:microsoft.com/office/officeart/2005/8/layout/cycle4"/>
    <dgm:cxn modelId="{D67A65C3-7401-40D7-85DD-5D30E1EEF171}" srcId="{2A8593A0-2818-4A7C-A92E-E06F4585E6B4}" destId="{926B8598-F0B0-430D-9082-9A0EA57197DC}" srcOrd="0" destOrd="0" parTransId="{FC980DCF-BA4F-4D27-BE03-D0EF20F1891F}" sibTransId="{848C190D-12B9-4D97-AA02-D51B5834FA5A}"/>
    <dgm:cxn modelId="{489A50C8-0B14-4333-91DF-A0956C8B9F6A}" type="presOf" srcId="{C002255B-D7A8-4137-84B5-6DC871F01895}" destId="{184FC228-3ABC-4815-B4EE-61915B99F1DD}" srcOrd="0" destOrd="2" presId="urn:microsoft.com/office/officeart/2005/8/layout/cycle4"/>
    <dgm:cxn modelId="{FE86B4CC-8343-4F59-9C49-788286A395D4}" srcId="{5AF3F232-7288-4194-9134-DA8E78B861CC}" destId="{1FC427E2-7692-480A-8137-34C5F1A2BF9C}" srcOrd="6" destOrd="0" parTransId="{9F786511-2910-4724-A8BF-8CD18471FD95}" sibTransId="{5138D356-3A56-47FF-8BCC-08DA63F59C68}"/>
    <dgm:cxn modelId="{98C8B0CD-9480-4146-B3FA-2091AB4AF289}" srcId="{ADDC4736-F899-4FFD-82BF-D7F31CDF8888}" destId="{2A8593A0-2818-4A7C-A92E-E06F4585E6B4}" srcOrd="2" destOrd="0" parTransId="{29DF5B78-B150-4623-A4FB-0D52FE9AAABC}" sibTransId="{2F6A060C-DD10-47DE-8E3A-E170DB54F9CE}"/>
    <dgm:cxn modelId="{0F5AF1D5-4938-4571-87C1-0F2FEDE277A2}" type="presOf" srcId="{2670072C-DF6E-4436-9786-0C87B538FD97}" destId="{CC62497B-769B-40AD-8604-4CBF3326C853}" srcOrd="1" destOrd="0" presId="urn:microsoft.com/office/officeart/2005/8/layout/cycle4"/>
    <dgm:cxn modelId="{40E66BDC-7A44-4F9C-B437-F5C182377429}" srcId="{5AF3F232-7288-4194-9134-DA8E78B861CC}" destId="{4BB3B278-9F53-432D-94AD-AA008668235E}" srcOrd="4" destOrd="0" parTransId="{C073CF63-29A1-4C29-AF30-BA0CB132BFA8}" sibTransId="{B735810C-FD61-4CCC-A86D-98A7C95D5455}"/>
    <dgm:cxn modelId="{6A9A72DD-22D2-4A26-B17D-EC7F90398BE0}" srcId="{B6318748-EA06-4E78-BEC3-6C1B64029EC9}" destId="{530E2A56-DC6D-4A12-BEDB-C32100FA2F47}" srcOrd="0" destOrd="0" parTransId="{F34E8700-2028-48A7-87F7-B1BAA43C153C}" sibTransId="{5AE369D6-0F09-4C46-B2A8-B195C29519D3}"/>
    <dgm:cxn modelId="{0F5BF3E0-6016-4D46-8866-8A4C0BD386CA}" srcId="{ADDC4736-F899-4FFD-82BF-D7F31CDF8888}" destId="{B6318748-EA06-4E78-BEC3-6C1B64029EC9}" srcOrd="1" destOrd="0" parTransId="{2239CD90-81CF-4065-8AF5-7A8F7E1FD8F2}" sibTransId="{293D788C-A786-4B71-8248-FB67C565FDC5}"/>
    <dgm:cxn modelId="{005B4DED-CB03-4631-BEE9-464438DD94E5}" type="presOf" srcId="{2A8593A0-2818-4A7C-A92E-E06F4585E6B4}" destId="{123A19C3-6498-4EE3-97F3-31A28D74290F}" srcOrd="0" destOrd="0" presId="urn:microsoft.com/office/officeart/2005/8/layout/cycle4"/>
    <dgm:cxn modelId="{CDA6E6F1-03FB-462C-B8D2-B81C9CC76BB5}" type="presOf" srcId="{1FC427E2-7692-480A-8137-34C5F1A2BF9C}" destId="{CC62497B-769B-40AD-8604-4CBF3326C853}" srcOrd="1" destOrd="6" presId="urn:microsoft.com/office/officeart/2005/8/layout/cycle4"/>
    <dgm:cxn modelId="{33867CF5-24B4-4D37-A4A2-C8D775B408E9}" type="presOf" srcId="{E3AA4988-AFA5-44F2-8BD4-5AD1E5543121}" destId="{65AD4E4C-A352-4078-9696-E6DAB91DF1EF}" srcOrd="0" destOrd="0" presId="urn:microsoft.com/office/officeart/2005/8/layout/cycle4"/>
    <dgm:cxn modelId="{07E3BEFC-D8BD-4DE3-BC2F-CB3E827B75D8}" type="presOf" srcId="{926B8598-F0B0-430D-9082-9A0EA57197DC}" destId="{A9924432-E38D-467A-8990-26084AD99F37}" srcOrd="0" destOrd="0" presId="urn:microsoft.com/office/officeart/2005/8/layout/cycle4"/>
    <dgm:cxn modelId="{4CE21BFD-8FD4-49B4-A076-A697E5DBFA65}" srcId="{5AF3F232-7288-4194-9134-DA8E78B861CC}" destId="{2720D0CC-DF00-4C5E-AE40-E5E6555A1274}" srcOrd="5" destOrd="0" parTransId="{3FA7E349-215F-477C-A17F-83C2D06F28B7}" sibTransId="{5CAFD803-E9D3-43A2-96A6-617A7B860AAD}"/>
    <dgm:cxn modelId="{2660F1FF-70E9-4358-A6D6-76DEC2F932CA}" type="presOf" srcId="{ADDC4736-F899-4FFD-82BF-D7F31CDF8888}" destId="{9E1E1D6F-1A44-4BA8-8571-80C5301B182F}" srcOrd="0" destOrd="0" presId="urn:microsoft.com/office/officeart/2005/8/layout/cycle4"/>
    <dgm:cxn modelId="{B5B03D0A-2D4E-4230-A615-DEBC67F2CB17}" type="presParOf" srcId="{9E1E1D6F-1A44-4BA8-8571-80C5301B182F}" destId="{BAB2665D-A9F1-46CE-96BA-90EEB3BE761B}" srcOrd="0" destOrd="0" presId="urn:microsoft.com/office/officeart/2005/8/layout/cycle4"/>
    <dgm:cxn modelId="{7E4A7C28-C9E2-4F29-A00E-C513696D6150}" type="presParOf" srcId="{BAB2665D-A9F1-46CE-96BA-90EEB3BE761B}" destId="{2E4BC87F-2982-49C4-9D92-895D4F86361C}" srcOrd="0" destOrd="0" presId="urn:microsoft.com/office/officeart/2005/8/layout/cycle4"/>
    <dgm:cxn modelId="{262D5B3D-9FA9-4E48-A7CA-CEAA92D38051}" type="presParOf" srcId="{2E4BC87F-2982-49C4-9D92-895D4F86361C}" destId="{184FC228-3ABC-4815-B4EE-61915B99F1DD}" srcOrd="0" destOrd="0" presId="urn:microsoft.com/office/officeart/2005/8/layout/cycle4"/>
    <dgm:cxn modelId="{D696EA4A-50BA-4B6A-A65A-BA974166AE9B}" type="presParOf" srcId="{2E4BC87F-2982-49C4-9D92-895D4F86361C}" destId="{CC62497B-769B-40AD-8604-4CBF3326C853}" srcOrd="1" destOrd="0" presId="urn:microsoft.com/office/officeart/2005/8/layout/cycle4"/>
    <dgm:cxn modelId="{E937EE9A-ECD0-480D-823B-21CD8E85CB80}" type="presParOf" srcId="{BAB2665D-A9F1-46CE-96BA-90EEB3BE761B}" destId="{F81C4DE2-293B-4726-BDBC-B43114D5ED85}" srcOrd="1" destOrd="0" presId="urn:microsoft.com/office/officeart/2005/8/layout/cycle4"/>
    <dgm:cxn modelId="{BF0AD4D4-F959-49DF-A5DD-86D3F2036E0D}" type="presParOf" srcId="{F81C4DE2-293B-4726-BDBC-B43114D5ED85}" destId="{F197752D-0BF7-4320-BF89-B354236D28FE}" srcOrd="0" destOrd="0" presId="urn:microsoft.com/office/officeart/2005/8/layout/cycle4"/>
    <dgm:cxn modelId="{228DAB72-3581-4883-AF41-512A91C9FF2C}" type="presParOf" srcId="{F81C4DE2-293B-4726-BDBC-B43114D5ED85}" destId="{CAC615CD-2931-42E0-983F-7685A21067D6}" srcOrd="1" destOrd="0" presId="urn:microsoft.com/office/officeart/2005/8/layout/cycle4"/>
    <dgm:cxn modelId="{FB080E23-8F86-43D0-9BF3-4BA9BDB0783B}" type="presParOf" srcId="{BAB2665D-A9F1-46CE-96BA-90EEB3BE761B}" destId="{1007EE2E-A329-4DEF-9C35-BB50A7268391}" srcOrd="2" destOrd="0" presId="urn:microsoft.com/office/officeart/2005/8/layout/cycle4"/>
    <dgm:cxn modelId="{45372E88-18FD-4F7C-BC97-8F88F6B3A4BF}" type="presParOf" srcId="{1007EE2E-A329-4DEF-9C35-BB50A7268391}" destId="{A9924432-E38D-467A-8990-26084AD99F37}" srcOrd="0" destOrd="0" presId="urn:microsoft.com/office/officeart/2005/8/layout/cycle4"/>
    <dgm:cxn modelId="{AFADACDA-BB91-4C38-B44F-8A775680A7BF}" type="presParOf" srcId="{1007EE2E-A329-4DEF-9C35-BB50A7268391}" destId="{9A5A6008-98A7-4110-964B-510F0D954D78}" srcOrd="1" destOrd="0" presId="urn:microsoft.com/office/officeart/2005/8/layout/cycle4"/>
    <dgm:cxn modelId="{9C80F173-0B28-4F4A-80A8-CC8CEA5401F3}" type="presParOf" srcId="{BAB2665D-A9F1-46CE-96BA-90EEB3BE761B}" destId="{28196D0E-7501-4F38-8158-9FBF9CD66C5A}" srcOrd="3" destOrd="0" presId="urn:microsoft.com/office/officeart/2005/8/layout/cycle4"/>
    <dgm:cxn modelId="{0E51762C-6D22-4738-92DB-8546010E0DF3}" type="presParOf" srcId="{28196D0E-7501-4F38-8158-9FBF9CD66C5A}" destId="{65AD4E4C-A352-4078-9696-E6DAB91DF1EF}" srcOrd="0" destOrd="0" presId="urn:microsoft.com/office/officeart/2005/8/layout/cycle4"/>
    <dgm:cxn modelId="{CB811EE9-E137-42B6-AC15-A645663E9A83}" type="presParOf" srcId="{28196D0E-7501-4F38-8158-9FBF9CD66C5A}" destId="{FF49D9AE-41CD-4AF7-9DBE-15C6070608E3}" srcOrd="1" destOrd="0" presId="urn:microsoft.com/office/officeart/2005/8/layout/cycle4"/>
    <dgm:cxn modelId="{08CC692F-CA1E-44D3-9EB1-60656769E630}" type="presParOf" srcId="{BAB2665D-A9F1-46CE-96BA-90EEB3BE761B}" destId="{0D30490C-D56A-4832-B70B-35633E89A0EF}" srcOrd="4" destOrd="0" presId="urn:microsoft.com/office/officeart/2005/8/layout/cycle4"/>
    <dgm:cxn modelId="{79B59DC4-30D4-4958-938D-DA45065B9A55}" type="presParOf" srcId="{9E1E1D6F-1A44-4BA8-8571-80C5301B182F}" destId="{B5549DD2-CCF3-4344-A51A-7C4F38C3347F}" srcOrd="1" destOrd="0" presId="urn:microsoft.com/office/officeart/2005/8/layout/cycle4"/>
    <dgm:cxn modelId="{A37EA1B3-8A54-49F2-87D2-D95C789870D3}" type="presParOf" srcId="{B5549DD2-CCF3-4344-A51A-7C4F38C3347F}" destId="{1E1C6613-1FB0-4AB4-A82A-56C1C049AF97}" srcOrd="0" destOrd="0" presId="urn:microsoft.com/office/officeart/2005/8/layout/cycle4"/>
    <dgm:cxn modelId="{91092D03-4930-486A-8CD8-0F3A7E4495A7}" type="presParOf" srcId="{B5549DD2-CCF3-4344-A51A-7C4F38C3347F}" destId="{A094920D-B522-4EAD-B850-8144770E24A0}" srcOrd="1" destOrd="0" presId="urn:microsoft.com/office/officeart/2005/8/layout/cycle4"/>
    <dgm:cxn modelId="{37EA6058-01D0-4DB2-9BB7-D2095A1A8DCA}" type="presParOf" srcId="{B5549DD2-CCF3-4344-A51A-7C4F38C3347F}" destId="{123A19C3-6498-4EE3-97F3-31A28D74290F}" srcOrd="2" destOrd="0" presId="urn:microsoft.com/office/officeart/2005/8/layout/cycle4"/>
    <dgm:cxn modelId="{EF82C993-94F3-438F-91C4-202FA6ACE14E}" type="presParOf" srcId="{B5549DD2-CCF3-4344-A51A-7C4F38C3347F}" destId="{2DD1696B-FCB2-4C25-873E-A4DCD0CAC0F2}" srcOrd="3" destOrd="0" presId="urn:microsoft.com/office/officeart/2005/8/layout/cycle4"/>
    <dgm:cxn modelId="{31401854-5627-43E0-9CB2-3A8A1B03D4A8}" type="presParOf" srcId="{B5549DD2-CCF3-4344-A51A-7C4F38C3347F}" destId="{5A97F943-4864-4E93-B35A-319775D78A67}" srcOrd="4" destOrd="0" presId="urn:microsoft.com/office/officeart/2005/8/layout/cycle4"/>
    <dgm:cxn modelId="{E6D4C42E-B1DF-4ABD-8322-4A0272F04829}" type="presParOf" srcId="{9E1E1D6F-1A44-4BA8-8571-80C5301B182F}" destId="{8626280C-9770-4D52-92FC-7B3E5BCE01B1}" srcOrd="2" destOrd="0" presId="urn:microsoft.com/office/officeart/2005/8/layout/cycle4"/>
    <dgm:cxn modelId="{AD2A89E8-6CDD-4C31-8371-8B528082A7AB}" type="presParOf" srcId="{9E1E1D6F-1A44-4BA8-8571-80C5301B182F}" destId="{E277BB0B-7938-4F56-869A-7EAD8E20F43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4432-E38D-467A-8990-26084AD99F37}">
      <dsp:nvSpPr>
        <dsp:cNvPr id="0" name=""/>
        <dsp:cNvSpPr/>
      </dsp:nvSpPr>
      <dsp:spPr>
        <a:xfrm>
          <a:off x="7587026" y="4773442"/>
          <a:ext cx="3231536" cy="2093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800" kern="1200"/>
        </a:p>
      </dsp:txBody>
      <dsp:txXfrm>
        <a:off x="8602470" y="5342751"/>
        <a:ext cx="2170109" cy="1478011"/>
      </dsp:txXfrm>
    </dsp:sp>
    <dsp:sp modelId="{65AD4E4C-A352-4078-9696-E6DAB91DF1EF}">
      <dsp:nvSpPr>
        <dsp:cNvPr id="0" name=""/>
        <dsp:cNvSpPr/>
      </dsp:nvSpPr>
      <dsp:spPr>
        <a:xfrm>
          <a:off x="2314519" y="4773442"/>
          <a:ext cx="3231536" cy="2093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800" kern="1200"/>
        </a:p>
      </dsp:txBody>
      <dsp:txXfrm>
        <a:off x="2360502" y="5342751"/>
        <a:ext cx="2170109" cy="1478011"/>
      </dsp:txXfrm>
    </dsp:sp>
    <dsp:sp modelId="{F197752D-0BF7-4320-BF89-B354236D28FE}">
      <dsp:nvSpPr>
        <dsp:cNvPr id="0" name=""/>
        <dsp:cNvSpPr/>
      </dsp:nvSpPr>
      <dsp:spPr>
        <a:xfrm>
          <a:off x="7587026" y="325173"/>
          <a:ext cx="3231536" cy="2093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800" kern="1200" dirty="0"/>
        </a:p>
      </dsp:txBody>
      <dsp:txXfrm>
        <a:off x="8602470" y="371156"/>
        <a:ext cx="2170109" cy="1478011"/>
      </dsp:txXfrm>
    </dsp:sp>
    <dsp:sp modelId="{184FC228-3ABC-4815-B4EE-61915B99F1DD}">
      <dsp:nvSpPr>
        <dsp:cNvPr id="0" name=""/>
        <dsp:cNvSpPr/>
      </dsp:nvSpPr>
      <dsp:spPr>
        <a:xfrm>
          <a:off x="75759" y="296537"/>
          <a:ext cx="5652958" cy="296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/>
            <a:t>Imported python libraries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InitConfig.py (</a:t>
          </a:r>
          <a:r>
            <a:rPr lang="en-US" sz="1600" b="0" kern="1200" dirty="0" err="1"/>
            <a:t>os</a:t>
          </a:r>
          <a:r>
            <a:rPr lang="en-US" sz="1600" b="0" kern="1200" dirty="0"/>
            <a:t>, sys, shutil.py and RefinedLongReadMappingAndQuantification.py)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utils.py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BedAnnot.py (</a:t>
          </a:r>
          <a:r>
            <a:rPr lang="en-US" sz="1600" kern="1200" dirty="0" err="1"/>
            <a:t>AnnotMoudle</a:t>
          </a:r>
          <a:r>
            <a:rPr lang="en-US" sz="1600" kern="1200" dirty="0"/>
            <a:t>, utils, </a:t>
          </a:r>
          <a:r>
            <a:rPr lang="en-US" sz="1600" kern="1200" dirty="0" err="1"/>
            <a:t>TransAnnotMerge</a:t>
          </a:r>
          <a:r>
            <a:rPr lang="en-US" sz="1600" kern="1200" dirty="0"/>
            <a:t>, gtf2db)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gtf2db.py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/>
            <a:t>Other python libraries: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os</a:t>
          </a:r>
          <a:r>
            <a:rPr lang="en-US" sz="1600" kern="1200" dirty="0"/>
            <a:t>, sys, pickle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140790" y="361568"/>
        <a:ext cx="3827009" cy="2090262"/>
      </dsp:txXfrm>
    </dsp:sp>
    <dsp:sp modelId="{1E1C6613-1FB0-4AB4-A82A-56C1C049AF97}">
      <dsp:nvSpPr>
        <dsp:cNvPr id="0" name=""/>
        <dsp:cNvSpPr/>
      </dsp:nvSpPr>
      <dsp:spPr>
        <a:xfrm>
          <a:off x="3063269" y="481260"/>
          <a:ext cx="2832500" cy="2832500"/>
        </a:xfrm>
        <a:prstGeom prst="pieWedg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1.RefinedLongReadMappingAndQuantification.py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Usage: map refined long-reads to reference genome and perform gene/transcript quantification</a:t>
          </a:r>
        </a:p>
      </dsp:txBody>
      <dsp:txXfrm>
        <a:off x="3892889" y="1310880"/>
        <a:ext cx="2002880" cy="2002880"/>
      </dsp:txXfrm>
    </dsp:sp>
    <dsp:sp modelId="{A094920D-B522-4EAD-B850-8144770E24A0}">
      <dsp:nvSpPr>
        <dsp:cNvPr id="0" name=""/>
        <dsp:cNvSpPr/>
      </dsp:nvSpPr>
      <dsp:spPr>
        <a:xfrm rot="5400000">
          <a:off x="6026601" y="481260"/>
          <a:ext cx="2832500" cy="2832500"/>
        </a:xfrm>
        <a:prstGeom prst="pieWedg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2.CountReads4ClusteredReads.sh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Usage: counts reads clustered into each consensus long-read </a:t>
          </a:r>
        </a:p>
      </dsp:txBody>
      <dsp:txXfrm rot="-5400000">
        <a:off x="6026601" y="1310880"/>
        <a:ext cx="2002880" cy="2002880"/>
      </dsp:txXfrm>
    </dsp:sp>
    <dsp:sp modelId="{123A19C3-6498-4EE3-97F3-31A28D74290F}">
      <dsp:nvSpPr>
        <dsp:cNvPr id="0" name=""/>
        <dsp:cNvSpPr/>
      </dsp:nvSpPr>
      <dsp:spPr>
        <a:xfrm rot="10800000">
          <a:off x="6026601" y="3444592"/>
          <a:ext cx="2832500" cy="2832500"/>
        </a:xfrm>
        <a:prstGeom prst="pieWedge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3.DetermineExp4ClusteredReads.py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Usage: generate gene/transcript level read counts or TPM for downstream sample-level analysis</a:t>
          </a:r>
        </a:p>
      </dsp:txBody>
      <dsp:txXfrm rot="10800000">
        <a:off x="6026601" y="3444592"/>
        <a:ext cx="2002880" cy="2002880"/>
      </dsp:txXfrm>
    </dsp:sp>
    <dsp:sp modelId="{2DD1696B-FCB2-4C25-873E-A4DCD0CAC0F2}">
      <dsp:nvSpPr>
        <dsp:cNvPr id="0" name=""/>
        <dsp:cNvSpPr/>
      </dsp:nvSpPr>
      <dsp:spPr>
        <a:xfrm rot="16200000">
          <a:off x="3063269" y="3444592"/>
          <a:ext cx="2832500" cy="2832500"/>
        </a:xfrm>
        <a:prstGeom prst="pieWedg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4.SampleLevelDIUAndDEGAnalysis.py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Usage: sample-level DUI and DEG analyses</a:t>
          </a:r>
        </a:p>
      </dsp:txBody>
      <dsp:txXfrm rot="5400000">
        <a:off x="3892889" y="3444592"/>
        <a:ext cx="2002880" cy="2002880"/>
      </dsp:txXfrm>
    </dsp:sp>
    <dsp:sp modelId="{8626280C-9770-4D52-92FC-7B3E5BCE01B1}">
      <dsp:nvSpPr>
        <dsp:cNvPr id="0" name=""/>
        <dsp:cNvSpPr/>
      </dsp:nvSpPr>
      <dsp:spPr>
        <a:xfrm>
          <a:off x="5472203" y="2790435"/>
          <a:ext cx="977964" cy="850404"/>
        </a:xfrm>
        <a:prstGeom prst="circularArrow">
          <a:avLst/>
        </a:prstGeom>
        <a:noFill/>
        <a:ln w="9525" cap="flat" cmpd="sng" algn="ctr">
          <a:solidFill>
            <a:srgbClr val="FFC000">
              <a:alpha val="5000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277BB0B-7938-4F56-869A-7EAD8E20F439}">
      <dsp:nvSpPr>
        <dsp:cNvPr id="0" name=""/>
        <dsp:cNvSpPr/>
      </dsp:nvSpPr>
      <dsp:spPr>
        <a:xfrm rot="10800000">
          <a:off x="5472203" y="3117514"/>
          <a:ext cx="977964" cy="850404"/>
        </a:xfrm>
        <a:prstGeom prst="circularArrow">
          <a:avLst/>
        </a:prstGeom>
        <a:noFill/>
        <a:ln w="12700" cap="flat" cmpd="sng" algn="ctr">
          <a:solidFill>
            <a:schemeClr val="accent2">
              <a:alpha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45BC-E7F4-C748-F525-0BE2D724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CD336-FA1D-17DB-E0A6-5CBBD019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778-554E-AF01-B76C-44A365B6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7D7-855C-4A3C-F2DF-E4B1165E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C81D-C47F-1061-22E8-73591A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0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EBAF-46EB-B57B-223C-E671DE9D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02D65-6F89-5AF3-30EB-DEBBD50C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490B3-7A6D-A0CF-8BD8-40823D71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478D-8A3A-5434-4209-86666E11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A406-1963-4E7A-485F-A3586ED6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E954-A1A1-2645-FBBD-B3CC5332F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4705B-4020-B363-6EA9-A78CD65B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5A68-D1E7-84F8-93D4-5CD1022B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81F2-DA47-BC5B-7A96-2BEE4386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A66F-26EE-2E6F-B1BB-6B13B841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DB41-B593-6830-FD6A-5000AE8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B190-160D-D549-B09A-3CE86DCFD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20E1-BBB2-1111-901F-8874DD0E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2BFB-0336-00B7-C421-56F5301A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BC4D-1370-D65B-9B7C-A624B4B8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4C71-5D8D-204A-1221-B87172AC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9E76-ED3C-A65C-F647-EB45A7FA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43C8-D3FE-8CDB-0AD8-E4F457BF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DDB4-7023-1D8A-6268-30F0160C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8FD0-DCA0-169C-C235-B927771D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9BBD-2427-FF41-F5D4-F7EB6015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BE03-88AE-6436-5449-C66E50783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08C3C-2993-7188-36ED-9B555BCA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97CD-516A-1860-9CDF-22462BEF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AF6B6-6B7A-9EE2-F92A-93E238C5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7B974-F076-A365-FCCC-D841357D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003B-6FD9-5D21-4723-6B6A8CF1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1CB-B4EF-FD34-74E7-E6AB3F2D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A2B8-9713-AF77-1905-7631CE210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8F96B-AD4D-0C56-21AF-785A52E6D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A0343-49D7-6A63-8E3C-1CCB12EAF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8FE18-581B-695B-9F50-0FEB57BA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AA5CA-A7AF-C245-C2F3-D61BC68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39C9-79FC-0459-565E-F76ED9CC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E107-F6A3-F35C-7664-19440A6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BB12-1773-6741-06EB-FDB70D6C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6FC3-9D8A-9894-3C2F-23FF962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DB1DA-3090-1302-C08E-F7D97E3E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52EB8-FC1A-BD01-9B4C-1CEE1284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3E661-0FF6-00DA-A941-E15C483D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BF2B-437C-3DC6-9302-F2345625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0014-8B1C-A207-FFFE-2CF92769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EB9-DB3E-D9C8-5DC9-E3C269FF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618C-E8BB-C414-BF42-E1FF33F8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5FCC-96BC-E2A0-539C-D50CDBC6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A9A2-5028-2CC8-5DF6-E0B42366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073A8-A7C8-3BE4-F7DC-E7E313F5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001D-D054-385E-5BF4-36F48587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CFCAB-926B-9F36-9207-BE4DD6E0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1937-85F2-44FC-69D6-A57A5E26F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D5D85-5404-BEA5-3D5F-A497D257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62A34-A7B5-5E8B-9C3A-9609337E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43CC-FE9F-C3C1-C566-C827BC72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76D76-F890-648B-F3C3-07F2A411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72518-0F13-2564-F851-64FD4F45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1B3E-E0B7-0F52-AA11-414DB57D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C7674-9C7A-4729-ABC4-F592713BE88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F282-405A-1DD9-935F-C1EAF9AB8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9BA8-7E41-0142-1FDB-DCE2BEE8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86B08-C3CF-4855-8F32-5244834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7FF-61A8-DFED-3181-C210BAB0D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Py4LongReadRNASeq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14FB6-57F9-4FDF-856A-0CFE82283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Zhongshan Cheng</a:t>
            </a:r>
          </a:p>
          <a:p>
            <a:r>
              <a:rPr lang="en-US" dirty="0"/>
              <a:t>Center for Applied Bioinformatics</a:t>
            </a:r>
          </a:p>
          <a:p>
            <a:r>
              <a:rPr lang="en-US" dirty="0"/>
              <a:t>St. Jude Children’s Research Hospital</a:t>
            </a:r>
          </a:p>
        </p:txBody>
      </p:sp>
    </p:spTree>
    <p:extLst>
      <p:ext uri="{BB962C8B-B14F-4D97-AF65-F5344CB8AC3E}">
        <p14:creationId xmlns:p14="http://schemas.microsoft.com/office/powerpoint/2010/main" val="31040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FE48B8-A9F6-0E21-7439-CD6BD1163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99879"/>
              </p:ext>
            </p:extLst>
          </p:nvPr>
        </p:nvGraphicFramePr>
        <p:xfrm>
          <a:off x="164121" y="0"/>
          <a:ext cx="11922371" cy="6758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28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Py4LongReadRNASeq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Zhongshan</dc:creator>
  <cp:lastModifiedBy>Cheng, Zhongshan</cp:lastModifiedBy>
  <cp:revision>28</cp:revision>
  <dcterms:created xsi:type="dcterms:W3CDTF">2025-08-22T15:39:57Z</dcterms:created>
  <dcterms:modified xsi:type="dcterms:W3CDTF">2025-08-22T18:56:21Z</dcterms:modified>
</cp:coreProperties>
</file>