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77" r:id="rId4"/>
    <p:sldId id="278" r:id="rId5"/>
    <p:sldId id="288" r:id="rId6"/>
    <p:sldId id="289" r:id="rId7"/>
    <p:sldId id="285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97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7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2019/7/9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2019/7/9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altLang="zh-CN" b="1" dirty="0" err="1">
                <a:solidFill>
                  <a:schemeClr val="bg1"/>
                </a:solidFill>
              </a:rPr>
              <a:t>TooDooLeest</a:t>
            </a:r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000" dirty="0">
                <a:solidFill>
                  <a:schemeClr val="accent4"/>
                </a:solidFill>
              </a:rPr>
              <a:t>待办清单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2E7DA4D-B9A3-4758-8C42-8922EE81DE12}"/>
              </a:ext>
            </a:extLst>
          </p:cNvPr>
          <p:cNvSpPr txBox="1"/>
          <p:nvPr/>
        </p:nvSpPr>
        <p:spPr>
          <a:xfrm>
            <a:off x="4807632" y="6140418"/>
            <a:ext cx="252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一起实训吧！小组出品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形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项目特点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</a:t>
            </a:r>
          </a:p>
        </p:txBody>
      </p:sp>
      <p:sp>
        <p:nvSpPr>
          <p:cNvPr id="16" name="矩形：圆角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任务完成标记</a:t>
            </a: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：圆角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规范设计</a:t>
            </a: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：圆角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合作开发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：圆角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233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自定义皮肤</a:t>
            </a: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：圆角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模块化</a:t>
            </a: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1" name="组 30" descr="带有条形图和线状图的图标。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任意多边形(F)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任意多边形(F) 1676" descr="复选框图标。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任意多边形(F) 4665" descr="图形图标。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6" name="组 35" descr="带有人类和齿轮的图标。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任意多边形(F)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9" name="组 38" descr="齿轮图标。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任意多边形(F)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(F)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任意多边形(F) 4346" descr="箱形图图标。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梯形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33491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梯形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420019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市场分析</a:t>
            </a:r>
          </a:p>
        </p:txBody>
      </p:sp>
      <p:sp>
        <p:nvSpPr>
          <p:cNvPr id="47" name="长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015762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技术分析</a:t>
            </a: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90229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额外功能</a:t>
            </a:r>
          </a:p>
        </p:txBody>
      </p:sp>
      <p:sp>
        <p:nvSpPr>
          <p:cNvPr id="50" name="长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体量分析</a:t>
            </a:r>
          </a:p>
        </p:txBody>
      </p:sp>
      <p:sp>
        <p:nvSpPr>
          <p:cNvPr id="51" name="长方形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542769"/>
            <a:ext cx="1752042" cy="1687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当前网络上有很多任务清单类的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，但功能多就意味着使用复杂，学习成本高。有创意的则通常花里胡哨。但少见简单直观易用的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TodoList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2" name="长方形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825541" y="3347455"/>
            <a:ext cx="1752042" cy="1931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Android Studio+JDK1.8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开发，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运行在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Android5.0+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的设备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使用了两个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github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上的库，简化了开发过程，且达到了预期的效果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4" name="长方形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712070" y="3542769"/>
            <a:ext cx="1752042" cy="956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加入设置功能，可进行数据导入导出，更换主题颜色，以及定时提醒的设置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5" name="长方形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542769"/>
            <a:ext cx="1752042" cy="1200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我们的主旨是让用户体验轻量简介的任务清单功能，软件安装包不到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2M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，运行占用内存仅有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50M</a:t>
            </a:r>
          </a:p>
        </p:txBody>
      </p:sp>
      <p:sp>
        <p:nvSpPr>
          <p:cNvPr id="56" name="任意多边形(F) 4197" descr="购物车图标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任意多边形(F) 4344" descr="扳手图标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514564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7" name="组 66" descr="算盘图标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396868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任意多边形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2" name="任意多边形(F) 2319" descr="叶图标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运行展示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E0376A8-95A8-4DF7-AD31-E27DCA1C6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24" y="966097"/>
            <a:ext cx="2638888" cy="5277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682DB8-6B2C-4138-8870-2B1455B1C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90" y="966097"/>
            <a:ext cx="2638888" cy="5277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C31651-2C68-47CD-9171-2F763912BAA2}"/>
              </a:ext>
            </a:extLst>
          </p:cNvPr>
          <p:cNvSpPr txBox="1"/>
          <p:nvPr/>
        </p:nvSpPr>
        <p:spPr>
          <a:xfrm>
            <a:off x="392836" y="1039373"/>
            <a:ext cx="2588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※</a:t>
            </a:r>
            <a:r>
              <a:rPr lang="zh-CN" altLang="en-US" dirty="0"/>
              <a:t>这是程序的主要界面</a:t>
            </a:r>
            <a:endParaRPr lang="en-US" altLang="zh-CN" dirty="0"/>
          </a:p>
          <a:p>
            <a:r>
              <a:rPr lang="zh-CN" altLang="en-US" dirty="0"/>
              <a:t>可以对列表中的任务进行增加、删除、标记完成及取消。在这一过程中加入了动画过渡，优化观感。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CC01EA-095E-4BE1-AA62-6F6E2A69CFA3}"/>
              </a:ext>
            </a:extLst>
          </p:cNvPr>
          <p:cNvSpPr txBox="1"/>
          <p:nvPr/>
        </p:nvSpPr>
        <p:spPr>
          <a:xfrm>
            <a:off x="458309" y="4948563"/>
            <a:ext cx="245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※</a:t>
            </a:r>
            <a:r>
              <a:rPr lang="zh-CN" altLang="en-US" dirty="0"/>
              <a:t>底部小圆点指示器用于指示当前页面，也使用了动画过渡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F3180D-D411-47A9-BA03-6A9DAD00CFB1}"/>
              </a:ext>
            </a:extLst>
          </p:cNvPr>
          <p:cNvSpPr txBox="1"/>
          <p:nvPr/>
        </p:nvSpPr>
        <p:spPr>
          <a:xfrm>
            <a:off x="9312676" y="1305017"/>
            <a:ext cx="224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※</a:t>
            </a:r>
            <a:r>
              <a:rPr lang="zh-CN" altLang="en-US" dirty="0"/>
              <a:t>这是增加页面并添加任务的功能演示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运行展示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EC31651-2C68-47CD-9171-2F763912BAA2}"/>
              </a:ext>
            </a:extLst>
          </p:cNvPr>
          <p:cNvSpPr txBox="1"/>
          <p:nvPr/>
        </p:nvSpPr>
        <p:spPr>
          <a:xfrm>
            <a:off x="392836" y="1039373"/>
            <a:ext cx="258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这是程序的菜单，可以看到提供了增加页面、设置提醒、更换皮肤等功能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CC01EA-095E-4BE1-AA62-6F6E2A69CFA3}"/>
              </a:ext>
            </a:extLst>
          </p:cNvPr>
          <p:cNvSpPr txBox="1"/>
          <p:nvPr/>
        </p:nvSpPr>
        <p:spPr>
          <a:xfrm>
            <a:off x="458309" y="4948563"/>
            <a:ext cx="245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※</a:t>
            </a:r>
            <a:r>
              <a:rPr lang="zh-CN" altLang="en-US" dirty="0">
                <a:solidFill>
                  <a:srgbClr val="000000"/>
                </a:solidFill>
                <a:latin typeface="Segoe UI Light"/>
              </a:rPr>
              <a:t>值得一提的是使用了沉浸式状态栏，用户体验极好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F3180D-D411-47A9-BA03-6A9DAD00CFB1}"/>
              </a:ext>
            </a:extLst>
          </p:cNvPr>
          <p:cNvSpPr txBox="1"/>
          <p:nvPr/>
        </p:nvSpPr>
        <p:spPr>
          <a:xfrm>
            <a:off x="9305462" y="2782669"/>
            <a:ext cx="224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这是更换皮肤功能演示</a:t>
            </a:r>
            <a:endParaRPr lang="en-US" altLang="zh-CN" dirty="0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47A13-50D1-44D7-B823-5905730E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27" y="966097"/>
            <a:ext cx="2638884" cy="52777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A8466F-E4F2-4E80-A26C-FB0B82299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91" y="966097"/>
            <a:ext cx="2638884" cy="52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运行展示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EC31651-2C68-47CD-9171-2F763912BAA2}"/>
              </a:ext>
            </a:extLst>
          </p:cNvPr>
          <p:cNvSpPr txBox="1"/>
          <p:nvPr/>
        </p:nvSpPr>
        <p:spPr>
          <a:xfrm>
            <a:off x="469408" y="1754623"/>
            <a:ext cx="25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定时提醒功能演示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CC01EA-095E-4BE1-AA62-6F6E2A69CFA3}"/>
              </a:ext>
            </a:extLst>
          </p:cNvPr>
          <p:cNvSpPr txBox="1"/>
          <p:nvPr/>
        </p:nvSpPr>
        <p:spPr>
          <a:xfrm>
            <a:off x="9360393" y="3281813"/>
            <a:ext cx="245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配色设计遵循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MaterialDesign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规范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CF5AC-8900-42F7-BC4B-08C26058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26" y="966096"/>
            <a:ext cx="2638884" cy="52777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ABF15D-F82C-4F30-99E8-BA603B02A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92" y="966096"/>
            <a:ext cx="2638884" cy="52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zh-CN" altLang="en-US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项目分析，来自 24Slides</Template>
  <TotalTime>0</TotalTime>
  <Words>297</Words>
  <Application>Microsoft Office PowerPoint</Application>
  <PresentationFormat>宽屏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Arial</vt:lpstr>
      <vt:lpstr>Segoe UI</vt:lpstr>
      <vt:lpstr>Segoe UI Light</vt:lpstr>
      <vt:lpstr>Office 主题</vt:lpstr>
      <vt:lpstr>TooDooLeest 待办清单</vt:lpstr>
      <vt:lpstr>项目分析幻灯片 2</vt:lpstr>
      <vt:lpstr>项目分析幻灯片 3</vt:lpstr>
      <vt:lpstr>项目分析幻灯片 4</vt:lpstr>
      <vt:lpstr>项目分析幻灯片 4</vt:lpstr>
      <vt:lpstr>项目分析幻灯片 4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2019-07-09T01:34:58Z</dcterms:created>
  <dcterms:modified xsi:type="dcterms:W3CDTF">2019-07-09T02:24:41Z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