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45FE-56BF-42C9-B0F5-BD7B3C34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04CD-F5EA-48B7-AD06-AF6FF9D9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8AD3-8EED-4EEF-8323-3D60B3A4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F619-7653-41CD-BBF0-EAA31F3C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3A36-3A2D-4ABF-9EE7-61DDBFB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A6BD-0941-464C-BFD4-7175398C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6789-C8DB-4B90-A8FB-7B069E28F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169D-A7B4-4A80-A040-03C8DAA8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E90CA-4312-410E-8AD9-ABC33B01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F654-E7E1-475B-9E43-AFE1DC5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D8576-6020-4E3E-B35A-4A91DC4C6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C589-E365-49CD-ABC7-7BAC5534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C223-DDB7-46A0-9936-A1E86D5F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321B-83C4-4EB5-9F30-8F3F81EE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0982-4228-4B87-AB12-DC2CDDC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DE85-0450-4DD3-93F6-E186E92A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622A-AD3F-477E-BC83-29D53E1E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9C3F-04EC-4F4D-B93B-F05D6B3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D74A-E658-4029-A994-7C6A1BA1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350B-F2BD-4E65-BA27-905D5A97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3C0-C5BE-412D-8804-3E9BA3D2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9ACEA-22E8-4185-87C5-236ED77B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49F2-A12B-4CF1-A129-2DD13C4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3B23-74B6-4AC4-B53E-19E77C67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B2AB-5FBE-4F38-B6C0-DB5DE37F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A9F8-51FA-4771-80D9-CE6F51CB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2E08-0CCE-40D9-B7CE-BA7646EC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29A-C3E0-4F72-886E-0F4237B5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D6BD-CA09-4378-89F6-8C405C8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A57C9-D67D-40EC-8654-CC480A2B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E4F3-685A-4826-8A2E-758987C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998C-5318-49A6-BC74-58330D06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7BBA-AF25-4D1D-B338-3C52FEC1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4A14-B45E-45DF-83DA-30CD9516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FC5ED-D179-488F-B331-1F4829BD5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A28C4-5A42-46B1-8F0E-B583127E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8A028-B243-4D58-B4BF-CC4BCCC2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253BF-03F2-4AF1-8ACB-D0643723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5CC4-09E8-46BA-87F6-88D3C4F8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C439-B6B4-4CE7-97AD-25DFB3F2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F23D0-35EA-4B58-B650-FE6B90A2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9406F-A7C0-4DCB-8AB9-3B180454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A80E2-34EC-40EE-9FF0-38EFE47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2EAC0-7A84-4967-A566-DF9DB335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EE794-B6AD-43E1-A0E9-B205865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6B471-5613-4514-9CCB-34CF59F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9001-78D5-4C71-A0E9-3F68798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D2CD-9AAA-4330-B119-AD03AEC5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40171-139E-4970-AC65-9A188B27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28B4-344F-4B2A-A564-18E4230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E47E-1257-4B2D-AF9C-8E738450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D44FE-E9B9-404C-9AF1-2A912A6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A0C0-B336-41B8-994D-36A1BF09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3AD2F-AC99-4580-B84A-FC89807B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0642-A2BF-4476-885A-3D18C7BE0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B219-5D7D-435A-96BA-E412BCF9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350EB-F6DF-445F-8D91-B2F82D7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C70D7-EFD2-444A-8C2E-37E0403F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BC1DC-FC01-45A5-A059-E54DFEB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63F2-CFC1-4EDE-B7B0-7E66A979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79C1-C517-4ABF-BF71-97109F843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0FC7-4DA8-48C8-8CC1-913D4CE0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A239-241E-4BFE-9951-B91461E36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BB7A6-BDBB-4FC4-B5D2-0F5A1B82B296}"/>
              </a:ext>
            </a:extLst>
          </p:cNvPr>
          <p:cNvSpPr txBox="1"/>
          <p:nvPr/>
        </p:nvSpPr>
        <p:spPr>
          <a:xfrm>
            <a:off x="1393834" y="1744280"/>
            <a:ext cx="9404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1:</a:t>
            </a:r>
          </a:p>
          <a:p>
            <a:r>
              <a:rPr lang="en-US" dirty="0"/>
              <a:t>Transcriptional</a:t>
            </a:r>
            <a:r>
              <a:rPr lang="en-US" altLang="zh-CN" dirty="0"/>
              <a:t> adaptation: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Concept: mutations in one gene -&gt; Expression modulation in </a:t>
            </a:r>
            <a:r>
              <a:rPr lang="en-US" b="1" dirty="0"/>
              <a:t>other</a:t>
            </a:r>
            <a:r>
              <a:rPr lang="en-US" dirty="0"/>
              <a:t> genes -&gt; phenotypic rescue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it is important: to maintain fitness in the presence of harmful mutations / robustness under perturbations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caught attention: different phenotypes between knockouts and knockdowns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Knockouts are by early stop codon, not entire gene 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Morpholinos are synthetic antisense nucleotide analogs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C31FF-3AB0-4761-BFF5-CEB4E1593A94}"/>
              </a:ext>
            </a:extLst>
          </p:cNvPr>
          <p:cNvSpPr txBox="1"/>
          <p:nvPr/>
        </p:nvSpPr>
        <p:spPr>
          <a:xfrm>
            <a:off x="144780" y="144780"/>
            <a:ext cx="53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GGSB Prelim Q1 – Hang Chen</a:t>
            </a:r>
          </a:p>
        </p:txBody>
      </p:sp>
    </p:spTree>
    <p:extLst>
      <p:ext uri="{BB962C8B-B14F-4D97-AF65-F5344CB8AC3E}">
        <p14:creationId xmlns:p14="http://schemas.microsoft.com/office/powerpoint/2010/main" val="65873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3B59A-76DC-468B-957F-B0C05CC97770}"/>
              </a:ext>
            </a:extLst>
          </p:cNvPr>
          <p:cNvSpPr txBox="1"/>
          <p:nvPr/>
        </p:nvSpPr>
        <p:spPr>
          <a:xfrm>
            <a:off x="161142" y="67989"/>
            <a:ext cx="520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</a:t>
            </a:r>
            <a:r>
              <a:rPr lang="en-US" i="1" dirty="0"/>
              <a:t>Egfl7</a:t>
            </a:r>
            <a:r>
              <a:rPr lang="en-US" dirty="0"/>
              <a:t> and </a:t>
            </a:r>
            <a:r>
              <a:rPr lang="en-US" dirty="0" err="1"/>
              <a:t>vasculogenesis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D6921-02AB-4D65-B984-0D54EBA2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4" y="3735507"/>
            <a:ext cx="52895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9CAAF-DAA4-42F3-BA07-0764D9CA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59" y="224337"/>
            <a:ext cx="3496350" cy="3292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FB75B-FB6C-4969-AB00-F3FF393F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13" y="3547992"/>
            <a:ext cx="3186722" cy="2486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11C93-A4F6-488C-93A3-B23A15EDF9C5}"/>
              </a:ext>
            </a:extLst>
          </p:cNvPr>
          <p:cNvSpPr txBox="1"/>
          <p:nvPr/>
        </p:nvSpPr>
        <p:spPr>
          <a:xfrm>
            <a:off x="7764910" y="6153032"/>
            <a:ext cx="34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(also extracellular matrix proteins)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C1181-6174-45A9-90E2-A9F18DA5B31F}"/>
              </a:ext>
            </a:extLst>
          </p:cNvPr>
          <p:cNvSpPr txBox="1"/>
          <p:nvPr/>
        </p:nvSpPr>
        <p:spPr>
          <a:xfrm>
            <a:off x="795235" y="4433776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261D4C-50DE-46B8-AA65-79EE6571E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51" y="1013937"/>
            <a:ext cx="4490808" cy="2691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056CA1-8DAF-40BA-8465-C2F5DD8374C9}"/>
              </a:ext>
            </a:extLst>
          </p:cNvPr>
          <p:cNvSpPr txBox="1"/>
          <p:nvPr/>
        </p:nvSpPr>
        <p:spPr>
          <a:xfrm>
            <a:off x="795235" y="1631588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-MO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F20D2-ACC9-4BDF-B4BC-13B943236E93}"/>
              </a:ext>
            </a:extLst>
          </p:cNvPr>
          <p:cNvSpPr txBox="1"/>
          <p:nvPr/>
        </p:nvSpPr>
        <p:spPr>
          <a:xfrm>
            <a:off x="795235" y="2809352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-MO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6121F-3F21-4B52-9E3F-5B11E07D9F6A}"/>
              </a:ext>
            </a:extLst>
          </p:cNvPr>
          <p:cNvSpPr txBox="1"/>
          <p:nvPr/>
        </p:nvSpPr>
        <p:spPr>
          <a:xfrm>
            <a:off x="4626186" y="5450007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Rossi et al., 2015</a:t>
            </a:r>
          </a:p>
        </p:txBody>
      </p:sp>
    </p:spTree>
    <p:extLst>
      <p:ext uri="{BB962C8B-B14F-4D97-AF65-F5344CB8AC3E}">
        <p14:creationId xmlns:p14="http://schemas.microsoft.com/office/powerpoint/2010/main" val="35810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EA9712-33A5-4608-8518-E1A14EAA09B5}"/>
              </a:ext>
            </a:extLst>
          </p:cNvPr>
          <p:cNvSpPr txBox="1"/>
          <p:nvPr/>
        </p:nvSpPr>
        <p:spPr>
          <a:xfrm>
            <a:off x="8116544" y="1603653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KO/KO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44170-E988-4F03-A288-2C5D642A374D}"/>
              </a:ext>
            </a:extLst>
          </p:cNvPr>
          <p:cNvCxnSpPr/>
          <p:nvPr/>
        </p:nvCxnSpPr>
        <p:spPr>
          <a:xfrm>
            <a:off x="8492590" y="2253021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A42AEF-D429-44E1-995F-54756F546608}"/>
              </a:ext>
            </a:extLst>
          </p:cNvPr>
          <p:cNvSpPr txBox="1"/>
          <p:nvPr/>
        </p:nvSpPr>
        <p:spPr>
          <a:xfrm>
            <a:off x="7859121" y="3102025"/>
            <a:ext cx="2677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ormal</a:t>
            </a:r>
            <a:r>
              <a:rPr lang="en-US" dirty="0"/>
              <a:t> phenotype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811A6-FC20-48FE-B796-1AD659FD86F4}"/>
              </a:ext>
            </a:extLst>
          </p:cNvPr>
          <p:cNvSpPr txBox="1"/>
          <p:nvPr/>
        </p:nvSpPr>
        <p:spPr>
          <a:xfrm>
            <a:off x="5928631" y="1552811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WT/WT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31C9-3F11-467E-9375-DF6F377C0B46}"/>
              </a:ext>
            </a:extLst>
          </p:cNvPr>
          <p:cNvSpPr txBox="1"/>
          <p:nvPr/>
        </p:nvSpPr>
        <p:spPr>
          <a:xfrm>
            <a:off x="10039427" y="1522798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KO/KO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8880B-A2E7-4D2B-9EE4-D170E5C7F9E1}"/>
              </a:ext>
            </a:extLst>
          </p:cNvPr>
          <p:cNvCxnSpPr/>
          <p:nvPr/>
        </p:nvCxnSpPr>
        <p:spPr>
          <a:xfrm>
            <a:off x="6413660" y="2260477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D2C918-DD7B-4F36-8A1B-B058EB618EB1}"/>
              </a:ext>
            </a:extLst>
          </p:cNvPr>
          <p:cNvCxnSpPr/>
          <p:nvPr/>
        </p:nvCxnSpPr>
        <p:spPr>
          <a:xfrm>
            <a:off x="10470153" y="2162446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5F1655-786B-479C-BAF2-66F858333427}"/>
              </a:ext>
            </a:extLst>
          </p:cNvPr>
          <p:cNvSpPr txBox="1"/>
          <p:nvPr/>
        </p:nvSpPr>
        <p:spPr>
          <a:xfrm>
            <a:off x="5779233" y="3109481"/>
            <a:ext cx="2677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Defective phenotype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B30DB-A5A3-43DC-9010-8C0278B35FEA}"/>
              </a:ext>
            </a:extLst>
          </p:cNvPr>
          <p:cNvSpPr txBox="1"/>
          <p:nvPr/>
        </p:nvSpPr>
        <p:spPr>
          <a:xfrm>
            <a:off x="9836685" y="3011450"/>
            <a:ext cx="2402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till normal</a:t>
            </a:r>
            <a:r>
              <a:rPr lang="en-US" dirty="0"/>
              <a:t> phenotype</a:t>
            </a:r>
          </a:p>
          <a:p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not off-target or </a:t>
            </a:r>
          </a:p>
          <a:p>
            <a:r>
              <a:rPr lang="en-US" b="1" dirty="0">
                <a:solidFill>
                  <a:srgbClr val="0070C0"/>
                </a:solidFill>
              </a:rPr>
              <a:t>MO effects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AC868-1013-41A9-BF7E-2C374F034C68}"/>
              </a:ext>
            </a:extLst>
          </p:cNvPr>
          <p:cNvSpPr txBox="1"/>
          <p:nvPr/>
        </p:nvSpPr>
        <p:spPr>
          <a:xfrm>
            <a:off x="6524977" y="2306399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+MO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40BDB-7E10-4E83-82DC-3C968CD81A35}"/>
              </a:ext>
            </a:extLst>
          </p:cNvPr>
          <p:cNvSpPr txBox="1"/>
          <p:nvPr/>
        </p:nvSpPr>
        <p:spPr>
          <a:xfrm>
            <a:off x="10580116" y="2187136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AD529-3D0A-4A41-9821-80FF4C7D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" y="1756857"/>
            <a:ext cx="5289550" cy="1714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ECEC7E-04B1-4F96-881A-75B55D26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4" y="3415804"/>
            <a:ext cx="4406900" cy="1790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2AEE97-91D0-4D0E-B358-7CE20FF1C14B}"/>
              </a:ext>
            </a:extLst>
          </p:cNvPr>
          <p:cNvSpPr txBox="1"/>
          <p:nvPr/>
        </p:nvSpPr>
        <p:spPr>
          <a:xfrm>
            <a:off x="271998" y="237656"/>
            <a:ext cx="17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2: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799A4-D2A3-4827-A3A8-137CC4128988}"/>
              </a:ext>
            </a:extLst>
          </p:cNvPr>
          <p:cNvSpPr txBox="1"/>
          <p:nvPr/>
        </p:nvSpPr>
        <p:spPr>
          <a:xfrm>
            <a:off x="226518" y="2429441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B834B-27F9-450E-B7D5-B118AFC289F8}"/>
              </a:ext>
            </a:extLst>
          </p:cNvPr>
          <p:cNvSpPr txBox="1"/>
          <p:nvPr/>
        </p:nvSpPr>
        <p:spPr>
          <a:xfrm>
            <a:off x="226518" y="4206015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B69633-D1A3-4BA4-83AB-E25CC4142819}"/>
              </a:ext>
            </a:extLst>
          </p:cNvPr>
          <p:cNvSpPr txBox="1"/>
          <p:nvPr/>
        </p:nvSpPr>
        <p:spPr>
          <a:xfrm>
            <a:off x="6091291" y="4847388"/>
            <a:ext cx="52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(If the </a:t>
            </a:r>
            <a:r>
              <a:rPr lang="en-US" dirty="0" err="1"/>
              <a:t>vasculogenesis</a:t>
            </a:r>
            <a:r>
              <a:rPr lang="en-US" dirty="0"/>
              <a:t> deficiency was caused by MO, then group 1 and 3 should have the same phenotype)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52735-AB95-41D0-800C-7F74707B6411}"/>
              </a:ext>
            </a:extLst>
          </p:cNvPr>
          <p:cNvSpPr txBox="1"/>
          <p:nvPr/>
        </p:nvSpPr>
        <p:spPr>
          <a:xfrm>
            <a:off x="6286717" y="105660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77DBC7-2038-434B-A3C6-FB0EDE207CED}"/>
              </a:ext>
            </a:extLst>
          </p:cNvPr>
          <p:cNvSpPr txBox="1"/>
          <p:nvPr/>
        </p:nvSpPr>
        <p:spPr>
          <a:xfrm>
            <a:off x="8273546" y="105660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42DDA-87E5-4F07-8730-E003B46AA7BC}"/>
              </a:ext>
            </a:extLst>
          </p:cNvPr>
          <p:cNvSpPr txBox="1"/>
          <p:nvPr/>
        </p:nvSpPr>
        <p:spPr>
          <a:xfrm>
            <a:off x="10262715" y="105660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FFBC7A-72F7-4496-AD44-A5B30BA6C3F1}"/>
              </a:ext>
            </a:extLst>
          </p:cNvPr>
          <p:cNvSpPr txBox="1"/>
          <p:nvPr/>
        </p:nvSpPr>
        <p:spPr>
          <a:xfrm>
            <a:off x="3874116" y="5127153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Rossi et al., 2015</a:t>
            </a:r>
          </a:p>
        </p:txBody>
      </p:sp>
    </p:spTree>
    <p:extLst>
      <p:ext uri="{BB962C8B-B14F-4D97-AF65-F5344CB8AC3E}">
        <p14:creationId xmlns:p14="http://schemas.microsoft.com/office/powerpoint/2010/main" val="279913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58656E-27BE-4F46-8235-755185E08ECE}"/>
              </a:ext>
            </a:extLst>
          </p:cNvPr>
          <p:cNvSpPr txBox="1"/>
          <p:nvPr/>
        </p:nvSpPr>
        <p:spPr>
          <a:xfrm>
            <a:off x="6991846" y="1098577"/>
            <a:ext cx="435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possibility: increased transcription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5A8013-5D47-4720-8C8B-10DD1864D8FA}"/>
              </a:ext>
            </a:extLst>
          </p:cNvPr>
          <p:cNvSpPr txBox="1"/>
          <p:nvPr/>
        </p:nvSpPr>
        <p:spPr>
          <a:xfrm>
            <a:off x="2449004" y="1310570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7295D-B090-481C-983D-3DFD06890112}"/>
              </a:ext>
            </a:extLst>
          </p:cNvPr>
          <p:cNvSpPr txBox="1"/>
          <p:nvPr/>
        </p:nvSpPr>
        <p:spPr>
          <a:xfrm>
            <a:off x="2289975" y="2472856"/>
            <a:ext cx="163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stop and degradation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09AC2B-BE50-427F-82D3-9162B14203C6}"/>
              </a:ext>
            </a:extLst>
          </p:cNvPr>
          <p:cNvCxnSpPr/>
          <p:nvPr/>
        </p:nvCxnSpPr>
        <p:spPr>
          <a:xfrm>
            <a:off x="2956905" y="1744908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C71F85-54D0-4492-A8F4-B20FFCD732C6}"/>
              </a:ext>
            </a:extLst>
          </p:cNvPr>
          <p:cNvSpPr txBox="1"/>
          <p:nvPr/>
        </p:nvSpPr>
        <p:spPr>
          <a:xfrm>
            <a:off x="1362325" y="3800234"/>
            <a:ext cx="191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products induce other gene transcription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7BB61-0352-455D-B401-A40F783C3538}"/>
              </a:ext>
            </a:extLst>
          </p:cNvPr>
          <p:cNvSpPr txBox="1"/>
          <p:nvPr/>
        </p:nvSpPr>
        <p:spPr>
          <a:xfrm>
            <a:off x="3343042" y="3847135"/>
            <a:ext cx="22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products inhibit other mRNA degradation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E59F73-4A3F-4184-9E80-81F590B69389}"/>
              </a:ext>
            </a:extLst>
          </p:cNvPr>
          <p:cNvCxnSpPr/>
          <p:nvPr/>
        </p:nvCxnSpPr>
        <p:spPr>
          <a:xfrm flipH="1">
            <a:off x="2289975" y="3347500"/>
            <a:ext cx="508885" cy="333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7D1C4E-27A3-4731-B689-543F8243144A}"/>
              </a:ext>
            </a:extLst>
          </p:cNvPr>
          <p:cNvCxnSpPr>
            <a:cxnSpLocks/>
          </p:cNvCxnSpPr>
          <p:nvPr/>
        </p:nvCxnSpPr>
        <p:spPr>
          <a:xfrm>
            <a:off x="3343042" y="3339633"/>
            <a:ext cx="617730" cy="287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6B0999E-6916-44C3-B90A-2521507D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34" y="1679902"/>
            <a:ext cx="3934797" cy="3893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65CCCC-E2E2-48F5-B4EF-7EC57E7AFFD6}"/>
              </a:ext>
            </a:extLst>
          </p:cNvPr>
          <p:cNvSpPr txBox="1"/>
          <p:nvPr/>
        </p:nvSpPr>
        <p:spPr>
          <a:xfrm>
            <a:off x="9821333" y="5605534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EI-</a:t>
            </a:r>
            <a:r>
              <a:rPr lang="en-US" sz="1400" i="1" dirty="0" err="1"/>
              <a:t>Brolosy</a:t>
            </a:r>
            <a:r>
              <a:rPr lang="en-US" sz="1400" i="1" dirty="0"/>
              <a:t> et al., 2019</a:t>
            </a:r>
          </a:p>
        </p:txBody>
      </p:sp>
    </p:spTree>
    <p:extLst>
      <p:ext uri="{BB962C8B-B14F-4D97-AF65-F5344CB8AC3E}">
        <p14:creationId xmlns:p14="http://schemas.microsoft.com/office/powerpoint/2010/main" val="73250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EF6563-1F80-4B6C-99CD-E547504A0AEC}"/>
              </a:ext>
            </a:extLst>
          </p:cNvPr>
          <p:cNvSpPr txBox="1"/>
          <p:nvPr/>
        </p:nvSpPr>
        <p:spPr>
          <a:xfrm>
            <a:off x="540689" y="564543"/>
            <a:ext cx="7959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3 and 4:</a:t>
            </a:r>
          </a:p>
          <a:p>
            <a:r>
              <a:rPr lang="en-US" dirty="0"/>
              <a:t>Another possibility: decreased degradation</a:t>
            </a:r>
          </a:p>
          <a:p>
            <a:r>
              <a:rPr lang="en-US" dirty="0"/>
              <a:t>Experiment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silico search for RBPs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PROTAC for the RBPs in KO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 MO-like phenotype </a:t>
            </a:r>
            <a:r>
              <a:rPr lang="en-US" altLang="zh-CN" dirty="0"/>
              <a:t>and no RNA increase for adapting genes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(Ctrl: PROTAC for irrelevant RBPs in KO, WT-like phenotype)</a:t>
            </a:r>
          </a:p>
          <a:p>
            <a:endParaRPr lang="en-US" dirty="0"/>
          </a:p>
        </p:txBody>
      </p:sp>
      <p:pic>
        <p:nvPicPr>
          <p:cNvPr id="5" name="Main graphic">
            <a:extLst>
              <a:ext uri="{FF2B5EF4-FFF2-40B4-BE49-F238E27FC236}">
                <a16:creationId xmlns:a16="http://schemas.microsoft.com/office/drawing/2014/main" id="{1D93A842-0306-4576-81F5-D8A1606B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189187" y="3547439"/>
            <a:ext cx="7813628" cy="182859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E767A-E626-4811-8638-2F3B1636EEEF}"/>
              </a:ext>
            </a:extLst>
          </p:cNvPr>
          <p:cNvSpPr txBox="1"/>
          <p:nvPr/>
        </p:nvSpPr>
        <p:spPr>
          <a:xfrm>
            <a:off x="8216053" y="5520267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Gao et al.,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20E9E-4FFF-4D5C-8B2C-85A03BBF4C64}"/>
              </a:ext>
            </a:extLst>
          </p:cNvPr>
          <p:cNvSpPr txBox="1"/>
          <p:nvPr/>
        </p:nvSpPr>
        <p:spPr>
          <a:xfrm>
            <a:off x="873759" y="6176010"/>
            <a:ext cx="69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</a:t>
            </a:r>
            <a:r>
              <a:rPr lang="en-US" dirty="0" err="1"/>
              <a:t>Xiaochang</a:t>
            </a:r>
            <a:r>
              <a:rPr lang="en-US" dirty="0"/>
              <a:t> Zhang group.</a:t>
            </a:r>
          </a:p>
        </p:txBody>
      </p:sp>
    </p:spTree>
    <p:extLst>
      <p:ext uri="{BB962C8B-B14F-4D97-AF65-F5344CB8AC3E}">
        <p14:creationId xmlns:p14="http://schemas.microsoft.com/office/powerpoint/2010/main" val="94908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Chen</dc:creator>
  <cp:lastModifiedBy>Hang Chen</cp:lastModifiedBy>
  <cp:revision>22</cp:revision>
  <dcterms:created xsi:type="dcterms:W3CDTF">2022-09-10T22:30:25Z</dcterms:created>
  <dcterms:modified xsi:type="dcterms:W3CDTF">2022-09-12T08:55:32Z</dcterms:modified>
</cp:coreProperties>
</file>