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72" r:id="rId2"/>
    <p:sldId id="535" r:id="rId3"/>
    <p:sldId id="536" r:id="rId4"/>
    <p:sldId id="443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0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6" autoAdjust="0"/>
    <p:restoredTop sz="95026" autoAdjust="0"/>
  </p:normalViewPr>
  <p:slideViewPr>
    <p:cSldViewPr snapToGrid="0">
      <p:cViewPr varScale="1">
        <p:scale>
          <a:sx n="82" d="100"/>
          <a:sy n="82" d="100"/>
        </p:scale>
        <p:origin x="8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04916-AFB5-4414-A3CE-C2036F6D9ED2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71CD3-2CE7-478B-9D9A-0D54E323F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0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AFE0A-C815-C0E3-B1E9-DFE5C032F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4C0351-49DC-0AE1-24C7-D569D96DF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CBEA0A-25F7-1537-A0FD-B402AC98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AB4A4A-C6A4-6FD6-20D3-B41BD73F5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F0CE63-D450-506C-92BB-B3A41C86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38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CFB53C-DDE3-E642-6FA1-66EED288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C18BE1-E1FD-2C40-73BF-A489BF51E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7B1CB4-35F5-1CFA-B0C4-5C90A7F6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E05AC5-EC35-A85A-5EA0-E88A3ACF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BD22CF-4BDE-B0A4-F667-AF8BA1DB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85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C62C1BE-9318-F537-B30A-FFC6A1789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CB36A65-568C-ACC2-EA2A-D03552B5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117E29-A8FE-F1F0-FFC3-084D4B11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E3828E-EA22-DF28-5E81-AA6A3409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EF4D61-054D-6945-1CBA-656EFB1D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99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F4FA1-D660-3BF5-4022-C313E8EE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0FC2ED-54BB-289F-7D35-F1D97A09A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E21B16-63D1-7064-669D-50713FF0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6E4046-1EDC-42F2-D70C-9D700C2B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57CECA-ECC8-2ED7-3C69-33B5068E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4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719479-C5DB-18FE-F558-27CE8CC1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162677-6E73-FCEC-4A1E-1BCBC732E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3E3352-A82F-810C-56C5-7EE33030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1B4B4F-C443-A365-775B-B8EFB740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F4AE00-A0C8-86B4-3714-301D144D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96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E81ECB-DF97-3E8C-F04D-C9FFA304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DC9226-7EFB-593D-9E4B-2540E5D37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79B04C-FF47-564E-DE88-0C01828F5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4CDDC2-DE51-0354-689D-0EC670A2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C8F592-26F2-1411-4CB8-D50C7700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38DE9B-F9F5-E4D9-6717-315E789C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06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A4BAD8-1E62-FFFA-7E80-A05C2560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2DC921-2D02-A733-4843-42729EA56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7ACA08-C96F-96A7-8EF3-BE14FFFDD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ABB0932-205C-D4CC-F416-0B95605A7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9A1B6E-24F1-A787-05BE-D5C25A75F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C58E90C-20F9-B532-3A1C-AD907247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84DDF7D-14A0-12C1-8BE5-34A44307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9340637-67C7-DEB2-E0E1-CDBA6E43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98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550FAE-AF4B-9E42-C7D0-9977843C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7D9193B-A3E3-0154-BDF4-2423BCB5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9A2F9E-8091-8DA4-33FD-E2395CEA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83B5D1-6302-FEAF-2C73-CBF6DB1F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82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86666CC-D3BE-8070-F5AF-2C707E75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D556BC4-AF64-D2E2-04BE-798E9DB9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030345-F9DD-CB74-0E82-54CF23A7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30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ECF1F5-935B-2451-DA33-D9E8CDB9A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061592-11CD-5906-D2ED-650F7510B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447FF0-871A-8B40-F700-73ED0B01D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B9B8C-BB73-50B1-5BF3-76F8BDE4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2AE63D-DCEB-D384-9731-4544DBA7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5F72A8-DEFB-BF5D-1060-4F0C21B3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85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18C46D-FA3F-2667-B766-EA1290EE9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8D31215-3588-A0DA-A4EA-8E6D8DDAB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A1A684-DF73-58FC-A0A0-2ABD2CF46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62947E-AF7C-690C-B1CD-254E4E49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7C4CF1-A452-CE45-C382-78E86D04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43F711-0027-3B4E-7957-B2B2DC2B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59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C9C76C2-610D-38E3-1D40-4126EC65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0C2411-00E8-FD98-1722-80EAFCB69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FDE09-5196-EEE3-0FC1-9B4863368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8E83B-0296-4098-99AC-EC1D8BCC1782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07D975-4BB7-9026-C5C2-5D9F000FA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913F43-FC5A-7AB3-6024-E393AFA88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0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>
            <a:extLst>
              <a:ext uri="{FF2B5EF4-FFF2-40B4-BE49-F238E27FC236}">
                <a16:creationId xmlns:a16="http://schemas.microsoft.com/office/drawing/2014/main" id="{31281AD1-3267-859B-AF1D-B451B3F77330}"/>
              </a:ext>
            </a:extLst>
          </p:cNvPr>
          <p:cNvSpPr/>
          <p:nvPr/>
        </p:nvSpPr>
        <p:spPr>
          <a:xfrm>
            <a:off x="287742" y="347234"/>
            <a:ext cx="1403406" cy="575316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endParaRPr lang="zh-TW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F09CD7D6-04A0-4513-DF6C-B9242CA73C3A}"/>
              </a:ext>
            </a:extLst>
          </p:cNvPr>
          <p:cNvGrpSpPr/>
          <p:nvPr/>
        </p:nvGrpSpPr>
        <p:grpSpPr>
          <a:xfrm>
            <a:off x="1060763" y="1110327"/>
            <a:ext cx="720000" cy="769441"/>
            <a:chOff x="1498967" y="3890940"/>
            <a:chExt cx="720000" cy="769441"/>
          </a:xfrm>
        </p:grpSpPr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FDA1E7C8-2A5C-4CB2-09FF-DFA2FFEF241D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831F8E57-462B-77E3-9E14-E84A43206474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B82F2171-71A6-30BF-3DF1-AF60CF5C7841}"/>
              </a:ext>
            </a:extLst>
          </p:cNvPr>
          <p:cNvSpPr/>
          <p:nvPr/>
        </p:nvSpPr>
        <p:spPr>
          <a:xfrm>
            <a:off x="1850399" y="1025768"/>
            <a:ext cx="8768899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Experiment repeatability (tumor detection model) </a:t>
            </a:r>
            <a:endParaRPr lang="en-US" altLang="zh-TW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69B989E1-F4F5-1DD6-ADC5-3078E25CA381}"/>
              </a:ext>
            </a:extLst>
          </p:cNvPr>
          <p:cNvGrpSpPr/>
          <p:nvPr/>
        </p:nvGrpSpPr>
        <p:grpSpPr>
          <a:xfrm>
            <a:off x="1069031" y="2048885"/>
            <a:ext cx="720000" cy="769441"/>
            <a:chOff x="1498967" y="3890940"/>
            <a:chExt cx="720000" cy="769441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9F7ABF4C-A7AC-A26E-0E37-46662DD88A83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9098BD52-33D1-146C-4786-1BE6C95553FC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5A74699-BABD-BC84-4CBE-91B755311D4A}"/>
              </a:ext>
            </a:extLst>
          </p:cNvPr>
          <p:cNvSpPr/>
          <p:nvPr/>
        </p:nvSpPr>
        <p:spPr>
          <a:xfrm>
            <a:off x="1858667" y="1964326"/>
            <a:ext cx="9524680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OncoKB</a:t>
            </a:r>
            <a:r>
              <a:rPr lang="en-US" altLang="zh-TW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(An FDA-Recognized Human Genetic Variant Database) </a:t>
            </a:r>
          </a:p>
        </p:txBody>
      </p:sp>
    </p:spTree>
    <p:extLst>
      <p:ext uri="{BB962C8B-B14F-4D97-AF65-F5344CB8AC3E}">
        <p14:creationId xmlns:p14="http://schemas.microsoft.com/office/powerpoint/2010/main" val="53073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39" y="258747"/>
            <a:ext cx="4890751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ResNet101 (tumor detection model)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2802237-4D38-4521-3034-CD53FDA62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35" y="1943277"/>
            <a:ext cx="5039409" cy="4655976"/>
          </a:xfrm>
          <a:prstGeom prst="rect">
            <a:avLst/>
          </a:prstGeom>
        </p:spPr>
      </p:pic>
      <p:graphicFrame>
        <p:nvGraphicFramePr>
          <p:cNvPr id="2" name="表格 13">
            <a:extLst>
              <a:ext uri="{FF2B5EF4-FFF2-40B4-BE49-F238E27FC236}">
                <a16:creationId xmlns:a16="http://schemas.microsoft.com/office/drawing/2014/main" id="{83A3B71A-21A1-E309-6862-039A28CFC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37252"/>
              </p:ext>
            </p:extLst>
          </p:nvPr>
        </p:nvGraphicFramePr>
        <p:xfrm>
          <a:off x="1252051" y="1016695"/>
          <a:ext cx="9687897" cy="731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30532">
                  <a:extLst>
                    <a:ext uri="{9D8B030D-6E8A-4147-A177-3AD203B41FA5}">
                      <a16:colId xmlns:a16="http://schemas.microsoft.com/office/drawing/2014/main" val="3273458590"/>
                    </a:ext>
                  </a:extLst>
                </a:gridCol>
                <a:gridCol w="1571473">
                  <a:extLst>
                    <a:ext uri="{9D8B030D-6E8A-4147-A177-3AD203B41FA5}">
                      <a16:colId xmlns:a16="http://schemas.microsoft.com/office/drawing/2014/main" val="330130090"/>
                    </a:ext>
                  </a:extLst>
                </a:gridCol>
                <a:gridCol w="1571473">
                  <a:extLst>
                    <a:ext uri="{9D8B030D-6E8A-4147-A177-3AD203B41FA5}">
                      <a16:colId xmlns:a16="http://schemas.microsoft.com/office/drawing/2014/main" val="1818944240"/>
                    </a:ext>
                  </a:extLst>
                </a:gridCol>
                <a:gridCol w="1571473">
                  <a:extLst>
                    <a:ext uri="{9D8B030D-6E8A-4147-A177-3AD203B41FA5}">
                      <a16:colId xmlns:a16="http://schemas.microsoft.com/office/drawing/2014/main" val="854844778"/>
                    </a:ext>
                  </a:extLst>
                </a:gridCol>
                <a:gridCol w="1571473">
                  <a:extLst>
                    <a:ext uri="{9D8B030D-6E8A-4147-A177-3AD203B41FA5}">
                      <a16:colId xmlns:a16="http://schemas.microsoft.com/office/drawing/2014/main" val="2359207210"/>
                    </a:ext>
                  </a:extLst>
                </a:gridCol>
                <a:gridCol w="1571473">
                  <a:extLst>
                    <a:ext uri="{9D8B030D-6E8A-4147-A177-3AD203B41FA5}">
                      <a16:colId xmlns:a16="http://schemas.microsoft.com/office/drawing/2014/main" val="1150548323"/>
                    </a:ext>
                  </a:extLst>
                </a:gridCol>
              </a:tblGrid>
              <a:tr h="34001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cohen</a:t>
                      </a: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kappa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matthews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976035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0.923 ± 0.019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0.984 ± 0.009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0.938 ± 0.018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 ± 0.021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0.911 ± 0.021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25254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9FDAE57D-0D98-BCDA-B441-FD85924A21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40" r="13550"/>
          <a:stretch/>
        </p:blipFill>
        <p:spPr>
          <a:xfrm>
            <a:off x="5840963" y="4333190"/>
            <a:ext cx="6074229" cy="130281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BF0090A-B496-7767-A7EB-0B9CF60F69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519"/>
          <a:stretch/>
        </p:blipFill>
        <p:spPr>
          <a:xfrm>
            <a:off x="7346754" y="2391175"/>
            <a:ext cx="2590349" cy="167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3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39" y="258747"/>
            <a:ext cx="1718343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OncoKB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D00FEE9-94AA-7DBB-95C0-25DAFC270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63" y="872879"/>
            <a:ext cx="11482873" cy="524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6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F14EB60D-852D-1385-B004-47DE255F3D61}"/>
              </a:ext>
            </a:extLst>
          </p:cNvPr>
          <p:cNvSpPr/>
          <p:nvPr/>
        </p:nvSpPr>
        <p:spPr>
          <a:xfrm>
            <a:off x="507373" y="320496"/>
            <a:ext cx="2731127" cy="5724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42B8A500-5907-1821-C956-4680E65EC502}"/>
              </a:ext>
            </a:extLst>
          </p:cNvPr>
          <p:cNvGrpSpPr/>
          <p:nvPr/>
        </p:nvGrpSpPr>
        <p:grpSpPr>
          <a:xfrm>
            <a:off x="889991" y="1137433"/>
            <a:ext cx="720000" cy="769441"/>
            <a:chOff x="1498967" y="3890940"/>
            <a:chExt cx="720000" cy="769441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337F93A3-EC5E-36C3-1C86-A26BB53ED308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4BCB937-2B30-DD2D-1451-9239E234443D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3C6C377-BDC9-3103-989E-9969B967D6BA}"/>
              </a:ext>
            </a:extLst>
          </p:cNvPr>
          <p:cNvSpPr/>
          <p:nvPr/>
        </p:nvSpPr>
        <p:spPr>
          <a:xfrm>
            <a:off x="1670425" y="1134485"/>
            <a:ext cx="9480912" cy="769441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Keep producing additional research final result  </a:t>
            </a:r>
          </a:p>
        </p:txBody>
      </p:sp>
    </p:spTree>
    <p:extLst>
      <p:ext uri="{BB962C8B-B14F-4D97-AF65-F5344CB8AC3E}">
        <p14:creationId xmlns:p14="http://schemas.microsoft.com/office/powerpoint/2010/main" val="297648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130716</TotalTime>
  <Words>58</Words>
  <Application>Microsoft Office PowerPoint</Application>
  <PresentationFormat>寬螢幕</PresentationFormat>
  <Paragraphs>22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willytien88@gmail.com</dc:creator>
  <cp:lastModifiedBy>田庚昀</cp:lastModifiedBy>
  <cp:revision>3316</cp:revision>
  <dcterms:created xsi:type="dcterms:W3CDTF">2022-09-18T02:51:45Z</dcterms:created>
  <dcterms:modified xsi:type="dcterms:W3CDTF">2024-01-10T05:32:16Z</dcterms:modified>
</cp:coreProperties>
</file>