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72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384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56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4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85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8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12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81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3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34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239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48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74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6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2023/11/21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dc.cancer.gov/Data_Transfer_Tool/Users_Guide/Getting_Started/" TargetMode="External"/><Relationship Id="rId4" Type="http://schemas.openxmlformats.org/officeDocument/2006/relationships/hyperlink" Target="https://gdc.cancer.gov/access-data/gdc-data-transfer-too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gdc.cancer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DFBDD2A5-F0D7-4987-90D5-8521812726DD}"/>
              </a:ext>
            </a:extLst>
          </p:cNvPr>
          <p:cNvSpPr txBox="1">
            <a:spLocks/>
          </p:cNvSpPr>
          <p:nvPr/>
        </p:nvSpPr>
        <p:spPr>
          <a:xfrm>
            <a:off x="1727868" y="1903825"/>
            <a:ext cx="8621485" cy="94599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9A58E74-A431-4E35-A837-CA7E587F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8" y="3687526"/>
            <a:ext cx="11630084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-Yun Tien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Y. Chuang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2023/09/27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244201-951D-4340-84EF-D8C24B9F3F26}"/>
              </a:ext>
            </a:extLst>
          </p:cNvPr>
          <p:cNvCxnSpPr/>
          <p:nvPr/>
        </p:nvCxnSpPr>
        <p:spPr>
          <a:xfrm>
            <a:off x="3338611" y="3414749"/>
            <a:ext cx="54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6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262341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portal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E64419-89B1-19F0-E9B6-9AA55EA736A9}"/>
              </a:ext>
            </a:extLst>
          </p:cNvPr>
          <p:cNvGrpSpPr/>
          <p:nvPr/>
        </p:nvGrpSpPr>
        <p:grpSpPr>
          <a:xfrm>
            <a:off x="2990504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ED7086FD-775B-5922-ABBD-BDEE873E0DE1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D878B87-D453-443C-BF78-96AB4DC108EF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E9FB735-76BF-F239-C5C8-A1ECD40A5C40}"/>
              </a:ext>
            </a:extLst>
          </p:cNvPr>
          <p:cNvSpPr/>
          <p:nvPr/>
        </p:nvSpPr>
        <p:spPr>
          <a:xfrm>
            <a:off x="3702235" y="145162"/>
            <a:ext cx="8080189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Click the Manifest button to download manifest file into your local side</a:t>
            </a:r>
            <a:endParaRPr lang="en-US" altLang="zh-TW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5FC5A9B-8459-496E-9B26-B88616961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0" y="1035338"/>
            <a:ext cx="11856000" cy="5472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AA2A574-7C27-00A7-5E36-7E0B3EF30A86}"/>
              </a:ext>
            </a:extLst>
          </p:cNvPr>
          <p:cNvSpPr/>
          <p:nvPr/>
        </p:nvSpPr>
        <p:spPr>
          <a:xfrm>
            <a:off x="9644743" y="3456993"/>
            <a:ext cx="1051543" cy="2659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02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DD280FA-AFC4-73C3-39D3-2D4920936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912556"/>
            <a:ext cx="10907485" cy="5800282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224085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Remote server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E64419-89B1-19F0-E9B6-9AA55EA736A9}"/>
              </a:ext>
            </a:extLst>
          </p:cNvPr>
          <p:cNvGrpSpPr/>
          <p:nvPr/>
        </p:nvGrpSpPr>
        <p:grpSpPr>
          <a:xfrm>
            <a:off x="2617273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ED7086FD-775B-5922-ABBD-BDEE873E0DE1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D878B87-D453-443C-BF78-96AB4DC108EF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E9FB735-76BF-F239-C5C8-A1ECD40A5C40}"/>
              </a:ext>
            </a:extLst>
          </p:cNvPr>
          <p:cNvSpPr/>
          <p:nvPr/>
        </p:nvSpPr>
        <p:spPr>
          <a:xfrm>
            <a:off x="3329005" y="145162"/>
            <a:ext cx="7307886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Upload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 manifest file to your remote server</a:t>
            </a:r>
            <a:endParaRPr lang="en-US" altLang="zh-TW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A2A574-7C27-00A7-5E36-7E0B3EF30A86}"/>
              </a:ext>
            </a:extLst>
          </p:cNvPr>
          <p:cNvSpPr/>
          <p:nvPr/>
        </p:nvSpPr>
        <p:spPr>
          <a:xfrm>
            <a:off x="1041919" y="4483360"/>
            <a:ext cx="2541036" cy="2099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2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691FC33-4AD2-9272-BC8B-130BE9D3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9" y="1040400"/>
            <a:ext cx="11707102" cy="5472000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3575132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Transfer Tool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84F21E-30D1-B316-E0A1-6AC19D6543CD}"/>
              </a:ext>
            </a:extLst>
          </p:cNvPr>
          <p:cNvSpPr txBox="1"/>
          <p:nvPr/>
        </p:nvSpPr>
        <p:spPr>
          <a:xfrm>
            <a:off x="4001700" y="153375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https://gdc.cancer.gov/access-data/gdc-data-transfer-tool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781CA4-7CB8-506C-902C-8A04A4D606E4}"/>
              </a:ext>
            </a:extLst>
          </p:cNvPr>
          <p:cNvSpPr txBox="1"/>
          <p:nvPr/>
        </p:nvSpPr>
        <p:spPr>
          <a:xfrm>
            <a:off x="4001700" y="481600"/>
            <a:ext cx="6962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https://docs.gdc.cancer.gov/Data_Transfer_Tool/Users_Guide/Getting_Started/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1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3575132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Transfer Tool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43D5EB5-95B9-1B50-0BEC-AA6DC893C88C}"/>
              </a:ext>
            </a:extLst>
          </p:cNvPr>
          <p:cNvGrpSpPr/>
          <p:nvPr/>
        </p:nvGrpSpPr>
        <p:grpSpPr>
          <a:xfrm>
            <a:off x="3952529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FB7EE61C-4F36-FCA6-C29C-52663A31FBD9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6E0A44B-EF38-FCD4-1203-C13B03B7FF26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DFCAB7C-64CA-E922-1173-7A4B52DA066C}"/>
              </a:ext>
            </a:extLst>
          </p:cNvPr>
          <p:cNvSpPr/>
          <p:nvPr/>
        </p:nvSpPr>
        <p:spPr>
          <a:xfrm>
            <a:off x="4664261" y="145162"/>
            <a:ext cx="6079939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Copy GDC Date Transfer Tool Client of Ubuntu x64 platform .zip file URL</a:t>
            </a:r>
            <a:endParaRPr lang="en-US" altLang="zh-TW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CCFB83-78ED-A9EE-4439-8955BF54A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9" y="1030460"/>
            <a:ext cx="11949321" cy="5472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C70A341-82A5-2DA9-6149-A6C395D10A13}"/>
              </a:ext>
            </a:extLst>
          </p:cNvPr>
          <p:cNvSpPr/>
          <p:nvPr/>
        </p:nvSpPr>
        <p:spPr>
          <a:xfrm>
            <a:off x="3190874" y="4778634"/>
            <a:ext cx="2079797" cy="3267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85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F7D6A55-458B-9AF6-D018-190E8520E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9" y="913238"/>
            <a:ext cx="10906202" cy="5799600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3575132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Transfer Tool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43D5EB5-95B9-1B50-0BEC-AA6DC893C88C}"/>
              </a:ext>
            </a:extLst>
          </p:cNvPr>
          <p:cNvGrpSpPr/>
          <p:nvPr/>
        </p:nvGrpSpPr>
        <p:grpSpPr>
          <a:xfrm>
            <a:off x="3952529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FB7EE61C-4F36-FCA6-C29C-52663A31FBD9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6E0A44B-EF38-FCD4-1203-C13B03B7FF26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DFCAB7C-64CA-E922-1173-7A4B52DA066C}"/>
              </a:ext>
            </a:extLst>
          </p:cNvPr>
          <p:cNvSpPr/>
          <p:nvPr/>
        </p:nvSpPr>
        <p:spPr>
          <a:xfrm>
            <a:off x="4664261" y="145162"/>
            <a:ext cx="6746689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Use </a:t>
            </a:r>
            <a:r>
              <a:rPr lang="en-US" altLang="zh-TW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wget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Linux command to upload GDC Data Transfer Tool .zip file</a:t>
            </a:r>
            <a:r>
              <a:rPr lang="en-US" altLang="zh-TW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70A341-82A5-2DA9-6149-A6C395D10A13}"/>
              </a:ext>
            </a:extLst>
          </p:cNvPr>
          <p:cNvSpPr/>
          <p:nvPr/>
        </p:nvSpPr>
        <p:spPr>
          <a:xfrm>
            <a:off x="1228724" y="4273809"/>
            <a:ext cx="2276476" cy="2410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A13C9-CE88-FB2E-1108-FB64229945BF}"/>
              </a:ext>
            </a:extLst>
          </p:cNvPr>
          <p:cNvSpPr/>
          <p:nvPr/>
        </p:nvSpPr>
        <p:spPr>
          <a:xfrm>
            <a:off x="3638550" y="4181475"/>
            <a:ext cx="7324726" cy="15811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5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F7D6A55-458B-9AF6-D018-190E8520E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9" y="913238"/>
            <a:ext cx="10906202" cy="5799600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3575132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Transfer Tool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43D5EB5-95B9-1B50-0BEC-AA6DC893C88C}"/>
              </a:ext>
            </a:extLst>
          </p:cNvPr>
          <p:cNvGrpSpPr/>
          <p:nvPr/>
        </p:nvGrpSpPr>
        <p:grpSpPr>
          <a:xfrm>
            <a:off x="3952529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FB7EE61C-4F36-FCA6-C29C-52663A31FBD9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6E0A44B-EF38-FCD4-1203-C13B03B7FF26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DFCAB7C-64CA-E922-1173-7A4B52DA066C}"/>
              </a:ext>
            </a:extLst>
          </p:cNvPr>
          <p:cNvSpPr/>
          <p:nvPr/>
        </p:nvSpPr>
        <p:spPr>
          <a:xfrm>
            <a:off x="4664261" y="145162"/>
            <a:ext cx="7118164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Use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unzip Linux command to install GDC Data Transfer Tool</a:t>
            </a:r>
            <a:endParaRPr lang="en-US" altLang="zh-TW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70A341-82A5-2DA9-6149-A6C395D10A13}"/>
              </a:ext>
            </a:extLst>
          </p:cNvPr>
          <p:cNvSpPr/>
          <p:nvPr/>
        </p:nvSpPr>
        <p:spPr>
          <a:xfrm>
            <a:off x="1228724" y="4102359"/>
            <a:ext cx="2276476" cy="2410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A13C9-CE88-FB2E-1108-FB64229945BF}"/>
              </a:ext>
            </a:extLst>
          </p:cNvPr>
          <p:cNvSpPr/>
          <p:nvPr/>
        </p:nvSpPr>
        <p:spPr>
          <a:xfrm>
            <a:off x="3638550" y="5772149"/>
            <a:ext cx="7324726" cy="4667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6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18356E3-6DC0-62B4-01A9-49712F27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53" y="913238"/>
            <a:ext cx="10916894" cy="5799600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239830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Download WSI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43D5EB5-95B9-1B50-0BEC-AA6DC893C88C}"/>
              </a:ext>
            </a:extLst>
          </p:cNvPr>
          <p:cNvGrpSpPr/>
          <p:nvPr/>
        </p:nvGrpSpPr>
        <p:grpSpPr>
          <a:xfrm>
            <a:off x="2771429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FB7EE61C-4F36-FCA6-C29C-52663A31FBD9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6E0A44B-EF38-FCD4-1203-C13B03B7FF26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DFCAB7C-64CA-E922-1173-7A4B52DA066C}"/>
              </a:ext>
            </a:extLst>
          </p:cNvPr>
          <p:cNvSpPr/>
          <p:nvPr/>
        </p:nvSpPr>
        <p:spPr>
          <a:xfrm>
            <a:off x="3483161" y="145162"/>
            <a:ext cx="7003864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./</a:t>
            </a:r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gdc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-client download -m gdc_manifest_20230926_085937.txt </a:t>
            </a:r>
            <a:endParaRPr lang="en-US" altLang="zh-TW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70A341-82A5-2DA9-6149-A6C395D10A13}"/>
              </a:ext>
            </a:extLst>
          </p:cNvPr>
          <p:cNvSpPr/>
          <p:nvPr/>
        </p:nvSpPr>
        <p:spPr>
          <a:xfrm>
            <a:off x="1228724" y="3924300"/>
            <a:ext cx="2409826" cy="5524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A13C9-CE88-FB2E-1108-FB64229945BF}"/>
              </a:ext>
            </a:extLst>
          </p:cNvPr>
          <p:cNvSpPr/>
          <p:nvPr/>
        </p:nvSpPr>
        <p:spPr>
          <a:xfrm>
            <a:off x="3638550" y="5686426"/>
            <a:ext cx="7324726" cy="6953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97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281AD1-3267-859B-AF1D-B451B3F77330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68A9B70-897D-D5B4-664B-DDA54D653DB9}"/>
              </a:ext>
            </a:extLst>
          </p:cNvPr>
          <p:cNvGrpSpPr/>
          <p:nvPr/>
        </p:nvGrpSpPr>
        <p:grpSpPr>
          <a:xfrm>
            <a:off x="1060763" y="1237018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D38C595-C343-18CF-89B5-C01033B2401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CD047BC-0D1C-E997-E1ED-61617A727522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73A8D4-E280-F355-9B69-D4BBBD0F8298}"/>
              </a:ext>
            </a:extLst>
          </p:cNvPr>
          <p:cNvSpPr/>
          <p:nvPr/>
        </p:nvSpPr>
        <p:spPr>
          <a:xfrm>
            <a:off x="1850400" y="1152459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Reshape the patch size into 512*512 pixel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814C071-495E-9D4B-211C-8B9A208189B4}"/>
              </a:ext>
            </a:extLst>
          </p:cNvPr>
          <p:cNvGrpSpPr/>
          <p:nvPr/>
        </p:nvGrpSpPr>
        <p:grpSpPr>
          <a:xfrm>
            <a:off x="1060763" y="2292658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F32AC001-943B-9953-68B6-FFBA783C543B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80CB1C6-A36C-E5E4-4F72-7A1346F0001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88BC7AA-7CC9-8820-C73F-F3217CDB50BD}"/>
              </a:ext>
            </a:extLst>
          </p:cNvPr>
          <p:cNvSpPr/>
          <p:nvPr/>
        </p:nvSpPr>
        <p:spPr>
          <a:xfrm>
            <a:off x="1850400" y="2208099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Inception v3 model training script  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B299B3F-C033-674A-81E2-42C0D6DEF60E}"/>
              </a:ext>
            </a:extLst>
          </p:cNvPr>
          <p:cNvGrpSpPr/>
          <p:nvPr/>
        </p:nvGrpSpPr>
        <p:grpSpPr>
          <a:xfrm>
            <a:off x="1069031" y="3348298"/>
            <a:ext cx="720000" cy="769441"/>
            <a:chOff x="1498967" y="3890940"/>
            <a:chExt cx="720000" cy="76944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D1276CC-35CC-1849-35FB-8D2BA3997A16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34DD96-79BC-78B4-FA6A-890F0CCBED0F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80B9716-A7E2-4173-5BF2-77FE0ECD6C93}"/>
              </a:ext>
            </a:extLst>
          </p:cNvPr>
          <p:cNvSpPr/>
          <p:nvPr/>
        </p:nvSpPr>
        <p:spPr>
          <a:xfrm>
            <a:off x="1858668" y="3263739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Decide the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Big lab meeting paper presentation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FF8C654-F107-98B6-DEFF-6A83C78ADE57}"/>
              </a:ext>
            </a:extLst>
          </p:cNvPr>
          <p:cNvGrpSpPr/>
          <p:nvPr/>
        </p:nvGrpSpPr>
        <p:grpSpPr>
          <a:xfrm>
            <a:off x="1077299" y="4403938"/>
            <a:ext cx="720000" cy="769441"/>
            <a:chOff x="1498967" y="3890940"/>
            <a:chExt cx="720000" cy="769441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C32E29D-85D7-A67D-9653-FF019ABFBABD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D0D291B-88F6-F08C-EAE6-E166F3E67DDB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8051079-4A52-0E26-DB66-494090C6449C}"/>
              </a:ext>
            </a:extLst>
          </p:cNvPr>
          <p:cNvSpPr/>
          <p:nvPr/>
        </p:nvSpPr>
        <p:spPr>
          <a:xfrm>
            <a:off x="1866936" y="4319379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Teach how to download the image data from TCGA database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B0FC1F7-C494-CC00-DBFE-9C11C7FC4AAB}"/>
              </a:ext>
            </a:extLst>
          </p:cNvPr>
          <p:cNvSpPr txBox="1"/>
          <p:nvPr/>
        </p:nvSpPr>
        <p:spPr>
          <a:xfrm>
            <a:off x="1420119" y="2767280"/>
            <a:ext cx="9351762" cy="132343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Whole Slides Image from TCGA database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6B8BFD-E38F-AD9A-8A72-36DB13ED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5124450"/>
            <a:ext cx="3810000" cy="17335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507652-7529-4443-6C5F-1F2990A7E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35" y="223348"/>
            <a:ext cx="57150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1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262341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portal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600D5D-1873-D903-DDEC-002FD2B5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0" y="1010023"/>
            <a:ext cx="11904259" cy="541675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CC7F26-78AC-24DA-EB99-0030815BD35B}"/>
              </a:ext>
            </a:extLst>
          </p:cNvPr>
          <p:cNvSpPr txBox="1"/>
          <p:nvPr/>
        </p:nvSpPr>
        <p:spPr>
          <a:xfrm>
            <a:off x="3047222" y="277409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https://portal.gdc.cancer.gov/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6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C686C40B-AFA8-E408-F489-AF0DD637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0" y="1010023"/>
            <a:ext cx="11904259" cy="5416753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262341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portal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E64419-89B1-19F0-E9B6-9AA55EA736A9}"/>
              </a:ext>
            </a:extLst>
          </p:cNvPr>
          <p:cNvGrpSpPr/>
          <p:nvPr/>
        </p:nvGrpSpPr>
        <p:grpSpPr>
          <a:xfrm>
            <a:off x="2990504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ED7086FD-775B-5922-ABBD-BDEE873E0DE1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D878B87-D453-443C-BF78-96AB4DC108EF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E9FB735-76BF-F239-C5C8-A1ECD40A5C40}"/>
              </a:ext>
            </a:extLst>
          </p:cNvPr>
          <p:cNvSpPr/>
          <p:nvPr/>
        </p:nvSpPr>
        <p:spPr>
          <a:xfrm>
            <a:off x="3702236" y="145162"/>
            <a:ext cx="8122670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Click the Repository button</a:t>
            </a:r>
            <a:endParaRPr lang="en-US" altLang="zh-TW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0276B-5F0B-3B6F-4BD4-A031716EDED4}"/>
              </a:ext>
            </a:extLst>
          </p:cNvPr>
          <p:cNvSpPr/>
          <p:nvPr/>
        </p:nvSpPr>
        <p:spPr>
          <a:xfrm>
            <a:off x="3200401" y="2162175"/>
            <a:ext cx="923924" cy="3619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35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262341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portal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E64419-89B1-19F0-E9B6-9AA55EA736A9}"/>
              </a:ext>
            </a:extLst>
          </p:cNvPr>
          <p:cNvGrpSpPr/>
          <p:nvPr/>
        </p:nvGrpSpPr>
        <p:grpSpPr>
          <a:xfrm>
            <a:off x="2990504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ED7086FD-775B-5922-ABBD-BDEE873E0DE1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D878B87-D453-443C-BF78-96AB4DC108EF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E9FB735-76BF-F239-C5C8-A1ECD40A5C40}"/>
              </a:ext>
            </a:extLst>
          </p:cNvPr>
          <p:cNvSpPr/>
          <p:nvPr/>
        </p:nvSpPr>
        <p:spPr>
          <a:xfrm>
            <a:off x="3702235" y="145162"/>
            <a:ext cx="8202023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Chose the biospecimen in Data Category, Slide Image in Data Type and Diagnostic Slide in Experimental Strategy</a:t>
            </a:r>
            <a:endParaRPr lang="en-US" altLang="zh-TW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E861A3-8684-0509-E652-246385414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" y="1041466"/>
            <a:ext cx="11878754" cy="547180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AA2A574-7C27-00A7-5E36-7E0B3EF30A86}"/>
              </a:ext>
            </a:extLst>
          </p:cNvPr>
          <p:cNvSpPr/>
          <p:nvPr/>
        </p:nvSpPr>
        <p:spPr>
          <a:xfrm>
            <a:off x="287740" y="2571750"/>
            <a:ext cx="2226859" cy="1752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1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262341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portal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E64419-89B1-19F0-E9B6-9AA55EA736A9}"/>
              </a:ext>
            </a:extLst>
          </p:cNvPr>
          <p:cNvGrpSpPr/>
          <p:nvPr/>
        </p:nvGrpSpPr>
        <p:grpSpPr>
          <a:xfrm>
            <a:off x="2990504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ED7086FD-775B-5922-ABBD-BDEE873E0DE1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D878B87-D453-443C-BF78-96AB4DC108EF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E9FB735-76BF-F239-C5C8-A1ECD40A5C40}"/>
              </a:ext>
            </a:extLst>
          </p:cNvPr>
          <p:cNvSpPr/>
          <p:nvPr/>
        </p:nvSpPr>
        <p:spPr>
          <a:xfrm>
            <a:off x="3702236" y="145162"/>
            <a:ext cx="8070664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Take TCGA-KIRC for example. Chose kidney in Primary Site and TCGA-KIRC in Project</a:t>
            </a:r>
            <a:endParaRPr lang="en-US" altLang="zh-TW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DE465C-A311-AC24-BC10-DAF21A925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" y="1040400"/>
            <a:ext cx="11868579" cy="5472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AA2A574-7C27-00A7-5E36-7E0B3EF30A86}"/>
              </a:ext>
            </a:extLst>
          </p:cNvPr>
          <p:cNvSpPr/>
          <p:nvPr/>
        </p:nvSpPr>
        <p:spPr>
          <a:xfrm>
            <a:off x="2704369" y="2749031"/>
            <a:ext cx="3391631" cy="10391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29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C1665F-D07C-8A22-6E3A-C2F5DED2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" y="1040400"/>
            <a:ext cx="11854953" cy="5472000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262341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portal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E64419-89B1-19F0-E9B6-9AA55EA736A9}"/>
              </a:ext>
            </a:extLst>
          </p:cNvPr>
          <p:cNvGrpSpPr/>
          <p:nvPr/>
        </p:nvGrpSpPr>
        <p:grpSpPr>
          <a:xfrm>
            <a:off x="2990504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ED7086FD-775B-5922-ABBD-BDEE873E0DE1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D878B87-D453-443C-BF78-96AB4DC108EF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E9FB735-76BF-F239-C5C8-A1ECD40A5C40}"/>
              </a:ext>
            </a:extLst>
          </p:cNvPr>
          <p:cNvSpPr/>
          <p:nvPr/>
        </p:nvSpPr>
        <p:spPr>
          <a:xfrm>
            <a:off x="3702236" y="145162"/>
            <a:ext cx="7307886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Click the cart button for each file to add this file into the Cart.</a:t>
            </a:r>
            <a:endParaRPr lang="en-US" altLang="zh-TW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A2A574-7C27-00A7-5E36-7E0B3EF30A86}"/>
              </a:ext>
            </a:extLst>
          </p:cNvPr>
          <p:cNvSpPr/>
          <p:nvPr/>
        </p:nvSpPr>
        <p:spPr>
          <a:xfrm>
            <a:off x="2573742" y="4195276"/>
            <a:ext cx="337410" cy="7686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0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C1665F-D07C-8A22-6E3A-C2F5DED2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" y="1040400"/>
            <a:ext cx="11854953" cy="5472000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262341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GDC data portal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E64419-89B1-19F0-E9B6-9AA55EA736A9}"/>
              </a:ext>
            </a:extLst>
          </p:cNvPr>
          <p:cNvGrpSpPr/>
          <p:nvPr/>
        </p:nvGrpSpPr>
        <p:grpSpPr>
          <a:xfrm>
            <a:off x="2990504" y="216852"/>
            <a:ext cx="711732" cy="540000"/>
            <a:chOff x="2980979" y="131052"/>
            <a:chExt cx="711732" cy="54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ED7086FD-775B-5922-ABBD-BDEE873E0DE1}"/>
                </a:ext>
              </a:extLst>
            </p:cNvPr>
            <p:cNvSpPr/>
            <p:nvPr/>
          </p:nvSpPr>
          <p:spPr>
            <a:xfrm>
              <a:off x="3066845" y="131052"/>
              <a:ext cx="540000" cy="54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D878B87-D453-443C-BF78-96AB4DC108EF}"/>
                </a:ext>
              </a:extLst>
            </p:cNvPr>
            <p:cNvSpPr txBox="1"/>
            <p:nvPr/>
          </p:nvSpPr>
          <p:spPr>
            <a:xfrm>
              <a:off x="2980979" y="139442"/>
              <a:ext cx="7117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E9FB735-76BF-F239-C5C8-A1ECD40A5C40}"/>
              </a:ext>
            </a:extLst>
          </p:cNvPr>
          <p:cNvSpPr/>
          <p:nvPr/>
        </p:nvSpPr>
        <p:spPr>
          <a:xfrm>
            <a:off x="3702236" y="145162"/>
            <a:ext cx="7307886" cy="68059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Click the Cart button on the top of the panel</a:t>
            </a:r>
            <a:endParaRPr lang="en-US" altLang="zh-TW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A2A574-7C27-00A7-5E36-7E0B3EF30A86}"/>
              </a:ext>
            </a:extLst>
          </p:cNvPr>
          <p:cNvSpPr/>
          <p:nvPr/>
        </p:nvSpPr>
        <p:spPr>
          <a:xfrm>
            <a:off x="10672711" y="1040400"/>
            <a:ext cx="626659" cy="3218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15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112775</TotalTime>
  <Words>370</Words>
  <Application>Microsoft Office PowerPoint</Application>
  <PresentationFormat>寬螢幕</PresentationFormat>
  <Paragraphs>66</Paragraphs>
  <Slides>16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田庚昀</cp:lastModifiedBy>
  <cp:revision>2397</cp:revision>
  <dcterms:created xsi:type="dcterms:W3CDTF">2022-09-18T02:51:45Z</dcterms:created>
  <dcterms:modified xsi:type="dcterms:W3CDTF">2023-11-21T03:09:25Z</dcterms:modified>
</cp:coreProperties>
</file>