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633" r:id="rId2"/>
    <p:sldId id="634" r:id="rId3"/>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42">
          <p15:clr>
            <a:srgbClr val="A4A3A4"/>
          </p15:clr>
        </p15:guide>
        <p15:guide id="2" pos="384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2" autoAdjust="0"/>
    <p:restoredTop sz="49635" autoAdjust="0"/>
  </p:normalViewPr>
  <p:slideViewPr>
    <p:cSldViewPr snapToObjects="1">
      <p:cViewPr varScale="1">
        <p:scale>
          <a:sx n="114" d="100"/>
          <a:sy n="114" d="100"/>
        </p:scale>
        <p:origin x="-282" y="-108"/>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t>2017/8/20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t>‹#›</a:t>
            </a:fld>
            <a:endParaRPr lang="zh-CN" altLang="en-US"/>
          </a:p>
        </p:txBody>
      </p:sp>
    </p:spTree>
    <p:extLst>
      <p:ext uri="{BB962C8B-B14F-4D97-AF65-F5344CB8AC3E}">
        <p14:creationId xmlns:p14="http://schemas.microsoft.com/office/powerpoint/2010/main" val="1402497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t>2017/8/20</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t>‹#›</a:t>
            </a:fld>
            <a:endParaRPr lang="en-US"/>
          </a:p>
        </p:txBody>
      </p:sp>
    </p:spTree>
    <p:extLst>
      <p:ext uri="{BB962C8B-B14F-4D97-AF65-F5344CB8AC3E}">
        <p14:creationId xmlns:p14="http://schemas.microsoft.com/office/powerpoint/2010/main" val="20160281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a:t>
            </a:fld>
            <a:endParaRPr lang="en-US"/>
          </a:p>
        </p:txBody>
      </p:sp>
    </p:spTree>
    <p:extLst>
      <p:ext uri="{BB962C8B-B14F-4D97-AF65-F5344CB8AC3E}">
        <p14:creationId xmlns:p14="http://schemas.microsoft.com/office/powerpoint/2010/main" val="83662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63724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ptbz.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899641" y="1319790"/>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6" name="矩形 15"/>
          <p:cNvSpPr/>
          <p:nvPr/>
        </p:nvSpPr>
        <p:spPr bwMode="auto">
          <a:xfrm>
            <a:off x="6217599" y="1319790"/>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7" name="Freeform 6"/>
          <p:cNvSpPr/>
          <p:nvPr/>
        </p:nvSpPr>
        <p:spPr bwMode="auto">
          <a:xfrm>
            <a:off x="1204924" y="1168662"/>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18" name="Freeform 7"/>
          <p:cNvSpPr/>
          <p:nvPr/>
        </p:nvSpPr>
        <p:spPr bwMode="auto">
          <a:xfrm>
            <a:off x="1485467" y="1168662"/>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 name="矩形 18"/>
          <p:cNvSpPr/>
          <p:nvPr/>
        </p:nvSpPr>
        <p:spPr>
          <a:xfrm>
            <a:off x="2427299" y="1354886"/>
            <a:ext cx="1723549" cy="461665"/>
          </a:xfrm>
          <a:prstGeom prst="rect">
            <a:avLst/>
          </a:prstGeom>
        </p:spPr>
        <p:txBody>
          <a:bodyPr wrap="none">
            <a:spAutoFit/>
          </a:bodyPr>
          <a:lstStyle/>
          <a:p>
            <a:pPr algn="ctr"/>
            <a:r>
              <a:rPr lang="zh-CN" altLang="en-US" sz="2400" b="1" dirty="0">
                <a:solidFill>
                  <a:schemeClr val="bg2"/>
                </a:solidFill>
                <a:latin typeface="+mj-ea"/>
                <a:ea typeface="+mj-ea"/>
              </a:rPr>
              <a:t>收获的成绩</a:t>
            </a:r>
          </a:p>
        </p:txBody>
      </p:sp>
      <p:sp>
        <p:nvSpPr>
          <p:cNvPr id="21" name="Freeform 6"/>
          <p:cNvSpPr/>
          <p:nvPr/>
        </p:nvSpPr>
        <p:spPr bwMode="auto">
          <a:xfrm>
            <a:off x="6607103" y="1168662"/>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22" name="Freeform 7"/>
          <p:cNvSpPr/>
          <p:nvPr/>
        </p:nvSpPr>
        <p:spPr bwMode="auto">
          <a:xfrm>
            <a:off x="6887646" y="1168662"/>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 name="矩形 22"/>
          <p:cNvSpPr/>
          <p:nvPr/>
        </p:nvSpPr>
        <p:spPr>
          <a:xfrm>
            <a:off x="7519819" y="1349562"/>
            <a:ext cx="2467788" cy="461665"/>
          </a:xfrm>
          <a:prstGeom prst="rect">
            <a:avLst/>
          </a:prstGeom>
        </p:spPr>
        <p:txBody>
          <a:bodyPr wrap="square">
            <a:spAutoFit/>
          </a:bodyPr>
          <a:lstStyle/>
          <a:p>
            <a:pPr algn="ctr"/>
            <a:r>
              <a:rPr lang="zh-CN" altLang="en-US" sz="2400" b="1" dirty="0">
                <a:solidFill>
                  <a:schemeClr val="bg2"/>
                </a:solidFill>
                <a:latin typeface="+mj-ea"/>
                <a:ea typeface="+mj-ea"/>
              </a:rPr>
              <a:t>存在的不足</a:t>
            </a:r>
          </a:p>
        </p:txBody>
      </p:sp>
      <p:sp>
        <p:nvSpPr>
          <p:cNvPr id="9" name="TextBox 10"/>
          <p:cNvSpPr txBox="1"/>
          <p:nvPr/>
        </p:nvSpPr>
        <p:spPr>
          <a:xfrm>
            <a:off x="1383626" y="2239493"/>
            <a:ext cx="4179684" cy="3139321"/>
          </a:xfrm>
          <a:prstGeom prst="rect">
            <a:avLst/>
          </a:prstGeom>
          <a:noFill/>
        </p:spPr>
        <p:txBody>
          <a:bodyPr wrap="square" rtlCol="0">
            <a:spAutoFit/>
          </a:bodyPr>
          <a:lstStyle/>
          <a:p>
            <a:pPr algn="just"/>
            <a:r>
              <a:rPr lang="zh-CN" altLang="en-US" b="1" dirty="0">
                <a:solidFill>
                  <a:schemeClr val="bg1"/>
                </a:solidFill>
                <a:latin typeface="+mn-ea"/>
                <a:ea typeface="+mn-ea"/>
              </a:rPr>
              <a:t>成绩一</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成绩二</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成绩三</a:t>
            </a:r>
            <a:r>
              <a:rPr lang="zh-CN" altLang="en-US" dirty="0">
                <a:solidFill>
                  <a:schemeClr val="bg1"/>
                </a:solidFill>
                <a:latin typeface="+mn-ea"/>
                <a:ea typeface="+mn-ea"/>
              </a:rPr>
              <a:t>：这里输入您的成绩这里输入您的成绩这里输入您的成绩这里输入您的成绩这里输入您的成绩</a:t>
            </a:r>
          </a:p>
        </p:txBody>
      </p:sp>
      <p:sp>
        <p:nvSpPr>
          <p:cNvPr id="14" name="TextBox 15"/>
          <p:cNvSpPr txBox="1"/>
          <p:nvPr/>
        </p:nvSpPr>
        <p:spPr>
          <a:xfrm>
            <a:off x="6760614" y="2239493"/>
            <a:ext cx="4179684" cy="3139321"/>
          </a:xfrm>
          <a:prstGeom prst="rect">
            <a:avLst/>
          </a:prstGeom>
          <a:noFill/>
        </p:spPr>
        <p:txBody>
          <a:bodyPr wrap="square" rtlCol="0">
            <a:spAutoFit/>
          </a:bodyPr>
          <a:lstStyle/>
          <a:p>
            <a:pPr algn="just"/>
            <a:r>
              <a:rPr lang="zh-CN" altLang="en-US" b="1" dirty="0">
                <a:solidFill>
                  <a:schemeClr val="bg1"/>
                </a:solidFill>
                <a:latin typeface="+mn-ea"/>
                <a:ea typeface="+mn-ea"/>
              </a:rPr>
              <a:t>不足一</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不足二</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不足三</a:t>
            </a:r>
            <a:r>
              <a:rPr lang="zh-CN" altLang="en-US" dirty="0">
                <a:solidFill>
                  <a:schemeClr val="bg1"/>
                </a:solidFill>
                <a:latin typeface="+mn-ea"/>
                <a:ea typeface="+mn-ea"/>
              </a:rPr>
              <a:t>：这里输入您的成绩这里输入您的成绩这里输入您的成绩这里输入您的成绩这里输入您的成绩</a:t>
            </a:r>
          </a:p>
        </p:txBody>
      </p:sp>
      <p:sp>
        <p:nvSpPr>
          <p:cNvPr id="25"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chemeClr val="bg1"/>
                </a:solidFill>
              </a:rPr>
              <a:t> </a:t>
            </a:r>
            <a:r>
              <a:rPr lang="zh-CN" altLang="en-US" b="0" dirty="0">
                <a:solidFill>
                  <a:schemeClr val="bg1"/>
                </a:solidFill>
              </a:rPr>
              <a:t>亮点与不足</a:t>
            </a:r>
          </a:p>
        </p:txBody>
      </p:sp>
      <p:sp>
        <p:nvSpPr>
          <p:cNvPr id="2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8" name="直接连接符 27"/>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slow" p14:dur="800" advTm="5769">
        <p14:switch dir="r"/>
      </p:transition>
    </mc:Choice>
    <mc:Fallback xmlns="">
      <p:transition spd="slow" advTm="576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3685" y="2946259"/>
            <a:ext cx="597211"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3575" y="2949866"/>
            <a:ext cx="9364775"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www.PPTBZ.com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3"/>
            <a:ext cx="931712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宝藏！</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7125" y="2178053"/>
            <a:ext cx="854146"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3175" y="3921023"/>
            <a:ext cx="6910006"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pic>
        <p:nvPicPr>
          <p:cNvPr id="2" name="图片 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5605" y="3998510"/>
            <a:ext cx="3430358" cy="1015873"/>
          </a:xfrm>
          <a:prstGeom prst="rect">
            <a:avLst/>
          </a:prstGeom>
        </p:spPr>
      </p:pic>
    </p:spTree>
    <p:extLst>
      <p:ext uri="{BB962C8B-B14F-4D97-AF65-F5344CB8AC3E}">
        <p14:creationId xmlns:p14="http://schemas.microsoft.com/office/powerpoint/2010/main" val="235729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默认设计模板">
  <a:themeElements>
    <a:clrScheme name="自定义 19">
      <a:dk1>
        <a:srgbClr val="54A0D8"/>
      </a:dk1>
      <a:lt1>
        <a:srgbClr val="4D4D4D"/>
      </a:lt1>
      <a:dk2>
        <a:srgbClr val="F4F4F4"/>
      </a:dk2>
      <a:lt2>
        <a:srgbClr val="FFFFFF"/>
      </a:lt2>
      <a:accent1>
        <a:srgbClr val="E96969"/>
      </a:accent1>
      <a:accent2>
        <a:srgbClr val="706460"/>
      </a:accent2>
      <a:accent3>
        <a:srgbClr val="4D4D4D"/>
      </a:accent3>
      <a:accent4>
        <a:srgbClr val="C2C1C1"/>
      </a:accent4>
      <a:accent5>
        <a:srgbClr val="54A0D8"/>
      </a:accent5>
      <a:accent6>
        <a:srgbClr val="333333"/>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199</Words>
  <Application>Microsoft Office PowerPoint</Application>
  <PresentationFormat>自定义</PresentationFormat>
  <Paragraphs>19</Paragraphs>
  <Slides>2</Slides>
  <Notes>2</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2_默认设计模板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2013-01-25T01:44:00Z</dcterms:created>
  <dcterms:modified xsi:type="dcterms:W3CDTF">2017-08-20T07:42:40Z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