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88" r:id="rId2"/>
  </p:sldMasterIdLst>
  <p:notesMasterIdLst>
    <p:notesMasterId r:id="rId5"/>
  </p:notesMasterIdLst>
  <p:sldIdLst>
    <p:sldId id="922" r:id="rId3"/>
    <p:sldId id="923" r:id="rId4"/>
  </p:sldIdLst>
  <p:sldSz cx="12196763"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8" d="100"/>
          <a:sy n="108" d="100"/>
        </p:scale>
        <p:origin x="-636" y="-84"/>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smtClean="0"/>
            </a:lvl1pPr>
          </a:lstStyle>
          <a:p>
            <a:pPr>
              <a:defRPr/>
            </a:pPr>
            <a:fld id="{317F0B68-2E01-4BE2-9964-5E344B2FD1B6}" type="datetimeFigureOut">
              <a:rPr lang="zh-CN" altLang="en-US"/>
              <a:pPr>
                <a:defRPr/>
              </a:pPr>
              <a:t>2017/8/22</a:t>
            </a:fld>
            <a:endParaRPr lang="en-US"/>
          </a:p>
        </p:txBody>
      </p:sp>
      <p:sp>
        <p:nvSpPr>
          <p:cNvPr id="614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smtClean="0"/>
            </a:lvl1pPr>
          </a:lstStyle>
          <a:p>
            <a:pPr>
              <a:defRPr/>
            </a:pPr>
            <a:fld id="{AD5E39EB-DE65-4C1B-868C-62788F12688F}" type="slidenum">
              <a:rPr lang="zh-CN" altLang="en-US"/>
              <a:pPr>
                <a:defRPr/>
              </a:pPr>
              <a:t>‹#›</a:t>
            </a:fld>
            <a:endParaRPr lang="en-US"/>
          </a:p>
        </p:txBody>
      </p:sp>
    </p:spTree>
    <p:extLst>
      <p:ext uri="{BB962C8B-B14F-4D97-AF65-F5344CB8AC3E}">
        <p14:creationId xmlns:p14="http://schemas.microsoft.com/office/powerpoint/2010/main" val="422507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787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743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1790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86200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549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27361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968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789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9575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11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25202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2919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644742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6252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2963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9311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86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510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456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90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57670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54209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2.png"/><Relationship Id="rId5" Type="http://schemas.openxmlformats.org/officeDocument/2006/relationships/slideLayout" Target="../slideLayouts/slideLayout16.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8"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6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4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6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6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6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4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4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5"/>
          <p:cNvSpPr>
            <a:spLocks/>
          </p:cNvSpPr>
          <p:nvPr/>
        </p:nvSpPr>
        <p:spPr bwMode="auto">
          <a:xfrm>
            <a:off x="379413" y="377825"/>
            <a:ext cx="287337" cy="368300"/>
          </a:xfrm>
          <a:custGeom>
            <a:avLst/>
            <a:gdLst>
              <a:gd name="T0" fmla="*/ 287337 w 474"/>
              <a:gd name="T1" fmla="*/ 364580 h 594"/>
              <a:gd name="T2" fmla="*/ 203076 w 474"/>
              <a:gd name="T3" fmla="*/ 0 h 594"/>
              <a:gd name="T4" fmla="*/ 0 w 474"/>
              <a:gd name="T5" fmla="*/ 368300 h 594"/>
              <a:gd name="T6" fmla="*/ 287337 w 474"/>
              <a:gd name="T7" fmla="*/ 36458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4" h="594">
                <a:moveTo>
                  <a:pt x="474" y="588"/>
                </a:moveTo>
                <a:lnTo>
                  <a:pt x="335" y="0"/>
                </a:lnTo>
                <a:lnTo>
                  <a:pt x="0" y="594"/>
                </a:lnTo>
                <a:lnTo>
                  <a:pt x="474" y="588"/>
                </a:lnTo>
                <a:close/>
              </a:path>
            </a:pathLst>
          </a:custGeom>
          <a:solidFill>
            <a:srgbClr val="E8550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 name="Freeform 6"/>
          <p:cNvSpPr>
            <a:spLocks/>
          </p:cNvSpPr>
          <p:nvPr/>
        </p:nvSpPr>
        <p:spPr bwMode="auto">
          <a:xfrm>
            <a:off x="211138" y="211138"/>
            <a:ext cx="455612" cy="530225"/>
          </a:xfrm>
          <a:custGeom>
            <a:avLst/>
            <a:gdLst>
              <a:gd name="T0" fmla="*/ 371059 w 749"/>
              <a:gd name="T1" fmla="*/ 167699 h 860"/>
              <a:gd name="T2" fmla="*/ 0 w 749"/>
              <a:gd name="T3" fmla="*/ 0 h 860"/>
              <a:gd name="T4" fmla="*/ 59613 w 749"/>
              <a:gd name="T5" fmla="*/ 415548 h 860"/>
              <a:gd name="T6" fmla="*/ 455612 w 749"/>
              <a:gd name="T7" fmla="*/ 530225 h 860"/>
              <a:gd name="T8" fmla="*/ 371059 w 749"/>
              <a:gd name="T9" fmla="*/ 167699 h 8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9" h="860">
                <a:moveTo>
                  <a:pt x="610" y="272"/>
                </a:moveTo>
                <a:lnTo>
                  <a:pt x="0" y="0"/>
                </a:lnTo>
                <a:lnTo>
                  <a:pt x="98" y="674"/>
                </a:lnTo>
                <a:lnTo>
                  <a:pt x="749" y="860"/>
                </a:lnTo>
                <a:lnTo>
                  <a:pt x="610" y="272"/>
                </a:lnTo>
                <a:close/>
              </a:path>
            </a:pathLst>
          </a:custGeom>
          <a:solidFill>
            <a:srgbClr val="494F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 name="Freeform 7"/>
          <p:cNvSpPr>
            <a:spLocks/>
          </p:cNvSpPr>
          <p:nvPr/>
        </p:nvSpPr>
        <p:spPr bwMode="auto">
          <a:xfrm>
            <a:off x="211138" y="144463"/>
            <a:ext cx="900112" cy="515937"/>
          </a:xfrm>
          <a:custGeom>
            <a:avLst/>
            <a:gdLst>
              <a:gd name="T0" fmla="*/ 900112 w 1478"/>
              <a:gd name="T1" fmla="*/ 0 h 835"/>
              <a:gd name="T2" fmla="*/ 0 w 1478"/>
              <a:gd name="T3" fmla="*/ 66114 h 835"/>
              <a:gd name="T4" fmla="*/ 59683 w 1478"/>
              <a:gd name="T5" fmla="*/ 482571 h 835"/>
              <a:gd name="T6" fmla="*/ 669298 w 1478"/>
              <a:gd name="T7" fmla="*/ 515937 h 835"/>
              <a:gd name="T8" fmla="*/ 900112 w 1478"/>
              <a:gd name="T9" fmla="*/ 0 h 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8" h="835">
                <a:moveTo>
                  <a:pt x="1478" y="0"/>
                </a:moveTo>
                <a:lnTo>
                  <a:pt x="0" y="107"/>
                </a:lnTo>
                <a:lnTo>
                  <a:pt x="98" y="781"/>
                </a:lnTo>
                <a:lnTo>
                  <a:pt x="1099" y="835"/>
                </a:lnTo>
                <a:lnTo>
                  <a:pt x="1478" y="0"/>
                </a:lnTo>
                <a:close/>
              </a:path>
            </a:pathLst>
          </a:custGeom>
          <a:solidFill>
            <a:srgbClr val="E8550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 name="Freeform 8"/>
          <p:cNvSpPr>
            <a:spLocks noEditPoints="1"/>
          </p:cNvSpPr>
          <p:nvPr/>
        </p:nvSpPr>
        <p:spPr bwMode="auto">
          <a:xfrm>
            <a:off x="519113" y="257175"/>
            <a:ext cx="317500" cy="360363"/>
          </a:xfrm>
          <a:custGeom>
            <a:avLst/>
            <a:gdLst>
              <a:gd name="T0" fmla="*/ 271362 w 523"/>
              <a:gd name="T1" fmla="*/ 352946 h 583"/>
              <a:gd name="T2" fmla="*/ 245258 w 523"/>
              <a:gd name="T3" fmla="*/ 355418 h 583"/>
              <a:gd name="T4" fmla="*/ 290789 w 523"/>
              <a:gd name="T5" fmla="*/ 267645 h 583"/>
              <a:gd name="T6" fmla="*/ 309001 w 523"/>
              <a:gd name="T7" fmla="*/ 315240 h 583"/>
              <a:gd name="T8" fmla="*/ 79527 w 523"/>
              <a:gd name="T9" fmla="*/ 17307 h 583"/>
              <a:gd name="T10" fmla="*/ 76491 w 523"/>
              <a:gd name="T11" fmla="*/ 79119 h 583"/>
              <a:gd name="T12" fmla="*/ 71028 w 523"/>
              <a:gd name="T13" fmla="*/ 80974 h 583"/>
              <a:gd name="T14" fmla="*/ 71028 w 523"/>
              <a:gd name="T15" fmla="*/ 80974 h 583"/>
              <a:gd name="T16" fmla="*/ 16998 w 523"/>
              <a:gd name="T17" fmla="*/ 288043 h 583"/>
              <a:gd name="T18" fmla="*/ 142663 w 523"/>
              <a:gd name="T19" fmla="*/ 250956 h 583"/>
              <a:gd name="T20" fmla="*/ 142663 w 523"/>
              <a:gd name="T21" fmla="*/ 226849 h 583"/>
              <a:gd name="T22" fmla="*/ 196692 w 523"/>
              <a:gd name="T23" fmla="*/ 171837 h 583"/>
              <a:gd name="T24" fmla="*/ 216726 w 523"/>
              <a:gd name="T25" fmla="*/ 192235 h 583"/>
              <a:gd name="T26" fmla="*/ 231902 w 523"/>
              <a:gd name="T27" fmla="*/ 317713 h 583"/>
              <a:gd name="T28" fmla="*/ 208227 w 523"/>
              <a:gd name="T29" fmla="*/ 317713 h 583"/>
              <a:gd name="T30" fmla="*/ 9106 w 523"/>
              <a:gd name="T31" fmla="*/ 305350 h 583"/>
              <a:gd name="T32" fmla="*/ 8499 w 523"/>
              <a:gd name="T33" fmla="*/ 305350 h 583"/>
              <a:gd name="T34" fmla="*/ 0 w 523"/>
              <a:gd name="T35" fmla="*/ 73556 h 583"/>
              <a:gd name="T36" fmla="*/ 607 w 523"/>
              <a:gd name="T37" fmla="*/ 70465 h 583"/>
              <a:gd name="T38" fmla="*/ 64350 w 523"/>
              <a:gd name="T39" fmla="*/ 3709 h 583"/>
              <a:gd name="T40" fmla="*/ 71028 w 523"/>
              <a:gd name="T41" fmla="*/ 0 h 583"/>
              <a:gd name="T42" fmla="*/ 71028 w 523"/>
              <a:gd name="T43" fmla="*/ 0 h 583"/>
              <a:gd name="T44" fmla="*/ 71028 w 523"/>
              <a:gd name="T45" fmla="*/ 0 h 583"/>
              <a:gd name="T46" fmla="*/ 225225 w 523"/>
              <a:gd name="T47" fmla="*/ 0 h 583"/>
              <a:gd name="T48" fmla="*/ 233724 w 523"/>
              <a:gd name="T49" fmla="*/ 209542 h 583"/>
              <a:gd name="T50" fmla="*/ 285932 w 523"/>
              <a:gd name="T51" fmla="*/ 262700 h 583"/>
              <a:gd name="T52" fmla="*/ 231902 w 523"/>
              <a:gd name="T53" fmla="*/ 317713 h 583"/>
              <a:gd name="T54" fmla="*/ 126879 w 523"/>
              <a:gd name="T55" fmla="*/ 162565 h 583"/>
              <a:gd name="T56" fmla="*/ 122022 w 523"/>
              <a:gd name="T57" fmla="*/ 167510 h 583"/>
              <a:gd name="T58" fmla="*/ 132949 w 523"/>
              <a:gd name="T59" fmla="*/ 201507 h 583"/>
              <a:gd name="T60" fmla="*/ 160268 w 523"/>
              <a:gd name="T61" fmla="*/ 173691 h 583"/>
              <a:gd name="T62" fmla="*/ 158446 w 523"/>
              <a:gd name="T63" fmla="*/ 199652 h 583"/>
              <a:gd name="T64" fmla="*/ 125664 w 523"/>
              <a:gd name="T65" fmla="*/ 233649 h 583"/>
              <a:gd name="T66" fmla="*/ 110488 w 523"/>
              <a:gd name="T67" fmla="*/ 186672 h 583"/>
              <a:gd name="T68" fmla="*/ 109880 w 523"/>
              <a:gd name="T69" fmla="*/ 150203 h 583"/>
              <a:gd name="T70" fmla="*/ 145091 w 523"/>
              <a:gd name="T71" fmla="*/ 150821 h 583"/>
              <a:gd name="T72" fmla="*/ 191836 w 523"/>
              <a:gd name="T73" fmla="*/ 166274 h 583"/>
              <a:gd name="T74" fmla="*/ 158446 w 523"/>
              <a:gd name="T75" fmla="*/ 199652 h 58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23" h="583">
                <a:moveTo>
                  <a:pt x="509" y="510"/>
                </a:moveTo>
                <a:lnTo>
                  <a:pt x="447" y="571"/>
                </a:lnTo>
                <a:cubicBezTo>
                  <a:pt x="441" y="577"/>
                  <a:pt x="434" y="581"/>
                  <a:pt x="427" y="582"/>
                </a:cubicBezTo>
                <a:cubicBezTo>
                  <a:pt x="418" y="583"/>
                  <a:pt x="409" y="581"/>
                  <a:pt x="404" y="575"/>
                </a:cubicBezTo>
                <a:lnTo>
                  <a:pt x="370" y="541"/>
                </a:lnTo>
                <a:lnTo>
                  <a:pt x="479" y="433"/>
                </a:lnTo>
                <a:lnTo>
                  <a:pt x="512" y="466"/>
                </a:lnTo>
                <a:cubicBezTo>
                  <a:pt x="523" y="477"/>
                  <a:pt x="522" y="496"/>
                  <a:pt x="509" y="510"/>
                </a:cubicBezTo>
                <a:close/>
                <a:moveTo>
                  <a:pt x="357" y="28"/>
                </a:moveTo>
                <a:lnTo>
                  <a:pt x="131" y="28"/>
                </a:lnTo>
                <a:lnTo>
                  <a:pt x="131" y="117"/>
                </a:lnTo>
                <a:cubicBezTo>
                  <a:pt x="131" y="122"/>
                  <a:pt x="129" y="126"/>
                  <a:pt x="126" y="128"/>
                </a:cubicBezTo>
                <a:cubicBezTo>
                  <a:pt x="123" y="130"/>
                  <a:pt x="121" y="131"/>
                  <a:pt x="117" y="131"/>
                </a:cubicBezTo>
                <a:lnTo>
                  <a:pt x="28" y="131"/>
                </a:lnTo>
                <a:lnTo>
                  <a:pt x="28" y="466"/>
                </a:lnTo>
                <a:lnTo>
                  <a:pt x="295" y="466"/>
                </a:lnTo>
                <a:lnTo>
                  <a:pt x="235" y="406"/>
                </a:lnTo>
                <a:lnTo>
                  <a:pt x="215" y="387"/>
                </a:lnTo>
                <a:lnTo>
                  <a:pt x="235" y="367"/>
                </a:lnTo>
                <a:lnTo>
                  <a:pt x="304" y="298"/>
                </a:lnTo>
                <a:lnTo>
                  <a:pt x="324" y="278"/>
                </a:lnTo>
                <a:lnTo>
                  <a:pt x="344" y="298"/>
                </a:lnTo>
                <a:lnTo>
                  <a:pt x="357" y="311"/>
                </a:lnTo>
                <a:lnTo>
                  <a:pt x="357" y="28"/>
                </a:lnTo>
                <a:close/>
                <a:moveTo>
                  <a:pt x="382" y="514"/>
                </a:moveTo>
                <a:lnTo>
                  <a:pt x="363" y="534"/>
                </a:lnTo>
                <a:lnTo>
                  <a:pt x="343" y="514"/>
                </a:lnTo>
                <a:lnTo>
                  <a:pt x="323" y="494"/>
                </a:lnTo>
                <a:lnTo>
                  <a:pt x="15" y="494"/>
                </a:lnTo>
                <a:cubicBezTo>
                  <a:pt x="15" y="494"/>
                  <a:pt x="14" y="494"/>
                  <a:pt x="14" y="494"/>
                </a:cubicBezTo>
                <a:cubicBezTo>
                  <a:pt x="7" y="494"/>
                  <a:pt x="0" y="488"/>
                  <a:pt x="0" y="480"/>
                </a:cubicBezTo>
                <a:lnTo>
                  <a:pt x="0" y="119"/>
                </a:lnTo>
                <a:cubicBezTo>
                  <a:pt x="0" y="118"/>
                  <a:pt x="0" y="118"/>
                  <a:pt x="0" y="117"/>
                </a:cubicBezTo>
                <a:cubicBezTo>
                  <a:pt x="0" y="116"/>
                  <a:pt x="0" y="115"/>
                  <a:pt x="1" y="114"/>
                </a:cubicBezTo>
                <a:cubicBezTo>
                  <a:pt x="1" y="111"/>
                  <a:pt x="3" y="109"/>
                  <a:pt x="5" y="107"/>
                </a:cubicBezTo>
                <a:lnTo>
                  <a:pt x="106" y="6"/>
                </a:lnTo>
                <a:cubicBezTo>
                  <a:pt x="109" y="3"/>
                  <a:pt x="112" y="1"/>
                  <a:pt x="116" y="0"/>
                </a:cubicBezTo>
                <a:cubicBezTo>
                  <a:pt x="116" y="0"/>
                  <a:pt x="116" y="0"/>
                  <a:pt x="117" y="0"/>
                </a:cubicBezTo>
                <a:cubicBezTo>
                  <a:pt x="117" y="0"/>
                  <a:pt x="117" y="0"/>
                  <a:pt x="117" y="0"/>
                </a:cubicBezTo>
                <a:lnTo>
                  <a:pt x="368" y="0"/>
                </a:lnTo>
                <a:cubicBezTo>
                  <a:pt x="369" y="0"/>
                  <a:pt x="370" y="0"/>
                  <a:pt x="371" y="0"/>
                </a:cubicBezTo>
                <a:cubicBezTo>
                  <a:pt x="379" y="0"/>
                  <a:pt x="385" y="6"/>
                  <a:pt x="385" y="14"/>
                </a:cubicBezTo>
                <a:lnTo>
                  <a:pt x="385" y="339"/>
                </a:lnTo>
                <a:lnTo>
                  <a:pt x="452" y="406"/>
                </a:lnTo>
                <a:lnTo>
                  <a:pt x="471" y="425"/>
                </a:lnTo>
                <a:lnTo>
                  <a:pt x="452" y="445"/>
                </a:lnTo>
                <a:lnTo>
                  <a:pt x="382" y="514"/>
                </a:lnTo>
                <a:close/>
                <a:moveTo>
                  <a:pt x="230" y="270"/>
                </a:moveTo>
                <a:lnTo>
                  <a:pt x="209" y="263"/>
                </a:lnTo>
                <a:cubicBezTo>
                  <a:pt x="205" y="262"/>
                  <a:pt x="202" y="261"/>
                  <a:pt x="201" y="263"/>
                </a:cubicBezTo>
                <a:cubicBezTo>
                  <a:pt x="199" y="265"/>
                  <a:pt x="199" y="267"/>
                  <a:pt x="201" y="271"/>
                </a:cubicBezTo>
                <a:lnTo>
                  <a:pt x="208" y="293"/>
                </a:lnTo>
                <a:lnTo>
                  <a:pt x="219" y="326"/>
                </a:lnTo>
                <a:lnTo>
                  <a:pt x="241" y="304"/>
                </a:lnTo>
                <a:lnTo>
                  <a:pt x="264" y="281"/>
                </a:lnTo>
                <a:lnTo>
                  <a:pt x="230" y="270"/>
                </a:lnTo>
                <a:close/>
                <a:moveTo>
                  <a:pt x="261" y="323"/>
                </a:moveTo>
                <a:lnTo>
                  <a:pt x="239" y="346"/>
                </a:lnTo>
                <a:lnTo>
                  <a:pt x="207" y="378"/>
                </a:lnTo>
                <a:lnTo>
                  <a:pt x="193" y="335"/>
                </a:lnTo>
                <a:lnTo>
                  <a:pt x="182" y="302"/>
                </a:lnTo>
                <a:lnTo>
                  <a:pt x="175" y="281"/>
                </a:lnTo>
                <a:cubicBezTo>
                  <a:pt x="169" y="267"/>
                  <a:pt x="172" y="253"/>
                  <a:pt x="181" y="243"/>
                </a:cubicBezTo>
                <a:cubicBezTo>
                  <a:pt x="191" y="234"/>
                  <a:pt x="205" y="231"/>
                  <a:pt x="219" y="237"/>
                </a:cubicBezTo>
                <a:lnTo>
                  <a:pt x="239" y="244"/>
                </a:lnTo>
                <a:lnTo>
                  <a:pt x="273" y="255"/>
                </a:lnTo>
                <a:lnTo>
                  <a:pt x="316" y="269"/>
                </a:lnTo>
                <a:lnTo>
                  <a:pt x="283" y="301"/>
                </a:lnTo>
                <a:lnTo>
                  <a:pt x="261"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 name="TextBox 104"/>
          <p:cNvSpPr txBox="1">
            <a:spLocks noChangeArrowheads="1"/>
          </p:cNvSpPr>
          <p:nvPr/>
        </p:nvSpPr>
        <p:spPr bwMode="auto">
          <a:xfrm>
            <a:off x="1165225" y="150813"/>
            <a:ext cx="504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rPr>
              <a:t>请在这里输入您的标题</a:t>
            </a:r>
          </a:p>
        </p:txBody>
      </p:sp>
      <p:sp>
        <p:nvSpPr>
          <p:cNvPr id="38919" name="Freeform 6"/>
          <p:cNvSpPr>
            <a:spLocks/>
          </p:cNvSpPr>
          <p:nvPr/>
        </p:nvSpPr>
        <p:spPr bwMode="auto">
          <a:xfrm>
            <a:off x="1077913" y="1611313"/>
            <a:ext cx="10115550" cy="685800"/>
          </a:xfrm>
          <a:custGeom>
            <a:avLst/>
            <a:gdLst>
              <a:gd name="T0" fmla="*/ 60069 w 12630"/>
              <a:gd name="T1" fmla="*/ 0 h 856"/>
              <a:gd name="T2" fmla="*/ 10055481 w 12630"/>
              <a:gd name="T3" fmla="*/ 0 h 856"/>
              <a:gd name="T4" fmla="*/ 10115550 w 12630"/>
              <a:gd name="T5" fmla="*/ 75310 h 856"/>
              <a:gd name="T6" fmla="*/ 10115550 w 12630"/>
              <a:gd name="T7" fmla="*/ 611291 h 856"/>
              <a:gd name="T8" fmla="*/ 10055481 w 12630"/>
              <a:gd name="T9" fmla="*/ 685800 h 856"/>
              <a:gd name="T10" fmla="*/ 60069 w 12630"/>
              <a:gd name="T11" fmla="*/ 685800 h 856"/>
              <a:gd name="T12" fmla="*/ 0 w 12630"/>
              <a:gd name="T13" fmla="*/ 611291 h 856"/>
              <a:gd name="T14" fmla="*/ 0 w 12630"/>
              <a:gd name="T15" fmla="*/ 75310 h 856"/>
              <a:gd name="T16" fmla="*/ 60069 w 12630"/>
              <a:gd name="T17" fmla="*/ 0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rgbClr val="DADADB"/>
          </a:solidFill>
          <a:ln w="10" cap="flat" cmpd="sng">
            <a:solidFill>
              <a:srgbClr val="B5B5B7"/>
            </a:solidFill>
            <a:round/>
            <a:headEnd/>
            <a:tailEnd/>
          </a:ln>
        </p:spPr>
        <p:txBody>
          <a:bodyPr/>
          <a:lstStyle/>
          <a:p>
            <a:endParaRPr lang="zh-CN" altLang="en-US"/>
          </a:p>
        </p:txBody>
      </p:sp>
      <p:sp>
        <p:nvSpPr>
          <p:cNvPr id="38920" name="Freeform 7"/>
          <p:cNvSpPr>
            <a:spLocks/>
          </p:cNvSpPr>
          <p:nvPr/>
        </p:nvSpPr>
        <p:spPr bwMode="auto">
          <a:xfrm>
            <a:off x="1077913" y="2919413"/>
            <a:ext cx="10115550" cy="685800"/>
          </a:xfrm>
          <a:custGeom>
            <a:avLst/>
            <a:gdLst>
              <a:gd name="T0" fmla="*/ 60069 w 12630"/>
              <a:gd name="T1" fmla="*/ 0 h 856"/>
              <a:gd name="T2" fmla="*/ 10055481 w 12630"/>
              <a:gd name="T3" fmla="*/ 0 h 856"/>
              <a:gd name="T4" fmla="*/ 10115550 w 12630"/>
              <a:gd name="T5" fmla="*/ 75310 h 856"/>
              <a:gd name="T6" fmla="*/ 10115550 w 12630"/>
              <a:gd name="T7" fmla="*/ 611291 h 856"/>
              <a:gd name="T8" fmla="*/ 10055481 w 12630"/>
              <a:gd name="T9" fmla="*/ 685800 h 856"/>
              <a:gd name="T10" fmla="*/ 60069 w 12630"/>
              <a:gd name="T11" fmla="*/ 685800 h 856"/>
              <a:gd name="T12" fmla="*/ 0 w 12630"/>
              <a:gd name="T13" fmla="*/ 611291 h 856"/>
              <a:gd name="T14" fmla="*/ 0 w 12630"/>
              <a:gd name="T15" fmla="*/ 75310 h 856"/>
              <a:gd name="T16" fmla="*/ 60069 w 12630"/>
              <a:gd name="T17" fmla="*/ 0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rgbClr val="DADADB"/>
          </a:solidFill>
          <a:ln w="10" cap="flat" cmpd="sng">
            <a:solidFill>
              <a:srgbClr val="B5B5B7"/>
            </a:solidFill>
            <a:round/>
            <a:headEnd/>
            <a:tailEnd/>
          </a:ln>
        </p:spPr>
        <p:txBody>
          <a:bodyPr/>
          <a:lstStyle/>
          <a:p>
            <a:endParaRPr lang="zh-CN" altLang="en-US"/>
          </a:p>
        </p:txBody>
      </p:sp>
      <p:sp>
        <p:nvSpPr>
          <p:cNvPr id="38921" name="Freeform 8"/>
          <p:cNvSpPr>
            <a:spLocks/>
          </p:cNvSpPr>
          <p:nvPr/>
        </p:nvSpPr>
        <p:spPr bwMode="auto">
          <a:xfrm>
            <a:off x="1077913" y="4171950"/>
            <a:ext cx="10115550" cy="685800"/>
          </a:xfrm>
          <a:custGeom>
            <a:avLst/>
            <a:gdLst>
              <a:gd name="T0" fmla="*/ 60069 w 12630"/>
              <a:gd name="T1" fmla="*/ 0 h 856"/>
              <a:gd name="T2" fmla="*/ 10055481 w 12630"/>
              <a:gd name="T3" fmla="*/ 0 h 856"/>
              <a:gd name="T4" fmla="*/ 10115550 w 12630"/>
              <a:gd name="T5" fmla="*/ 74509 h 856"/>
              <a:gd name="T6" fmla="*/ 10115550 w 12630"/>
              <a:gd name="T7" fmla="*/ 610490 h 856"/>
              <a:gd name="T8" fmla="*/ 10055481 w 12630"/>
              <a:gd name="T9" fmla="*/ 685800 h 856"/>
              <a:gd name="T10" fmla="*/ 60069 w 12630"/>
              <a:gd name="T11" fmla="*/ 685800 h 856"/>
              <a:gd name="T12" fmla="*/ 0 w 12630"/>
              <a:gd name="T13" fmla="*/ 610490 h 856"/>
              <a:gd name="T14" fmla="*/ 0 w 12630"/>
              <a:gd name="T15" fmla="*/ 74509 h 856"/>
              <a:gd name="T16" fmla="*/ 60069 w 12630"/>
              <a:gd name="T17" fmla="*/ 0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rgbClr val="DADADB"/>
          </a:solidFill>
          <a:ln w="10" cap="flat" cmpd="sng">
            <a:solidFill>
              <a:srgbClr val="B5B5B7"/>
            </a:solidFill>
            <a:round/>
            <a:headEnd/>
            <a:tailEnd/>
          </a:ln>
        </p:spPr>
        <p:txBody>
          <a:bodyPr/>
          <a:lstStyle/>
          <a:p>
            <a:endParaRPr lang="zh-CN" altLang="en-US"/>
          </a:p>
        </p:txBody>
      </p:sp>
      <p:sp>
        <p:nvSpPr>
          <p:cNvPr id="38922" name="Freeform 9"/>
          <p:cNvSpPr>
            <a:spLocks/>
          </p:cNvSpPr>
          <p:nvPr/>
        </p:nvSpPr>
        <p:spPr bwMode="auto">
          <a:xfrm>
            <a:off x="1077913" y="5394325"/>
            <a:ext cx="10115550" cy="685800"/>
          </a:xfrm>
          <a:custGeom>
            <a:avLst/>
            <a:gdLst>
              <a:gd name="T0" fmla="*/ 60069 w 12630"/>
              <a:gd name="T1" fmla="*/ 0 h 856"/>
              <a:gd name="T2" fmla="*/ 10055481 w 12630"/>
              <a:gd name="T3" fmla="*/ 0 h 856"/>
              <a:gd name="T4" fmla="*/ 10115550 w 12630"/>
              <a:gd name="T5" fmla="*/ 74509 h 856"/>
              <a:gd name="T6" fmla="*/ 10115550 w 12630"/>
              <a:gd name="T7" fmla="*/ 610490 h 856"/>
              <a:gd name="T8" fmla="*/ 10055481 w 12630"/>
              <a:gd name="T9" fmla="*/ 685800 h 856"/>
              <a:gd name="T10" fmla="*/ 60069 w 12630"/>
              <a:gd name="T11" fmla="*/ 685800 h 856"/>
              <a:gd name="T12" fmla="*/ 0 w 12630"/>
              <a:gd name="T13" fmla="*/ 610490 h 856"/>
              <a:gd name="T14" fmla="*/ 0 w 12630"/>
              <a:gd name="T15" fmla="*/ 74509 h 856"/>
              <a:gd name="T16" fmla="*/ 60069 w 12630"/>
              <a:gd name="T17" fmla="*/ 0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rgbClr val="DADADB"/>
          </a:solidFill>
          <a:ln w="10" cap="flat" cmpd="sng">
            <a:solidFill>
              <a:srgbClr val="B5B5B7"/>
            </a:solidFill>
            <a:round/>
            <a:headEnd/>
            <a:tailEnd/>
          </a:ln>
        </p:spPr>
        <p:txBody>
          <a:bodyPr/>
          <a:lstStyle/>
          <a:p>
            <a:endParaRPr lang="zh-CN" altLang="en-US"/>
          </a:p>
        </p:txBody>
      </p:sp>
      <p:sp>
        <p:nvSpPr>
          <p:cNvPr id="38923" name="Freeform 10"/>
          <p:cNvSpPr>
            <a:spLocks noEditPoints="1"/>
          </p:cNvSpPr>
          <p:nvPr/>
        </p:nvSpPr>
        <p:spPr bwMode="auto">
          <a:xfrm>
            <a:off x="1789113" y="1255713"/>
            <a:ext cx="1868487" cy="1455737"/>
          </a:xfrm>
          <a:custGeom>
            <a:avLst/>
            <a:gdLst>
              <a:gd name="T0" fmla="*/ 1868487 w 2333"/>
              <a:gd name="T1" fmla="*/ 0 h 1818"/>
              <a:gd name="T2" fmla="*/ 1868487 w 2333"/>
              <a:gd name="T3" fmla="*/ 1092203 h 1818"/>
              <a:gd name="T4" fmla="*/ 933843 w 2333"/>
              <a:gd name="T5" fmla="*/ 1455737 h 1818"/>
              <a:gd name="T6" fmla="*/ 0 w 2333"/>
              <a:gd name="T7" fmla="*/ 1092203 h 1818"/>
              <a:gd name="T8" fmla="*/ 0 w 2333"/>
              <a:gd name="T9" fmla="*/ 0 h 1818"/>
              <a:gd name="T10" fmla="*/ 1868487 w 2333"/>
              <a:gd name="T11" fmla="*/ 0 h 1818"/>
              <a:gd name="T12" fmla="*/ 933843 w 2333"/>
              <a:gd name="T13" fmla="*/ 0 h 18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 name="Freeform 11"/>
          <p:cNvSpPr>
            <a:spLocks noEditPoints="1"/>
          </p:cNvSpPr>
          <p:nvPr/>
        </p:nvSpPr>
        <p:spPr bwMode="auto">
          <a:xfrm>
            <a:off x="1789113" y="2552700"/>
            <a:ext cx="1868487" cy="1420813"/>
          </a:xfrm>
          <a:custGeom>
            <a:avLst/>
            <a:gdLst>
              <a:gd name="T0" fmla="*/ 1868487 w 2333"/>
              <a:gd name="T1" fmla="*/ 0 h 1775"/>
              <a:gd name="T2" fmla="*/ 1868487 w 2333"/>
              <a:gd name="T3" fmla="*/ 1065410 h 1775"/>
              <a:gd name="T4" fmla="*/ 933843 w 2333"/>
              <a:gd name="T5" fmla="*/ 1420813 h 1775"/>
              <a:gd name="T6" fmla="*/ 0 w 2333"/>
              <a:gd name="T7" fmla="*/ 1065410 h 1775"/>
              <a:gd name="T8" fmla="*/ 0 w 2333"/>
              <a:gd name="T9" fmla="*/ 0 h 1775"/>
              <a:gd name="T10" fmla="*/ 933843 w 2333"/>
              <a:gd name="T11" fmla="*/ 355403 h 1775"/>
              <a:gd name="T12" fmla="*/ 1868487 w 2333"/>
              <a:gd name="T13" fmla="*/ 0 h 1775"/>
              <a:gd name="T14" fmla="*/ 1401565 w 2333"/>
              <a:gd name="T15" fmla="*/ 177702 h 1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rgbClr val="00AA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 name="Freeform 12"/>
          <p:cNvSpPr>
            <a:spLocks noEditPoints="1"/>
          </p:cNvSpPr>
          <p:nvPr/>
        </p:nvSpPr>
        <p:spPr bwMode="auto">
          <a:xfrm>
            <a:off x="1789113" y="3794125"/>
            <a:ext cx="1868487" cy="1420813"/>
          </a:xfrm>
          <a:custGeom>
            <a:avLst/>
            <a:gdLst>
              <a:gd name="T0" fmla="*/ 1868487 w 2333"/>
              <a:gd name="T1" fmla="*/ 0 h 1775"/>
              <a:gd name="T2" fmla="*/ 1868487 w 2333"/>
              <a:gd name="T3" fmla="*/ 1065410 h 1775"/>
              <a:gd name="T4" fmla="*/ 933843 w 2333"/>
              <a:gd name="T5" fmla="*/ 1420813 h 1775"/>
              <a:gd name="T6" fmla="*/ 0 w 2333"/>
              <a:gd name="T7" fmla="*/ 1065410 h 1775"/>
              <a:gd name="T8" fmla="*/ 0 w 2333"/>
              <a:gd name="T9" fmla="*/ 0 h 1775"/>
              <a:gd name="T10" fmla="*/ 933843 w 2333"/>
              <a:gd name="T11" fmla="*/ 355403 h 1775"/>
              <a:gd name="T12" fmla="*/ 1868487 w 2333"/>
              <a:gd name="T13" fmla="*/ 0 h 1775"/>
              <a:gd name="T14" fmla="*/ 1401565 w 2333"/>
              <a:gd name="T15" fmla="*/ 177702 h 1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 name="Freeform 13"/>
          <p:cNvSpPr>
            <a:spLocks noEditPoints="1"/>
          </p:cNvSpPr>
          <p:nvPr/>
        </p:nvSpPr>
        <p:spPr bwMode="auto">
          <a:xfrm>
            <a:off x="1789113" y="5019675"/>
            <a:ext cx="1868487" cy="1419225"/>
          </a:xfrm>
          <a:custGeom>
            <a:avLst/>
            <a:gdLst>
              <a:gd name="T0" fmla="*/ 1868487 w 2333"/>
              <a:gd name="T1" fmla="*/ 0 h 1774"/>
              <a:gd name="T2" fmla="*/ 1868487 w 2333"/>
              <a:gd name="T3" fmla="*/ 1064819 h 1774"/>
              <a:gd name="T4" fmla="*/ 933843 w 2333"/>
              <a:gd name="T5" fmla="*/ 1419225 h 1774"/>
              <a:gd name="T6" fmla="*/ 0 w 2333"/>
              <a:gd name="T7" fmla="*/ 1064819 h 1774"/>
              <a:gd name="T8" fmla="*/ 0 w 2333"/>
              <a:gd name="T9" fmla="*/ 0 h 1774"/>
              <a:gd name="T10" fmla="*/ 933843 w 2333"/>
              <a:gd name="T11" fmla="*/ 354406 h 1774"/>
              <a:gd name="T12" fmla="*/ 1868487 w 2333"/>
              <a:gd name="T13" fmla="*/ 0 h 1774"/>
              <a:gd name="T14" fmla="*/ 1401565 w 2333"/>
              <a:gd name="T15" fmla="*/ 176803 h 17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 name="TextBox 15"/>
          <p:cNvSpPr txBox="1">
            <a:spLocks noChangeArrowheads="1"/>
          </p:cNvSpPr>
          <p:nvPr/>
        </p:nvSpPr>
        <p:spPr bwMode="auto">
          <a:xfrm>
            <a:off x="4081463" y="1631950"/>
            <a:ext cx="6913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rPr>
              <a:t>这里可以添加主要内容这里可以添加主要内容这里可以添加主要内容这里可以添加主要内容可以添加主要内容</a:t>
            </a:r>
          </a:p>
        </p:txBody>
      </p:sp>
      <p:sp>
        <p:nvSpPr>
          <p:cNvPr id="38928" name="TextBox 16"/>
          <p:cNvSpPr txBox="1">
            <a:spLocks noChangeArrowheads="1"/>
          </p:cNvSpPr>
          <p:nvPr/>
        </p:nvSpPr>
        <p:spPr bwMode="auto">
          <a:xfrm>
            <a:off x="1939925" y="1739900"/>
            <a:ext cx="1566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solidFill>
                  <a:schemeClr val="accent2"/>
                </a:solidFill>
                <a:latin typeface="微软雅黑" panose="020B0503020204020204" pitchFamily="34" charset="-122"/>
              </a:rPr>
              <a:t>本地市场</a:t>
            </a:r>
            <a:endParaRPr lang="en-US" altLang="zh-CN" sz="2200">
              <a:solidFill>
                <a:schemeClr val="accent2"/>
              </a:solidFill>
              <a:latin typeface="微软雅黑" panose="020B0503020204020204" pitchFamily="34" charset="-122"/>
            </a:endParaRPr>
          </a:p>
        </p:txBody>
      </p:sp>
      <p:sp>
        <p:nvSpPr>
          <p:cNvPr id="38929" name="TextBox 17"/>
          <p:cNvSpPr txBox="1">
            <a:spLocks noChangeArrowheads="1"/>
          </p:cNvSpPr>
          <p:nvPr/>
        </p:nvSpPr>
        <p:spPr bwMode="auto">
          <a:xfrm>
            <a:off x="1939925" y="3090863"/>
            <a:ext cx="15668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solidFill>
                  <a:schemeClr val="accent2"/>
                </a:solidFill>
                <a:latin typeface="微软雅黑" panose="020B0503020204020204" pitchFamily="34" charset="-122"/>
              </a:rPr>
              <a:t>周边市场</a:t>
            </a:r>
            <a:endParaRPr lang="en-US" altLang="zh-CN" sz="2200">
              <a:solidFill>
                <a:schemeClr val="accent2"/>
              </a:solidFill>
              <a:latin typeface="微软雅黑" panose="020B0503020204020204" pitchFamily="34" charset="-122"/>
            </a:endParaRPr>
          </a:p>
        </p:txBody>
      </p:sp>
      <p:sp>
        <p:nvSpPr>
          <p:cNvPr id="38930" name="TextBox 18"/>
          <p:cNvSpPr txBox="1">
            <a:spLocks noChangeArrowheads="1"/>
          </p:cNvSpPr>
          <p:nvPr/>
        </p:nvSpPr>
        <p:spPr bwMode="auto">
          <a:xfrm>
            <a:off x="1939925" y="4346575"/>
            <a:ext cx="1566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solidFill>
                  <a:schemeClr val="accent2"/>
                </a:solidFill>
                <a:latin typeface="微软雅黑" panose="020B0503020204020204" pitchFamily="34" charset="-122"/>
              </a:rPr>
              <a:t>细分市场</a:t>
            </a:r>
            <a:endParaRPr lang="en-US" altLang="zh-CN" sz="2200">
              <a:solidFill>
                <a:schemeClr val="accent2"/>
              </a:solidFill>
              <a:latin typeface="微软雅黑" panose="020B0503020204020204" pitchFamily="34" charset="-122"/>
            </a:endParaRPr>
          </a:p>
        </p:txBody>
      </p:sp>
      <p:sp>
        <p:nvSpPr>
          <p:cNvPr id="38931" name="TextBox 19"/>
          <p:cNvSpPr txBox="1">
            <a:spLocks noChangeArrowheads="1"/>
          </p:cNvSpPr>
          <p:nvPr/>
        </p:nvSpPr>
        <p:spPr bwMode="auto">
          <a:xfrm>
            <a:off x="1939925" y="5534025"/>
            <a:ext cx="1566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solidFill>
                  <a:schemeClr val="accent2"/>
                </a:solidFill>
                <a:latin typeface="微软雅黑" panose="020B0503020204020204" pitchFamily="34" charset="-122"/>
              </a:rPr>
              <a:t>高端市场</a:t>
            </a:r>
            <a:endParaRPr lang="en-US" altLang="zh-CN" sz="2200">
              <a:solidFill>
                <a:schemeClr val="accent2"/>
              </a:solidFill>
              <a:latin typeface="微软雅黑" panose="020B0503020204020204" pitchFamily="34" charset="-122"/>
            </a:endParaRPr>
          </a:p>
        </p:txBody>
      </p:sp>
      <p:sp>
        <p:nvSpPr>
          <p:cNvPr id="38932" name="TextBox 20"/>
          <p:cNvSpPr txBox="1">
            <a:spLocks noChangeArrowheads="1"/>
          </p:cNvSpPr>
          <p:nvPr/>
        </p:nvSpPr>
        <p:spPr bwMode="auto">
          <a:xfrm>
            <a:off x="4081463" y="2955925"/>
            <a:ext cx="6913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rPr>
              <a:t>这里可以添加主要内容这里可以添加主要内容这里可以添加主要内容这里可以添加主要内容可以添加主要内容</a:t>
            </a:r>
          </a:p>
        </p:txBody>
      </p:sp>
      <p:sp>
        <p:nvSpPr>
          <p:cNvPr id="38933" name="TextBox 21"/>
          <p:cNvSpPr txBox="1">
            <a:spLocks noChangeArrowheads="1"/>
          </p:cNvSpPr>
          <p:nvPr/>
        </p:nvSpPr>
        <p:spPr bwMode="auto">
          <a:xfrm>
            <a:off x="4081463" y="4211638"/>
            <a:ext cx="6913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rPr>
              <a:t>这里可以添加主要内容这里可以添加主要内容这里可以添加主要内容这里可以添加主要内容可以添加主要内容</a:t>
            </a:r>
          </a:p>
        </p:txBody>
      </p:sp>
      <p:sp>
        <p:nvSpPr>
          <p:cNvPr id="38934" name="TextBox 22"/>
          <p:cNvSpPr txBox="1">
            <a:spLocks noChangeArrowheads="1"/>
          </p:cNvSpPr>
          <p:nvPr/>
        </p:nvSpPr>
        <p:spPr bwMode="auto">
          <a:xfrm>
            <a:off x="4081463" y="5411788"/>
            <a:ext cx="6913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rPr>
              <a:t>这里可以添加主要内容这里可以添加主要内容这里可以添加主要内容这里可以添加主要内容可以添加主要内容</a:t>
            </a:r>
          </a:p>
        </p:txBody>
      </p:sp>
      <p:sp>
        <p:nvSpPr>
          <p:cNvPr id="38935" name="TextBox 23"/>
          <p:cNvSpPr txBox="1">
            <a:spLocks noChangeArrowheads="1"/>
          </p:cNvSpPr>
          <p:nvPr/>
        </p:nvSpPr>
        <p:spPr bwMode="auto">
          <a:xfrm>
            <a:off x="1130300" y="1616075"/>
            <a:ext cx="604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latin typeface="微软雅黑" panose="020B0503020204020204" pitchFamily="34" charset="-122"/>
              </a:rPr>
              <a:t>1</a:t>
            </a:r>
          </a:p>
        </p:txBody>
      </p:sp>
      <p:sp>
        <p:nvSpPr>
          <p:cNvPr id="38936" name="TextBox 24"/>
          <p:cNvSpPr txBox="1">
            <a:spLocks noChangeArrowheads="1"/>
          </p:cNvSpPr>
          <p:nvPr/>
        </p:nvSpPr>
        <p:spPr bwMode="auto">
          <a:xfrm>
            <a:off x="1130300" y="2940050"/>
            <a:ext cx="604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latin typeface="微软雅黑" panose="020B0503020204020204" pitchFamily="34" charset="-122"/>
              </a:rPr>
              <a:t>2</a:t>
            </a:r>
          </a:p>
        </p:txBody>
      </p:sp>
      <p:sp>
        <p:nvSpPr>
          <p:cNvPr id="38937" name="TextBox 25"/>
          <p:cNvSpPr txBox="1">
            <a:spLocks noChangeArrowheads="1"/>
          </p:cNvSpPr>
          <p:nvPr/>
        </p:nvSpPr>
        <p:spPr bwMode="auto">
          <a:xfrm>
            <a:off x="1130300" y="4195763"/>
            <a:ext cx="604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latin typeface="微软雅黑" panose="020B0503020204020204" pitchFamily="34" charset="-122"/>
              </a:rPr>
              <a:t>3</a:t>
            </a:r>
          </a:p>
        </p:txBody>
      </p:sp>
      <p:sp>
        <p:nvSpPr>
          <p:cNvPr id="38938" name="TextBox 26"/>
          <p:cNvSpPr txBox="1">
            <a:spLocks noChangeArrowheads="1"/>
          </p:cNvSpPr>
          <p:nvPr/>
        </p:nvSpPr>
        <p:spPr bwMode="auto">
          <a:xfrm>
            <a:off x="1130300" y="5383213"/>
            <a:ext cx="604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latin typeface="微软雅黑" panose="020B0503020204020204" pitchFamily="34" charset="-122"/>
              </a:rPr>
              <a:t>4</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300"/>
                                        <p:tgtEl>
                                          <p:spTgt spid="38914"/>
                                        </p:tgtEl>
                                      </p:cBhvr>
                                    </p:animEffect>
                                  </p:childTnLst>
                                </p:cTn>
                              </p:par>
                            </p:childTnLst>
                          </p:cTn>
                        </p:par>
                        <p:par>
                          <p:cTn id="8" fill="hold" nodeType="afterGroup">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8915"/>
                                        </p:tgtEl>
                                        <p:attrNameLst>
                                          <p:attrName>style.visibility</p:attrName>
                                        </p:attrNameLst>
                                      </p:cBhvr>
                                      <p:to>
                                        <p:strVal val="visible"/>
                                      </p:to>
                                    </p:set>
                                    <p:animEffect transition="in" filter="wipe(down)">
                                      <p:cBhvr>
                                        <p:cTn id="11" dur="200"/>
                                        <p:tgtEl>
                                          <p:spTgt spid="38915"/>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8916"/>
                                        </p:tgtEl>
                                        <p:attrNameLst>
                                          <p:attrName>style.visibility</p:attrName>
                                        </p:attrNameLst>
                                      </p:cBhvr>
                                      <p:to>
                                        <p:strVal val="visible"/>
                                      </p:to>
                                    </p:set>
                                    <p:animEffect transition="in" filter="wipe(left)">
                                      <p:cBhvr>
                                        <p:cTn id="15" dur="300"/>
                                        <p:tgtEl>
                                          <p:spTgt spid="38916"/>
                                        </p:tgtEl>
                                      </p:cBhvr>
                                    </p:animEffect>
                                  </p:childTnLst>
                                </p:cTn>
                              </p:par>
                            </p:childTnLst>
                          </p:cTn>
                        </p:par>
                        <p:par>
                          <p:cTn id="16" fill="hold" nodeType="afterGroup">
                            <p:stCondLst>
                              <p:cond delay="800"/>
                            </p:stCondLst>
                            <p:childTnLst>
                              <p:par>
                                <p:cTn id="17" presetID="31" presetClass="entr" presetSubtype="0" fill="hold" grpId="0" nodeType="afterEffect">
                                  <p:stCondLst>
                                    <p:cond delay="0"/>
                                  </p:stCondLst>
                                  <p:childTnLst>
                                    <p:set>
                                      <p:cBhvr>
                                        <p:cTn id="18" dur="1" fill="hold">
                                          <p:stCondLst>
                                            <p:cond delay="0"/>
                                          </p:stCondLst>
                                        </p:cTn>
                                        <p:tgtEl>
                                          <p:spTgt spid="38917"/>
                                        </p:tgtEl>
                                        <p:attrNameLst>
                                          <p:attrName>style.visibility</p:attrName>
                                        </p:attrNameLst>
                                      </p:cBhvr>
                                      <p:to>
                                        <p:strVal val="visible"/>
                                      </p:to>
                                    </p:set>
                                    <p:anim calcmode="lin" valueType="num">
                                      <p:cBhvr>
                                        <p:cTn id="19" dur="300" fill="hold"/>
                                        <p:tgtEl>
                                          <p:spTgt spid="38917"/>
                                        </p:tgtEl>
                                        <p:attrNameLst>
                                          <p:attrName>ppt_w</p:attrName>
                                        </p:attrNameLst>
                                      </p:cBhvr>
                                      <p:tavLst>
                                        <p:tav tm="0">
                                          <p:val>
                                            <p:fltVal val="0"/>
                                          </p:val>
                                        </p:tav>
                                        <p:tav tm="100000">
                                          <p:val>
                                            <p:strVal val="#ppt_w"/>
                                          </p:val>
                                        </p:tav>
                                      </p:tavLst>
                                    </p:anim>
                                    <p:anim calcmode="lin" valueType="num">
                                      <p:cBhvr>
                                        <p:cTn id="20" dur="300" fill="hold"/>
                                        <p:tgtEl>
                                          <p:spTgt spid="38917"/>
                                        </p:tgtEl>
                                        <p:attrNameLst>
                                          <p:attrName>ppt_h</p:attrName>
                                        </p:attrNameLst>
                                      </p:cBhvr>
                                      <p:tavLst>
                                        <p:tav tm="0">
                                          <p:val>
                                            <p:fltVal val="0"/>
                                          </p:val>
                                        </p:tav>
                                        <p:tav tm="100000">
                                          <p:val>
                                            <p:strVal val="#ppt_h"/>
                                          </p:val>
                                        </p:tav>
                                      </p:tavLst>
                                    </p:anim>
                                    <p:anim calcmode="lin" valueType="num">
                                      <p:cBhvr>
                                        <p:cTn id="21" dur="300" fill="hold"/>
                                        <p:tgtEl>
                                          <p:spTgt spid="38917"/>
                                        </p:tgtEl>
                                        <p:attrNameLst>
                                          <p:attrName>style.rotation</p:attrName>
                                        </p:attrNameLst>
                                      </p:cBhvr>
                                      <p:tavLst>
                                        <p:tav tm="0">
                                          <p:val>
                                            <p:fltVal val="90"/>
                                          </p:val>
                                        </p:tav>
                                        <p:tav tm="100000">
                                          <p:val>
                                            <p:fltVal val="0"/>
                                          </p:val>
                                        </p:tav>
                                      </p:tavLst>
                                    </p:anim>
                                    <p:animEffect transition="in" filter="fade">
                                      <p:cBhvr>
                                        <p:cTn id="22" dur="300"/>
                                        <p:tgtEl>
                                          <p:spTgt spid="38917"/>
                                        </p:tgtEl>
                                      </p:cBhvr>
                                    </p:animEffect>
                                  </p:childTnLst>
                                </p:cTn>
                              </p:par>
                            </p:childTnLst>
                          </p:cTn>
                        </p:par>
                        <p:par>
                          <p:cTn id="23" fill="hold" nodeType="afterGroup">
                            <p:stCondLst>
                              <p:cond delay="11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8918"/>
                                        </p:tgtEl>
                                        <p:attrNameLst>
                                          <p:attrName>style.visibility</p:attrName>
                                        </p:attrNameLst>
                                      </p:cBhvr>
                                      <p:to>
                                        <p:strVal val="visible"/>
                                      </p:to>
                                    </p:set>
                                    <p:anim calcmode="lin" valueType="num">
                                      <p:cBhvr>
                                        <p:cTn id="26" dur="400" fill="hold"/>
                                        <p:tgtEl>
                                          <p:spTgt spid="38918"/>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38918"/>
                                        </p:tgtEl>
                                        <p:attrNameLst>
                                          <p:attrName>ppt_y</p:attrName>
                                        </p:attrNameLst>
                                      </p:cBhvr>
                                      <p:tavLst>
                                        <p:tav tm="0">
                                          <p:val>
                                            <p:strVal val="#ppt_y"/>
                                          </p:val>
                                        </p:tav>
                                        <p:tav tm="100000">
                                          <p:val>
                                            <p:strVal val="#ppt_y"/>
                                          </p:val>
                                        </p:tav>
                                      </p:tavLst>
                                    </p:anim>
                                    <p:anim calcmode="lin" valueType="num">
                                      <p:cBhvr>
                                        <p:cTn id="28" dur="400" fill="hold"/>
                                        <p:tgtEl>
                                          <p:spTgt spid="38918"/>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38918"/>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38918"/>
                                        </p:tgtEl>
                                      </p:cBhvr>
                                    </p:animEffect>
                                  </p:childTnLst>
                                </p:cTn>
                              </p:par>
                            </p:childTnLst>
                          </p:cTn>
                        </p:par>
                        <p:par>
                          <p:cTn id="31" fill="hold" nodeType="afterGroup">
                            <p:stCondLst>
                              <p:cond delay="1860"/>
                            </p:stCondLst>
                            <p:childTnLst>
                              <p:par>
                                <p:cTn id="32" presetID="22" presetClass="entr" presetSubtype="8" fill="hold" grpId="0" nodeType="afterEffect">
                                  <p:stCondLst>
                                    <p:cond delay="0"/>
                                  </p:stCondLst>
                                  <p:childTnLst>
                                    <p:set>
                                      <p:cBhvr>
                                        <p:cTn id="33" dur="1" fill="hold">
                                          <p:stCondLst>
                                            <p:cond delay="0"/>
                                          </p:stCondLst>
                                        </p:cTn>
                                        <p:tgtEl>
                                          <p:spTgt spid="38919"/>
                                        </p:tgtEl>
                                        <p:attrNameLst>
                                          <p:attrName>style.visibility</p:attrName>
                                        </p:attrNameLst>
                                      </p:cBhvr>
                                      <p:to>
                                        <p:strVal val="visible"/>
                                      </p:to>
                                    </p:set>
                                    <p:animEffect transition="in" filter="wipe(left)">
                                      <p:cBhvr>
                                        <p:cTn id="34" dur="500"/>
                                        <p:tgtEl>
                                          <p:spTgt spid="38919"/>
                                        </p:tgtEl>
                                      </p:cBhvr>
                                    </p:animEffect>
                                  </p:childTnLst>
                                </p:cTn>
                              </p:par>
                              <p:par>
                                <p:cTn id="35" presetID="22" presetClass="entr" presetSubtype="8" fill="hold" grpId="0" nodeType="withEffect">
                                  <p:stCondLst>
                                    <p:cond delay="100"/>
                                  </p:stCondLst>
                                  <p:childTnLst>
                                    <p:set>
                                      <p:cBhvr>
                                        <p:cTn id="36" dur="1" fill="hold">
                                          <p:stCondLst>
                                            <p:cond delay="0"/>
                                          </p:stCondLst>
                                        </p:cTn>
                                        <p:tgtEl>
                                          <p:spTgt spid="38920"/>
                                        </p:tgtEl>
                                        <p:attrNameLst>
                                          <p:attrName>style.visibility</p:attrName>
                                        </p:attrNameLst>
                                      </p:cBhvr>
                                      <p:to>
                                        <p:strVal val="visible"/>
                                      </p:to>
                                    </p:set>
                                    <p:animEffect transition="in" filter="wipe(left)">
                                      <p:cBhvr>
                                        <p:cTn id="37" dur="500"/>
                                        <p:tgtEl>
                                          <p:spTgt spid="38920"/>
                                        </p:tgtEl>
                                      </p:cBhvr>
                                    </p:animEffect>
                                  </p:childTnLst>
                                </p:cTn>
                              </p:par>
                              <p:par>
                                <p:cTn id="38" presetID="22" presetClass="entr" presetSubtype="8" fill="hold" grpId="0" nodeType="withEffect">
                                  <p:stCondLst>
                                    <p:cond delay="200"/>
                                  </p:stCondLst>
                                  <p:childTnLst>
                                    <p:set>
                                      <p:cBhvr>
                                        <p:cTn id="39" dur="1" fill="hold">
                                          <p:stCondLst>
                                            <p:cond delay="0"/>
                                          </p:stCondLst>
                                        </p:cTn>
                                        <p:tgtEl>
                                          <p:spTgt spid="38921"/>
                                        </p:tgtEl>
                                        <p:attrNameLst>
                                          <p:attrName>style.visibility</p:attrName>
                                        </p:attrNameLst>
                                      </p:cBhvr>
                                      <p:to>
                                        <p:strVal val="visible"/>
                                      </p:to>
                                    </p:set>
                                    <p:animEffect transition="in" filter="wipe(left)">
                                      <p:cBhvr>
                                        <p:cTn id="40" dur="500"/>
                                        <p:tgtEl>
                                          <p:spTgt spid="38921"/>
                                        </p:tgtEl>
                                      </p:cBhvr>
                                    </p:animEffect>
                                  </p:childTnLst>
                                </p:cTn>
                              </p:par>
                              <p:par>
                                <p:cTn id="41" presetID="22" presetClass="entr" presetSubtype="8" fill="hold" grpId="0" nodeType="withEffect">
                                  <p:stCondLst>
                                    <p:cond delay="300"/>
                                  </p:stCondLst>
                                  <p:childTnLst>
                                    <p:set>
                                      <p:cBhvr>
                                        <p:cTn id="42" dur="1" fill="hold">
                                          <p:stCondLst>
                                            <p:cond delay="0"/>
                                          </p:stCondLst>
                                        </p:cTn>
                                        <p:tgtEl>
                                          <p:spTgt spid="38922"/>
                                        </p:tgtEl>
                                        <p:attrNameLst>
                                          <p:attrName>style.visibility</p:attrName>
                                        </p:attrNameLst>
                                      </p:cBhvr>
                                      <p:to>
                                        <p:strVal val="visible"/>
                                      </p:to>
                                    </p:set>
                                    <p:animEffect transition="in" filter="wipe(left)">
                                      <p:cBhvr>
                                        <p:cTn id="43" dur="500"/>
                                        <p:tgtEl>
                                          <p:spTgt spid="38922"/>
                                        </p:tgtEl>
                                      </p:cBhvr>
                                    </p:animEffect>
                                  </p:childTnLst>
                                </p:cTn>
                              </p:par>
                            </p:childTnLst>
                          </p:cTn>
                        </p:par>
                        <p:par>
                          <p:cTn id="44" fill="hold" nodeType="afterGroup">
                            <p:stCondLst>
                              <p:cond delay="2660"/>
                            </p:stCondLst>
                            <p:childTnLst>
                              <p:par>
                                <p:cTn id="45" presetID="47" presetClass="entr" presetSubtype="0" fill="hold" grpId="0" nodeType="afterEffect">
                                  <p:stCondLst>
                                    <p:cond delay="0"/>
                                  </p:stCondLst>
                                  <p:childTnLst>
                                    <p:set>
                                      <p:cBhvr>
                                        <p:cTn id="46" dur="1" fill="hold">
                                          <p:stCondLst>
                                            <p:cond delay="0"/>
                                          </p:stCondLst>
                                        </p:cTn>
                                        <p:tgtEl>
                                          <p:spTgt spid="38923"/>
                                        </p:tgtEl>
                                        <p:attrNameLst>
                                          <p:attrName>style.visibility</p:attrName>
                                        </p:attrNameLst>
                                      </p:cBhvr>
                                      <p:to>
                                        <p:strVal val="visible"/>
                                      </p:to>
                                    </p:set>
                                    <p:animEffect transition="in" filter="fade">
                                      <p:cBhvr>
                                        <p:cTn id="47" dur="1000"/>
                                        <p:tgtEl>
                                          <p:spTgt spid="38923"/>
                                        </p:tgtEl>
                                      </p:cBhvr>
                                    </p:animEffect>
                                    <p:anim calcmode="lin" valueType="num">
                                      <p:cBhvr>
                                        <p:cTn id="48" dur="1000" fill="hold"/>
                                        <p:tgtEl>
                                          <p:spTgt spid="38923"/>
                                        </p:tgtEl>
                                        <p:attrNameLst>
                                          <p:attrName>ppt_x</p:attrName>
                                        </p:attrNameLst>
                                      </p:cBhvr>
                                      <p:tavLst>
                                        <p:tav tm="0">
                                          <p:val>
                                            <p:strVal val="#ppt_x"/>
                                          </p:val>
                                        </p:tav>
                                        <p:tav tm="100000">
                                          <p:val>
                                            <p:strVal val="#ppt_x"/>
                                          </p:val>
                                        </p:tav>
                                      </p:tavLst>
                                    </p:anim>
                                    <p:anim calcmode="lin" valueType="num">
                                      <p:cBhvr>
                                        <p:cTn id="49" dur="1000" fill="hold"/>
                                        <p:tgtEl>
                                          <p:spTgt spid="38923"/>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8928"/>
                                        </p:tgtEl>
                                        <p:attrNameLst>
                                          <p:attrName>style.visibility</p:attrName>
                                        </p:attrNameLst>
                                      </p:cBhvr>
                                      <p:to>
                                        <p:strVal val="visible"/>
                                      </p:to>
                                    </p:set>
                                    <p:animEffect transition="in" filter="fade">
                                      <p:cBhvr>
                                        <p:cTn id="52" dur="1000"/>
                                        <p:tgtEl>
                                          <p:spTgt spid="38928"/>
                                        </p:tgtEl>
                                      </p:cBhvr>
                                    </p:animEffect>
                                    <p:anim calcmode="lin" valueType="num">
                                      <p:cBhvr>
                                        <p:cTn id="53" dur="1000" fill="hold"/>
                                        <p:tgtEl>
                                          <p:spTgt spid="38928"/>
                                        </p:tgtEl>
                                        <p:attrNameLst>
                                          <p:attrName>ppt_x</p:attrName>
                                        </p:attrNameLst>
                                      </p:cBhvr>
                                      <p:tavLst>
                                        <p:tav tm="0">
                                          <p:val>
                                            <p:strVal val="#ppt_x"/>
                                          </p:val>
                                        </p:tav>
                                        <p:tav tm="100000">
                                          <p:val>
                                            <p:strVal val="#ppt_x"/>
                                          </p:val>
                                        </p:tav>
                                      </p:tavLst>
                                    </p:anim>
                                    <p:anim calcmode="lin" valueType="num">
                                      <p:cBhvr>
                                        <p:cTn id="54" dur="1000" fill="hold"/>
                                        <p:tgtEl>
                                          <p:spTgt spid="3892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600"/>
                                  </p:stCondLst>
                                  <p:childTnLst>
                                    <p:set>
                                      <p:cBhvr>
                                        <p:cTn id="56" dur="1" fill="hold">
                                          <p:stCondLst>
                                            <p:cond delay="0"/>
                                          </p:stCondLst>
                                        </p:cTn>
                                        <p:tgtEl>
                                          <p:spTgt spid="38929"/>
                                        </p:tgtEl>
                                        <p:attrNameLst>
                                          <p:attrName>style.visibility</p:attrName>
                                        </p:attrNameLst>
                                      </p:cBhvr>
                                      <p:to>
                                        <p:strVal val="visible"/>
                                      </p:to>
                                    </p:set>
                                    <p:animEffect transition="in" filter="fade">
                                      <p:cBhvr>
                                        <p:cTn id="57" dur="1000"/>
                                        <p:tgtEl>
                                          <p:spTgt spid="38929"/>
                                        </p:tgtEl>
                                      </p:cBhvr>
                                    </p:animEffect>
                                    <p:anim calcmode="lin" valueType="num">
                                      <p:cBhvr>
                                        <p:cTn id="58" dur="1000" fill="hold"/>
                                        <p:tgtEl>
                                          <p:spTgt spid="38929"/>
                                        </p:tgtEl>
                                        <p:attrNameLst>
                                          <p:attrName>ppt_x</p:attrName>
                                        </p:attrNameLst>
                                      </p:cBhvr>
                                      <p:tavLst>
                                        <p:tav tm="0">
                                          <p:val>
                                            <p:strVal val="#ppt_x"/>
                                          </p:val>
                                        </p:tav>
                                        <p:tav tm="100000">
                                          <p:val>
                                            <p:strVal val="#ppt_x"/>
                                          </p:val>
                                        </p:tav>
                                      </p:tavLst>
                                    </p:anim>
                                    <p:anim calcmode="lin" valueType="num">
                                      <p:cBhvr>
                                        <p:cTn id="59" dur="1000" fill="hold"/>
                                        <p:tgtEl>
                                          <p:spTgt spid="3892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600"/>
                                  </p:stCondLst>
                                  <p:childTnLst>
                                    <p:set>
                                      <p:cBhvr>
                                        <p:cTn id="61" dur="1" fill="hold">
                                          <p:stCondLst>
                                            <p:cond delay="0"/>
                                          </p:stCondLst>
                                        </p:cTn>
                                        <p:tgtEl>
                                          <p:spTgt spid="38924"/>
                                        </p:tgtEl>
                                        <p:attrNameLst>
                                          <p:attrName>style.visibility</p:attrName>
                                        </p:attrNameLst>
                                      </p:cBhvr>
                                      <p:to>
                                        <p:strVal val="visible"/>
                                      </p:to>
                                    </p:set>
                                    <p:animEffect transition="in" filter="fade">
                                      <p:cBhvr>
                                        <p:cTn id="62" dur="1000"/>
                                        <p:tgtEl>
                                          <p:spTgt spid="38924"/>
                                        </p:tgtEl>
                                      </p:cBhvr>
                                    </p:animEffect>
                                    <p:anim calcmode="lin" valueType="num">
                                      <p:cBhvr>
                                        <p:cTn id="63" dur="1000" fill="hold"/>
                                        <p:tgtEl>
                                          <p:spTgt spid="38924"/>
                                        </p:tgtEl>
                                        <p:attrNameLst>
                                          <p:attrName>ppt_x</p:attrName>
                                        </p:attrNameLst>
                                      </p:cBhvr>
                                      <p:tavLst>
                                        <p:tav tm="0">
                                          <p:val>
                                            <p:strVal val="#ppt_x"/>
                                          </p:val>
                                        </p:tav>
                                        <p:tav tm="100000">
                                          <p:val>
                                            <p:strVal val="#ppt_x"/>
                                          </p:val>
                                        </p:tav>
                                      </p:tavLst>
                                    </p:anim>
                                    <p:anim calcmode="lin" valueType="num">
                                      <p:cBhvr>
                                        <p:cTn id="64" dur="1000" fill="hold"/>
                                        <p:tgtEl>
                                          <p:spTgt spid="38924"/>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400"/>
                                  </p:stCondLst>
                                  <p:childTnLst>
                                    <p:set>
                                      <p:cBhvr>
                                        <p:cTn id="66" dur="1" fill="hold">
                                          <p:stCondLst>
                                            <p:cond delay="0"/>
                                          </p:stCondLst>
                                        </p:cTn>
                                        <p:tgtEl>
                                          <p:spTgt spid="38930"/>
                                        </p:tgtEl>
                                        <p:attrNameLst>
                                          <p:attrName>style.visibility</p:attrName>
                                        </p:attrNameLst>
                                      </p:cBhvr>
                                      <p:to>
                                        <p:strVal val="visible"/>
                                      </p:to>
                                    </p:set>
                                    <p:animEffect transition="in" filter="fade">
                                      <p:cBhvr>
                                        <p:cTn id="67" dur="1000"/>
                                        <p:tgtEl>
                                          <p:spTgt spid="38930"/>
                                        </p:tgtEl>
                                      </p:cBhvr>
                                    </p:animEffect>
                                    <p:anim calcmode="lin" valueType="num">
                                      <p:cBhvr>
                                        <p:cTn id="68" dur="1000" fill="hold"/>
                                        <p:tgtEl>
                                          <p:spTgt spid="38930"/>
                                        </p:tgtEl>
                                        <p:attrNameLst>
                                          <p:attrName>ppt_x</p:attrName>
                                        </p:attrNameLst>
                                      </p:cBhvr>
                                      <p:tavLst>
                                        <p:tav tm="0">
                                          <p:val>
                                            <p:strVal val="#ppt_x"/>
                                          </p:val>
                                        </p:tav>
                                        <p:tav tm="100000">
                                          <p:val>
                                            <p:strVal val="#ppt_x"/>
                                          </p:val>
                                        </p:tav>
                                      </p:tavLst>
                                    </p:anim>
                                    <p:anim calcmode="lin" valueType="num">
                                      <p:cBhvr>
                                        <p:cTn id="69" dur="1000" fill="hold"/>
                                        <p:tgtEl>
                                          <p:spTgt spid="38930"/>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400"/>
                                  </p:stCondLst>
                                  <p:childTnLst>
                                    <p:set>
                                      <p:cBhvr>
                                        <p:cTn id="71" dur="1" fill="hold">
                                          <p:stCondLst>
                                            <p:cond delay="0"/>
                                          </p:stCondLst>
                                        </p:cTn>
                                        <p:tgtEl>
                                          <p:spTgt spid="38925"/>
                                        </p:tgtEl>
                                        <p:attrNameLst>
                                          <p:attrName>style.visibility</p:attrName>
                                        </p:attrNameLst>
                                      </p:cBhvr>
                                      <p:to>
                                        <p:strVal val="visible"/>
                                      </p:to>
                                    </p:set>
                                    <p:animEffect transition="in" filter="fade">
                                      <p:cBhvr>
                                        <p:cTn id="72" dur="1000"/>
                                        <p:tgtEl>
                                          <p:spTgt spid="38925"/>
                                        </p:tgtEl>
                                      </p:cBhvr>
                                    </p:animEffect>
                                    <p:anim calcmode="lin" valueType="num">
                                      <p:cBhvr>
                                        <p:cTn id="73" dur="1000" fill="hold"/>
                                        <p:tgtEl>
                                          <p:spTgt spid="38925"/>
                                        </p:tgtEl>
                                        <p:attrNameLst>
                                          <p:attrName>ppt_x</p:attrName>
                                        </p:attrNameLst>
                                      </p:cBhvr>
                                      <p:tavLst>
                                        <p:tav tm="0">
                                          <p:val>
                                            <p:strVal val="#ppt_x"/>
                                          </p:val>
                                        </p:tav>
                                        <p:tav tm="100000">
                                          <p:val>
                                            <p:strVal val="#ppt_x"/>
                                          </p:val>
                                        </p:tav>
                                      </p:tavLst>
                                    </p:anim>
                                    <p:anim calcmode="lin" valueType="num">
                                      <p:cBhvr>
                                        <p:cTn id="74" dur="1000" fill="hold"/>
                                        <p:tgtEl>
                                          <p:spTgt spid="38925"/>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00"/>
                                  </p:stCondLst>
                                  <p:childTnLst>
                                    <p:set>
                                      <p:cBhvr>
                                        <p:cTn id="76" dur="1" fill="hold">
                                          <p:stCondLst>
                                            <p:cond delay="0"/>
                                          </p:stCondLst>
                                        </p:cTn>
                                        <p:tgtEl>
                                          <p:spTgt spid="38931"/>
                                        </p:tgtEl>
                                        <p:attrNameLst>
                                          <p:attrName>style.visibility</p:attrName>
                                        </p:attrNameLst>
                                      </p:cBhvr>
                                      <p:to>
                                        <p:strVal val="visible"/>
                                      </p:to>
                                    </p:set>
                                    <p:animEffect transition="in" filter="fade">
                                      <p:cBhvr>
                                        <p:cTn id="77" dur="1000"/>
                                        <p:tgtEl>
                                          <p:spTgt spid="38931"/>
                                        </p:tgtEl>
                                      </p:cBhvr>
                                    </p:animEffect>
                                    <p:anim calcmode="lin" valueType="num">
                                      <p:cBhvr>
                                        <p:cTn id="78" dur="1000" fill="hold"/>
                                        <p:tgtEl>
                                          <p:spTgt spid="38931"/>
                                        </p:tgtEl>
                                        <p:attrNameLst>
                                          <p:attrName>ppt_x</p:attrName>
                                        </p:attrNameLst>
                                      </p:cBhvr>
                                      <p:tavLst>
                                        <p:tav tm="0">
                                          <p:val>
                                            <p:strVal val="#ppt_x"/>
                                          </p:val>
                                        </p:tav>
                                        <p:tav tm="100000">
                                          <p:val>
                                            <p:strVal val="#ppt_x"/>
                                          </p:val>
                                        </p:tav>
                                      </p:tavLst>
                                    </p:anim>
                                    <p:anim calcmode="lin" valueType="num">
                                      <p:cBhvr>
                                        <p:cTn id="79" dur="1000" fill="hold"/>
                                        <p:tgtEl>
                                          <p:spTgt spid="38931"/>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200"/>
                                  </p:stCondLst>
                                  <p:childTnLst>
                                    <p:set>
                                      <p:cBhvr>
                                        <p:cTn id="81" dur="1" fill="hold">
                                          <p:stCondLst>
                                            <p:cond delay="0"/>
                                          </p:stCondLst>
                                        </p:cTn>
                                        <p:tgtEl>
                                          <p:spTgt spid="38926"/>
                                        </p:tgtEl>
                                        <p:attrNameLst>
                                          <p:attrName>style.visibility</p:attrName>
                                        </p:attrNameLst>
                                      </p:cBhvr>
                                      <p:to>
                                        <p:strVal val="visible"/>
                                      </p:to>
                                    </p:set>
                                    <p:animEffect transition="in" filter="fade">
                                      <p:cBhvr>
                                        <p:cTn id="82" dur="1000"/>
                                        <p:tgtEl>
                                          <p:spTgt spid="38926"/>
                                        </p:tgtEl>
                                      </p:cBhvr>
                                    </p:animEffect>
                                    <p:anim calcmode="lin" valueType="num">
                                      <p:cBhvr>
                                        <p:cTn id="83" dur="1000" fill="hold"/>
                                        <p:tgtEl>
                                          <p:spTgt spid="38926"/>
                                        </p:tgtEl>
                                        <p:attrNameLst>
                                          <p:attrName>ppt_x</p:attrName>
                                        </p:attrNameLst>
                                      </p:cBhvr>
                                      <p:tavLst>
                                        <p:tav tm="0">
                                          <p:val>
                                            <p:strVal val="#ppt_x"/>
                                          </p:val>
                                        </p:tav>
                                        <p:tav tm="100000">
                                          <p:val>
                                            <p:strVal val="#ppt_x"/>
                                          </p:val>
                                        </p:tav>
                                      </p:tavLst>
                                    </p:anim>
                                    <p:anim calcmode="lin" valueType="num">
                                      <p:cBhvr>
                                        <p:cTn id="84" dur="1000" fill="hold"/>
                                        <p:tgtEl>
                                          <p:spTgt spid="38926"/>
                                        </p:tgtEl>
                                        <p:attrNameLst>
                                          <p:attrName>ppt_y</p:attrName>
                                        </p:attrNameLst>
                                      </p:cBhvr>
                                      <p:tavLst>
                                        <p:tav tm="0">
                                          <p:val>
                                            <p:strVal val="#ppt_y-.1"/>
                                          </p:val>
                                        </p:tav>
                                        <p:tav tm="100000">
                                          <p:val>
                                            <p:strVal val="#ppt_y"/>
                                          </p:val>
                                        </p:tav>
                                      </p:tavLst>
                                    </p:anim>
                                  </p:childTnLst>
                                </p:cTn>
                              </p:par>
                            </p:childTnLst>
                          </p:cTn>
                        </p:par>
                        <p:par>
                          <p:cTn id="85" fill="hold" nodeType="afterGroup">
                            <p:stCondLst>
                              <p:cond delay="4260"/>
                            </p:stCondLst>
                            <p:childTnLst>
                              <p:par>
                                <p:cTn id="86" presetID="31" presetClass="entr" presetSubtype="0" fill="hold" grpId="0" nodeType="afterEffect">
                                  <p:stCondLst>
                                    <p:cond delay="0"/>
                                  </p:stCondLst>
                                  <p:childTnLst>
                                    <p:set>
                                      <p:cBhvr>
                                        <p:cTn id="87" dur="1" fill="hold">
                                          <p:stCondLst>
                                            <p:cond delay="0"/>
                                          </p:stCondLst>
                                        </p:cTn>
                                        <p:tgtEl>
                                          <p:spTgt spid="38935"/>
                                        </p:tgtEl>
                                        <p:attrNameLst>
                                          <p:attrName>style.visibility</p:attrName>
                                        </p:attrNameLst>
                                      </p:cBhvr>
                                      <p:to>
                                        <p:strVal val="visible"/>
                                      </p:to>
                                    </p:set>
                                    <p:anim calcmode="lin" valueType="num">
                                      <p:cBhvr>
                                        <p:cTn id="88" dur="400" fill="hold"/>
                                        <p:tgtEl>
                                          <p:spTgt spid="38935"/>
                                        </p:tgtEl>
                                        <p:attrNameLst>
                                          <p:attrName>ppt_w</p:attrName>
                                        </p:attrNameLst>
                                      </p:cBhvr>
                                      <p:tavLst>
                                        <p:tav tm="0">
                                          <p:val>
                                            <p:fltVal val="0"/>
                                          </p:val>
                                        </p:tav>
                                        <p:tav tm="100000">
                                          <p:val>
                                            <p:strVal val="#ppt_w"/>
                                          </p:val>
                                        </p:tav>
                                      </p:tavLst>
                                    </p:anim>
                                    <p:anim calcmode="lin" valueType="num">
                                      <p:cBhvr>
                                        <p:cTn id="89" dur="400" fill="hold"/>
                                        <p:tgtEl>
                                          <p:spTgt spid="38935"/>
                                        </p:tgtEl>
                                        <p:attrNameLst>
                                          <p:attrName>ppt_h</p:attrName>
                                        </p:attrNameLst>
                                      </p:cBhvr>
                                      <p:tavLst>
                                        <p:tav tm="0">
                                          <p:val>
                                            <p:fltVal val="0"/>
                                          </p:val>
                                        </p:tav>
                                        <p:tav tm="100000">
                                          <p:val>
                                            <p:strVal val="#ppt_h"/>
                                          </p:val>
                                        </p:tav>
                                      </p:tavLst>
                                    </p:anim>
                                    <p:anim calcmode="lin" valueType="num">
                                      <p:cBhvr>
                                        <p:cTn id="90" dur="400" fill="hold"/>
                                        <p:tgtEl>
                                          <p:spTgt spid="38935"/>
                                        </p:tgtEl>
                                        <p:attrNameLst>
                                          <p:attrName>style.rotation</p:attrName>
                                        </p:attrNameLst>
                                      </p:cBhvr>
                                      <p:tavLst>
                                        <p:tav tm="0">
                                          <p:val>
                                            <p:fltVal val="90"/>
                                          </p:val>
                                        </p:tav>
                                        <p:tav tm="100000">
                                          <p:val>
                                            <p:fltVal val="0"/>
                                          </p:val>
                                        </p:tav>
                                      </p:tavLst>
                                    </p:anim>
                                    <p:animEffect transition="in" filter="fade">
                                      <p:cBhvr>
                                        <p:cTn id="91" dur="400"/>
                                        <p:tgtEl>
                                          <p:spTgt spid="38935"/>
                                        </p:tgtEl>
                                      </p:cBhvr>
                                    </p:animEffect>
                                  </p:childTnLst>
                                </p:cTn>
                              </p:par>
                            </p:childTnLst>
                          </p:cTn>
                        </p:par>
                        <p:par>
                          <p:cTn id="92" fill="hold" nodeType="afterGroup">
                            <p:stCondLst>
                              <p:cond delay="4660"/>
                            </p:stCondLst>
                            <p:childTnLst>
                              <p:par>
                                <p:cTn id="93" presetID="22" presetClass="entr" presetSubtype="8" fill="hold" grpId="0" nodeType="afterEffect">
                                  <p:stCondLst>
                                    <p:cond delay="0"/>
                                  </p:stCondLst>
                                  <p:childTnLst>
                                    <p:set>
                                      <p:cBhvr>
                                        <p:cTn id="94" dur="1" fill="hold">
                                          <p:stCondLst>
                                            <p:cond delay="0"/>
                                          </p:stCondLst>
                                        </p:cTn>
                                        <p:tgtEl>
                                          <p:spTgt spid="38927"/>
                                        </p:tgtEl>
                                        <p:attrNameLst>
                                          <p:attrName>style.visibility</p:attrName>
                                        </p:attrNameLst>
                                      </p:cBhvr>
                                      <p:to>
                                        <p:strVal val="visible"/>
                                      </p:to>
                                    </p:set>
                                    <p:animEffect transition="in" filter="wipe(left)">
                                      <p:cBhvr>
                                        <p:cTn id="95" dur="500"/>
                                        <p:tgtEl>
                                          <p:spTgt spid="38927"/>
                                        </p:tgtEl>
                                      </p:cBhvr>
                                    </p:animEffect>
                                  </p:childTnLst>
                                </p:cTn>
                              </p:par>
                            </p:childTnLst>
                          </p:cTn>
                        </p:par>
                        <p:par>
                          <p:cTn id="96" fill="hold" nodeType="afterGroup">
                            <p:stCondLst>
                              <p:cond delay="5160"/>
                            </p:stCondLst>
                            <p:childTnLst>
                              <p:par>
                                <p:cTn id="97" presetID="31" presetClass="entr" presetSubtype="0" fill="hold" grpId="0" nodeType="afterEffect">
                                  <p:stCondLst>
                                    <p:cond delay="0"/>
                                  </p:stCondLst>
                                  <p:childTnLst>
                                    <p:set>
                                      <p:cBhvr>
                                        <p:cTn id="98" dur="1" fill="hold">
                                          <p:stCondLst>
                                            <p:cond delay="0"/>
                                          </p:stCondLst>
                                        </p:cTn>
                                        <p:tgtEl>
                                          <p:spTgt spid="38936"/>
                                        </p:tgtEl>
                                        <p:attrNameLst>
                                          <p:attrName>style.visibility</p:attrName>
                                        </p:attrNameLst>
                                      </p:cBhvr>
                                      <p:to>
                                        <p:strVal val="visible"/>
                                      </p:to>
                                    </p:set>
                                    <p:anim calcmode="lin" valueType="num">
                                      <p:cBhvr>
                                        <p:cTn id="99" dur="400" fill="hold"/>
                                        <p:tgtEl>
                                          <p:spTgt spid="38936"/>
                                        </p:tgtEl>
                                        <p:attrNameLst>
                                          <p:attrName>ppt_w</p:attrName>
                                        </p:attrNameLst>
                                      </p:cBhvr>
                                      <p:tavLst>
                                        <p:tav tm="0">
                                          <p:val>
                                            <p:fltVal val="0"/>
                                          </p:val>
                                        </p:tav>
                                        <p:tav tm="100000">
                                          <p:val>
                                            <p:strVal val="#ppt_w"/>
                                          </p:val>
                                        </p:tav>
                                      </p:tavLst>
                                    </p:anim>
                                    <p:anim calcmode="lin" valueType="num">
                                      <p:cBhvr>
                                        <p:cTn id="100" dur="400" fill="hold"/>
                                        <p:tgtEl>
                                          <p:spTgt spid="38936"/>
                                        </p:tgtEl>
                                        <p:attrNameLst>
                                          <p:attrName>ppt_h</p:attrName>
                                        </p:attrNameLst>
                                      </p:cBhvr>
                                      <p:tavLst>
                                        <p:tav tm="0">
                                          <p:val>
                                            <p:fltVal val="0"/>
                                          </p:val>
                                        </p:tav>
                                        <p:tav tm="100000">
                                          <p:val>
                                            <p:strVal val="#ppt_h"/>
                                          </p:val>
                                        </p:tav>
                                      </p:tavLst>
                                    </p:anim>
                                    <p:anim calcmode="lin" valueType="num">
                                      <p:cBhvr>
                                        <p:cTn id="101" dur="400" fill="hold"/>
                                        <p:tgtEl>
                                          <p:spTgt spid="38936"/>
                                        </p:tgtEl>
                                        <p:attrNameLst>
                                          <p:attrName>style.rotation</p:attrName>
                                        </p:attrNameLst>
                                      </p:cBhvr>
                                      <p:tavLst>
                                        <p:tav tm="0">
                                          <p:val>
                                            <p:fltVal val="90"/>
                                          </p:val>
                                        </p:tav>
                                        <p:tav tm="100000">
                                          <p:val>
                                            <p:fltVal val="0"/>
                                          </p:val>
                                        </p:tav>
                                      </p:tavLst>
                                    </p:anim>
                                    <p:animEffect transition="in" filter="fade">
                                      <p:cBhvr>
                                        <p:cTn id="102" dur="400"/>
                                        <p:tgtEl>
                                          <p:spTgt spid="38936"/>
                                        </p:tgtEl>
                                      </p:cBhvr>
                                    </p:animEffect>
                                  </p:childTnLst>
                                </p:cTn>
                              </p:par>
                            </p:childTnLst>
                          </p:cTn>
                        </p:par>
                        <p:par>
                          <p:cTn id="103" fill="hold" nodeType="afterGroup">
                            <p:stCondLst>
                              <p:cond delay="5560"/>
                            </p:stCondLst>
                            <p:childTnLst>
                              <p:par>
                                <p:cTn id="104" presetID="22" presetClass="entr" presetSubtype="8" fill="hold" grpId="0" nodeType="afterEffect">
                                  <p:stCondLst>
                                    <p:cond delay="0"/>
                                  </p:stCondLst>
                                  <p:childTnLst>
                                    <p:set>
                                      <p:cBhvr>
                                        <p:cTn id="105" dur="1" fill="hold">
                                          <p:stCondLst>
                                            <p:cond delay="0"/>
                                          </p:stCondLst>
                                        </p:cTn>
                                        <p:tgtEl>
                                          <p:spTgt spid="38932"/>
                                        </p:tgtEl>
                                        <p:attrNameLst>
                                          <p:attrName>style.visibility</p:attrName>
                                        </p:attrNameLst>
                                      </p:cBhvr>
                                      <p:to>
                                        <p:strVal val="visible"/>
                                      </p:to>
                                    </p:set>
                                    <p:animEffect transition="in" filter="wipe(left)">
                                      <p:cBhvr>
                                        <p:cTn id="106" dur="500"/>
                                        <p:tgtEl>
                                          <p:spTgt spid="38932"/>
                                        </p:tgtEl>
                                      </p:cBhvr>
                                    </p:animEffect>
                                  </p:childTnLst>
                                </p:cTn>
                              </p:par>
                            </p:childTnLst>
                          </p:cTn>
                        </p:par>
                        <p:par>
                          <p:cTn id="107" fill="hold" nodeType="afterGroup">
                            <p:stCondLst>
                              <p:cond delay="6060"/>
                            </p:stCondLst>
                            <p:childTnLst>
                              <p:par>
                                <p:cTn id="108" presetID="31" presetClass="entr" presetSubtype="0" fill="hold" grpId="0" nodeType="afterEffect">
                                  <p:stCondLst>
                                    <p:cond delay="0"/>
                                  </p:stCondLst>
                                  <p:childTnLst>
                                    <p:set>
                                      <p:cBhvr>
                                        <p:cTn id="109" dur="1" fill="hold">
                                          <p:stCondLst>
                                            <p:cond delay="0"/>
                                          </p:stCondLst>
                                        </p:cTn>
                                        <p:tgtEl>
                                          <p:spTgt spid="38937"/>
                                        </p:tgtEl>
                                        <p:attrNameLst>
                                          <p:attrName>style.visibility</p:attrName>
                                        </p:attrNameLst>
                                      </p:cBhvr>
                                      <p:to>
                                        <p:strVal val="visible"/>
                                      </p:to>
                                    </p:set>
                                    <p:anim calcmode="lin" valueType="num">
                                      <p:cBhvr>
                                        <p:cTn id="110" dur="400" fill="hold"/>
                                        <p:tgtEl>
                                          <p:spTgt spid="38937"/>
                                        </p:tgtEl>
                                        <p:attrNameLst>
                                          <p:attrName>ppt_w</p:attrName>
                                        </p:attrNameLst>
                                      </p:cBhvr>
                                      <p:tavLst>
                                        <p:tav tm="0">
                                          <p:val>
                                            <p:fltVal val="0"/>
                                          </p:val>
                                        </p:tav>
                                        <p:tav tm="100000">
                                          <p:val>
                                            <p:strVal val="#ppt_w"/>
                                          </p:val>
                                        </p:tav>
                                      </p:tavLst>
                                    </p:anim>
                                    <p:anim calcmode="lin" valueType="num">
                                      <p:cBhvr>
                                        <p:cTn id="111" dur="400" fill="hold"/>
                                        <p:tgtEl>
                                          <p:spTgt spid="38937"/>
                                        </p:tgtEl>
                                        <p:attrNameLst>
                                          <p:attrName>ppt_h</p:attrName>
                                        </p:attrNameLst>
                                      </p:cBhvr>
                                      <p:tavLst>
                                        <p:tav tm="0">
                                          <p:val>
                                            <p:fltVal val="0"/>
                                          </p:val>
                                        </p:tav>
                                        <p:tav tm="100000">
                                          <p:val>
                                            <p:strVal val="#ppt_h"/>
                                          </p:val>
                                        </p:tav>
                                      </p:tavLst>
                                    </p:anim>
                                    <p:anim calcmode="lin" valueType="num">
                                      <p:cBhvr>
                                        <p:cTn id="112" dur="400" fill="hold"/>
                                        <p:tgtEl>
                                          <p:spTgt spid="38937"/>
                                        </p:tgtEl>
                                        <p:attrNameLst>
                                          <p:attrName>style.rotation</p:attrName>
                                        </p:attrNameLst>
                                      </p:cBhvr>
                                      <p:tavLst>
                                        <p:tav tm="0">
                                          <p:val>
                                            <p:fltVal val="90"/>
                                          </p:val>
                                        </p:tav>
                                        <p:tav tm="100000">
                                          <p:val>
                                            <p:fltVal val="0"/>
                                          </p:val>
                                        </p:tav>
                                      </p:tavLst>
                                    </p:anim>
                                    <p:animEffect transition="in" filter="fade">
                                      <p:cBhvr>
                                        <p:cTn id="113" dur="400"/>
                                        <p:tgtEl>
                                          <p:spTgt spid="38937"/>
                                        </p:tgtEl>
                                      </p:cBhvr>
                                    </p:animEffect>
                                  </p:childTnLst>
                                </p:cTn>
                              </p:par>
                            </p:childTnLst>
                          </p:cTn>
                        </p:par>
                        <p:par>
                          <p:cTn id="114" fill="hold" nodeType="afterGroup">
                            <p:stCondLst>
                              <p:cond delay="6460"/>
                            </p:stCondLst>
                            <p:childTnLst>
                              <p:par>
                                <p:cTn id="115" presetID="22" presetClass="entr" presetSubtype="8" fill="hold" grpId="0" nodeType="afterEffect">
                                  <p:stCondLst>
                                    <p:cond delay="0"/>
                                  </p:stCondLst>
                                  <p:childTnLst>
                                    <p:set>
                                      <p:cBhvr>
                                        <p:cTn id="116" dur="1" fill="hold">
                                          <p:stCondLst>
                                            <p:cond delay="0"/>
                                          </p:stCondLst>
                                        </p:cTn>
                                        <p:tgtEl>
                                          <p:spTgt spid="38933"/>
                                        </p:tgtEl>
                                        <p:attrNameLst>
                                          <p:attrName>style.visibility</p:attrName>
                                        </p:attrNameLst>
                                      </p:cBhvr>
                                      <p:to>
                                        <p:strVal val="visible"/>
                                      </p:to>
                                    </p:set>
                                    <p:animEffect transition="in" filter="wipe(left)">
                                      <p:cBhvr>
                                        <p:cTn id="117" dur="500"/>
                                        <p:tgtEl>
                                          <p:spTgt spid="38933"/>
                                        </p:tgtEl>
                                      </p:cBhvr>
                                    </p:animEffect>
                                  </p:childTnLst>
                                </p:cTn>
                              </p:par>
                            </p:childTnLst>
                          </p:cTn>
                        </p:par>
                        <p:par>
                          <p:cTn id="118" fill="hold" nodeType="afterGroup">
                            <p:stCondLst>
                              <p:cond delay="6960"/>
                            </p:stCondLst>
                            <p:childTnLst>
                              <p:par>
                                <p:cTn id="119" presetID="31" presetClass="entr" presetSubtype="0" fill="hold" grpId="0" nodeType="afterEffect">
                                  <p:stCondLst>
                                    <p:cond delay="0"/>
                                  </p:stCondLst>
                                  <p:childTnLst>
                                    <p:set>
                                      <p:cBhvr>
                                        <p:cTn id="120" dur="1" fill="hold">
                                          <p:stCondLst>
                                            <p:cond delay="0"/>
                                          </p:stCondLst>
                                        </p:cTn>
                                        <p:tgtEl>
                                          <p:spTgt spid="38938"/>
                                        </p:tgtEl>
                                        <p:attrNameLst>
                                          <p:attrName>style.visibility</p:attrName>
                                        </p:attrNameLst>
                                      </p:cBhvr>
                                      <p:to>
                                        <p:strVal val="visible"/>
                                      </p:to>
                                    </p:set>
                                    <p:anim calcmode="lin" valueType="num">
                                      <p:cBhvr>
                                        <p:cTn id="121" dur="400" fill="hold"/>
                                        <p:tgtEl>
                                          <p:spTgt spid="38938"/>
                                        </p:tgtEl>
                                        <p:attrNameLst>
                                          <p:attrName>ppt_w</p:attrName>
                                        </p:attrNameLst>
                                      </p:cBhvr>
                                      <p:tavLst>
                                        <p:tav tm="0">
                                          <p:val>
                                            <p:fltVal val="0"/>
                                          </p:val>
                                        </p:tav>
                                        <p:tav tm="100000">
                                          <p:val>
                                            <p:strVal val="#ppt_w"/>
                                          </p:val>
                                        </p:tav>
                                      </p:tavLst>
                                    </p:anim>
                                    <p:anim calcmode="lin" valueType="num">
                                      <p:cBhvr>
                                        <p:cTn id="122" dur="400" fill="hold"/>
                                        <p:tgtEl>
                                          <p:spTgt spid="38938"/>
                                        </p:tgtEl>
                                        <p:attrNameLst>
                                          <p:attrName>ppt_h</p:attrName>
                                        </p:attrNameLst>
                                      </p:cBhvr>
                                      <p:tavLst>
                                        <p:tav tm="0">
                                          <p:val>
                                            <p:fltVal val="0"/>
                                          </p:val>
                                        </p:tav>
                                        <p:tav tm="100000">
                                          <p:val>
                                            <p:strVal val="#ppt_h"/>
                                          </p:val>
                                        </p:tav>
                                      </p:tavLst>
                                    </p:anim>
                                    <p:anim calcmode="lin" valueType="num">
                                      <p:cBhvr>
                                        <p:cTn id="123" dur="400" fill="hold"/>
                                        <p:tgtEl>
                                          <p:spTgt spid="38938"/>
                                        </p:tgtEl>
                                        <p:attrNameLst>
                                          <p:attrName>style.rotation</p:attrName>
                                        </p:attrNameLst>
                                      </p:cBhvr>
                                      <p:tavLst>
                                        <p:tav tm="0">
                                          <p:val>
                                            <p:fltVal val="90"/>
                                          </p:val>
                                        </p:tav>
                                        <p:tav tm="100000">
                                          <p:val>
                                            <p:fltVal val="0"/>
                                          </p:val>
                                        </p:tav>
                                      </p:tavLst>
                                    </p:anim>
                                    <p:animEffect transition="in" filter="fade">
                                      <p:cBhvr>
                                        <p:cTn id="124" dur="400"/>
                                        <p:tgtEl>
                                          <p:spTgt spid="38938"/>
                                        </p:tgtEl>
                                      </p:cBhvr>
                                    </p:animEffect>
                                  </p:childTnLst>
                                </p:cTn>
                              </p:par>
                            </p:childTnLst>
                          </p:cTn>
                        </p:par>
                        <p:par>
                          <p:cTn id="125" fill="hold" nodeType="afterGroup">
                            <p:stCondLst>
                              <p:cond delay="7360"/>
                            </p:stCondLst>
                            <p:childTnLst>
                              <p:par>
                                <p:cTn id="126" presetID="22" presetClass="entr" presetSubtype="8" fill="hold" grpId="0" nodeType="afterEffect">
                                  <p:stCondLst>
                                    <p:cond delay="0"/>
                                  </p:stCondLst>
                                  <p:childTnLst>
                                    <p:set>
                                      <p:cBhvr>
                                        <p:cTn id="127" dur="1" fill="hold">
                                          <p:stCondLst>
                                            <p:cond delay="0"/>
                                          </p:stCondLst>
                                        </p:cTn>
                                        <p:tgtEl>
                                          <p:spTgt spid="38934"/>
                                        </p:tgtEl>
                                        <p:attrNameLst>
                                          <p:attrName>style.visibility</p:attrName>
                                        </p:attrNameLst>
                                      </p:cBhvr>
                                      <p:to>
                                        <p:strVal val="visible"/>
                                      </p:to>
                                    </p:set>
                                    <p:animEffect transition="in" filter="wipe(left)">
                                      <p:cBhvr>
                                        <p:cTn id="128" dur="500"/>
                                        <p:tgtEl>
                                          <p:spTgt spid="3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7" grpId="0" animBg="1"/>
      <p:bldP spid="38918" grpId="0" autoUpdateAnimBg="0"/>
      <p:bldP spid="38919" grpId="0" animBg="1"/>
      <p:bldP spid="38920" grpId="0" animBg="1"/>
      <p:bldP spid="38921" grpId="0" animBg="1"/>
      <p:bldP spid="38922" grpId="0" animBg="1"/>
      <p:bldP spid="38923" grpId="0" animBg="1"/>
      <p:bldP spid="38924" grpId="0" animBg="1"/>
      <p:bldP spid="38925" grpId="0" animBg="1"/>
      <p:bldP spid="38926" grpId="0" animBg="1"/>
      <p:bldP spid="38927" grpId="0" autoUpdateAnimBg="0"/>
      <p:bldP spid="38928" grpId="0" autoUpdateAnimBg="0"/>
      <p:bldP spid="38929" grpId="0" autoUpdateAnimBg="0"/>
      <p:bldP spid="38930" grpId="0" autoUpdateAnimBg="0"/>
      <p:bldP spid="38931" grpId="0" autoUpdateAnimBg="0"/>
      <p:bldP spid="38932" grpId="0" autoUpdateAnimBg="0"/>
      <p:bldP spid="38933" grpId="0" autoUpdateAnimBg="0"/>
      <p:bldP spid="38934" grpId="0" autoUpdateAnimBg="0"/>
      <p:bldP spid="38935" grpId="0" autoUpdateAnimBg="0"/>
      <p:bldP spid="38936" grpId="0" autoUpdateAnimBg="0"/>
      <p:bldP spid="38937" grpId="0" autoUpdateAnimBg="0"/>
      <p:bldP spid="3893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3393" y="2946259"/>
            <a:ext cx="597133"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3206" y="2949866"/>
            <a:ext cx="9363557"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3"/>
            <a:ext cx="9315914"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5913" y="2178053"/>
            <a:ext cx="854035"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2839" y="3921023"/>
            <a:ext cx="6909107"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073" y="3998510"/>
            <a:ext cx="3429911" cy="1015873"/>
          </a:xfrm>
          <a:prstGeom prst="rect">
            <a:avLst/>
          </a:prstGeom>
        </p:spPr>
      </p:pic>
    </p:spTree>
    <p:extLst>
      <p:ext uri="{BB962C8B-B14F-4D97-AF65-F5344CB8AC3E}">
        <p14:creationId xmlns:p14="http://schemas.microsoft.com/office/powerpoint/2010/main" val="3656203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3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13E4C"/>
      </a:accent4>
      <a:accent5>
        <a:srgbClr val="B1B1B1"/>
      </a:accent5>
      <a:accent6>
        <a:srgbClr val="E7E7E7"/>
      </a:accent6>
      <a:hlink>
        <a:srgbClr val="ED5A00"/>
      </a:hlink>
      <a:folHlink>
        <a:srgbClr val="484849"/>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5_默认设计模板">
  <a:themeElements>
    <a:clrScheme name="">
      <a:dk1>
        <a:srgbClr val="294A5A"/>
      </a:dk1>
      <a:lt1>
        <a:srgbClr val="99CC39"/>
      </a:lt1>
      <a:dk2>
        <a:srgbClr val="F9C900"/>
      </a:dk2>
      <a:lt2>
        <a:srgbClr val="ED5A00"/>
      </a:lt2>
      <a:accent1>
        <a:srgbClr val="484849"/>
      </a:accent1>
      <a:accent2>
        <a:srgbClr val="FFFFFF"/>
      </a:accent2>
      <a:accent3>
        <a:srgbClr val="CAE2AE"/>
      </a:accent3>
      <a:accent4>
        <a:srgbClr val="213E4C"/>
      </a:accent4>
      <a:accent5>
        <a:srgbClr val="B1B1B1"/>
      </a:accent5>
      <a:accent6>
        <a:srgbClr val="E7E7E7"/>
      </a:accent6>
      <a:hlink>
        <a:srgbClr val="ED5A00"/>
      </a:hlink>
      <a:folHlink>
        <a:srgbClr val="484849"/>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Pages>0</Pages>
  <Words>135</Words>
  <Characters>0</Characters>
  <Application>Microsoft Office PowerPoint</Application>
  <DocSecurity>0</DocSecurity>
  <PresentationFormat>自定义</PresentationFormat>
  <Lines>0</Lines>
  <Paragraphs>18</Paragraphs>
  <Slides>2</Slides>
  <Notes>1</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3_默认设计模板</vt:lpstr>
      <vt:lpstr>5_默认设计模板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2013-01-25T01:44:32Z</dcterms:created>
  <dcterms:modified xsi:type="dcterms:W3CDTF">2017-08-22T02:52:21Z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