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7" r:id="rId2"/>
    <p:sldId id="2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D6"/>
    <a:srgbClr val="895881"/>
    <a:srgbClr val="B2D235"/>
    <a:srgbClr val="937963"/>
    <a:srgbClr val="F23B48"/>
    <a:srgbClr val="FFC000"/>
    <a:srgbClr val="F2F2F2"/>
    <a:srgbClr val="0070C0"/>
    <a:srgbClr val="F8F8F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1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63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Creative Horizontal Pencil </a:t>
            </a:r>
            <a:r>
              <a:rPr lang="en-US" dirty="0" smtClean="0"/>
              <a:t>Infographic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dirty="0"/>
              <a:t>Biscuit oat cake carrot cake muffin jelly beans chocolate chocolate sugar plum </a:t>
            </a:r>
            <a:r>
              <a:rPr lang="id-ID" dirty="0" smtClean="0"/>
              <a:t>cheesecake</a:t>
            </a:r>
            <a:endParaRPr lang="id-ID" dirty="0"/>
          </a:p>
        </p:txBody>
      </p:sp>
      <p:grpSp>
        <p:nvGrpSpPr>
          <p:cNvPr id="95" name="Group 94"/>
          <p:cNvGrpSpPr/>
          <p:nvPr/>
        </p:nvGrpSpPr>
        <p:grpSpPr>
          <a:xfrm>
            <a:off x="1994399" y="1922569"/>
            <a:ext cx="589804" cy="728170"/>
            <a:chOff x="1994399" y="2158871"/>
            <a:chExt cx="589804" cy="728170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84201" y="1922569"/>
            <a:ext cx="1013398" cy="728170"/>
            <a:chOff x="4530194" y="4285619"/>
            <a:chExt cx="382215" cy="532444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2013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97599" y="1922569"/>
            <a:ext cx="1423542" cy="728170"/>
            <a:chOff x="4912409" y="4285619"/>
            <a:chExt cx="382215" cy="532444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2014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1141" y="1922569"/>
            <a:ext cx="2091097" cy="728170"/>
            <a:chOff x="5294624" y="4285619"/>
            <a:chExt cx="383237" cy="532444"/>
          </a:xfrm>
        </p:grpSpPr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2015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2238" y="1922569"/>
            <a:ext cx="1410231" cy="728170"/>
            <a:chOff x="5677862" y="4285619"/>
            <a:chExt cx="382215" cy="532444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5677862" y="4285619"/>
              <a:ext cx="382215" cy="532444"/>
            </a:xfrm>
            <a:prstGeom prst="rect">
              <a:avLst/>
            </a:prstGeom>
            <a:solidFill>
              <a:srgbClr val="937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2016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22469" y="1922569"/>
            <a:ext cx="1013398" cy="728170"/>
            <a:chOff x="6060077" y="4285619"/>
            <a:chExt cx="382215" cy="532444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2017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35867" y="1922569"/>
            <a:ext cx="661734" cy="728170"/>
            <a:chOff x="7739063" y="3990975"/>
            <a:chExt cx="414338" cy="827088"/>
          </a:xfrm>
        </p:grpSpPr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68028" y="2873725"/>
            <a:ext cx="551992" cy="816672"/>
            <a:chOff x="2768028" y="3110027"/>
            <a:chExt cx="551992" cy="816672"/>
          </a:xfrm>
        </p:grpSpPr>
        <p:cxnSp>
          <p:nvCxnSpPr>
            <p:cNvPr id="73" name="Straight Connector 72"/>
            <p:cNvCxnSpPr/>
            <p:nvPr/>
          </p:nvCxnSpPr>
          <p:spPr>
            <a:xfrm rot="10800000">
              <a:off x="3044025" y="311002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768028" y="3374707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</a:t>
              </a:r>
            </a:p>
          </p:txBody>
        </p:sp>
      </p:grpSp>
      <p:sp>
        <p:nvSpPr>
          <p:cNvPr id="76" name="Text Placeholder 32"/>
          <p:cNvSpPr txBox="1">
            <a:spLocks/>
          </p:cNvSpPr>
          <p:nvPr/>
        </p:nvSpPr>
        <p:spPr>
          <a:xfrm>
            <a:off x="2276336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77" name="Text Placeholder 33"/>
          <p:cNvSpPr txBox="1">
            <a:spLocks/>
          </p:cNvSpPr>
          <p:nvPr/>
        </p:nvSpPr>
        <p:spPr>
          <a:xfrm>
            <a:off x="2263075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 smtClean="0">
                <a:solidFill>
                  <a:srgbClr val="F23B48"/>
                </a:solidFill>
                <a:latin typeface="Lato" panose="020F0502020204030203" pitchFamily="34" charset="0"/>
              </a:rPr>
              <a:t>Sales Booster</a:t>
            </a:r>
            <a:endParaRPr lang="en-AU" sz="1300" b="1" dirty="0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57807" y="2873725"/>
            <a:ext cx="551992" cy="816672"/>
            <a:chOff x="5757807" y="2873725"/>
            <a:chExt cx="551992" cy="816672"/>
          </a:xfrm>
        </p:grpSpPr>
        <p:cxnSp>
          <p:nvCxnSpPr>
            <p:cNvPr id="78" name="Straight Connector 77"/>
            <p:cNvCxnSpPr/>
            <p:nvPr/>
          </p:nvCxnSpPr>
          <p:spPr>
            <a:xfrm rot="10800000">
              <a:off x="6033804" y="2873725"/>
              <a:ext cx="0" cy="360191"/>
            </a:xfrm>
            <a:prstGeom prst="line">
              <a:avLst/>
            </a:prstGeom>
            <a:ln>
              <a:solidFill>
                <a:srgbClr val="00BBD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757807" y="3138405"/>
              <a:ext cx="551992" cy="551992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</a:t>
              </a:r>
            </a:p>
          </p:txBody>
        </p:sp>
      </p:grpSp>
      <p:sp>
        <p:nvSpPr>
          <p:cNvPr id="80" name="Text Placeholder 32"/>
          <p:cNvSpPr txBox="1">
            <a:spLocks/>
          </p:cNvSpPr>
          <p:nvPr/>
        </p:nvSpPr>
        <p:spPr>
          <a:xfrm>
            <a:off x="5266115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81" name="Text Placeholder 33"/>
          <p:cNvSpPr txBox="1">
            <a:spLocks/>
          </p:cNvSpPr>
          <p:nvPr/>
        </p:nvSpPr>
        <p:spPr>
          <a:xfrm>
            <a:off x="5252854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 smtClean="0">
                <a:solidFill>
                  <a:srgbClr val="00BBD6"/>
                </a:solidFill>
                <a:latin typeface="Lato" panose="020F0502020204030203" pitchFamily="34" charset="0"/>
              </a:rPr>
              <a:t>Light Content</a:t>
            </a:r>
            <a:endParaRPr lang="en-AU" sz="1300" b="1" dirty="0">
              <a:solidFill>
                <a:srgbClr val="00BBD6"/>
              </a:solidFill>
              <a:latin typeface="Lato" panose="020F050202020403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048268" y="2873726"/>
            <a:ext cx="551992" cy="2174827"/>
            <a:chOff x="4048268" y="3110028"/>
            <a:chExt cx="551992" cy="2174827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4324265" y="3110028"/>
              <a:ext cx="0" cy="1848567"/>
            </a:xfrm>
            <a:prstGeom prst="line">
              <a:avLst/>
            </a:prstGeom>
            <a:ln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048268" y="4732863"/>
              <a:ext cx="551992" cy="551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</a:t>
              </a:r>
            </a:p>
          </p:txBody>
        </p:sp>
      </p:grpSp>
      <p:sp>
        <p:nvSpPr>
          <p:cNvPr id="84" name="Text Placeholder 32"/>
          <p:cNvSpPr txBox="1">
            <a:spLocks/>
          </p:cNvSpPr>
          <p:nvPr/>
        </p:nvSpPr>
        <p:spPr>
          <a:xfrm>
            <a:off x="3556576" y="5551716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85" name="Text Placeholder 33"/>
          <p:cNvSpPr txBox="1">
            <a:spLocks/>
          </p:cNvSpPr>
          <p:nvPr/>
        </p:nvSpPr>
        <p:spPr>
          <a:xfrm>
            <a:off x="3543315" y="5271539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 smtClean="0">
                <a:solidFill>
                  <a:srgbClr val="FFC000"/>
                </a:solidFill>
                <a:latin typeface="Lato" panose="020F0502020204030203" pitchFamily="34" charset="0"/>
              </a:rPr>
              <a:t>Business Strategy</a:t>
            </a:r>
            <a:endParaRPr lang="en-AU" sz="1300" b="1" dirty="0">
              <a:solidFill>
                <a:srgbClr val="FFC000"/>
              </a:solidFill>
              <a:latin typeface="Lato" panose="020F0502020204030203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40429" y="2873726"/>
            <a:ext cx="551992" cy="2174827"/>
            <a:chOff x="7540429" y="2873726"/>
            <a:chExt cx="551992" cy="2174827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7816426" y="2873726"/>
              <a:ext cx="0" cy="1848567"/>
            </a:xfrm>
            <a:prstGeom prst="line">
              <a:avLst/>
            </a:prstGeom>
            <a:ln>
              <a:solidFill>
                <a:srgbClr val="93796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540429" y="4496561"/>
              <a:ext cx="551992" cy="551992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</a:t>
              </a:r>
            </a:p>
          </p:txBody>
        </p:sp>
      </p:grpSp>
      <p:sp>
        <p:nvSpPr>
          <p:cNvPr id="89" name="Text Placeholder 32"/>
          <p:cNvSpPr txBox="1">
            <a:spLocks/>
          </p:cNvSpPr>
          <p:nvPr/>
        </p:nvSpPr>
        <p:spPr>
          <a:xfrm>
            <a:off x="7048737" y="5551716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90" name="Text Placeholder 33"/>
          <p:cNvSpPr txBox="1">
            <a:spLocks/>
          </p:cNvSpPr>
          <p:nvPr/>
        </p:nvSpPr>
        <p:spPr>
          <a:xfrm>
            <a:off x="7035476" y="5271539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 smtClean="0">
                <a:solidFill>
                  <a:srgbClr val="937963"/>
                </a:solidFill>
                <a:latin typeface="Lato" panose="020F0502020204030203" pitchFamily="34" charset="0"/>
              </a:rPr>
              <a:t>Client Database</a:t>
            </a:r>
            <a:endParaRPr lang="en-AU" sz="1300" b="1" dirty="0">
              <a:solidFill>
                <a:srgbClr val="937963"/>
              </a:solidFill>
              <a:latin typeface="Lato" panose="020F0502020204030203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8747586" y="2873725"/>
            <a:ext cx="551992" cy="816672"/>
            <a:chOff x="8747586" y="2873725"/>
            <a:chExt cx="551992" cy="816672"/>
          </a:xfrm>
        </p:grpSpPr>
        <p:cxnSp>
          <p:nvCxnSpPr>
            <p:cNvPr id="91" name="Straight Connector 90"/>
            <p:cNvCxnSpPr/>
            <p:nvPr/>
          </p:nvCxnSpPr>
          <p:spPr>
            <a:xfrm rot="10800000">
              <a:off x="9023583" y="2873725"/>
              <a:ext cx="0" cy="360191"/>
            </a:xfrm>
            <a:prstGeom prst="line">
              <a:avLst/>
            </a:prstGeom>
            <a:ln>
              <a:solidFill>
                <a:srgbClr val="B2D23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8747586" y="3138405"/>
              <a:ext cx="551992" cy="551992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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3" name="Text Placeholder 32"/>
          <p:cNvSpPr txBox="1">
            <a:spLocks/>
          </p:cNvSpPr>
          <p:nvPr/>
        </p:nvSpPr>
        <p:spPr>
          <a:xfrm>
            <a:off x="8255894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94" name="Text Placeholder 33"/>
          <p:cNvSpPr txBox="1">
            <a:spLocks/>
          </p:cNvSpPr>
          <p:nvPr/>
        </p:nvSpPr>
        <p:spPr>
          <a:xfrm>
            <a:off x="8242633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 smtClean="0">
                <a:solidFill>
                  <a:srgbClr val="B2D235"/>
                </a:solidFill>
                <a:latin typeface="Lato" panose="020F0502020204030203" pitchFamily="34" charset="0"/>
              </a:rPr>
              <a:t>Success Target</a:t>
            </a:r>
            <a:endParaRPr lang="en-AU" sz="1300" b="1" dirty="0">
              <a:solidFill>
                <a:srgbClr val="B2D23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6" grpId="0"/>
      <p:bldP spid="77" grpId="0"/>
      <p:bldP spid="80" grpId="0"/>
      <p:bldP spid="81" grpId="0"/>
      <p:bldP spid="84" grpId="0"/>
      <p:bldP spid="85" grpId="0"/>
      <p:bldP spid="89" grpId="0"/>
      <p:bldP spid="90" grpId="0"/>
      <p:bldP spid="93" grpId="0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113</Words>
  <Application>Microsoft Office PowerPoint</Application>
  <PresentationFormat>自定义</PresentationFormat>
  <Paragraphs>28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2014-10-04T04:19:21Z</dcterms:created>
  <dcterms:modified xsi:type="dcterms:W3CDTF">2017-08-22T07:03:34Z</dcterms:modified>
</cp:coreProperties>
</file>