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5F9D7-F8DA-4243-85E6-880281849B0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06EC0-DA0A-4669-BF75-A8F0A4DDB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17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BD89-6B56-4BA2-B7AB-260D23BD5F99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6D1F-4931-40FE-9644-2E2ACF058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85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BD89-6B56-4BA2-B7AB-260D23BD5F99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6D1F-4931-40FE-9644-2E2ACF058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9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BD89-6B56-4BA2-B7AB-260D23BD5F99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6D1F-4931-40FE-9644-2E2ACF058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7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BD89-6B56-4BA2-B7AB-260D23BD5F99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6D1F-4931-40FE-9644-2E2ACF058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86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BD89-6B56-4BA2-B7AB-260D23BD5F99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6D1F-4931-40FE-9644-2E2ACF058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2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BD89-6B56-4BA2-B7AB-260D23BD5F99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6D1F-4931-40FE-9644-2E2ACF058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3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BD89-6B56-4BA2-B7AB-260D23BD5F99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6D1F-4931-40FE-9644-2E2ACF058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4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BD89-6B56-4BA2-B7AB-260D23BD5F99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6D1F-4931-40FE-9644-2E2ACF058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9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BD89-6B56-4BA2-B7AB-260D23BD5F99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6D1F-4931-40FE-9644-2E2ACF058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5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BD89-6B56-4BA2-B7AB-260D23BD5F99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6D1F-4931-40FE-9644-2E2ACF058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7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BD89-6B56-4BA2-B7AB-260D23BD5F99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6D1F-4931-40FE-9644-2E2ACF058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0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BD89-6B56-4BA2-B7AB-260D23BD5F99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6D1F-4931-40FE-9644-2E2ACF058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6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984" y="2343247"/>
            <a:ext cx="1625397" cy="16253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6" y="330149"/>
            <a:ext cx="1625397" cy="16253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4" y="292494"/>
            <a:ext cx="1625397" cy="16253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984" y="300715"/>
            <a:ext cx="1625397" cy="1625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076" y="330149"/>
            <a:ext cx="1625397" cy="1625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46" y="4402219"/>
            <a:ext cx="1625397" cy="16253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4" y="4402219"/>
            <a:ext cx="1625397" cy="16253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51" y="2390391"/>
            <a:ext cx="1625397" cy="16253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5" y="2290881"/>
            <a:ext cx="1625397" cy="162539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07" y="2390391"/>
            <a:ext cx="1625397" cy="16253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4" y="4402218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/>
        </p:nvSpPr>
        <p:spPr>
          <a:xfrm>
            <a:off x="534289" y="575570"/>
            <a:ext cx="1905000" cy="727075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KSO_Shape"/>
          <p:cNvSpPr/>
          <p:nvPr/>
        </p:nvSpPr>
        <p:spPr>
          <a:xfrm>
            <a:off x="3249425" y="583637"/>
            <a:ext cx="1905000" cy="82867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KSO_Shape"/>
          <p:cNvSpPr/>
          <p:nvPr/>
        </p:nvSpPr>
        <p:spPr>
          <a:xfrm>
            <a:off x="760207" y="2280173"/>
            <a:ext cx="1240790" cy="1764156"/>
          </a:xfrm>
          <a:custGeom>
            <a:avLst/>
            <a:gdLst>
              <a:gd name="connsiteX0" fmla="*/ 1056922 w 2632041"/>
              <a:gd name="connsiteY0" fmla="*/ 0 h 3744416"/>
              <a:gd name="connsiteX1" fmla="*/ 2113844 w 2632041"/>
              <a:gd name="connsiteY1" fmla="*/ 1056922 h 3744416"/>
              <a:gd name="connsiteX2" fmla="*/ 2113843 w 2632041"/>
              <a:gd name="connsiteY2" fmla="*/ 2023929 h 3744416"/>
              <a:gd name="connsiteX3" fmla="*/ 2620710 w 2632041"/>
              <a:gd name="connsiteY3" fmla="*/ 1728192 h 3744416"/>
              <a:gd name="connsiteX4" fmla="*/ 2632041 w 2632041"/>
              <a:gd name="connsiteY4" fmla="*/ 1728192 h 3744416"/>
              <a:gd name="connsiteX5" fmla="*/ 1920947 w 2632041"/>
              <a:gd name="connsiteY5" fmla="*/ 2954219 h 3744416"/>
              <a:gd name="connsiteX6" fmla="*/ 1209850 w 2632041"/>
              <a:gd name="connsiteY6" fmla="*/ 1728192 h 3744416"/>
              <a:gd name="connsiteX7" fmla="*/ 1221182 w 2632041"/>
              <a:gd name="connsiteY7" fmla="*/ 1728192 h 3744416"/>
              <a:gd name="connsiteX8" fmla="*/ 1726854 w 2632041"/>
              <a:gd name="connsiteY8" fmla="*/ 2023232 h 3744416"/>
              <a:gd name="connsiteX9" fmla="*/ 1726854 w 2632041"/>
              <a:gd name="connsiteY9" fmla="*/ 1056922 h 3744416"/>
              <a:gd name="connsiteX10" fmla="*/ 1191936 w 2632041"/>
              <a:gd name="connsiteY10" fmla="*/ 400600 h 3744416"/>
              <a:gd name="connsiteX11" fmla="*/ 1056922 w 2632041"/>
              <a:gd name="connsiteY11" fmla="*/ 386989 h 3744416"/>
              <a:gd name="connsiteX12" fmla="*/ 921907 w 2632041"/>
              <a:gd name="connsiteY12" fmla="*/ 400600 h 3744416"/>
              <a:gd name="connsiteX13" fmla="*/ 386989 w 2632041"/>
              <a:gd name="connsiteY13" fmla="*/ 1056922 h 3744416"/>
              <a:gd name="connsiteX14" fmla="*/ 386989 w 2632041"/>
              <a:gd name="connsiteY14" fmla="*/ 3744416 h 3744416"/>
              <a:gd name="connsiteX15" fmla="*/ 0 w 2632041"/>
              <a:gd name="connsiteY15" fmla="*/ 3744416 h 3744416"/>
              <a:gd name="connsiteX16" fmla="*/ 0 w 2632041"/>
              <a:gd name="connsiteY16" fmla="*/ 1056922 h 3744416"/>
              <a:gd name="connsiteX17" fmla="*/ 1056922 w 2632041"/>
              <a:gd name="connsiteY17" fmla="*/ 0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32041" h="3744416">
                <a:moveTo>
                  <a:pt x="1056922" y="0"/>
                </a:moveTo>
                <a:cubicBezTo>
                  <a:pt x="1640644" y="0"/>
                  <a:pt x="2113844" y="473200"/>
                  <a:pt x="2113844" y="1056922"/>
                </a:cubicBezTo>
                <a:lnTo>
                  <a:pt x="2113843" y="2023929"/>
                </a:lnTo>
                <a:lnTo>
                  <a:pt x="2620710" y="1728192"/>
                </a:lnTo>
                <a:lnTo>
                  <a:pt x="2632041" y="1728192"/>
                </a:lnTo>
                <a:lnTo>
                  <a:pt x="1920947" y="2954219"/>
                </a:lnTo>
                <a:lnTo>
                  <a:pt x="1209850" y="1728192"/>
                </a:lnTo>
                <a:lnTo>
                  <a:pt x="1221182" y="1728192"/>
                </a:lnTo>
                <a:lnTo>
                  <a:pt x="1726854" y="2023232"/>
                </a:lnTo>
                <a:lnTo>
                  <a:pt x="1726854" y="1056922"/>
                </a:lnTo>
                <a:cubicBezTo>
                  <a:pt x="1726854" y="733177"/>
                  <a:pt x="1497213" y="463068"/>
                  <a:pt x="1191936" y="400600"/>
                </a:cubicBezTo>
                <a:lnTo>
                  <a:pt x="1056922" y="386989"/>
                </a:lnTo>
                <a:lnTo>
                  <a:pt x="921907" y="400600"/>
                </a:lnTo>
                <a:cubicBezTo>
                  <a:pt x="616630" y="463068"/>
                  <a:pt x="386989" y="733177"/>
                  <a:pt x="386989" y="1056922"/>
                </a:cubicBezTo>
                <a:lnTo>
                  <a:pt x="386989" y="3744416"/>
                </a:lnTo>
                <a:lnTo>
                  <a:pt x="0" y="3744416"/>
                </a:lnTo>
                <a:lnTo>
                  <a:pt x="0" y="1056922"/>
                </a:lnTo>
                <a:cubicBezTo>
                  <a:pt x="0" y="473200"/>
                  <a:pt x="473200" y="0"/>
                  <a:pt x="1056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KSO_Shape"/>
          <p:cNvSpPr/>
          <p:nvPr/>
        </p:nvSpPr>
        <p:spPr>
          <a:xfrm>
            <a:off x="3239396" y="2724673"/>
            <a:ext cx="1805940" cy="1631366"/>
          </a:xfrm>
          <a:custGeom>
            <a:avLst/>
            <a:gdLst>
              <a:gd name="connsiteX0" fmla="*/ 1909641 w 3259563"/>
              <a:gd name="connsiteY0" fmla="*/ 293210 h 2941871"/>
              <a:gd name="connsiteX1" fmla="*/ 3087365 w 3259563"/>
              <a:gd name="connsiteY1" fmla="*/ 1470936 h 2941871"/>
              <a:gd name="connsiteX2" fmla="*/ 1909641 w 3259563"/>
              <a:gd name="connsiteY2" fmla="*/ 2648659 h 2941871"/>
              <a:gd name="connsiteX3" fmla="*/ 1909641 w 3259563"/>
              <a:gd name="connsiteY3" fmla="*/ 2070825 h 2941871"/>
              <a:gd name="connsiteX4" fmla="*/ 130213 w 3259563"/>
              <a:gd name="connsiteY4" fmla="*/ 2070825 h 2941871"/>
              <a:gd name="connsiteX5" fmla="*/ 130213 w 3259563"/>
              <a:gd name="connsiteY5" fmla="*/ 871045 h 2941871"/>
              <a:gd name="connsiteX6" fmla="*/ 1909641 w 3259563"/>
              <a:gd name="connsiteY6" fmla="*/ 871045 h 2941871"/>
              <a:gd name="connsiteX7" fmla="*/ 1879687 w 3259563"/>
              <a:gd name="connsiteY7" fmla="*/ 220369 h 2941871"/>
              <a:gd name="connsiteX8" fmla="*/ 1879687 w 3259563"/>
              <a:gd name="connsiteY8" fmla="*/ 845652 h 2941871"/>
              <a:gd name="connsiteX9" fmla="*/ 105916 w 3259563"/>
              <a:gd name="connsiteY9" fmla="*/ 845652 h 2941871"/>
              <a:gd name="connsiteX10" fmla="*/ 105916 w 3259563"/>
              <a:gd name="connsiteY10" fmla="*/ 2096218 h 2941871"/>
              <a:gd name="connsiteX11" fmla="*/ 1879687 w 3259563"/>
              <a:gd name="connsiteY11" fmla="*/ 2096218 h 2941871"/>
              <a:gd name="connsiteX12" fmla="*/ 1879687 w 3259563"/>
              <a:gd name="connsiteY12" fmla="*/ 2721501 h 2941871"/>
              <a:gd name="connsiteX13" fmla="*/ 3130252 w 3259563"/>
              <a:gd name="connsiteY13" fmla="*/ 1470936 h 2941871"/>
              <a:gd name="connsiteX14" fmla="*/ 1788628 w 3259563"/>
              <a:gd name="connsiteY14" fmla="*/ 0 h 2941871"/>
              <a:gd name="connsiteX15" fmla="*/ 3259563 w 3259563"/>
              <a:gd name="connsiteY15" fmla="*/ 1470936 h 2941871"/>
              <a:gd name="connsiteX16" fmla="*/ 1788628 w 3259563"/>
              <a:gd name="connsiteY16" fmla="*/ 2941871 h 2941871"/>
              <a:gd name="connsiteX17" fmla="*/ 1788628 w 3259563"/>
              <a:gd name="connsiteY17" fmla="*/ 2206403 h 2941871"/>
              <a:gd name="connsiteX18" fmla="*/ 0 w 3259563"/>
              <a:gd name="connsiteY18" fmla="*/ 2206403 h 2941871"/>
              <a:gd name="connsiteX19" fmla="*/ 0 w 3259563"/>
              <a:gd name="connsiteY19" fmla="*/ 735468 h 2941871"/>
              <a:gd name="connsiteX20" fmla="*/ 1788628 w 3259563"/>
              <a:gd name="connsiteY20" fmla="*/ 735468 h 294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59563" h="2941871">
                <a:moveTo>
                  <a:pt x="1909641" y="293210"/>
                </a:moveTo>
                <a:lnTo>
                  <a:pt x="3087365" y="1470936"/>
                </a:lnTo>
                <a:lnTo>
                  <a:pt x="1909641" y="2648659"/>
                </a:lnTo>
                <a:lnTo>
                  <a:pt x="1909641" y="2070825"/>
                </a:lnTo>
                <a:lnTo>
                  <a:pt x="130213" y="2070825"/>
                </a:lnTo>
                <a:lnTo>
                  <a:pt x="130213" y="871045"/>
                </a:lnTo>
                <a:lnTo>
                  <a:pt x="1909641" y="871045"/>
                </a:lnTo>
                <a:close/>
                <a:moveTo>
                  <a:pt x="1879687" y="220369"/>
                </a:moveTo>
                <a:lnTo>
                  <a:pt x="1879687" y="845652"/>
                </a:lnTo>
                <a:lnTo>
                  <a:pt x="105916" y="845652"/>
                </a:lnTo>
                <a:lnTo>
                  <a:pt x="105916" y="2096218"/>
                </a:lnTo>
                <a:lnTo>
                  <a:pt x="1879687" y="2096218"/>
                </a:lnTo>
                <a:lnTo>
                  <a:pt x="1879687" y="2721501"/>
                </a:lnTo>
                <a:lnTo>
                  <a:pt x="3130252" y="1470936"/>
                </a:lnTo>
                <a:close/>
                <a:moveTo>
                  <a:pt x="1788628" y="0"/>
                </a:moveTo>
                <a:lnTo>
                  <a:pt x="3259563" y="1470936"/>
                </a:lnTo>
                <a:lnTo>
                  <a:pt x="1788628" y="2941871"/>
                </a:lnTo>
                <a:lnTo>
                  <a:pt x="1788628" y="2206403"/>
                </a:lnTo>
                <a:lnTo>
                  <a:pt x="0" y="2206403"/>
                </a:lnTo>
                <a:lnTo>
                  <a:pt x="0" y="735468"/>
                </a:lnTo>
                <a:lnTo>
                  <a:pt x="1788628" y="7354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KSO_Shape"/>
          <p:cNvSpPr/>
          <p:nvPr/>
        </p:nvSpPr>
        <p:spPr>
          <a:xfrm>
            <a:off x="6283735" y="2965226"/>
            <a:ext cx="1609306" cy="1233801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KSO_Shape"/>
          <p:cNvSpPr/>
          <p:nvPr/>
        </p:nvSpPr>
        <p:spPr>
          <a:xfrm>
            <a:off x="9657491" y="2551804"/>
            <a:ext cx="1565554" cy="167141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118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KSO_Shape"/>
          <p:cNvSpPr/>
          <p:nvPr/>
        </p:nvSpPr>
        <p:spPr>
          <a:xfrm>
            <a:off x="6283735" y="416895"/>
            <a:ext cx="1741470" cy="1317712"/>
          </a:xfrm>
          <a:custGeom>
            <a:avLst/>
            <a:gdLst>
              <a:gd name="connsiteX0" fmla="*/ 3490883 w 6425473"/>
              <a:gd name="connsiteY0" fmla="*/ 0 h 4863270"/>
              <a:gd name="connsiteX1" fmla="*/ 6425473 w 6425473"/>
              <a:gd name="connsiteY1" fmla="*/ 696179 h 4863270"/>
              <a:gd name="connsiteX2" fmla="*/ 4232133 w 6425473"/>
              <a:gd name="connsiteY2" fmla="*/ 2766384 h 4863270"/>
              <a:gd name="connsiteX3" fmla="*/ 4647609 w 6425473"/>
              <a:gd name="connsiteY3" fmla="*/ 1326678 h 4863270"/>
              <a:gd name="connsiteX4" fmla="*/ 4641778 w 6425473"/>
              <a:gd name="connsiteY4" fmla="*/ 1329716 h 4863270"/>
              <a:gd name="connsiteX5" fmla="*/ 4096459 w 6425473"/>
              <a:gd name="connsiteY5" fmla="*/ 1685342 h 4863270"/>
              <a:gd name="connsiteX6" fmla="*/ 2683000 w 6425473"/>
              <a:gd name="connsiteY6" fmla="*/ 4597427 h 4863270"/>
              <a:gd name="connsiteX7" fmla="*/ 2732777 w 6425473"/>
              <a:gd name="connsiteY7" fmla="*/ 4863270 h 4863270"/>
              <a:gd name="connsiteX8" fmla="*/ 0 w 6425473"/>
              <a:gd name="connsiteY8" fmla="*/ 4863270 h 4863270"/>
              <a:gd name="connsiteX9" fmla="*/ 42368 w 6425473"/>
              <a:gd name="connsiteY9" fmla="*/ 4548035 h 4863270"/>
              <a:gd name="connsiteX10" fmla="*/ 128511 w 6425473"/>
              <a:gd name="connsiteY10" fmla="*/ 4203610 h 4863270"/>
              <a:gd name="connsiteX11" fmla="*/ 2025907 w 6425473"/>
              <a:gd name="connsiteY11" fmla="*/ 1990903 h 4863270"/>
              <a:gd name="connsiteX12" fmla="*/ 4366085 w 6425473"/>
              <a:gd name="connsiteY12" fmla="*/ 943894 h 4863270"/>
              <a:gd name="connsiteX13" fmla="*/ 4443493 w 6425473"/>
              <a:gd name="connsiteY13" fmla="*/ 916804 h 486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5473" h="4863270">
                <a:moveTo>
                  <a:pt x="3490883" y="0"/>
                </a:moveTo>
                <a:lnTo>
                  <a:pt x="6425473" y="696179"/>
                </a:lnTo>
                <a:lnTo>
                  <a:pt x="4232133" y="2766384"/>
                </a:lnTo>
                <a:lnTo>
                  <a:pt x="4647609" y="1326678"/>
                </a:lnTo>
                <a:lnTo>
                  <a:pt x="4641778" y="1329716"/>
                </a:lnTo>
                <a:cubicBezTo>
                  <a:pt x="4429768" y="1446313"/>
                  <a:pt x="4246367" y="1566217"/>
                  <a:pt x="4096459" y="1685342"/>
                </a:cubicBezTo>
                <a:cubicBezTo>
                  <a:pt x="2873051" y="2657524"/>
                  <a:pt x="2570763" y="3683103"/>
                  <a:pt x="2683000" y="4597427"/>
                </a:cubicBezTo>
                <a:lnTo>
                  <a:pt x="2732777" y="4863270"/>
                </a:lnTo>
                <a:lnTo>
                  <a:pt x="0" y="4863270"/>
                </a:lnTo>
                <a:lnTo>
                  <a:pt x="42368" y="4548035"/>
                </a:lnTo>
                <a:cubicBezTo>
                  <a:pt x="67414" y="4416026"/>
                  <a:pt x="97314" y="4297282"/>
                  <a:pt x="128511" y="4203610"/>
                </a:cubicBezTo>
                <a:cubicBezTo>
                  <a:pt x="325342" y="3485135"/>
                  <a:pt x="968015" y="2732695"/>
                  <a:pt x="2025907" y="1990903"/>
                </a:cubicBezTo>
                <a:cubicBezTo>
                  <a:pt x="2523774" y="1641794"/>
                  <a:pt x="3383053" y="1293382"/>
                  <a:pt x="4366085" y="943894"/>
                </a:cubicBezTo>
                <a:lnTo>
                  <a:pt x="4443493" y="9168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KSO_Shape"/>
          <p:cNvSpPr/>
          <p:nvPr/>
        </p:nvSpPr>
        <p:spPr>
          <a:xfrm>
            <a:off x="8812695" y="583637"/>
            <a:ext cx="2410350" cy="915933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618919" y="4736354"/>
            <a:ext cx="1622425" cy="1622425"/>
          </a:xfrm>
          <a:custGeom>
            <a:avLst/>
            <a:gdLst>
              <a:gd name="T0" fmla="*/ 126 w 452"/>
              <a:gd name="T1" fmla="*/ 232 h 452"/>
              <a:gd name="T2" fmla="*/ 102 w 452"/>
              <a:gd name="T3" fmla="*/ 234 h 452"/>
              <a:gd name="T4" fmla="*/ 80 w 452"/>
              <a:gd name="T5" fmla="*/ 236 h 452"/>
              <a:gd name="T6" fmla="*/ 63 w 452"/>
              <a:gd name="T7" fmla="*/ 241 h 452"/>
              <a:gd name="T8" fmla="*/ 52 w 452"/>
              <a:gd name="T9" fmla="*/ 247 h 452"/>
              <a:gd name="T10" fmla="*/ 42 w 452"/>
              <a:gd name="T11" fmla="*/ 257 h 452"/>
              <a:gd name="T12" fmla="*/ 34 w 452"/>
              <a:gd name="T13" fmla="*/ 268 h 452"/>
              <a:gd name="T14" fmla="*/ 31 w 452"/>
              <a:gd name="T15" fmla="*/ 283 h 452"/>
              <a:gd name="T16" fmla="*/ 29 w 452"/>
              <a:gd name="T17" fmla="*/ 301 h 452"/>
              <a:gd name="T18" fmla="*/ 29 w 452"/>
              <a:gd name="T19" fmla="*/ 395 h 452"/>
              <a:gd name="T20" fmla="*/ 90 w 452"/>
              <a:gd name="T21" fmla="*/ 345 h 452"/>
              <a:gd name="T22" fmla="*/ 149 w 452"/>
              <a:gd name="T23" fmla="*/ 395 h 452"/>
              <a:gd name="T24" fmla="*/ 149 w 452"/>
              <a:gd name="T25" fmla="*/ 232 h 452"/>
              <a:gd name="T26" fmla="*/ 126 w 452"/>
              <a:gd name="T27" fmla="*/ 232 h 452"/>
              <a:gd name="T28" fmla="*/ 126 w 452"/>
              <a:gd name="T29" fmla="*/ 232 h 452"/>
              <a:gd name="T30" fmla="*/ 289 w 452"/>
              <a:gd name="T31" fmla="*/ 61 h 452"/>
              <a:gd name="T32" fmla="*/ 289 w 452"/>
              <a:gd name="T33" fmla="*/ 109 h 452"/>
              <a:gd name="T34" fmla="*/ 259 w 452"/>
              <a:gd name="T35" fmla="*/ 109 h 452"/>
              <a:gd name="T36" fmla="*/ 237 w 452"/>
              <a:gd name="T37" fmla="*/ 111 h 452"/>
              <a:gd name="T38" fmla="*/ 218 w 452"/>
              <a:gd name="T39" fmla="*/ 113 h 452"/>
              <a:gd name="T40" fmla="*/ 203 w 452"/>
              <a:gd name="T41" fmla="*/ 121 h 452"/>
              <a:gd name="T42" fmla="*/ 188 w 452"/>
              <a:gd name="T43" fmla="*/ 132 h 452"/>
              <a:gd name="T44" fmla="*/ 96 w 452"/>
              <a:gd name="T45" fmla="*/ 209 h 452"/>
              <a:gd name="T46" fmla="*/ 289 w 452"/>
              <a:gd name="T47" fmla="*/ 209 h 452"/>
              <a:gd name="T48" fmla="*/ 289 w 452"/>
              <a:gd name="T49" fmla="*/ 255 h 452"/>
              <a:gd name="T50" fmla="*/ 408 w 452"/>
              <a:gd name="T51" fmla="*/ 159 h 452"/>
              <a:gd name="T52" fmla="*/ 289 w 452"/>
              <a:gd name="T53" fmla="*/ 61 h 452"/>
              <a:gd name="T54" fmla="*/ 289 w 452"/>
              <a:gd name="T55" fmla="*/ 61 h 452"/>
              <a:gd name="T56" fmla="*/ 259 w 452"/>
              <a:gd name="T57" fmla="*/ 0 h 452"/>
              <a:gd name="T58" fmla="*/ 452 w 452"/>
              <a:gd name="T59" fmla="*/ 159 h 452"/>
              <a:gd name="T60" fmla="*/ 259 w 452"/>
              <a:gd name="T61" fmla="*/ 316 h 452"/>
              <a:gd name="T62" fmla="*/ 259 w 452"/>
              <a:gd name="T63" fmla="*/ 232 h 452"/>
              <a:gd name="T64" fmla="*/ 180 w 452"/>
              <a:gd name="T65" fmla="*/ 232 h 452"/>
              <a:gd name="T66" fmla="*/ 180 w 452"/>
              <a:gd name="T67" fmla="*/ 452 h 452"/>
              <a:gd name="T68" fmla="*/ 90 w 452"/>
              <a:gd name="T69" fmla="*/ 379 h 452"/>
              <a:gd name="T70" fmla="*/ 0 w 452"/>
              <a:gd name="T71" fmla="*/ 452 h 452"/>
              <a:gd name="T72" fmla="*/ 0 w 452"/>
              <a:gd name="T73" fmla="*/ 320 h 452"/>
              <a:gd name="T74" fmla="*/ 0 w 452"/>
              <a:gd name="T75" fmla="*/ 299 h 452"/>
              <a:gd name="T76" fmla="*/ 2 w 452"/>
              <a:gd name="T77" fmla="*/ 280 h 452"/>
              <a:gd name="T78" fmla="*/ 4 w 452"/>
              <a:gd name="T79" fmla="*/ 266 h 452"/>
              <a:gd name="T80" fmla="*/ 10 w 452"/>
              <a:gd name="T81" fmla="*/ 255 h 452"/>
              <a:gd name="T82" fmla="*/ 15 w 452"/>
              <a:gd name="T83" fmla="*/ 243 h 452"/>
              <a:gd name="T84" fmla="*/ 27 w 452"/>
              <a:gd name="T85" fmla="*/ 232 h 452"/>
              <a:gd name="T86" fmla="*/ 40 w 452"/>
              <a:gd name="T87" fmla="*/ 218 h 452"/>
              <a:gd name="T88" fmla="*/ 57 w 452"/>
              <a:gd name="T89" fmla="*/ 203 h 452"/>
              <a:gd name="T90" fmla="*/ 155 w 452"/>
              <a:gd name="T91" fmla="*/ 123 h 452"/>
              <a:gd name="T92" fmla="*/ 169 w 452"/>
              <a:gd name="T93" fmla="*/ 111 h 452"/>
              <a:gd name="T94" fmla="*/ 182 w 452"/>
              <a:gd name="T95" fmla="*/ 103 h 452"/>
              <a:gd name="T96" fmla="*/ 192 w 452"/>
              <a:gd name="T97" fmla="*/ 96 h 452"/>
              <a:gd name="T98" fmla="*/ 203 w 452"/>
              <a:gd name="T99" fmla="*/ 92 h 452"/>
              <a:gd name="T100" fmla="*/ 224 w 452"/>
              <a:gd name="T101" fmla="*/ 86 h 452"/>
              <a:gd name="T102" fmla="*/ 251 w 452"/>
              <a:gd name="T103" fmla="*/ 84 h 452"/>
              <a:gd name="T104" fmla="*/ 259 w 452"/>
              <a:gd name="T105" fmla="*/ 84 h 452"/>
              <a:gd name="T106" fmla="*/ 259 w 452"/>
              <a:gd name="T107" fmla="*/ 0 h 452"/>
              <a:gd name="T108" fmla="*/ 259 w 452"/>
              <a:gd name="T109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52" h="452">
                <a:moveTo>
                  <a:pt x="126" y="232"/>
                </a:moveTo>
                <a:lnTo>
                  <a:pt x="102" y="234"/>
                </a:lnTo>
                <a:lnTo>
                  <a:pt x="80" y="236"/>
                </a:lnTo>
                <a:lnTo>
                  <a:pt x="63" y="241"/>
                </a:lnTo>
                <a:lnTo>
                  <a:pt x="52" y="247"/>
                </a:lnTo>
                <a:lnTo>
                  <a:pt x="42" y="257"/>
                </a:lnTo>
                <a:lnTo>
                  <a:pt x="34" y="268"/>
                </a:lnTo>
                <a:lnTo>
                  <a:pt x="31" y="283"/>
                </a:lnTo>
                <a:lnTo>
                  <a:pt x="29" y="301"/>
                </a:lnTo>
                <a:lnTo>
                  <a:pt x="29" y="395"/>
                </a:lnTo>
                <a:lnTo>
                  <a:pt x="90" y="345"/>
                </a:lnTo>
                <a:lnTo>
                  <a:pt x="149" y="395"/>
                </a:lnTo>
                <a:lnTo>
                  <a:pt x="149" y="232"/>
                </a:lnTo>
                <a:lnTo>
                  <a:pt x="126" y="232"/>
                </a:lnTo>
                <a:lnTo>
                  <a:pt x="126" y="232"/>
                </a:lnTo>
                <a:close/>
                <a:moveTo>
                  <a:pt x="289" y="61"/>
                </a:moveTo>
                <a:lnTo>
                  <a:pt x="289" y="109"/>
                </a:lnTo>
                <a:lnTo>
                  <a:pt x="259" y="109"/>
                </a:lnTo>
                <a:lnTo>
                  <a:pt x="237" y="111"/>
                </a:lnTo>
                <a:lnTo>
                  <a:pt x="218" y="113"/>
                </a:lnTo>
                <a:lnTo>
                  <a:pt x="203" y="121"/>
                </a:lnTo>
                <a:lnTo>
                  <a:pt x="188" y="132"/>
                </a:lnTo>
                <a:lnTo>
                  <a:pt x="96" y="209"/>
                </a:lnTo>
                <a:lnTo>
                  <a:pt x="289" y="209"/>
                </a:lnTo>
                <a:lnTo>
                  <a:pt x="289" y="255"/>
                </a:lnTo>
                <a:lnTo>
                  <a:pt x="408" y="159"/>
                </a:lnTo>
                <a:lnTo>
                  <a:pt x="289" y="61"/>
                </a:lnTo>
                <a:lnTo>
                  <a:pt x="289" y="61"/>
                </a:lnTo>
                <a:close/>
                <a:moveTo>
                  <a:pt x="259" y="0"/>
                </a:moveTo>
                <a:lnTo>
                  <a:pt x="452" y="159"/>
                </a:lnTo>
                <a:lnTo>
                  <a:pt x="259" y="316"/>
                </a:lnTo>
                <a:lnTo>
                  <a:pt x="259" y="232"/>
                </a:lnTo>
                <a:lnTo>
                  <a:pt x="180" y="232"/>
                </a:lnTo>
                <a:lnTo>
                  <a:pt x="180" y="452"/>
                </a:lnTo>
                <a:lnTo>
                  <a:pt x="90" y="379"/>
                </a:lnTo>
                <a:lnTo>
                  <a:pt x="0" y="452"/>
                </a:lnTo>
                <a:lnTo>
                  <a:pt x="0" y="320"/>
                </a:lnTo>
                <a:lnTo>
                  <a:pt x="0" y="299"/>
                </a:lnTo>
                <a:lnTo>
                  <a:pt x="2" y="280"/>
                </a:lnTo>
                <a:lnTo>
                  <a:pt x="4" y="266"/>
                </a:lnTo>
                <a:lnTo>
                  <a:pt x="10" y="255"/>
                </a:lnTo>
                <a:lnTo>
                  <a:pt x="15" y="243"/>
                </a:lnTo>
                <a:lnTo>
                  <a:pt x="27" y="232"/>
                </a:lnTo>
                <a:lnTo>
                  <a:pt x="40" y="218"/>
                </a:lnTo>
                <a:lnTo>
                  <a:pt x="57" y="203"/>
                </a:lnTo>
                <a:lnTo>
                  <a:pt x="155" y="123"/>
                </a:lnTo>
                <a:lnTo>
                  <a:pt x="169" y="111"/>
                </a:lnTo>
                <a:lnTo>
                  <a:pt x="182" y="103"/>
                </a:lnTo>
                <a:lnTo>
                  <a:pt x="192" y="96"/>
                </a:lnTo>
                <a:lnTo>
                  <a:pt x="203" y="92"/>
                </a:lnTo>
                <a:lnTo>
                  <a:pt x="224" y="86"/>
                </a:lnTo>
                <a:lnTo>
                  <a:pt x="251" y="84"/>
                </a:lnTo>
                <a:lnTo>
                  <a:pt x="259" y="84"/>
                </a:lnTo>
                <a:lnTo>
                  <a:pt x="259" y="0"/>
                </a:lnTo>
                <a:lnTo>
                  <a:pt x="2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249425" y="5053704"/>
            <a:ext cx="1905000" cy="1308100"/>
          </a:xfrm>
          <a:custGeom>
            <a:avLst/>
            <a:gdLst>
              <a:gd name="connsiteX0" fmla="*/ 1720704 w 1721074"/>
              <a:gd name="connsiteY0" fmla="*/ 0 h 1180530"/>
              <a:gd name="connsiteX1" fmla="*/ 1721074 w 1721074"/>
              <a:gd name="connsiteY1" fmla="*/ 328961 h 1180530"/>
              <a:gd name="connsiteX2" fmla="*/ 1609393 w 1721074"/>
              <a:gd name="connsiteY2" fmla="*/ 253106 h 1180530"/>
              <a:gd name="connsiteX3" fmla="*/ 1153934 w 1721074"/>
              <a:gd name="connsiteY3" fmla="*/ 933995 h 1180530"/>
              <a:gd name="connsiteX4" fmla="*/ 899597 w 1721074"/>
              <a:gd name="connsiteY4" fmla="*/ 519521 h 1180530"/>
              <a:gd name="connsiteX5" fmla="*/ 532223 w 1721074"/>
              <a:gd name="connsiteY5" fmla="*/ 1009354 h 1180530"/>
              <a:gd name="connsiteX6" fmla="*/ 292016 w 1721074"/>
              <a:gd name="connsiteY6" fmla="*/ 792697 h 1180530"/>
              <a:gd name="connsiteX7" fmla="*/ 0 w 1721074"/>
              <a:gd name="connsiteY7" fmla="*/ 1180530 h 1180530"/>
              <a:gd name="connsiteX8" fmla="*/ 0 w 1721074"/>
              <a:gd name="connsiteY8" fmla="*/ 996382 h 1180530"/>
              <a:gd name="connsiteX9" fmla="*/ 277886 w 1721074"/>
              <a:gd name="connsiteY9" fmla="*/ 613720 h 1180530"/>
              <a:gd name="connsiteX10" fmla="*/ 503963 w 1721074"/>
              <a:gd name="connsiteY10" fmla="*/ 839796 h 1180530"/>
              <a:gd name="connsiteX11" fmla="*/ 923147 w 1721074"/>
              <a:gd name="connsiteY11" fmla="*/ 316994 h 1180530"/>
              <a:gd name="connsiteX12" fmla="*/ 1158644 w 1721074"/>
              <a:gd name="connsiteY12" fmla="*/ 731468 h 1180530"/>
              <a:gd name="connsiteX13" fmla="*/ 1529274 w 1721074"/>
              <a:gd name="connsiteY13" fmla="*/ 198688 h 1180530"/>
              <a:gd name="connsiteX14" fmla="*/ 1414772 w 1721074"/>
              <a:gd name="connsiteY14" fmla="*/ 120917 h 118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1074" h="1180530">
                <a:moveTo>
                  <a:pt x="1720704" y="0"/>
                </a:moveTo>
                <a:lnTo>
                  <a:pt x="1721074" y="328961"/>
                </a:lnTo>
                <a:lnTo>
                  <a:pt x="1609393" y="253106"/>
                </a:lnTo>
                <a:lnTo>
                  <a:pt x="1153934" y="933995"/>
                </a:lnTo>
                <a:lnTo>
                  <a:pt x="899597" y="519521"/>
                </a:lnTo>
                <a:lnTo>
                  <a:pt x="532223" y="1009354"/>
                </a:lnTo>
                <a:lnTo>
                  <a:pt x="292016" y="792697"/>
                </a:lnTo>
                <a:lnTo>
                  <a:pt x="0" y="1180530"/>
                </a:lnTo>
                <a:lnTo>
                  <a:pt x="0" y="996382"/>
                </a:lnTo>
                <a:lnTo>
                  <a:pt x="277886" y="613720"/>
                </a:lnTo>
                <a:lnTo>
                  <a:pt x="503963" y="839796"/>
                </a:lnTo>
                <a:lnTo>
                  <a:pt x="923147" y="316994"/>
                </a:lnTo>
                <a:lnTo>
                  <a:pt x="1158644" y="731468"/>
                </a:lnTo>
                <a:lnTo>
                  <a:pt x="1529274" y="198688"/>
                </a:lnTo>
                <a:lnTo>
                  <a:pt x="1414772" y="1209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6648357" y="4960659"/>
            <a:ext cx="1244684" cy="1401145"/>
          </a:xfrm>
          <a:custGeom>
            <a:avLst/>
            <a:gdLst/>
            <a:ahLst/>
            <a:cxnLst/>
            <a:rect l="l" t="t" r="r" b="b"/>
            <a:pathLst>
              <a:path w="751403" h="647761">
                <a:moveTo>
                  <a:pt x="375701" y="46501"/>
                </a:moveTo>
                <a:lnTo>
                  <a:pt x="64988" y="582211"/>
                </a:lnTo>
                <a:lnTo>
                  <a:pt x="69940" y="582211"/>
                </a:lnTo>
                <a:lnTo>
                  <a:pt x="375701" y="403812"/>
                </a:lnTo>
                <a:close/>
                <a:moveTo>
                  <a:pt x="375702" y="0"/>
                </a:moveTo>
                <a:lnTo>
                  <a:pt x="751403" y="647761"/>
                </a:lnTo>
                <a:lnTo>
                  <a:pt x="745416" y="647761"/>
                </a:lnTo>
                <a:lnTo>
                  <a:pt x="375702" y="432047"/>
                </a:lnTo>
                <a:lnTo>
                  <a:pt x="375701" y="432048"/>
                </a:lnTo>
                <a:lnTo>
                  <a:pt x="375701" y="432048"/>
                </a:lnTo>
                <a:lnTo>
                  <a:pt x="5987" y="647761"/>
                </a:lnTo>
                <a:lnTo>
                  <a:pt x="0" y="6477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10109537" y="4960659"/>
            <a:ext cx="946061" cy="1398120"/>
          </a:xfrm>
          <a:custGeom>
            <a:avLst/>
            <a:gdLst>
              <a:gd name="connsiteX0" fmla="*/ 252248 w 662152"/>
              <a:gd name="connsiteY0" fmla="*/ 583324 h 977462"/>
              <a:gd name="connsiteX1" fmla="*/ 63062 w 662152"/>
              <a:gd name="connsiteY1" fmla="*/ 835573 h 977462"/>
              <a:gd name="connsiteX2" fmla="*/ 0 w 662152"/>
              <a:gd name="connsiteY2" fmla="*/ 0 h 977462"/>
              <a:gd name="connsiteX3" fmla="*/ 662152 w 662152"/>
              <a:gd name="connsiteY3" fmla="*/ 472966 h 977462"/>
              <a:gd name="connsiteX4" fmla="*/ 362607 w 662152"/>
              <a:gd name="connsiteY4" fmla="*/ 520262 h 977462"/>
              <a:gd name="connsiteX5" fmla="*/ 583324 w 662152"/>
              <a:gd name="connsiteY5" fmla="*/ 898635 h 977462"/>
              <a:gd name="connsiteX6" fmla="*/ 441434 w 662152"/>
              <a:gd name="connsiteY6" fmla="*/ 977462 h 977462"/>
              <a:gd name="connsiteX7" fmla="*/ 252248 w 662152"/>
              <a:gd name="connsiteY7" fmla="*/ 583324 h 97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2152" h="977462">
                <a:moveTo>
                  <a:pt x="252248" y="583324"/>
                </a:moveTo>
                <a:lnTo>
                  <a:pt x="63062" y="835573"/>
                </a:lnTo>
                <a:lnTo>
                  <a:pt x="0" y="0"/>
                </a:lnTo>
                <a:lnTo>
                  <a:pt x="662152" y="472966"/>
                </a:lnTo>
                <a:lnTo>
                  <a:pt x="362607" y="520262"/>
                </a:lnTo>
                <a:lnTo>
                  <a:pt x="583324" y="898635"/>
                </a:lnTo>
                <a:lnTo>
                  <a:pt x="441434" y="977462"/>
                </a:lnTo>
                <a:lnTo>
                  <a:pt x="252248" y="5833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11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勾"/>
          <p:cNvSpPr/>
          <p:nvPr/>
        </p:nvSpPr>
        <p:spPr bwMode="auto">
          <a:xfrm>
            <a:off x="1696720" y="2277745"/>
            <a:ext cx="1941830" cy="1174750"/>
          </a:xfrm>
          <a:custGeom>
            <a:avLst/>
            <a:gdLst>
              <a:gd name="T0" fmla="*/ 542159 w 3294"/>
              <a:gd name="T1" fmla="*/ 1438813 h 3351"/>
              <a:gd name="T2" fmla="*/ 799000 w 3294"/>
              <a:gd name="T3" fmla="*/ 921421 h 3351"/>
              <a:gd name="T4" fmla="*/ 1095065 w 3294"/>
              <a:gd name="T5" fmla="*/ 449159 h 3351"/>
              <a:gd name="T6" fmla="*/ 1337398 w 3294"/>
              <a:gd name="T7" fmla="*/ 142377 h 3351"/>
              <a:gd name="T8" fmla="*/ 1452922 w 3294"/>
              <a:gd name="T9" fmla="*/ 45131 h 3351"/>
              <a:gd name="T10" fmla="*/ 1594238 w 3294"/>
              <a:gd name="T11" fmla="*/ 15581 h 3351"/>
              <a:gd name="T12" fmla="*/ 1744151 w 3294"/>
              <a:gd name="T13" fmla="*/ 0 h 3351"/>
              <a:gd name="T14" fmla="*/ 1769943 w 3294"/>
              <a:gd name="T15" fmla="*/ 19879 h 3351"/>
              <a:gd name="T16" fmla="*/ 1760809 w 3294"/>
              <a:gd name="T17" fmla="*/ 44056 h 3351"/>
              <a:gd name="T18" fmla="*/ 1707076 w 3294"/>
              <a:gd name="T19" fmla="*/ 95097 h 3351"/>
              <a:gd name="T20" fmla="*/ 1218649 w 3294"/>
              <a:gd name="T21" fmla="*/ 704363 h 3351"/>
              <a:gd name="T22" fmla="*/ 773208 w 3294"/>
              <a:gd name="T23" fmla="*/ 1550566 h 3351"/>
              <a:gd name="T24" fmla="*/ 673803 w 3294"/>
              <a:gd name="T25" fmla="*/ 1763325 h 3351"/>
              <a:gd name="T26" fmla="*/ 503472 w 3294"/>
              <a:gd name="T27" fmla="*/ 1800397 h 3351"/>
              <a:gd name="T28" fmla="*/ 379888 w 3294"/>
              <a:gd name="T29" fmla="*/ 1779443 h 3351"/>
              <a:gd name="T30" fmla="*/ 298214 w 3294"/>
              <a:gd name="T31" fmla="*/ 1665542 h 3351"/>
              <a:gd name="T32" fmla="*/ 66091 w 3294"/>
              <a:gd name="T33" fmla="*/ 1371117 h 3351"/>
              <a:gd name="T34" fmla="*/ 0 w 3294"/>
              <a:gd name="T35" fmla="*/ 1265812 h 3351"/>
              <a:gd name="T36" fmla="*/ 72001 w 3294"/>
              <a:gd name="T37" fmla="*/ 1165879 h 3351"/>
              <a:gd name="T38" fmla="*/ 192362 w 3294"/>
              <a:gd name="T39" fmla="*/ 1115376 h 3351"/>
              <a:gd name="T40" fmla="*/ 342812 w 3294"/>
              <a:gd name="T41" fmla="*/ 1182535 h 3351"/>
              <a:gd name="T42" fmla="*/ 542159 w 3294"/>
              <a:gd name="T43" fmla="*/ 1438813 h 335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294" h="3351">
                <a:moveTo>
                  <a:pt x="1009" y="2678"/>
                </a:moveTo>
                <a:cubicBezTo>
                  <a:pt x="1157" y="2345"/>
                  <a:pt x="1317" y="2024"/>
                  <a:pt x="1487" y="1715"/>
                </a:cubicBezTo>
                <a:cubicBezTo>
                  <a:pt x="1658" y="1407"/>
                  <a:pt x="1842" y="1113"/>
                  <a:pt x="2038" y="836"/>
                </a:cubicBezTo>
                <a:cubicBezTo>
                  <a:pt x="2235" y="558"/>
                  <a:pt x="2385" y="368"/>
                  <a:pt x="2489" y="265"/>
                </a:cubicBezTo>
                <a:cubicBezTo>
                  <a:pt x="2592" y="162"/>
                  <a:pt x="2664" y="101"/>
                  <a:pt x="2704" y="84"/>
                </a:cubicBezTo>
                <a:cubicBezTo>
                  <a:pt x="2743" y="66"/>
                  <a:pt x="2831" y="48"/>
                  <a:pt x="2967" y="29"/>
                </a:cubicBezTo>
                <a:cubicBezTo>
                  <a:pt x="3102" y="10"/>
                  <a:pt x="3195" y="0"/>
                  <a:pt x="3246" y="0"/>
                </a:cubicBezTo>
                <a:cubicBezTo>
                  <a:pt x="3278" y="0"/>
                  <a:pt x="3294" y="13"/>
                  <a:pt x="3294" y="37"/>
                </a:cubicBezTo>
                <a:cubicBezTo>
                  <a:pt x="3294" y="52"/>
                  <a:pt x="3288" y="67"/>
                  <a:pt x="3277" y="82"/>
                </a:cubicBezTo>
                <a:cubicBezTo>
                  <a:pt x="3265" y="96"/>
                  <a:pt x="3232" y="128"/>
                  <a:pt x="3177" y="177"/>
                </a:cubicBezTo>
                <a:cubicBezTo>
                  <a:pt x="2902" y="433"/>
                  <a:pt x="2599" y="811"/>
                  <a:pt x="2268" y="1311"/>
                </a:cubicBezTo>
                <a:cubicBezTo>
                  <a:pt x="1938" y="1811"/>
                  <a:pt x="1661" y="2336"/>
                  <a:pt x="1439" y="2886"/>
                </a:cubicBezTo>
                <a:cubicBezTo>
                  <a:pt x="1349" y="3106"/>
                  <a:pt x="1287" y="3238"/>
                  <a:pt x="1254" y="3282"/>
                </a:cubicBezTo>
                <a:cubicBezTo>
                  <a:pt x="1221" y="3328"/>
                  <a:pt x="1115" y="3351"/>
                  <a:pt x="937" y="3351"/>
                </a:cubicBezTo>
                <a:cubicBezTo>
                  <a:pt x="809" y="3351"/>
                  <a:pt x="732" y="3338"/>
                  <a:pt x="707" y="3312"/>
                </a:cubicBezTo>
                <a:cubicBezTo>
                  <a:pt x="682" y="3286"/>
                  <a:pt x="631" y="3215"/>
                  <a:pt x="555" y="3100"/>
                </a:cubicBezTo>
                <a:cubicBezTo>
                  <a:pt x="430" y="2907"/>
                  <a:pt x="286" y="2724"/>
                  <a:pt x="123" y="2552"/>
                </a:cubicBezTo>
                <a:cubicBezTo>
                  <a:pt x="41" y="2466"/>
                  <a:pt x="0" y="2400"/>
                  <a:pt x="0" y="2356"/>
                </a:cubicBezTo>
                <a:cubicBezTo>
                  <a:pt x="0" y="2295"/>
                  <a:pt x="45" y="2233"/>
                  <a:pt x="134" y="2170"/>
                </a:cubicBezTo>
                <a:cubicBezTo>
                  <a:pt x="224" y="2107"/>
                  <a:pt x="298" y="2076"/>
                  <a:pt x="358" y="2076"/>
                </a:cubicBezTo>
                <a:cubicBezTo>
                  <a:pt x="434" y="2076"/>
                  <a:pt x="527" y="2118"/>
                  <a:pt x="638" y="2201"/>
                </a:cubicBezTo>
                <a:cubicBezTo>
                  <a:pt x="749" y="2285"/>
                  <a:pt x="873" y="2444"/>
                  <a:pt x="1009" y="26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叉"/>
          <p:cNvSpPr/>
          <p:nvPr/>
        </p:nvSpPr>
        <p:spPr bwMode="auto">
          <a:xfrm>
            <a:off x="5549265" y="2962910"/>
            <a:ext cx="2366010" cy="587375"/>
          </a:xfrm>
          <a:custGeom>
            <a:avLst/>
            <a:gdLst>
              <a:gd name="T0" fmla="*/ 1000275 w 5381"/>
              <a:gd name="T1" fmla="*/ 876834 h 6858"/>
              <a:gd name="T2" fmla="*/ 1192717 w 5381"/>
              <a:gd name="T3" fmla="*/ 1289261 h 6858"/>
              <a:gd name="T4" fmla="*/ 1158324 w 5381"/>
              <a:gd name="T5" fmla="*/ 1323914 h 6858"/>
              <a:gd name="T6" fmla="*/ 1158324 w 5381"/>
              <a:gd name="T7" fmla="*/ 1343603 h 6858"/>
              <a:gd name="T8" fmla="*/ 1108704 w 5381"/>
              <a:gd name="T9" fmla="*/ 1383245 h 6858"/>
              <a:gd name="T10" fmla="*/ 1121044 w 5381"/>
              <a:gd name="T11" fmla="*/ 1417635 h 6858"/>
              <a:gd name="T12" fmla="*/ 1039656 w 5381"/>
              <a:gd name="T13" fmla="*/ 1479329 h 6858"/>
              <a:gd name="T14" fmla="*/ 945667 w 5381"/>
              <a:gd name="T15" fmla="*/ 1370906 h 6858"/>
              <a:gd name="T16" fmla="*/ 713582 w 5381"/>
              <a:gd name="T17" fmla="*/ 1012559 h 6858"/>
              <a:gd name="T18" fmla="*/ 224471 w 5381"/>
              <a:gd name="T19" fmla="*/ 1770994 h 6858"/>
              <a:gd name="T20" fmla="*/ 96089 w 5381"/>
              <a:gd name="T21" fmla="*/ 1800397 h 6858"/>
              <a:gd name="T22" fmla="*/ 44369 w 5381"/>
              <a:gd name="T23" fmla="*/ 1751042 h 6858"/>
              <a:gd name="T24" fmla="*/ 7351 w 5381"/>
              <a:gd name="T25" fmla="*/ 1674647 h 6858"/>
              <a:gd name="T26" fmla="*/ 14702 w 5381"/>
              <a:gd name="T27" fmla="*/ 1635006 h 6858"/>
              <a:gd name="T28" fmla="*/ 12339 w 5381"/>
              <a:gd name="T29" fmla="*/ 1585651 h 6858"/>
              <a:gd name="T30" fmla="*/ 0 w 5381"/>
              <a:gd name="T31" fmla="*/ 1568325 h 6858"/>
              <a:gd name="T32" fmla="*/ 59071 w 5381"/>
              <a:gd name="T33" fmla="*/ 1447301 h 6858"/>
              <a:gd name="T34" fmla="*/ 118405 w 5381"/>
              <a:gd name="T35" fmla="*/ 1346229 h 6858"/>
              <a:gd name="T36" fmla="*/ 540831 w 5381"/>
              <a:gd name="T37" fmla="*/ 785475 h 6858"/>
              <a:gd name="T38" fmla="*/ 570236 w 5381"/>
              <a:gd name="T39" fmla="*/ 750822 h 6858"/>
              <a:gd name="T40" fmla="*/ 387508 w 5381"/>
              <a:gd name="T41" fmla="*/ 247036 h 6858"/>
              <a:gd name="T42" fmla="*/ 360467 w 5381"/>
              <a:gd name="T43" fmla="*/ 163028 h 6858"/>
              <a:gd name="T44" fmla="*/ 392497 w 5381"/>
              <a:gd name="T45" fmla="*/ 111311 h 6858"/>
              <a:gd name="T46" fmla="*/ 409824 w 5381"/>
              <a:gd name="T47" fmla="*/ 96347 h 6858"/>
              <a:gd name="T48" fmla="*/ 427152 w 5381"/>
              <a:gd name="T49" fmla="*/ 88996 h 6858"/>
              <a:gd name="T50" fmla="*/ 466795 w 5381"/>
              <a:gd name="T51" fmla="*/ 111311 h 6858"/>
              <a:gd name="T52" fmla="*/ 506176 w 5381"/>
              <a:gd name="T53" fmla="*/ 98972 h 6858"/>
              <a:gd name="T54" fmla="*/ 528492 w 5381"/>
              <a:gd name="T55" fmla="*/ 81645 h 6858"/>
              <a:gd name="T56" fmla="*/ 555534 w 5381"/>
              <a:gd name="T57" fmla="*/ 61956 h 6858"/>
              <a:gd name="T58" fmla="*/ 599903 w 5381"/>
              <a:gd name="T59" fmla="*/ 106323 h 6858"/>
              <a:gd name="T60" fmla="*/ 701243 w 5381"/>
              <a:gd name="T61" fmla="*/ 308729 h 6858"/>
              <a:gd name="T62" fmla="*/ 787618 w 5381"/>
              <a:gd name="T63" fmla="*/ 476746 h 6858"/>
              <a:gd name="T64" fmla="*/ 849315 w 5381"/>
              <a:gd name="T65" fmla="*/ 400088 h 6858"/>
              <a:gd name="T66" fmla="*/ 970346 w 5381"/>
              <a:gd name="T67" fmla="*/ 262000 h 6858"/>
              <a:gd name="T68" fmla="*/ 1207682 w 5381"/>
              <a:gd name="T69" fmla="*/ 2625 h 6858"/>
              <a:gd name="T70" fmla="*/ 1294057 w 5381"/>
              <a:gd name="T71" fmla="*/ 49617 h 6858"/>
              <a:gd name="T72" fmla="*/ 1321361 w 5381"/>
              <a:gd name="T73" fmla="*/ 24940 h 6858"/>
              <a:gd name="T74" fmla="*/ 1348403 w 5381"/>
              <a:gd name="T75" fmla="*/ 0 h 6858"/>
              <a:gd name="T76" fmla="*/ 1363105 w 5381"/>
              <a:gd name="T77" fmla="*/ 19952 h 6858"/>
              <a:gd name="T78" fmla="*/ 1412725 w 5381"/>
              <a:gd name="T79" fmla="*/ 88996 h 6858"/>
              <a:gd name="T80" fmla="*/ 1385421 w 5381"/>
              <a:gd name="T81" fmla="*/ 128375 h 6858"/>
              <a:gd name="T82" fmla="*/ 1301408 w 5381"/>
              <a:gd name="T83" fmla="*/ 229709 h 6858"/>
              <a:gd name="T84" fmla="*/ 950655 w 5381"/>
              <a:gd name="T85" fmla="*/ 684140 h 6858"/>
              <a:gd name="T86" fmla="*/ 923614 w 5381"/>
              <a:gd name="T87" fmla="*/ 723782 h 6858"/>
              <a:gd name="T88" fmla="*/ 1000275 w 5381"/>
              <a:gd name="T89" fmla="*/ 876834 h 68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381" h="6858">
                <a:moveTo>
                  <a:pt x="3810" y="3340"/>
                </a:moveTo>
                <a:cubicBezTo>
                  <a:pt x="4543" y="4911"/>
                  <a:pt x="4543" y="4911"/>
                  <a:pt x="4543" y="4911"/>
                </a:cubicBezTo>
                <a:cubicBezTo>
                  <a:pt x="4515" y="4977"/>
                  <a:pt x="4478" y="5014"/>
                  <a:pt x="4412" y="5043"/>
                </a:cubicBezTo>
                <a:cubicBezTo>
                  <a:pt x="4412" y="5118"/>
                  <a:pt x="4412" y="5118"/>
                  <a:pt x="4412" y="5118"/>
                </a:cubicBezTo>
                <a:cubicBezTo>
                  <a:pt x="4374" y="5156"/>
                  <a:pt x="4223" y="5212"/>
                  <a:pt x="4223" y="5269"/>
                </a:cubicBezTo>
                <a:cubicBezTo>
                  <a:pt x="4223" y="5306"/>
                  <a:pt x="4252" y="5363"/>
                  <a:pt x="4270" y="5400"/>
                </a:cubicBezTo>
                <a:cubicBezTo>
                  <a:pt x="4252" y="5513"/>
                  <a:pt x="4073" y="5635"/>
                  <a:pt x="3960" y="5635"/>
                </a:cubicBezTo>
                <a:cubicBezTo>
                  <a:pt x="3838" y="5635"/>
                  <a:pt x="3649" y="5297"/>
                  <a:pt x="3602" y="5222"/>
                </a:cubicBezTo>
                <a:cubicBezTo>
                  <a:pt x="2718" y="3857"/>
                  <a:pt x="2718" y="3857"/>
                  <a:pt x="2718" y="3857"/>
                </a:cubicBezTo>
                <a:cubicBezTo>
                  <a:pt x="855" y="6746"/>
                  <a:pt x="855" y="6746"/>
                  <a:pt x="855" y="6746"/>
                </a:cubicBezTo>
                <a:cubicBezTo>
                  <a:pt x="743" y="6830"/>
                  <a:pt x="498" y="6858"/>
                  <a:pt x="366" y="6858"/>
                </a:cubicBezTo>
                <a:cubicBezTo>
                  <a:pt x="244" y="6858"/>
                  <a:pt x="225" y="6764"/>
                  <a:pt x="169" y="6670"/>
                </a:cubicBezTo>
                <a:cubicBezTo>
                  <a:pt x="112" y="6586"/>
                  <a:pt x="28" y="6482"/>
                  <a:pt x="28" y="6379"/>
                </a:cubicBezTo>
                <a:cubicBezTo>
                  <a:pt x="28" y="6322"/>
                  <a:pt x="37" y="6285"/>
                  <a:pt x="56" y="6228"/>
                </a:cubicBezTo>
                <a:cubicBezTo>
                  <a:pt x="75" y="6153"/>
                  <a:pt x="112" y="6097"/>
                  <a:pt x="47" y="6040"/>
                </a:cubicBezTo>
                <a:cubicBezTo>
                  <a:pt x="28" y="6021"/>
                  <a:pt x="0" y="6002"/>
                  <a:pt x="0" y="5974"/>
                </a:cubicBezTo>
                <a:cubicBezTo>
                  <a:pt x="0" y="5852"/>
                  <a:pt x="159" y="5626"/>
                  <a:pt x="225" y="5513"/>
                </a:cubicBezTo>
                <a:cubicBezTo>
                  <a:pt x="451" y="5128"/>
                  <a:pt x="451" y="5128"/>
                  <a:pt x="451" y="5128"/>
                </a:cubicBezTo>
                <a:cubicBezTo>
                  <a:pt x="837" y="4450"/>
                  <a:pt x="1552" y="3603"/>
                  <a:pt x="2060" y="2992"/>
                </a:cubicBezTo>
                <a:cubicBezTo>
                  <a:pt x="2172" y="2860"/>
                  <a:pt x="2172" y="2860"/>
                  <a:pt x="2172" y="2860"/>
                </a:cubicBezTo>
                <a:cubicBezTo>
                  <a:pt x="1476" y="941"/>
                  <a:pt x="1476" y="941"/>
                  <a:pt x="1476" y="941"/>
                </a:cubicBezTo>
                <a:cubicBezTo>
                  <a:pt x="1448" y="866"/>
                  <a:pt x="1373" y="706"/>
                  <a:pt x="1373" y="621"/>
                </a:cubicBezTo>
                <a:cubicBezTo>
                  <a:pt x="1373" y="556"/>
                  <a:pt x="1458" y="471"/>
                  <a:pt x="1495" y="424"/>
                </a:cubicBezTo>
                <a:cubicBezTo>
                  <a:pt x="1561" y="367"/>
                  <a:pt x="1561" y="367"/>
                  <a:pt x="1561" y="367"/>
                </a:cubicBezTo>
                <a:cubicBezTo>
                  <a:pt x="1580" y="348"/>
                  <a:pt x="1599" y="339"/>
                  <a:pt x="1627" y="339"/>
                </a:cubicBezTo>
                <a:cubicBezTo>
                  <a:pt x="1693" y="339"/>
                  <a:pt x="1730" y="386"/>
                  <a:pt x="1778" y="424"/>
                </a:cubicBezTo>
                <a:cubicBezTo>
                  <a:pt x="1834" y="377"/>
                  <a:pt x="1862" y="377"/>
                  <a:pt x="1928" y="377"/>
                </a:cubicBezTo>
                <a:cubicBezTo>
                  <a:pt x="1984" y="348"/>
                  <a:pt x="1984" y="348"/>
                  <a:pt x="2013" y="311"/>
                </a:cubicBezTo>
                <a:cubicBezTo>
                  <a:pt x="2041" y="264"/>
                  <a:pt x="2060" y="236"/>
                  <a:pt x="2116" y="236"/>
                </a:cubicBezTo>
                <a:cubicBezTo>
                  <a:pt x="2219" y="236"/>
                  <a:pt x="2248" y="330"/>
                  <a:pt x="2285" y="405"/>
                </a:cubicBezTo>
                <a:cubicBezTo>
                  <a:pt x="2671" y="1176"/>
                  <a:pt x="2671" y="1176"/>
                  <a:pt x="2671" y="1176"/>
                </a:cubicBezTo>
                <a:cubicBezTo>
                  <a:pt x="3000" y="1816"/>
                  <a:pt x="3000" y="1816"/>
                  <a:pt x="3000" y="1816"/>
                </a:cubicBezTo>
                <a:cubicBezTo>
                  <a:pt x="3235" y="1524"/>
                  <a:pt x="3235" y="1524"/>
                  <a:pt x="3235" y="1524"/>
                </a:cubicBezTo>
                <a:cubicBezTo>
                  <a:pt x="3696" y="998"/>
                  <a:pt x="3696" y="998"/>
                  <a:pt x="3696" y="998"/>
                </a:cubicBezTo>
                <a:cubicBezTo>
                  <a:pt x="3800" y="875"/>
                  <a:pt x="4515" y="10"/>
                  <a:pt x="4600" y="10"/>
                </a:cubicBezTo>
                <a:cubicBezTo>
                  <a:pt x="4656" y="10"/>
                  <a:pt x="4873" y="142"/>
                  <a:pt x="4929" y="189"/>
                </a:cubicBezTo>
                <a:cubicBezTo>
                  <a:pt x="5033" y="95"/>
                  <a:pt x="5033" y="95"/>
                  <a:pt x="5033" y="95"/>
                </a:cubicBezTo>
                <a:cubicBezTo>
                  <a:pt x="5051" y="66"/>
                  <a:pt x="5108" y="0"/>
                  <a:pt x="5136" y="0"/>
                </a:cubicBezTo>
                <a:cubicBezTo>
                  <a:pt x="5164" y="0"/>
                  <a:pt x="5183" y="57"/>
                  <a:pt x="5192" y="76"/>
                </a:cubicBezTo>
                <a:cubicBezTo>
                  <a:pt x="5230" y="170"/>
                  <a:pt x="5381" y="273"/>
                  <a:pt x="5381" y="339"/>
                </a:cubicBezTo>
                <a:cubicBezTo>
                  <a:pt x="5381" y="396"/>
                  <a:pt x="5315" y="452"/>
                  <a:pt x="5277" y="489"/>
                </a:cubicBezTo>
                <a:cubicBezTo>
                  <a:pt x="5173" y="584"/>
                  <a:pt x="5042" y="762"/>
                  <a:pt x="4957" y="875"/>
                </a:cubicBezTo>
                <a:cubicBezTo>
                  <a:pt x="3621" y="2606"/>
                  <a:pt x="3621" y="2606"/>
                  <a:pt x="3621" y="2606"/>
                </a:cubicBezTo>
                <a:cubicBezTo>
                  <a:pt x="3518" y="2757"/>
                  <a:pt x="3518" y="2757"/>
                  <a:pt x="3518" y="2757"/>
                </a:cubicBezTo>
                <a:cubicBezTo>
                  <a:pt x="3810" y="3340"/>
                  <a:pt x="3810" y="3340"/>
                  <a:pt x="3810" y="33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山东"/>
          <p:cNvSpPr/>
          <p:nvPr/>
        </p:nvSpPr>
        <p:spPr bwMode="auto">
          <a:xfrm>
            <a:off x="8307070" y="1281430"/>
            <a:ext cx="3378835" cy="2171065"/>
          </a:xfrm>
          <a:custGeom>
            <a:avLst/>
            <a:gdLst>
              <a:gd name="T0" fmla="*/ 2147483646 w 434"/>
              <a:gd name="T1" fmla="*/ 2147483646 h 272"/>
              <a:gd name="T2" fmla="*/ 2147483646 w 434"/>
              <a:gd name="T3" fmla="*/ 2147483646 h 272"/>
              <a:gd name="T4" fmla="*/ 2147483646 w 434"/>
              <a:gd name="T5" fmla="*/ 0 h 272"/>
              <a:gd name="T6" fmla="*/ 2147483646 w 434"/>
              <a:gd name="T7" fmla="*/ 2147483646 h 272"/>
              <a:gd name="T8" fmla="*/ 2147483646 w 434"/>
              <a:gd name="T9" fmla="*/ 2147483646 h 272"/>
              <a:gd name="T10" fmla="*/ 2147483646 w 434"/>
              <a:gd name="T11" fmla="*/ 2147483646 h 272"/>
              <a:gd name="T12" fmla="*/ 2147483646 w 434"/>
              <a:gd name="T13" fmla="*/ 2147483646 h 272"/>
              <a:gd name="T14" fmla="*/ 2147483646 w 434"/>
              <a:gd name="T15" fmla="*/ 2147483646 h 272"/>
              <a:gd name="T16" fmla="*/ 2147483646 w 434"/>
              <a:gd name="T17" fmla="*/ 0 h 272"/>
              <a:gd name="T18" fmla="*/ 2147483646 w 434"/>
              <a:gd name="T19" fmla="*/ 2147483646 h 272"/>
              <a:gd name="T20" fmla="*/ 2147483646 w 434"/>
              <a:gd name="T21" fmla="*/ 2147483646 h 272"/>
              <a:gd name="T22" fmla="*/ 2147483646 w 434"/>
              <a:gd name="T23" fmla="*/ 2147483646 h 272"/>
              <a:gd name="T24" fmla="*/ 2147483646 w 434"/>
              <a:gd name="T25" fmla="*/ 2147483646 h 272"/>
              <a:gd name="T26" fmla="*/ 2147483646 w 434"/>
              <a:gd name="T27" fmla="*/ 2147483646 h 272"/>
              <a:gd name="T28" fmla="*/ 2147483646 w 434"/>
              <a:gd name="T29" fmla="*/ 2147483646 h 272"/>
              <a:gd name="T30" fmla="*/ 2147483646 w 434"/>
              <a:gd name="T31" fmla="*/ 2147483646 h 272"/>
              <a:gd name="T32" fmla="*/ 0 w 434"/>
              <a:gd name="T33" fmla="*/ 2147483646 h 272"/>
              <a:gd name="T34" fmla="*/ 2147483646 w 434"/>
              <a:gd name="T35" fmla="*/ 2147483646 h 272"/>
              <a:gd name="T36" fmla="*/ 2147483646 w 434"/>
              <a:gd name="T37" fmla="*/ 2147483646 h 272"/>
              <a:gd name="T38" fmla="*/ 2147483646 w 434"/>
              <a:gd name="T39" fmla="*/ 2147483646 h 272"/>
              <a:gd name="T40" fmla="*/ 2147483646 w 434"/>
              <a:gd name="T41" fmla="*/ 2147483646 h 272"/>
              <a:gd name="T42" fmla="*/ 2147483646 w 434"/>
              <a:gd name="T43" fmla="*/ 2147483646 h 272"/>
              <a:gd name="T44" fmla="*/ 2147483646 w 434"/>
              <a:gd name="T45" fmla="*/ 2147483646 h 272"/>
              <a:gd name="T46" fmla="*/ 2147483646 w 434"/>
              <a:gd name="T47" fmla="*/ 2147483646 h 272"/>
              <a:gd name="T48" fmla="*/ 2147483646 w 434"/>
              <a:gd name="T49" fmla="*/ 2147483646 h 272"/>
              <a:gd name="T50" fmla="*/ 2147483646 w 434"/>
              <a:gd name="T51" fmla="*/ 2147483646 h 272"/>
              <a:gd name="T52" fmla="*/ 2147483646 w 434"/>
              <a:gd name="T53" fmla="*/ 2147483646 h 272"/>
              <a:gd name="T54" fmla="*/ 2147483646 w 434"/>
              <a:gd name="T55" fmla="*/ 2147483646 h 272"/>
              <a:gd name="T56" fmla="*/ 2147483646 w 434"/>
              <a:gd name="T57" fmla="*/ 2147483646 h 272"/>
              <a:gd name="T58" fmla="*/ 2147483646 w 434"/>
              <a:gd name="T59" fmla="*/ 2147483646 h 272"/>
              <a:gd name="T60" fmla="*/ 2147483646 w 434"/>
              <a:gd name="T61" fmla="*/ 2147483646 h 272"/>
              <a:gd name="T62" fmla="*/ 2147483646 w 434"/>
              <a:gd name="T63" fmla="*/ 2147483646 h 272"/>
              <a:gd name="T64" fmla="*/ 2147483646 w 434"/>
              <a:gd name="T65" fmla="*/ 2147483646 h 272"/>
              <a:gd name="T66" fmla="*/ 2147483646 w 434"/>
              <a:gd name="T67" fmla="*/ 2147483646 h 272"/>
              <a:gd name="T68" fmla="*/ 2147483646 w 434"/>
              <a:gd name="T69" fmla="*/ 2147483646 h 272"/>
              <a:gd name="T70" fmla="*/ 2147483646 w 434"/>
              <a:gd name="T71" fmla="*/ 2147483646 h 272"/>
              <a:gd name="T72" fmla="*/ 2147483646 w 434"/>
              <a:gd name="T73" fmla="*/ 2147483646 h 272"/>
              <a:gd name="T74" fmla="*/ 2147483646 w 434"/>
              <a:gd name="T75" fmla="*/ 2147483646 h 272"/>
              <a:gd name="T76" fmla="*/ 2147483646 w 434"/>
              <a:gd name="T77" fmla="*/ 2147483646 h 272"/>
              <a:gd name="T78" fmla="*/ 2147483646 w 434"/>
              <a:gd name="T79" fmla="*/ 2147483646 h 272"/>
              <a:gd name="T80" fmla="*/ 2147483646 w 434"/>
              <a:gd name="T81" fmla="*/ 2147483646 h 272"/>
              <a:gd name="T82" fmla="*/ 2147483646 w 434"/>
              <a:gd name="T83" fmla="*/ 2147483646 h 272"/>
              <a:gd name="T84" fmla="*/ 2147483646 w 434"/>
              <a:gd name="T85" fmla="*/ 2147483646 h 272"/>
              <a:gd name="T86" fmla="*/ 2147483646 w 434"/>
              <a:gd name="T87" fmla="*/ 2147483646 h 272"/>
              <a:gd name="T88" fmla="*/ 2147483646 w 434"/>
              <a:gd name="T89" fmla="*/ 2147483646 h 272"/>
              <a:gd name="T90" fmla="*/ 2147483646 w 434"/>
              <a:gd name="T91" fmla="*/ 2147483646 h 272"/>
              <a:gd name="T92" fmla="*/ 2147483646 w 434"/>
              <a:gd name="T93" fmla="*/ 2147483646 h 272"/>
              <a:gd name="T94" fmla="*/ 2147483646 w 434"/>
              <a:gd name="T95" fmla="*/ 2147483646 h 272"/>
              <a:gd name="T96" fmla="*/ 2147483646 w 434"/>
              <a:gd name="T97" fmla="*/ 2147483646 h 272"/>
              <a:gd name="T98" fmla="*/ 2147483646 w 434"/>
              <a:gd name="T99" fmla="*/ 2147483646 h 272"/>
              <a:gd name="T100" fmla="*/ 2147483646 w 434"/>
              <a:gd name="T101" fmla="*/ 2147483646 h 27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34" h="272">
                <a:moveTo>
                  <a:pt x="396" y="8"/>
                </a:moveTo>
                <a:lnTo>
                  <a:pt x="396" y="8"/>
                </a:lnTo>
                <a:lnTo>
                  <a:pt x="394" y="12"/>
                </a:lnTo>
                <a:lnTo>
                  <a:pt x="388" y="14"/>
                </a:lnTo>
                <a:lnTo>
                  <a:pt x="358" y="12"/>
                </a:lnTo>
                <a:lnTo>
                  <a:pt x="330" y="6"/>
                </a:lnTo>
                <a:lnTo>
                  <a:pt x="314" y="0"/>
                </a:lnTo>
                <a:lnTo>
                  <a:pt x="270" y="42"/>
                </a:lnTo>
                <a:lnTo>
                  <a:pt x="272" y="60"/>
                </a:lnTo>
                <a:lnTo>
                  <a:pt x="268" y="62"/>
                </a:lnTo>
                <a:lnTo>
                  <a:pt x="246" y="64"/>
                </a:lnTo>
                <a:lnTo>
                  <a:pt x="228" y="62"/>
                </a:lnTo>
                <a:lnTo>
                  <a:pt x="222" y="62"/>
                </a:lnTo>
                <a:lnTo>
                  <a:pt x="218" y="60"/>
                </a:lnTo>
                <a:lnTo>
                  <a:pt x="214" y="56"/>
                </a:lnTo>
                <a:lnTo>
                  <a:pt x="212" y="52"/>
                </a:lnTo>
                <a:lnTo>
                  <a:pt x="208" y="2"/>
                </a:lnTo>
                <a:lnTo>
                  <a:pt x="168" y="0"/>
                </a:lnTo>
                <a:lnTo>
                  <a:pt x="152" y="36"/>
                </a:lnTo>
                <a:lnTo>
                  <a:pt x="150" y="20"/>
                </a:lnTo>
                <a:lnTo>
                  <a:pt x="148" y="6"/>
                </a:lnTo>
                <a:lnTo>
                  <a:pt x="144" y="0"/>
                </a:lnTo>
                <a:lnTo>
                  <a:pt x="128" y="8"/>
                </a:lnTo>
                <a:lnTo>
                  <a:pt x="120" y="18"/>
                </a:lnTo>
                <a:lnTo>
                  <a:pt x="118" y="20"/>
                </a:lnTo>
                <a:lnTo>
                  <a:pt x="102" y="24"/>
                </a:lnTo>
                <a:lnTo>
                  <a:pt x="78" y="48"/>
                </a:lnTo>
                <a:lnTo>
                  <a:pt x="56" y="70"/>
                </a:lnTo>
                <a:lnTo>
                  <a:pt x="12" y="128"/>
                </a:lnTo>
                <a:lnTo>
                  <a:pt x="22" y="148"/>
                </a:lnTo>
                <a:lnTo>
                  <a:pt x="22" y="152"/>
                </a:lnTo>
                <a:lnTo>
                  <a:pt x="20" y="152"/>
                </a:lnTo>
                <a:lnTo>
                  <a:pt x="20" y="156"/>
                </a:lnTo>
                <a:lnTo>
                  <a:pt x="20" y="160"/>
                </a:lnTo>
                <a:lnTo>
                  <a:pt x="24" y="172"/>
                </a:lnTo>
                <a:lnTo>
                  <a:pt x="32" y="188"/>
                </a:lnTo>
                <a:lnTo>
                  <a:pt x="34" y="198"/>
                </a:lnTo>
                <a:lnTo>
                  <a:pt x="34" y="206"/>
                </a:lnTo>
                <a:lnTo>
                  <a:pt x="34" y="208"/>
                </a:lnTo>
                <a:lnTo>
                  <a:pt x="0" y="228"/>
                </a:lnTo>
                <a:lnTo>
                  <a:pt x="0" y="236"/>
                </a:lnTo>
                <a:lnTo>
                  <a:pt x="16" y="244"/>
                </a:lnTo>
                <a:lnTo>
                  <a:pt x="18" y="248"/>
                </a:lnTo>
                <a:lnTo>
                  <a:pt x="18" y="252"/>
                </a:lnTo>
                <a:lnTo>
                  <a:pt x="22" y="256"/>
                </a:lnTo>
                <a:lnTo>
                  <a:pt x="36" y="264"/>
                </a:lnTo>
                <a:lnTo>
                  <a:pt x="64" y="272"/>
                </a:lnTo>
                <a:lnTo>
                  <a:pt x="74" y="266"/>
                </a:lnTo>
                <a:lnTo>
                  <a:pt x="84" y="252"/>
                </a:lnTo>
                <a:lnTo>
                  <a:pt x="92" y="230"/>
                </a:lnTo>
                <a:lnTo>
                  <a:pt x="114" y="238"/>
                </a:lnTo>
                <a:lnTo>
                  <a:pt x="118" y="240"/>
                </a:lnTo>
                <a:lnTo>
                  <a:pt x="118" y="242"/>
                </a:lnTo>
                <a:lnTo>
                  <a:pt x="118" y="244"/>
                </a:lnTo>
                <a:lnTo>
                  <a:pt x="116" y="250"/>
                </a:lnTo>
                <a:lnTo>
                  <a:pt x="116" y="256"/>
                </a:lnTo>
                <a:lnTo>
                  <a:pt x="118" y="260"/>
                </a:lnTo>
                <a:lnTo>
                  <a:pt x="124" y="264"/>
                </a:lnTo>
                <a:lnTo>
                  <a:pt x="148" y="264"/>
                </a:lnTo>
                <a:lnTo>
                  <a:pt x="160" y="260"/>
                </a:lnTo>
                <a:lnTo>
                  <a:pt x="170" y="256"/>
                </a:lnTo>
                <a:lnTo>
                  <a:pt x="172" y="252"/>
                </a:lnTo>
                <a:lnTo>
                  <a:pt x="176" y="252"/>
                </a:lnTo>
                <a:lnTo>
                  <a:pt x="184" y="252"/>
                </a:lnTo>
                <a:lnTo>
                  <a:pt x="198" y="256"/>
                </a:lnTo>
                <a:lnTo>
                  <a:pt x="202" y="258"/>
                </a:lnTo>
                <a:lnTo>
                  <a:pt x="208" y="264"/>
                </a:lnTo>
                <a:lnTo>
                  <a:pt x="212" y="250"/>
                </a:lnTo>
                <a:lnTo>
                  <a:pt x="214" y="248"/>
                </a:lnTo>
                <a:lnTo>
                  <a:pt x="216" y="248"/>
                </a:lnTo>
                <a:lnTo>
                  <a:pt x="220" y="242"/>
                </a:lnTo>
                <a:lnTo>
                  <a:pt x="224" y="236"/>
                </a:lnTo>
                <a:lnTo>
                  <a:pt x="230" y="228"/>
                </a:lnTo>
                <a:lnTo>
                  <a:pt x="238" y="220"/>
                </a:lnTo>
                <a:lnTo>
                  <a:pt x="248" y="214"/>
                </a:lnTo>
                <a:lnTo>
                  <a:pt x="250" y="212"/>
                </a:lnTo>
                <a:lnTo>
                  <a:pt x="250" y="214"/>
                </a:lnTo>
                <a:lnTo>
                  <a:pt x="252" y="214"/>
                </a:lnTo>
                <a:lnTo>
                  <a:pt x="258" y="216"/>
                </a:lnTo>
                <a:lnTo>
                  <a:pt x="260" y="216"/>
                </a:lnTo>
                <a:lnTo>
                  <a:pt x="268" y="176"/>
                </a:lnTo>
                <a:lnTo>
                  <a:pt x="280" y="172"/>
                </a:lnTo>
                <a:lnTo>
                  <a:pt x="290" y="166"/>
                </a:lnTo>
                <a:lnTo>
                  <a:pt x="296" y="160"/>
                </a:lnTo>
                <a:lnTo>
                  <a:pt x="298" y="156"/>
                </a:lnTo>
                <a:lnTo>
                  <a:pt x="300" y="150"/>
                </a:lnTo>
                <a:lnTo>
                  <a:pt x="296" y="138"/>
                </a:lnTo>
                <a:lnTo>
                  <a:pt x="294" y="128"/>
                </a:lnTo>
                <a:lnTo>
                  <a:pt x="296" y="122"/>
                </a:lnTo>
                <a:lnTo>
                  <a:pt x="298" y="120"/>
                </a:lnTo>
                <a:lnTo>
                  <a:pt x="302" y="120"/>
                </a:lnTo>
                <a:lnTo>
                  <a:pt x="310" y="120"/>
                </a:lnTo>
                <a:lnTo>
                  <a:pt x="320" y="124"/>
                </a:lnTo>
                <a:lnTo>
                  <a:pt x="322" y="112"/>
                </a:lnTo>
                <a:lnTo>
                  <a:pt x="322" y="110"/>
                </a:lnTo>
                <a:lnTo>
                  <a:pt x="322" y="108"/>
                </a:lnTo>
                <a:lnTo>
                  <a:pt x="336" y="102"/>
                </a:lnTo>
                <a:lnTo>
                  <a:pt x="338" y="96"/>
                </a:lnTo>
                <a:lnTo>
                  <a:pt x="330" y="96"/>
                </a:lnTo>
                <a:lnTo>
                  <a:pt x="328" y="94"/>
                </a:lnTo>
                <a:lnTo>
                  <a:pt x="328" y="90"/>
                </a:lnTo>
                <a:lnTo>
                  <a:pt x="328" y="88"/>
                </a:lnTo>
                <a:lnTo>
                  <a:pt x="330" y="86"/>
                </a:lnTo>
                <a:lnTo>
                  <a:pt x="332" y="86"/>
                </a:lnTo>
                <a:lnTo>
                  <a:pt x="334" y="86"/>
                </a:lnTo>
                <a:lnTo>
                  <a:pt x="342" y="84"/>
                </a:lnTo>
                <a:lnTo>
                  <a:pt x="352" y="76"/>
                </a:lnTo>
                <a:lnTo>
                  <a:pt x="404" y="40"/>
                </a:lnTo>
                <a:lnTo>
                  <a:pt x="420" y="48"/>
                </a:lnTo>
                <a:lnTo>
                  <a:pt x="428" y="48"/>
                </a:lnTo>
                <a:lnTo>
                  <a:pt x="424" y="30"/>
                </a:lnTo>
                <a:lnTo>
                  <a:pt x="424" y="28"/>
                </a:lnTo>
                <a:lnTo>
                  <a:pt x="434" y="12"/>
                </a:lnTo>
                <a:lnTo>
                  <a:pt x="432" y="12"/>
                </a:lnTo>
                <a:lnTo>
                  <a:pt x="426" y="12"/>
                </a:lnTo>
                <a:lnTo>
                  <a:pt x="426" y="14"/>
                </a:lnTo>
                <a:lnTo>
                  <a:pt x="424" y="14"/>
                </a:lnTo>
                <a:lnTo>
                  <a:pt x="408" y="16"/>
                </a:lnTo>
                <a:lnTo>
                  <a:pt x="404" y="16"/>
                </a:lnTo>
                <a:lnTo>
                  <a:pt x="404" y="12"/>
                </a:lnTo>
                <a:lnTo>
                  <a:pt x="400" y="8"/>
                </a:lnTo>
                <a:lnTo>
                  <a:pt x="396" y="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2" name="圈箭头"/>
          <p:cNvSpPr/>
          <p:nvPr/>
        </p:nvSpPr>
        <p:spPr>
          <a:xfrm rot="5400000">
            <a:off x="7271172" y="4692863"/>
            <a:ext cx="853076" cy="853919"/>
          </a:xfrm>
          <a:custGeom>
            <a:avLst/>
            <a:gdLst>
              <a:gd name="connsiteX0" fmla="*/ 363514 w 648072"/>
              <a:gd name="connsiteY0" fmla="*/ 144016 h 648072"/>
              <a:gd name="connsiteX1" fmla="*/ 543534 w 648072"/>
              <a:gd name="connsiteY1" fmla="*/ 324036 h 648072"/>
              <a:gd name="connsiteX2" fmla="*/ 363514 w 648072"/>
              <a:gd name="connsiteY2" fmla="*/ 504056 h 648072"/>
              <a:gd name="connsiteX3" fmla="*/ 363514 w 648072"/>
              <a:gd name="connsiteY3" fmla="*/ 414046 h 648072"/>
              <a:gd name="connsiteX4" fmla="*/ 104538 w 648072"/>
              <a:gd name="connsiteY4" fmla="*/ 414046 h 648072"/>
              <a:gd name="connsiteX5" fmla="*/ 104538 w 648072"/>
              <a:gd name="connsiteY5" fmla="*/ 234026 h 648072"/>
              <a:gd name="connsiteX6" fmla="*/ 363514 w 648072"/>
              <a:gd name="connsiteY6" fmla="*/ 234026 h 648072"/>
              <a:gd name="connsiteX7" fmla="*/ 324036 w 648072"/>
              <a:gd name="connsiteY7" fmla="*/ 37381 h 648072"/>
              <a:gd name="connsiteX8" fmla="*/ 37381 w 648072"/>
              <a:gd name="connsiteY8" fmla="*/ 324036 h 648072"/>
              <a:gd name="connsiteX9" fmla="*/ 324036 w 648072"/>
              <a:gd name="connsiteY9" fmla="*/ 610691 h 648072"/>
              <a:gd name="connsiteX10" fmla="*/ 610691 w 648072"/>
              <a:gd name="connsiteY10" fmla="*/ 324036 h 648072"/>
              <a:gd name="connsiteX11" fmla="*/ 324036 w 648072"/>
              <a:gd name="connsiteY11" fmla="*/ 37381 h 648072"/>
              <a:gd name="connsiteX12" fmla="*/ 324036 w 648072"/>
              <a:gd name="connsiteY12" fmla="*/ 0 h 648072"/>
              <a:gd name="connsiteX13" fmla="*/ 648072 w 648072"/>
              <a:gd name="connsiteY13" fmla="*/ 324036 h 648072"/>
              <a:gd name="connsiteX14" fmla="*/ 324036 w 648072"/>
              <a:gd name="connsiteY14" fmla="*/ 648072 h 648072"/>
              <a:gd name="connsiteX15" fmla="*/ 0 w 648072"/>
              <a:gd name="connsiteY15" fmla="*/ 324036 h 648072"/>
              <a:gd name="connsiteX16" fmla="*/ 324036 w 648072"/>
              <a:gd name="connsiteY16" fmla="*/ 0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48072" h="648072">
                <a:moveTo>
                  <a:pt x="363514" y="144016"/>
                </a:moveTo>
                <a:lnTo>
                  <a:pt x="543534" y="324036"/>
                </a:lnTo>
                <a:lnTo>
                  <a:pt x="363514" y="504056"/>
                </a:lnTo>
                <a:lnTo>
                  <a:pt x="363514" y="414046"/>
                </a:lnTo>
                <a:lnTo>
                  <a:pt x="104538" y="414046"/>
                </a:lnTo>
                <a:lnTo>
                  <a:pt x="104538" y="234026"/>
                </a:lnTo>
                <a:lnTo>
                  <a:pt x="363514" y="234026"/>
                </a:lnTo>
                <a:close/>
                <a:moveTo>
                  <a:pt x="324036" y="37381"/>
                </a:moveTo>
                <a:cubicBezTo>
                  <a:pt x="165721" y="37381"/>
                  <a:pt x="37381" y="165721"/>
                  <a:pt x="37381" y="324036"/>
                </a:cubicBezTo>
                <a:cubicBezTo>
                  <a:pt x="37381" y="482351"/>
                  <a:pt x="165721" y="610691"/>
                  <a:pt x="324036" y="610691"/>
                </a:cubicBezTo>
                <a:cubicBezTo>
                  <a:pt x="482351" y="610691"/>
                  <a:pt x="610691" y="482351"/>
                  <a:pt x="610691" y="324036"/>
                </a:cubicBezTo>
                <a:cubicBezTo>
                  <a:pt x="610691" y="165721"/>
                  <a:pt x="482351" y="37381"/>
                  <a:pt x="324036" y="37381"/>
                </a:cubicBezTo>
                <a:close/>
                <a:moveTo>
                  <a:pt x="324036" y="0"/>
                </a:moveTo>
                <a:cubicBezTo>
                  <a:pt x="502996" y="0"/>
                  <a:pt x="648072" y="145076"/>
                  <a:pt x="648072" y="324036"/>
                </a:cubicBezTo>
                <a:cubicBezTo>
                  <a:pt x="648072" y="502996"/>
                  <a:pt x="502996" y="648072"/>
                  <a:pt x="324036" y="648072"/>
                </a:cubicBezTo>
                <a:cubicBezTo>
                  <a:pt x="145076" y="648072"/>
                  <a:pt x="0" y="502996"/>
                  <a:pt x="0" y="324036"/>
                </a:cubicBezTo>
                <a:cubicBezTo>
                  <a:pt x="0" y="145076"/>
                  <a:pt x="145076" y="0"/>
                  <a:pt x="3240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3" name="圈箭头"/>
          <p:cNvSpPr/>
          <p:nvPr/>
        </p:nvSpPr>
        <p:spPr>
          <a:xfrm>
            <a:off x="3508375" y="4505960"/>
            <a:ext cx="1599565" cy="1223645"/>
          </a:xfrm>
          <a:custGeom>
            <a:avLst/>
            <a:gdLst>
              <a:gd name="connsiteX0" fmla="*/ 363514 w 648072"/>
              <a:gd name="connsiteY0" fmla="*/ 144016 h 648072"/>
              <a:gd name="connsiteX1" fmla="*/ 363514 w 648072"/>
              <a:gd name="connsiteY1" fmla="*/ 234026 h 648072"/>
              <a:gd name="connsiteX2" fmla="*/ 104538 w 648072"/>
              <a:gd name="connsiteY2" fmla="*/ 234026 h 648072"/>
              <a:gd name="connsiteX3" fmla="*/ 104538 w 648072"/>
              <a:gd name="connsiteY3" fmla="*/ 414046 h 648072"/>
              <a:gd name="connsiteX4" fmla="*/ 363514 w 648072"/>
              <a:gd name="connsiteY4" fmla="*/ 414046 h 648072"/>
              <a:gd name="connsiteX5" fmla="*/ 363514 w 648072"/>
              <a:gd name="connsiteY5" fmla="*/ 504056 h 648072"/>
              <a:gd name="connsiteX6" fmla="*/ 543534 w 648072"/>
              <a:gd name="connsiteY6" fmla="*/ 324036 h 648072"/>
              <a:gd name="connsiteX7" fmla="*/ 324036 w 648072"/>
              <a:gd name="connsiteY7" fmla="*/ 0 h 648072"/>
              <a:gd name="connsiteX8" fmla="*/ 648072 w 648072"/>
              <a:gd name="connsiteY8" fmla="*/ 324036 h 648072"/>
              <a:gd name="connsiteX9" fmla="*/ 324036 w 648072"/>
              <a:gd name="connsiteY9" fmla="*/ 648072 h 648072"/>
              <a:gd name="connsiteX10" fmla="*/ 0 w 648072"/>
              <a:gd name="connsiteY10" fmla="*/ 324036 h 648072"/>
              <a:gd name="connsiteX11" fmla="*/ 324036 w 648072"/>
              <a:gd name="connsiteY11" fmla="*/ 0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072" h="648072">
                <a:moveTo>
                  <a:pt x="363514" y="144016"/>
                </a:moveTo>
                <a:lnTo>
                  <a:pt x="363514" y="234026"/>
                </a:lnTo>
                <a:lnTo>
                  <a:pt x="104538" y="234026"/>
                </a:lnTo>
                <a:lnTo>
                  <a:pt x="104538" y="414046"/>
                </a:lnTo>
                <a:lnTo>
                  <a:pt x="363514" y="414046"/>
                </a:lnTo>
                <a:lnTo>
                  <a:pt x="363514" y="504056"/>
                </a:lnTo>
                <a:lnTo>
                  <a:pt x="543534" y="324036"/>
                </a:lnTo>
                <a:close/>
                <a:moveTo>
                  <a:pt x="324036" y="0"/>
                </a:moveTo>
                <a:cubicBezTo>
                  <a:pt x="502996" y="0"/>
                  <a:pt x="648072" y="145076"/>
                  <a:pt x="648072" y="324036"/>
                </a:cubicBezTo>
                <a:cubicBezTo>
                  <a:pt x="648072" y="502996"/>
                  <a:pt x="502996" y="648072"/>
                  <a:pt x="324036" y="648072"/>
                </a:cubicBezTo>
                <a:cubicBezTo>
                  <a:pt x="145076" y="648072"/>
                  <a:pt x="0" y="502996"/>
                  <a:pt x="0" y="324036"/>
                </a:cubicBezTo>
                <a:cubicBezTo>
                  <a:pt x="0" y="145076"/>
                  <a:pt x="145076" y="0"/>
                  <a:pt x="3240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0" name="圈箭头"/>
          <p:cNvSpPr/>
          <p:nvPr/>
        </p:nvSpPr>
        <p:spPr>
          <a:xfrm>
            <a:off x="9106535" y="4489450"/>
            <a:ext cx="1648460" cy="1322070"/>
          </a:xfrm>
          <a:custGeom>
            <a:avLst/>
            <a:gdLst>
              <a:gd name="connsiteX0" fmla="*/ 422617 w 720080"/>
              <a:gd name="connsiteY0" fmla="*/ 167125 h 720080"/>
              <a:gd name="connsiteX1" fmla="*/ 392320 w 720080"/>
              <a:gd name="connsiteY1" fmla="*/ 179675 h 720080"/>
              <a:gd name="connsiteX2" fmla="*/ 392320 w 720080"/>
              <a:gd name="connsiteY2" fmla="*/ 240270 h 720080"/>
              <a:gd name="connsiteX3" fmla="*/ 470117 w 720080"/>
              <a:gd name="connsiteY3" fmla="*/ 318067 h 720080"/>
              <a:gd name="connsiteX4" fmla="*/ 151276 w 720080"/>
              <a:gd name="connsiteY4" fmla="*/ 318067 h 720080"/>
              <a:gd name="connsiteX5" fmla="*/ 108429 w 720080"/>
              <a:gd name="connsiteY5" fmla="*/ 360915 h 720080"/>
              <a:gd name="connsiteX6" fmla="*/ 151276 w 720080"/>
              <a:gd name="connsiteY6" fmla="*/ 403762 h 720080"/>
              <a:gd name="connsiteX7" fmla="*/ 467182 w 720080"/>
              <a:gd name="connsiteY7" fmla="*/ 403762 h 720080"/>
              <a:gd name="connsiteX8" fmla="*/ 391132 w 720080"/>
              <a:gd name="connsiteY8" fmla="*/ 479811 h 720080"/>
              <a:gd name="connsiteX9" fmla="*/ 391132 w 720080"/>
              <a:gd name="connsiteY9" fmla="*/ 540406 h 720080"/>
              <a:gd name="connsiteX10" fmla="*/ 451727 w 720080"/>
              <a:gd name="connsiteY10" fmla="*/ 540406 h 720080"/>
              <a:gd name="connsiteX11" fmla="*/ 597086 w 720080"/>
              <a:gd name="connsiteY11" fmla="*/ 395048 h 720080"/>
              <a:gd name="connsiteX12" fmla="*/ 603450 w 720080"/>
              <a:gd name="connsiteY12" fmla="*/ 388459 h 720080"/>
              <a:gd name="connsiteX13" fmla="*/ 605656 w 720080"/>
              <a:gd name="connsiteY13" fmla="*/ 385654 h 720080"/>
              <a:gd name="connsiteX14" fmla="*/ 607314 w 720080"/>
              <a:gd name="connsiteY14" fmla="*/ 381802 h 720080"/>
              <a:gd name="connsiteX15" fmla="*/ 611651 w 720080"/>
              <a:gd name="connsiteY15" fmla="*/ 359975 h 720080"/>
              <a:gd name="connsiteX16" fmla="*/ 607314 w 720080"/>
              <a:gd name="connsiteY16" fmla="*/ 338148 h 720080"/>
              <a:gd name="connsiteX17" fmla="*/ 604581 w 720080"/>
              <a:gd name="connsiteY17" fmla="*/ 333055 h 720080"/>
              <a:gd name="connsiteX18" fmla="*/ 603896 w 720080"/>
              <a:gd name="connsiteY18" fmla="*/ 331821 h 720080"/>
              <a:gd name="connsiteX19" fmla="*/ 598273 w 720080"/>
              <a:gd name="connsiteY19" fmla="*/ 325033 h 720080"/>
              <a:gd name="connsiteX20" fmla="*/ 452915 w 720080"/>
              <a:gd name="connsiteY20" fmla="*/ 179675 h 720080"/>
              <a:gd name="connsiteX21" fmla="*/ 422617 w 720080"/>
              <a:gd name="connsiteY21" fmla="*/ 167125 h 720080"/>
              <a:gd name="connsiteX22" fmla="*/ 360040 w 720080"/>
              <a:gd name="connsiteY22" fmla="*/ 0 h 720080"/>
              <a:gd name="connsiteX23" fmla="*/ 720080 w 720080"/>
              <a:gd name="connsiteY23" fmla="*/ 360040 h 720080"/>
              <a:gd name="connsiteX24" fmla="*/ 360040 w 720080"/>
              <a:gd name="connsiteY24" fmla="*/ 720080 h 720080"/>
              <a:gd name="connsiteX25" fmla="*/ 0 w 720080"/>
              <a:gd name="connsiteY25" fmla="*/ 360040 h 720080"/>
              <a:gd name="connsiteX26" fmla="*/ 360040 w 720080"/>
              <a:gd name="connsiteY2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6" name="圆环小人"/>
          <p:cNvSpPr/>
          <p:nvPr/>
        </p:nvSpPr>
        <p:spPr>
          <a:xfrm>
            <a:off x="4830445" y="1388745"/>
            <a:ext cx="1191260" cy="1044575"/>
          </a:xfrm>
          <a:custGeom>
            <a:avLst/>
            <a:gdLst/>
            <a:ahLst/>
            <a:cxnLst/>
            <a:rect l="l" t="t" r="r" b="b"/>
            <a:pathLst>
              <a:path w="1363201" h="1348896">
                <a:moveTo>
                  <a:pt x="658470" y="710475"/>
                </a:moveTo>
                <a:cubicBezTo>
                  <a:pt x="1027156" y="698755"/>
                  <a:pt x="1338704" y="981142"/>
                  <a:pt x="1363201" y="1348896"/>
                </a:cubicBezTo>
                <a:lnTo>
                  <a:pt x="1262707" y="1348896"/>
                </a:lnTo>
                <a:cubicBezTo>
                  <a:pt x="1239052" y="1037914"/>
                  <a:pt x="974407" y="800143"/>
                  <a:pt x="661637" y="810085"/>
                </a:cubicBezTo>
                <a:cubicBezTo>
                  <a:pt x="361432" y="819628"/>
                  <a:pt x="119967" y="1054106"/>
                  <a:pt x="99662" y="1348896"/>
                </a:cubicBezTo>
                <a:lnTo>
                  <a:pt x="0" y="1348896"/>
                </a:lnTo>
                <a:cubicBezTo>
                  <a:pt x="20238" y="1000252"/>
                  <a:pt x="304456" y="721728"/>
                  <a:pt x="658470" y="710475"/>
                </a:cubicBezTo>
                <a:close/>
                <a:moveTo>
                  <a:pt x="680226" y="95884"/>
                </a:moveTo>
                <a:cubicBezTo>
                  <a:pt x="551092" y="95884"/>
                  <a:pt x="446408" y="200568"/>
                  <a:pt x="446408" y="329703"/>
                </a:cubicBezTo>
                <a:cubicBezTo>
                  <a:pt x="446408" y="458838"/>
                  <a:pt x="551092" y="563521"/>
                  <a:pt x="680226" y="563521"/>
                </a:cubicBezTo>
                <a:cubicBezTo>
                  <a:pt x="809361" y="563521"/>
                  <a:pt x="914045" y="458838"/>
                  <a:pt x="914045" y="329703"/>
                </a:cubicBezTo>
                <a:cubicBezTo>
                  <a:pt x="914045" y="200568"/>
                  <a:pt x="809361" y="95884"/>
                  <a:pt x="680226" y="95884"/>
                </a:cubicBezTo>
                <a:close/>
                <a:moveTo>
                  <a:pt x="680226" y="0"/>
                </a:moveTo>
                <a:cubicBezTo>
                  <a:pt x="862316" y="0"/>
                  <a:pt x="1009929" y="147613"/>
                  <a:pt x="1009929" y="329703"/>
                </a:cubicBezTo>
                <a:cubicBezTo>
                  <a:pt x="1009929" y="511793"/>
                  <a:pt x="862316" y="659406"/>
                  <a:pt x="680226" y="659406"/>
                </a:cubicBezTo>
                <a:cubicBezTo>
                  <a:pt x="498136" y="659406"/>
                  <a:pt x="350524" y="511793"/>
                  <a:pt x="350524" y="329703"/>
                </a:cubicBezTo>
                <a:cubicBezTo>
                  <a:pt x="350524" y="147613"/>
                  <a:pt x="498136" y="0"/>
                  <a:pt x="680226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话筒"/>
          <p:cNvSpPr/>
          <p:nvPr/>
        </p:nvSpPr>
        <p:spPr bwMode="auto">
          <a:xfrm>
            <a:off x="782320" y="768350"/>
            <a:ext cx="1207770" cy="1566545"/>
          </a:xfrm>
          <a:custGeom>
            <a:avLst/>
            <a:gdLst>
              <a:gd name="T0" fmla="*/ 160341593 w 3157"/>
              <a:gd name="T1" fmla="*/ 447461 h 6369"/>
              <a:gd name="T2" fmla="*/ 170971493 w 3157"/>
              <a:gd name="T3" fmla="*/ 2415572 h 6369"/>
              <a:gd name="T4" fmla="*/ 181422476 w 3157"/>
              <a:gd name="T5" fmla="*/ 5099442 h 6369"/>
              <a:gd name="T6" fmla="*/ 215724125 w 3157"/>
              <a:gd name="T7" fmla="*/ 61729896 h 6369"/>
              <a:gd name="T8" fmla="*/ 218671930 w 3157"/>
              <a:gd name="T9" fmla="*/ 22723907 h 6369"/>
              <a:gd name="T10" fmla="*/ 227247118 w 3157"/>
              <a:gd name="T11" fmla="*/ 28807405 h 6369"/>
              <a:gd name="T12" fmla="*/ 235286749 w 3157"/>
              <a:gd name="T13" fmla="*/ 35606660 h 6369"/>
              <a:gd name="T14" fmla="*/ 242879236 w 3157"/>
              <a:gd name="T15" fmla="*/ 43032242 h 6369"/>
              <a:gd name="T16" fmla="*/ 249846857 w 3157"/>
              <a:gd name="T17" fmla="*/ 50904986 h 6369"/>
              <a:gd name="T18" fmla="*/ 256278322 w 3157"/>
              <a:gd name="T19" fmla="*/ 59314623 h 6369"/>
              <a:gd name="T20" fmla="*/ 261995314 w 3157"/>
              <a:gd name="T21" fmla="*/ 68260855 h 6369"/>
              <a:gd name="T22" fmla="*/ 267176150 w 3157"/>
              <a:gd name="T23" fmla="*/ 77565115 h 6369"/>
              <a:gd name="T24" fmla="*/ 271553203 w 3157"/>
              <a:gd name="T25" fmla="*/ 87227106 h 6369"/>
              <a:gd name="T26" fmla="*/ 275215781 w 3157"/>
              <a:gd name="T27" fmla="*/ 97336557 h 6369"/>
              <a:gd name="T28" fmla="*/ 278163288 w 3157"/>
              <a:gd name="T29" fmla="*/ 107714305 h 6369"/>
              <a:gd name="T30" fmla="*/ 207595185 w 3157"/>
              <a:gd name="T31" fmla="*/ 152804091 h 6369"/>
              <a:gd name="T32" fmla="*/ 207595185 w 3157"/>
              <a:gd name="T33" fmla="*/ 190379162 h 6369"/>
              <a:gd name="T34" fmla="*/ 282004485 w 3157"/>
              <a:gd name="T35" fmla="*/ 273043719 h 6369"/>
              <a:gd name="T36" fmla="*/ 278699442 w 3157"/>
              <a:gd name="T37" fmla="*/ 314465280 h 6369"/>
              <a:gd name="T38" fmla="*/ 276287493 w 3157"/>
              <a:gd name="T39" fmla="*/ 323858973 h 6369"/>
              <a:gd name="T40" fmla="*/ 271553203 w 3157"/>
              <a:gd name="T41" fmla="*/ 337368052 h 6369"/>
              <a:gd name="T42" fmla="*/ 265568284 w 3157"/>
              <a:gd name="T43" fmla="*/ 350340238 h 6369"/>
              <a:gd name="T44" fmla="*/ 258243426 w 3157"/>
              <a:gd name="T45" fmla="*/ 362507532 h 6369"/>
              <a:gd name="T46" fmla="*/ 249846857 w 3157"/>
              <a:gd name="T47" fmla="*/ 373779903 h 6369"/>
              <a:gd name="T48" fmla="*/ 240378276 w 3157"/>
              <a:gd name="T49" fmla="*/ 384247084 h 6369"/>
              <a:gd name="T50" fmla="*/ 229837686 w 3157"/>
              <a:gd name="T51" fmla="*/ 393730210 h 6369"/>
              <a:gd name="T52" fmla="*/ 218582621 w 3157"/>
              <a:gd name="T53" fmla="*/ 402139847 h 6369"/>
              <a:gd name="T54" fmla="*/ 206344854 w 3157"/>
              <a:gd name="T55" fmla="*/ 409386564 h 6369"/>
              <a:gd name="T56" fmla="*/ 193392314 w 3157"/>
              <a:gd name="T57" fmla="*/ 415291196 h 6369"/>
              <a:gd name="T58" fmla="*/ 179814609 w 3157"/>
              <a:gd name="T59" fmla="*/ 420032610 h 6369"/>
              <a:gd name="T60" fmla="*/ 279324608 w 3157"/>
              <a:gd name="T61" fmla="*/ 569795101 h 6369"/>
              <a:gd name="T62" fmla="*/ 105941464 w 3157"/>
              <a:gd name="T63" fmla="*/ 519516441 h 6369"/>
              <a:gd name="T64" fmla="*/ 101207174 w 3157"/>
              <a:gd name="T65" fmla="*/ 419764312 h 6369"/>
              <a:gd name="T66" fmla="*/ 87272232 w 3157"/>
              <a:gd name="T67" fmla="*/ 414843735 h 6369"/>
              <a:gd name="T68" fmla="*/ 74230383 w 3157"/>
              <a:gd name="T69" fmla="*/ 408491941 h 6369"/>
              <a:gd name="T70" fmla="*/ 61724688 w 3157"/>
              <a:gd name="T71" fmla="*/ 400976927 h 6369"/>
              <a:gd name="T72" fmla="*/ 50291004 w 3157"/>
              <a:gd name="T73" fmla="*/ 392209260 h 6369"/>
              <a:gd name="T74" fmla="*/ 39750414 w 3157"/>
              <a:gd name="T75" fmla="*/ 382278973 h 6369"/>
              <a:gd name="T76" fmla="*/ 30192524 w 3157"/>
              <a:gd name="T77" fmla="*/ 371453764 h 6369"/>
              <a:gd name="T78" fmla="*/ 21795656 w 3157"/>
              <a:gd name="T79" fmla="*/ 359555066 h 6369"/>
              <a:gd name="T80" fmla="*/ 14649716 w 3157"/>
              <a:gd name="T81" fmla="*/ 346851178 h 6369"/>
              <a:gd name="T82" fmla="*/ 8843415 w 3157"/>
              <a:gd name="T83" fmla="*/ 333431531 h 6369"/>
              <a:gd name="T84" fmla="*/ 4377053 w 3157"/>
              <a:gd name="T85" fmla="*/ 319385857 h 6369"/>
              <a:gd name="T86" fmla="*/ 78339507 w 3157"/>
              <a:gd name="T87" fmla="*/ 273043719 h 6369"/>
              <a:gd name="T88" fmla="*/ 78339507 w 3157"/>
              <a:gd name="T89" fmla="*/ 231890155 h 6369"/>
              <a:gd name="T90" fmla="*/ 0 w 3157"/>
              <a:gd name="T91" fmla="*/ 152804091 h 6369"/>
              <a:gd name="T92" fmla="*/ 2947805 w 3157"/>
              <a:gd name="T93" fmla="*/ 111293097 h 6369"/>
              <a:gd name="T94" fmla="*/ 4734290 w 3157"/>
              <a:gd name="T95" fmla="*/ 104404409 h 6369"/>
              <a:gd name="T96" fmla="*/ 7771404 w 3157"/>
              <a:gd name="T97" fmla="*/ 94294958 h 6369"/>
              <a:gd name="T98" fmla="*/ 11612601 w 3157"/>
              <a:gd name="T99" fmla="*/ 84543236 h 6369"/>
              <a:gd name="T100" fmla="*/ 16078665 w 3157"/>
              <a:gd name="T101" fmla="*/ 75149543 h 6369"/>
              <a:gd name="T102" fmla="*/ 21170491 w 3157"/>
              <a:gd name="T103" fmla="*/ 66113879 h 6369"/>
              <a:gd name="T104" fmla="*/ 26976791 w 3157"/>
              <a:gd name="T105" fmla="*/ 57525377 h 6369"/>
              <a:gd name="T106" fmla="*/ 33408257 w 3157"/>
              <a:gd name="T107" fmla="*/ 49384037 h 6369"/>
              <a:gd name="T108" fmla="*/ 40286270 w 3157"/>
              <a:gd name="T109" fmla="*/ 41779590 h 6369"/>
              <a:gd name="T110" fmla="*/ 47789746 w 3157"/>
              <a:gd name="T111" fmla="*/ 34622605 h 6369"/>
              <a:gd name="T112" fmla="*/ 55739769 w 3157"/>
              <a:gd name="T113" fmla="*/ 28091646 h 6369"/>
              <a:gd name="T114" fmla="*/ 64225947 w 3157"/>
              <a:gd name="T115" fmla="*/ 22097581 h 6369"/>
              <a:gd name="T116" fmla="*/ 95132945 w 3157"/>
              <a:gd name="T117" fmla="*/ 6888688 h 6369"/>
              <a:gd name="T118" fmla="*/ 102547112 w 3157"/>
              <a:gd name="T119" fmla="*/ 4473116 h 6369"/>
              <a:gd name="T120" fmla="*/ 113980796 w 3157"/>
              <a:gd name="T121" fmla="*/ 1789246 h 6369"/>
              <a:gd name="T122" fmla="*/ 125772016 w 3157"/>
              <a:gd name="T123" fmla="*/ 0 h 6369"/>
              <a:gd name="T124" fmla="*/ 156679015 w 3157"/>
              <a:gd name="T125" fmla="*/ 89432 h 636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157" h="6369">
                <a:moveTo>
                  <a:pt x="1754" y="1"/>
                </a:moveTo>
                <a:lnTo>
                  <a:pt x="1754" y="1"/>
                </a:lnTo>
                <a:lnTo>
                  <a:pt x="1795" y="5"/>
                </a:lnTo>
                <a:lnTo>
                  <a:pt x="1835" y="12"/>
                </a:lnTo>
                <a:lnTo>
                  <a:pt x="1874" y="19"/>
                </a:lnTo>
                <a:lnTo>
                  <a:pt x="1914" y="27"/>
                </a:lnTo>
                <a:lnTo>
                  <a:pt x="1954" y="36"/>
                </a:lnTo>
                <a:lnTo>
                  <a:pt x="1992" y="46"/>
                </a:lnTo>
                <a:lnTo>
                  <a:pt x="2031" y="57"/>
                </a:lnTo>
                <a:lnTo>
                  <a:pt x="2068" y="69"/>
                </a:lnTo>
                <a:lnTo>
                  <a:pt x="2068" y="690"/>
                </a:lnTo>
                <a:lnTo>
                  <a:pt x="2415" y="690"/>
                </a:lnTo>
                <a:lnTo>
                  <a:pt x="2415" y="232"/>
                </a:lnTo>
                <a:lnTo>
                  <a:pt x="2448" y="254"/>
                </a:lnTo>
                <a:lnTo>
                  <a:pt x="2481" y="276"/>
                </a:lnTo>
                <a:lnTo>
                  <a:pt x="2513" y="299"/>
                </a:lnTo>
                <a:lnTo>
                  <a:pt x="2544" y="322"/>
                </a:lnTo>
                <a:lnTo>
                  <a:pt x="2575" y="347"/>
                </a:lnTo>
                <a:lnTo>
                  <a:pt x="2605" y="373"/>
                </a:lnTo>
                <a:lnTo>
                  <a:pt x="2634" y="398"/>
                </a:lnTo>
                <a:lnTo>
                  <a:pt x="2663" y="425"/>
                </a:lnTo>
                <a:lnTo>
                  <a:pt x="2692" y="453"/>
                </a:lnTo>
                <a:lnTo>
                  <a:pt x="2719" y="481"/>
                </a:lnTo>
                <a:lnTo>
                  <a:pt x="2746" y="510"/>
                </a:lnTo>
                <a:lnTo>
                  <a:pt x="2773" y="539"/>
                </a:lnTo>
                <a:lnTo>
                  <a:pt x="2797" y="569"/>
                </a:lnTo>
                <a:lnTo>
                  <a:pt x="2822" y="600"/>
                </a:lnTo>
                <a:lnTo>
                  <a:pt x="2846" y="631"/>
                </a:lnTo>
                <a:lnTo>
                  <a:pt x="2869" y="663"/>
                </a:lnTo>
                <a:lnTo>
                  <a:pt x="2891" y="695"/>
                </a:lnTo>
                <a:lnTo>
                  <a:pt x="2913" y="728"/>
                </a:lnTo>
                <a:lnTo>
                  <a:pt x="2933" y="763"/>
                </a:lnTo>
                <a:lnTo>
                  <a:pt x="2954" y="796"/>
                </a:lnTo>
                <a:lnTo>
                  <a:pt x="2973" y="831"/>
                </a:lnTo>
                <a:lnTo>
                  <a:pt x="2991" y="867"/>
                </a:lnTo>
                <a:lnTo>
                  <a:pt x="3008" y="902"/>
                </a:lnTo>
                <a:lnTo>
                  <a:pt x="3024" y="939"/>
                </a:lnTo>
                <a:lnTo>
                  <a:pt x="3040" y="975"/>
                </a:lnTo>
                <a:lnTo>
                  <a:pt x="3054" y="1012"/>
                </a:lnTo>
                <a:lnTo>
                  <a:pt x="3068" y="1050"/>
                </a:lnTo>
                <a:lnTo>
                  <a:pt x="3081" y="1088"/>
                </a:lnTo>
                <a:lnTo>
                  <a:pt x="3093" y="1126"/>
                </a:lnTo>
                <a:lnTo>
                  <a:pt x="3104" y="1165"/>
                </a:lnTo>
                <a:lnTo>
                  <a:pt x="3114" y="1204"/>
                </a:lnTo>
                <a:lnTo>
                  <a:pt x="3123" y="1244"/>
                </a:lnTo>
                <a:lnTo>
                  <a:pt x="2324" y="1244"/>
                </a:lnTo>
                <a:lnTo>
                  <a:pt x="2324" y="1708"/>
                </a:lnTo>
                <a:lnTo>
                  <a:pt x="3157" y="1708"/>
                </a:lnTo>
                <a:lnTo>
                  <a:pt x="3157" y="2128"/>
                </a:lnTo>
                <a:lnTo>
                  <a:pt x="2324" y="2128"/>
                </a:lnTo>
                <a:lnTo>
                  <a:pt x="2324" y="2592"/>
                </a:lnTo>
                <a:lnTo>
                  <a:pt x="3157" y="2592"/>
                </a:lnTo>
                <a:lnTo>
                  <a:pt x="3157" y="3052"/>
                </a:lnTo>
                <a:lnTo>
                  <a:pt x="2324" y="3052"/>
                </a:lnTo>
                <a:lnTo>
                  <a:pt x="2324" y="3515"/>
                </a:lnTo>
                <a:lnTo>
                  <a:pt x="3120" y="3515"/>
                </a:lnTo>
                <a:lnTo>
                  <a:pt x="3108" y="3568"/>
                </a:lnTo>
                <a:lnTo>
                  <a:pt x="3093" y="3620"/>
                </a:lnTo>
                <a:lnTo>
                  <a:pt x="3077" y="3671"/>
                </a:lnTo>
                <a:lnTo>
                  <a:pt x="3060" y="3722"/>
                </a:lnTo>
                <a:lnTo>
                  <a:pt x="3040" y="3771"/>
                </a:lnTo>
                <a:lnTo>
                  <a:pt x="3019" y="3820"/>
                </a:lnTo>
                <a:lnTo>
                  <a:pt x="2997" y="3869"/>
                </a:lnTo>
                <a:lnTo>
                  <a:pt x="2973" y="3916"/>
                </a:lnTo>
                <a:lnTo>
                  <a:pt x="2947" y="3962"/>
                </a:lnTo>
                <a:lnTo>
                  <a:pt x="2919" y="4008"/>
                </a:lnTo>
                <a:lnTo>
                  <a:pt x="2891" y="4052"/>
                </a:lnTo>
                <a:lnTo>
                  <a:pt x="2861" y="4095"/>
                </a:lnTo>
                <a:lnTo>
                  <a:pt x="2829" y="4138"/>
                </a:lnTo>
                <a:lnTo>
                  <a:pt x="2797" y="4178"/>
                </a:lnTo>
                <a:lnTo>
                  <a:pt x="2763" y="4219"/>
                </a:lnTo>
                <a:lnTo>
                  <a:pt x="2728" y="4258"/>
                </a:lnTo>
                <a:lnTo>
                  <a:pt x="2691" y="4295"/>
                </a:lnTo>
                <a:lnTo>
                  <a:pt x="2653" y="4332"/>
                </a:lnTo>
                <a:lnTo>
                  <a:pt x="2614" y="4367"/>
                </a:lnTo>
                <a:lnTo>
                  <a:pt x="2573" y="4401"/>
                </a:lnTo>
                <a:lnTo>
                  <a:pt x="2532" y="4433"/>
                </a:lnTo>
                <a:lnTo>
                  <a:pt x="2490" y="4465"/>
                </a:lnTo>
                <a:lnTo>
                  <a:pt x="2447" y="4495"/>
                </a:lnTo>
                <a:lnTo>
                  <a:pt x="2402" y="4523"/>
                </a:lnTo>
                <a:lnTo>
                  <a:pt x="2357" y="4550"/>
                </a:lnTo>
                <a:lnTo>
                  <a:pt x="2310" y="4576"/>
                </a:lnTo>
                <a:lnTo>
                  <a:pt x="2262" y="4600"/>
                </a:lnTo>
                <a:lnTo>
                  <a:pt x="2214" y="4622"/>
                </a:lnTo>
                <a:lnTo>
                  <a:pt x="2165" y="4642"/>
                </a:lnTo>
                <a:lnTo>
                  <a:pt x="2116" y="4662"/>
                </a:lnTo>
                <a:lnTo>
                  <a:pt x="2064" y="4679"/>
                </a:lnTo>
                <a:lnTo>
                  <a:pt x="2013" y="4695"/>
                </a:lnTo>
                <a:lnTo>
                  <a:pt x="2013" y="5807"/>
                </a:lnTo>
                <a:lnTo>
                  <a:pt x="3127" y="5807"/>
                </a:lnTo>
                <a:lnTo>
                  <a:pt x="3127" y="6369"/>
                </a:lnTo>
                <a:lnTo>
                  <a:pt x="72" y="6369"/>
                </a:lnTo>
                <a:lnTo>
                  <a:pt x="72" y="5807"/>
                </a:lnTo>
                <a:lnTo>
                  <a:pt x="1186" y="5807"/>
                </a:lnTo>
                <a:lnTo>
                  <a:pt x="1186" y="4707"/>
                </a:lnTo>
                <a:lnTo>
                  <a:pt x="1133" y="4692"/>
                </a:lnTo>
                <a:lnTo>
                  <a:pt x="1080" y="4676"/>
                </a:lnTo>
                <a:lnTo>
                  <a:pt x="1029" y="4657"/>
                </a:lnTo>
                <a:lnTo>
                  <a:pt x="977" y="4637"/>
                </a:lnTo>
                <a:lnTo>
                  <a:pt x="927" y="4616"/>
                </a:lnTo>
                <a:lnTo>
                  <a:pt x="879" y="4592"/>
                </a:lnTo>
                <a:lnTo>
                  <a:pt x="831" y="4566"/>
                </a:lnTo>
                <a:lnTo>
                  <a:pt x="782" y="4540"/>
                </a:lnTo>
                <a:lnTo>
                  <a:pt x="736" y="4512"/>
                </a:lnTo>
                <a:lnTo>
                  <a:pt x="691" y="4482"/>
                </a:lnTo>
                <a:lnTo>
                  <a:pt x="647" y="4451"/>
                </a:lnTo>
                <a:lnTo>
                  <a:pt x="605" y="4417"/>
                </a:lnTo>
                <a:lnTo>
                  <a:pt x="563" y="4384"/>
                </a:lnTo>
                <a:lnTo>
                  <a:pt x="522" y="4348"/>
                </a:lnTo>
                <a:lnTo>
                  <a:pt x="482" y="4311"/>
                </a:lnTo>
                <a:lnTo>
                  <a:pt x="445" y="4273"/>
                </a:lnTo>
                <a:lnTo>
                  <a:pt x="407" y="4234"/>
                </a:lnTo>
                <a:lnTo>
                  <a:pt x="372" y="4193"/>
                </a:lnTo>
                <a:lnTo>
                  <a:pt x="338" y="4152"/>
                </a:lnTo>
                <a:lnTo>
                  <a:pt x="306" y="4109"/>
                </a:lnTo>
                <a:lnTo>
                  <a:pt x="274" y="4064"/>
                </a:lnTo>
                <a:lnTo>
                  <a:pt x="244" y="4019"/>
                </a:lnTo>
                <a:lnTo>
                  <a:pt x="217" y="3973"/>
                </a:lnTo>
                <a:lnTo>
                  <a:pt x="190" y="3925"/>
                </a:lnTo>
                <a:lnTo>
                  <a:pt x="164" y="3877"/>
                </a:lnTo>
                <a:lnTo>
                  <a:pt x="141" y="3828"/>
                </a:lnTo>
                <a:lnTo>
                  <a:pt x="119" y="3778"/>
                </a:lnTo>
                <a:lnTo>
                  <a:pt x="99" y="3727"/>
                </a:lnTo>
                <a:lnTo>
                  <a:pt x="81" y="3675"/>
                </a:lnTo>
                <a:lnTo>
                  <a:pt x="64" y="3622"/>
                </a:lnTo>
                <a:lnTo>
                  <a:pt x="49" y="3570"/>
                </a:lnTo>
                <a:lnTo>
                  <a:pt x="37" y="3515"/>
                </a:lnTo>
                <a:lnTo>
                  <a:pt x="877" y="3515"/>
                </a:lnTo>
                <a:lnTo>
                  <a:pt x="877" y="3052"/>
                </a:lnTo>
                <a:lnTo>
                  <a:pt x="0" y="3052"/>
                </a:lnTo>
                <a:lnTo>
                  <a:pt x="0" y="2592"/>
                </a:lnTo>
                <a:lnTo>
                  <a:pt x="877" y="2592"/>
                </a:lnTo>
                <a:lnTo>
                  <a:pt x="877" y="2128"/>
                </a:lnTo>
                <a:lnTo>
                  <a:pt x="0" y="2128"/>
                </a:lnTo>
                <a:lnTo>
                  <a:pt x="0" y="1708"/>
                </a:lnTo>
                <a:lnTo>
                  <a:pt x="877" y="1708"/>
                </a:lnTo>
                <a:lnTo>
                  <a:pt x="877" y="1244"/>
                </a:lnTo>
                <a:lnTo>
                  <a:pt x="33" y="1244"/>
                </a:lnTo>
                <a:lnTo>
                  <a:pt x="42" y="1205"/>
                </a:lnTo>
                <a:lnTo>
                  <a:pt x="53" y="1167"/>
                </a:lnTo>
                <a:lnTo>
                  <a:pt x="62" y="1129"/>
                </a:lnTo>
                <a:lnTo>
                  <a:pt x="74" y="1091"/>
                </a:lnTo>
                <a:lnTo>
                  <a:pt x="87" y="1054"/>
                </a:lnTo>
                <a:lnTo>
                  <a:pt x="100" y="1017"/>
                </a:lnTo>
                <a:lnTo>
                  <a:pt x="114" y="980"/>
                </a:lnTo>
                <a:lnTo>
                  <a:pt x="130" y="945"/>
                </a:lnTo>
                <a:lnTo>
                  <a:pt x="145" y="910"/>
                </a:lnTo>
                <a:lnTo>
                  <a:pt x="162" y="874"/>
                </a:lnTo>
                <a:lnTo>
                  <a:pt x="180" y="840"/>
                </a:lnTo>
                <a:lnTo>
                  <a:pt x="198" y="806"/>
                </a:lnTo>
                <a:lnTo>
                  <a:pt x="218" y="771"/>
                </a:lnTo>
                <a:lnTo>
                  <a:pt x="237" y="739"/>
                </a:lnTo>
                <a:lnTo>
                  <a:pt x="258" y="706"/>
                </a:lnTo>
                <a:lnTo>
                  <a:pt x="280" y="674"/>
                </a:lnTo>
                <a:lnTo>
                  <a:pt x="302" y="643"/>
                </a:lnTo>
                <a:lnTo>
                  <a:pt x="325" y="612"/>
                </a:lnTo>
                <a:lnTo>
                  <a:pt x="349" y="582"/>
                </a:lnTo>
                <a:lnTo>
                  <a:pt x="374" y="552"/>
                </a:lnTo>
                <a:lnTo>
                  <a:pt x="399" y="523"/>
                </a:lnTo>
                <a:lnTo>
                  <a:pt x="425" y="495"/>
                </a:lnTo>
                <a:lnTo>
                  <a:pt x="451" y="467"/>
                </a:lnTo>
                <a:lnTo>
                  <a:pt x="478" y="439"/>
                </a:lnTo>
                <a:lnTo>
                  <a:pt x="507" y="413"/>
                </a:lnTo>
                <a:lnTo>
                  <a:pt x="535" y="387"/>
                </a:lnTo>
                <a:lnTo>
                  <a:pt x="564" y="362"/>
                </a:lnTo>
                <a:lnTo>
                  <a:pt x="594" y="337"/>
                </a:lnTo>
                <a:lnTo>
                  <a:pt x="624" y="314"/>
                </a:lnTo>
                <a:lnTo>
                  <a:pt x="655" y="291"/>
                </a:lnTo>
                <a:lnTo>
                  <a:pt x="687" y="269"/>
                </a:lnTo>
                <a:lnTo>
                  <a:pt x="719" y="247"/>
                </a:lnTo>
                <a:lnTo>
                  <a:pt x="719" y="690"/>
                </a:lnTo>
                <a:lnTo>
                  <a:pt x="1065" y="690"/>
                </a:lnTo>
                <a:lnTo>
                  <a:pt x="1065" y="77"/>
                </a:lnTo>
                <a:lnTo>
                  <a:pt x="1106" y="63"/>
                </a:lnTo>
                <a:lnTo>
                  <a:pt x="1148" y="50"/>
                </a:lnTo>
                <a:lnTo>
                  <a:pt x="1191" y="39"/>
                </a:lnTo>
                <a:lnTo>
                  <a:pt x="1233" y="29"/>
                </a:lnTo>
                <a:lnTo>
                  <a:pt x="1276" y="20"/>
                </a:lnTo>
                <a:lnTo>
                  <a:pt x="1319" y="12"/>
                </a:lnTo>
                <a:lnTo>
                  <a:pt x="1363" y="5"/>
                </a:lnTo>
                <a:lnTo>
                  <a:pt x="1408" y="0"/>
                </a:lnTo>
                <a:lnTo>
                  <a:pt x="1408" y="690"/>
                </a:lnTo>
                <a:lnTo>
                  <a:pt x="1754" y="690"/>
                </a:lnTo>
                <a:lnTo>
                  <a:pt x="17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声音"/>
          <p:cNvSpPr/>
          <p:nvPr/>
        </p:nvSpPr>
        <p:spPr bwMode="auto">
          <a:xfrm>
            <a:off x="6396990" y="605155"/>
            <a:ext cx="1207770" cy="1174750"/>
          </a:xfrm>
          <a:custGeom>
            <a:avLst/>
            <a:gdLst>
              <a:gd name="T0" fmla="*/ 0 w 4484"/>
              <a:gd name="T1" fmla="*/ 230465954 h 5074"/>
              <a:gd name="T2" fmla="*/ 167185566 w 4484"/>
              <a:gd name="T3" fmla="*/ 230465954 h 5074"/>
              <a:gd name="T4" fmla="*/ 237668923 w 4484"/>
              <a:gd name="T5" fmla="*/ 178875520 h 5074"/>
              <a:gd name="T6" fmla="*/ 482385957 w 4484"/>
              <a:gd name="T7" fmla="*/ 0 h 5074"/>
              <a:gd name="T8" fmla="*/ 482385957 w 4484"/>
              <a:gd name="T9" fmla="*/ 357609874 h 5074"/>
              <a:gd name="T10" fmla="*/ 482385957 w 4484"/>
              <a:gd name="T11" fmla="*/ 715219748 h 5074"/>
              <a:gd name="T12" fmla="*/ 237668923 w 4484"/>
              <a:gd name="T13" fmla="*/ 536485394 h 5074"/>
              <a:gd name="T14" fmla="*/ 167185566 w 4484"/>
              <a:gd name="T15" fmla="*/ 484894585 h 5074"/>
              <a:gd name="T16" fmla="*/ 0 w 4484"/>
              <a:gd name="T17" fmla="*/ 484894585 h 5074"/>
              <a:gd name="T18" fmla="*/ 0 w 4484"/>
              <a:gd name="T19" fmla="*/ 230465954 h 5074"/>
              <a:gd name="T20" fmla="*/ 0 w 4484"/>
              <a:gd name="T21" fmla="*/ 230465954 h 5074"/>
              <a:gd name="T22" fmla="*/ 545820453 w 4484"/>
              <a:gd name="T23" fmla="*/ 0 h 5074"/>
              <a:gd name="T24" fmla="*/ 632091788 w 4484"/>
              <a:gd name="T25" fmla="*/ 0 h 5074"/>
              <a:gd name="T26" fmla="*/ 632091788 w 4484"/>
              <a:gd name="T27" fmla="*/ 715219748 h 5074"/>
              <a:gd name="T28" fmla="*/ 545820453 w 4484"/>
              <a:gd name="T29" fmla="*/ 715219748 h 5074"/>
              <a:gd name="T30" fmla="*/ 545820453 w 4484"/>
              <a:gd name="T31" fmla="*/ 0 h 507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484" h="5074">
                <a:moveTo>
                  <a:pt x="0" y="1635"/>
                </a:moveTo>
                <a:lnTo>
                  <a:pt x="1186" y="1635"/>
                </a:lnTo>
                <a:lnTo>
                  <a:pt x="1686" y="1269"/>
                </a:lnTo>
                <a:lnTo>
                  <a:pt x="3422" y="0"/>
                </a:lnTo>
                <a:lnTo>
                  <a:pt x="3422" y="2537"/>
                </a:lnTo>
                <a:lnTo>
                  <a:pt x="3422" y="5074"/>
                </a:lnTo>
                <a:lnTo>
                  <a:pt x="1686" y="3806"/>
                </a:lnTo>
                <a:lnTo>
                  <a:pt x="1186" y="3440"/>
                </a:lnTo>
                <a:lnTo>
                  <a:pt x="0" y="3440"/>
                </a:lnTo>
                <a:lnTo>
                  <a:pt x="0" y="1635"/>
                </a:lnTo>
                <a:close/>
                <a:moveTo>
                  <a:pt x="3872" y="0"/>
                </a:moveTo>
                <a:lnTo>
                  <a:pt x="4484" y="0"/>
                </a:lnTo>
                <a:lnTo>
                  <a:pt x="4484" y="5074"/>
                </a:lnTo>
                <a:lnTo>
                  <a:pt x="3872" y="5074"/>
                </a:lnTo>
                <a:lnTo>
                  <a:pt x="38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喇叭"/>
          <p:cNvSpPr/>
          <p:nvPr/>
        </p:nvSpPr>
        <p:spPr bwMode="auto">
          <a:xfrm>
            <a:off x="1239520" y="4358640"/>
            <a:ext cx="1436370" cy="1452880"/>
          </a:xfrm>
          <a:custGeom>
            <a:avLst/>
            <a:gdLst>
              <a:gd name="T0" fmla="*/ 422276 w 1241425"/>
              <a:gd name="T1" fmla="*/ 315913 h 971550"/>
              <a:gd name="T2" fmla="*/ 110899 w 1241425"/>
              <a:gd name="T3" fmla="*/ 280695 h 971550"/>
              <a:gd name="T4" fmla="*/ 89354 w 1241425"/>
              <a:gd name="T5" fmla="*/ 299741 h 971550"/>
              <a:gd name="T6" fmla="*/ 84591 w 1241425"/>
              <a:gd name="T7" fmla="*/ 502893 h 971550"/>
              <a:gd name="T8" fmla="*/ 97065 w 1241425"/>
              <a:gd name="T9" fmla="*/ 529194 h 971550"/>
              <a:gd name="T10" fmla="*/ 123145 w 1241425"/>
              <a:gd name="T11" fmla="*/ 541891 h 971550"/>
              <a:gd name="T12" fmla="*/ 444273 w 1241425"/>
              <a:gd name="T13" fmla="*/ 540078 h 971550"/>
              <a:gd name="T14" fmla="*/ 465138 w 1241425"/>
              <a:gd name="T15" fmla="*/ 526247 h 971550"/>
              <a:gd name="T16" fmla="*/ 475343 w 1241425"/>
              <a:gd name="T17" fmla="*/ 501080 h 971550"/>
              <a:gd name="T18" fmla="*/ 475343 w 1241425"/>
              <a:gd name="T19" fmla="*/ 498812 h 971550"/>
              <a:gd name="T20" fmla="*/ 475116 w 1241425"/>
              <a:gd name="T21" fmla="*/ 315159 h 971550"/>
              <a:gd name="T22" fmla="*/ 462643 w 1241425"/>
              <a:gd name="T23" fmla="*/ 289765 h 971550"/>
              <a:gd name="T24" fmla="*/ 436563 w 1241425"/>
              <a:gd name="T25" fmla="*/ 277294 h 971550"/>
              <a:gd name="T26" fmla="*/ 595313 w 1241425"/>
              <a:gd name="T27" fmla="*/ 336486 h 971550"/>
              <a:gd name="T28" fmla="*/ 1189152 w 1241425"/>
              <a:gd name="T29" fmla="*/ 192773 h 971550"/>
              <a:gd name="T30" fmla="*/ 1210609 w 1241425"/>
              <a:gd name="T31" fmla="*/ 202317 h 971550"/>
              <a:gd name="T32" fmla="*/ 1227501 w 1241425"/>
              <a:gd name="T33" fmla="*/ 218452 h 971550"/>
              <a:gd name="T34" fmla="*/ 1238229 w 1241425"/>
              <a:gd name="T35" fmla="*/ 239132 h 971550"/>
              <a:gd name="T36" fmla="*/ 1241425 w 1241425"/>
              <a:gd name="T37" fmla="*/ 562286 h 971550"/>
              <a:gd name="T38" fmla="*/ 1237316 w 1241425"/>
              <a:gd name="T39" fmla="*/ 586374 h 971550"/>
              <a:gd name="T40" fmla="*/ 1225446 w 1241425"/>
              <a:gd name="T41" fmla="*/ 606373 h 971550"/>
              <a:gd name="T42" fmla="*/ 1207870 w 1241425"/>
              <a:gd name="T43" fmla="*/ 621599 h 971550"/>
              <a:gd name="T44" fmla="*/ 1185728 w 1241425"/>
              <a:gd name="T45" fmla="*/ 630462 h 971550"/>
              <a:gd name="T46" fmla="*/ 557440 w 1241425"/>
              <a:gd name="T47" fmla="*/ 296793 h 971550"/>
              <a:gd name="T48" fmla="*/ 559481 w 1241425"/>
              <a:gd name="T49" fmla="*/ 316972 h 971550"/>
              <a:gd name="T50" fmla="*/ 559707 w 1241425"/>
              <a:gd name="T51" fmla="*/ 319013 h 971550"/>
              <a:gd name="T52" fmla="*/ 559707 w 1241425"/>
              <a:gd name="T53" fmla="*/ 499719 h 971550"/>
              <a:gd name="T54" fmla="*/ 559481 w 1241425"/>
              <a:gd name="T55" fmla="*/ 503347 h 971550"/>
              <a:gd name="T56" fmla="*/ 555172 w 1241425"/>
              <a:gd name="T57" fmla="*/ 532369 h 971550"/>
              <a:gd name="T58" fmla="*/ 1102859 w 1241425"/>
              <a:gd name="T59" fmla="*/ 1814 h 971550"/>
              <a:gd name="T60" fmla="*/ 1125084 w 1241425"/>
              <a:gd name="T61" fmla="*/ 18819 h 971550"/>
              <a:gd name="T62" fmla="*/ 1131888 w 1241425"/>
              <a:gd name="T63" fmla="*/ 787896 h 971550"/>
              <a:gd name="T64" fmla="*/ 1122363 w 1241425"/>
              <a:gd name="T65" fmla="*/ 814651 h 971550"/>
              <a:gd name="T66" fmla="*/ 1098324 w 1241425"/>
              <a:gd name="T67" fmla="*/ 829389 h 971550"/>
              <a:gd name="T68" fmla="*/ 505052 w 1241425"/>
              <a:gd name="T69" fmla="*/ 603109 h 971550"/>
              <a:gd name="T70" fmla="*/ 475343 w 1241425"/>
              <a:gd name="T71" fmla="*/ 618300 h 971550"/>
              <a:gd name="T72" fmla="*/ 442006 w 1241425"/>
              <a:gd name="T73" fmla="*/ 625783 h 971550"/>
              <a:gd name="T74" fmla="*/ 542018 w 1241425"/>
              <a:gd name="T75" fmla="*/ 923256 h 971550"/>
              <a:gd name="T76" fmla="*/ 536575 w 1241425"/>
              <a:gd name="T77" fmla="*/ 950464 h 971550"/>
              <a:gd name="T78" fmla="*/ 514350 w 1241425"/>
              <a:gd name="T79" fmla="*/ 969056 h 971550"/>
              <a:gd name="T80" fmla="*/ 308202 w 1241425"/>
              <a:gd name="T81" fmla="*/ 970870 h 971550"/>
              <a:gd name="T82" fmla="*/ 288018 w 1241425"/>
              <a:gd name="T83" fmla="*/ 961801 h 971550"/>
              <a:gd name="T84" fmla="*/ 275318 w 1241425"/>
              <a:gd name="T85" fmla="*/ 943662 h 971550"/>
              <a:gd name="T86" fmla="*/ 87313 w 1241425"/>
              <a:gd name="T87" fmla="*/ 619661 h 971550"/>
              <a:gd name="T88" fmla="*/ 50800 w 1241425"/>
              <a:gd name="T89" fmla="*/ 600162 h 971550"/>
              <a:gd name="T90" fmla="*/ 21772 w 1241425"/>
              <a:gd name="T91" fmla="*/ 569780 h 971550"/>
              <a:gd name="T92" fmla="*/ 4082 w 1241425"/>
              <a:gd name="T93" fmla="*/ 530328 h 971550"/>
              <a:gd name="T94" fmla="*/ 227 w 1241425"/>
              <a:gd name="T95" fmla="*/ 313798 h 971550"/>
              <a:gd name="T96" fmla="*/ 10206 w 1241425"/>
              <a:gd name="T97" fmla="*/ 270946 h 971550"/>
              <a:gd name="T98" fmla="*/ 33338 w 1241425"/>
              <a:gd name="T99" fmla="*/ 234895 h 971550"/>
              <a:gd name="T100" fmla="*/ 56470 w 1241425"/>
              <a:gd name="T101" fmla="*/ 214716 h 971550"/>
              <a:gd name="T102" fmla="*/ 95704 w 1241425"/>
              <a:gd name="T103" fmla="*/ 197031 h 971550"/>
              <a:gd name="T104" fmla="*/ 437923 w 1241425"/>
              <a:gd name="T105" fmla="*/ 193176 h 971550"/>
              <a:gd name="T106" fmla="*/ 476477 w 1241425"/>
              <a:gd name="T107" fmla="*/ 201112 h 971550"/>
              <a:gd name="T108" fmla="*/ 510041 w 1241425"/>
              <a:gd name="T109" fmla="*/ 219931 h 97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41425" h="971550">
                <a:moveTo>
                  <a:pt x="329747" y="670222"/>
                </a:moveTo>
                <a:lnTo>
                  <a:pt x="309336" y="710127"/>
                </a:lnTo>
                <a:lnTo>
                  <a:pt x="398463" y="887205"/>
                </a:lnTo>
                <a:lnTo>
                  <a:pt x="433841" y="887205"/>
                </a:lnTo>
                <a:lnTo>
                  <a:pt x="329747" y="670222"/>
                </a:lnTo>
                <a:close/>
                <a:moveTo>
                  <a:pt x="128588" y="315913"/>
                </a:moveTo>
                <a:lnTo>
                  <a:pt x="422276" y="315913"/>
                </a:lnTo>
                <a:lnTo>
                  <a:pt x="422276" y="377826"/>
                </a:lnTo>
                <a:lnTo>
                  <a:pt x="128588" y="377826"/>
                </a:lnTo>
                <a:lnTo>
                  <a:pt x="128588" y="315913"/>
                </a:lnTo>
                <a:close/>
                <a:moveTo>
                  <a:pt x="123145" y="277294"/>
                </a:moveTo>
                <a:lnTo>
                  <a:pt x="118836" y="277974"/>
                </a:lnTo>
                <a:lnTo>
                  <a:pt x="114754" y="279108"/>
                </a:lnTo>
                <a:lnTo>
                  <a:pt x="110899" y="280695"/>
                </a:lnTo>
                <a:lnTo>
                  <a:pt x="106816" y="282282"/>
                </a:lnTo>
                <a:lnTo>
                  <a:pt x="103415" y="284550"/>
                </a:lnTo>
                <a:lnTo>
                  <a:pt x="100013" y="287270"/>
                </a:lnTo>
                <a:lnTo>
                  <a:pt x="97065" y="289765"/>
                </a:lnTo>
                <a:lnTo>
                  <a:pt x="94343" y="292712"/>
                </a:lnTo>
                <a:lnTo>
                  <a:pt x="91622" y="296113"/>
                </a:lnTo>
                <a:lnTo>
                  <a:pt x="89354" y="299741"/>
                </a:lnTo>
                <a:lnTo>
                  <a:pt x="87766" y="303369"/>
                </a:lnTo>
                <a:lnTo>
                  <a:pt x="86179" y="307676"/>
                </a:lnTo>
                <a:lnTo>
                  <a:pt x="85272" y="311758"/>
                </a:lnTo>
                <a:lnTo>
                  <a:pt x="84591" y="316066"/>
                </a:lnTo>
                <a:lnTo>
                  <a:pt x="84365" y="320374"/>
                </a:lnTo>
                <a:lnTo>
                  <a:pt x="84365" y="498585"/>
                </a:lnTo>
                <a:lnTo>
                  <a:pt x="84591" y="502893"/>
                </a:lnTo>
                <a:lnTo>
                  <a:pt x="85272" y="507428"/>
                </a:lnTo>
                <a:lnTo>
                  <a:pt x="86179" y="511509"/>
                </a:lnTo>
                <a:lnTo>
                  <a:pt x="87766" y="515364"/>
                </a:lnTo>
                <a:lnTo>
                  <a:pt x="89581" y="519218"/>
                </a:lnTo>
                <a:lnTo>
                  <a:pt x="91622" y="522619"/>
                </a:lnTo>
                <a:lnTo>
                  <a:pt x="94343" y="526020"/>
                </a:lnTo>
                <a:lnTo>
                  <a:pt x="97065" y="529194"/>
                </a:lnTo>
                <a:lnTo>
                  <a:pt x="100013" y="531915"/>
                </a:lnTo>
                <a:lnTo>
                  <a:pt x="103415" y="534636"/>
                </a:lnTo>
                <a:lnTo>
                  <a:pt x="106816" y="536677"/>
                </a:lnTo>
                <a:lnTo>
                  <a:pt x="110899" y="538490"/>
                </a:lnTo>
                <a:lnTo>
                  <a:pt x="114754" y="539851"/>
                </a:lnTo>
                <a:lnTo>
                  <a:pt x="118836" y="541211"/>
                </a:lnTo>
                <a:lnTo>
                  <a:pt x="123145" y="541891"/>
                </a:lnTo>
                <a:lnTo>
                  <a:pt x="127681" y="541891"/>
                </a:lnTo>
                <a:lnTo>
                  <a:pt x="149452" y="541891"/>
                </a:lnTo>
                <a:lnTo>
                  <a:pt x="335190" y="541891"/>
                </a:lnTo>
                <a:lnTo>
                  <a:pt x="432027" y="541891"/>
                </a:lnTo>
                <a:lnTo>
                  <a:pt x="436336" y="541891"/>
                </a:lnTo>
                <a:lnTo>
                  <a:pt x="440418" y="541211"/>
                </a:lnTo>
                <a:lnTo>
                  <a:pt x="444273" y="540078"/>
                </a:lnTo>
                <a:lnTo>
                  <a:pt x="447902" y="538944"/>
                </a:lnTo>
                <a:lnTo>
                  <a:pt x="451531" y="537130"/>
                </a:lnTo>
                <a:lnTo>
                  <a:pt x="454932" y="535543"/>
                </a:lnTo>
                <a:lnTo>
                  <a:pt x="458107" y="533276"/>
                </a:lnTo>
                <a:lnTo>
                  <a:pt x="461282" y="530555"/>
                </a:lnTo>
                <a:lnTo>
                  <a:pt x="462643" y="529194"/>
                </a:lnTo>
                <a:lnTo>
                  <a:pt x="465138" y="526247"/>
                </a:lnTo>
                <a:lnTo>
                  <a:pt x="467632" y="523073"/>
                </a:lnTo>
                <a:lnTo>
                  <a:pt x="469673" y="519898"/>
                </a:lnTo>
                <a:lnTo>
                  <a:pt x="471488" y="516271"/>
                </a:lnTo>
                <a:lnTo>
                  <a:pt x="472848" y="512643"/>
                </a:lnTo>
                <a:lnTo>
                  <a:pt x="474209" y="509015"/>
                </a:lnTo>
                <a:lnTo>
                  <a:pt x="474890" y="504934"/>
                </a:lnTo>
                <a:lnTo>
                  <a:pt x="475343" y="501080"/>
                </a:lnTo>
                <a:lnTo>
                  <a:pt x="475343" y="500853"/>
                </a:lnTo>
                <a:lnTo>
                  <a:pt x="475343" y="500626"/>
                </a:lnTo>
                <a:lnTo>
                  <a:pt x="475343" y="500173"/>
                </a:lnTo>
                <a:lnTo>
                  <a:pt x="475343" y="499719"/>
                </a:lnTo>
                <a:lnTo>
                  <a:pt x="475343" y="499266"/>
                </a:lnTo>
                <a:lnTo>
                  <a:pt x="475343" y="499039"/>
                </a:lnTo>
                <a:lnTo>
                  <a:pt x="475343" y="498812"/>
                </a:lnTo>
                <a:lnTo>
                  <a:pt x="475343" y="498585"/>
                </a:lnTo>
                <a:lnTo>
                  <a:pt x="475343" y="320374"/>
                </a:lnTo>
                <a:lnTo>
                  <a:pt x="475343" y="320147"/>
                </a:lnTo>
                <a:lnTo>
                  <a:pt x="475343" y="319920"/>
                </a:lnTo>
                <a:lnTo>
                  <a:pt x="475343" y="319693"/>
                </a:lnTo>
                <a:lnTo>
                  <a:pt x="475343" y="319240"/>
                </a:lnTo>
                <a:lnTo>
                  <a:pt x="475116" y="315159"/>
                </a:lnTo>
                <a:lnTo>
                  <a:pt x="474436" y="311077"/>
                </a:lnTo>
                <a:lnTo>
                  <a:pt x="473075" y="306770"/>
                </a:lnTo>
                <a:lnTo>
                  <a:pt x="471714" y="303142"/>
                </a:lnTo>
                <a:lnTo>
                  <a:pt x="470127" y="299514"/>
                </a:lnTo>
                <a:lnTo>
                  <a:pt x="467859" y="295886"/>
                </a:lnTo>
                <a:lnTo>
                  <a:pt x="465364" y="292712"/>
                </a:lnTo>
                <a:lnTo>
                  <a:pt x="462643" y="289765"/>
                </a:lnTo>
                <a:lnTo>
                  <a:pt x="459468" y="287044"/>
                </a:lnTo>
                <a:lnTo>
                  <a:pt x="456520" y="284550"/>
                </a:lnTo>
                <a:lnTo>
                  <a:pt x="452664" y="282282"/>
                </a:lnTo>
                <a:lnTo>
                  <a:pt x="448809" y="280695"/>
                </a:lnTo>
                <a:lnTo>
                  <a:pt x="444954" y="279108"/>
                </a:lnTo>
                <a:lnTo>
                  <a:pt x="440872" y="277974"/>
                </a:lnTo>
                <a:lnTo>
                  <a:pt x="436563" y="277294"/>
                </a:lnTo>
                <a:lnTo>
                  <a:pt x="432027" y="277294"/>
                </a:lnTo>
                <a:lnTo>
                  <a:pt x="127681" y="277294"/>
                </a:lnTo>
                <a:lnTo>
                  <a:pt x="123145" y="277294"/>
                </a:lnTo>
                <a:close/>
                <a:moveTo>
                  <a:pt x="1011238" y="195263"/>
                </a:moveTo>
                <a:lnTo>
                  <a:pt x="1011238" y="319685"/>
                </a:lnTo>
                <a:lnTo>
                  <a:pt x="595313" y="392113"/>
                </a:lnTo>
                <a:lnTo>
                  <a:pt x="595313" y="336486"/>
                </a:lnTo>
                <a:lnTo>
                  <a:pt x="1011238" y="195263"/>
                </a:lnTo>
                <a:close/>
                <a:moveTo>
                  <a:pt x="1171575" y="190500"/>
                </a:moveTo>
                <a:lnTo>
                  <a:pt x="1175456" y="190727"/>
                </a:lnTo>
                <a:lnTo>
                  <a:pt x="1178880" y="190955"/>
                </a:lnTo>
                <a:lnTo>
                  <a:pt x="1182532" y="191409"/>
                </a:lnTo>
                <a:lnTo>
                  <a:pt x="1185728" y="191864"/>
                </a:lnTo>
                <a:lnTo>
                  <a:pt x="1189152" y="192773"/>
                </a:lnTo>
                <a:lnTo>
                  <a:pt x="1192576" y="193682"/>
                </a:lnTo>
                <a:lnTo>
                  <a:pt x="1195543" y="194818"/>
                </a:lnTo>
                <a:lnTo>
                  <a:pt x="1198739" y="196181"/>
                </a:lnTo>
                <a:lnTo>
                  <a:pt x="1201706" y="197545"/>
                </a:lnTo>
                <a:lnTo>
                  <a:pt x="1204902" y="198908"/>
                </a:lnTo>
                <a:lnTo>
                  <a:pt x="1207870" y="200726"/>
                </a:lnTo>
                <a:lnTo>
                  <a:pt x="1210609" y="202317"/>
                </a:lnTo>
                <a:lnTo>
                  <a:pt x="1213348" y="204363"/>
                </a:lnTo>
                <a:lnTo>
                  <a:pt x="1215859" y="206635"/>
                </a:lnTo>
                <a:lnTo>
                  <a:pt x="1218370" y="208680"/>
                </a:lnTo>
                <a:lnTo>
                  <a:pt x="1220881" y="210953"/>
                </a:lnTo>
                <a:lnTo>
                  <a:pt x="1223392" y="213453"/>
                </a:lnTo>
                <a:lnTo>
                  <a:pt x="1225446" y="215725"/>
                </a:lnTo>
                <a:lnTo>
                  <a:pt x="1227501" y="218452"/>
                </a:lnTo>
                <a:lnTo>
                  <a:pt x="1229327" y="221179"/>
                </a:lnTo>
                <a:lnTo>
                  <a:pt x="1231381" y="224133"/>
                </a:lnTo>
                <a:lnTo>
                  <a:pt x="1232751" y="227088"/>
                </a:lnTo>
                <a:lnTo>
                  <a:pt x="1234577" y="230042"/>
                </a:lnTo>
                <a:lnTo>
                  <a:pt x="1235718" y="232769"/>
                </a:lnTo>
                <a:lnTo>
                  <a:pt x="1237316" y="235951"/>
                </a:lnTo>
                <a:lnTo>
                  <a:pt x="1238229" y="239132"/>
                </a:lnTo>
                <a:lnTo>
                  <a:pt x="1239142" y="242541"/>
                </a:lnTo>
                <a:lnTo>
                  <a:pt x="1239827" y="245950"/>
                </a:lnTo>
                <a:lnTo>
                  <a:pt x="1240740" y="249359"/>
                </a:lnTo>
                <a:lnTo>
                  <a:pt x="1240968" y="252767"/>
                </a:lnTo>
                <a:lnTo>
                  <a:pt x="1241425" y="256176"/>
                </a:lnTo>
                <a:lnTo>
                  <a:pt x="1241425" y="259812"/>
                </a:lnTo>
                <a:lnTo>
                  <a:pt x="1241425" y="562286"/>
                </a:lnTo>
                <a:lnTo>
                  <a:pt x="1241425" y="566149"/>
                </a:lnTo>
                <a:lnTo>
                  <a:pt x="1240968" y="569558"/>
                </a:lnTo>
                <a:lnTo>
                  <a:pt x="1240740" y="572967"/>
                </a:lnTo>
                <a:lnTo>
                  <a:pt x="1239827" y="576375"/>
                </a:lnTo>
                <a:lnTo>
                  <a:pt x="1239142" y="579784"/>
                </a:lnTo>
                <a:lnTo>
                  <a:pt x="1238229" y="582966"/>
                </a:lnTo>
                <a:lnTo>
                  <a:pt x="1237316" y="586374"/>
                </a:lnTo>
                <a:lnTo>
                  <a:pt x="1235718" y="589329"/>
                </a:lnTo>
                <a:lnTo>
                  <a:pt x="1234577" y="592283"/>
                </a:lnTo>
                <a:lnTo>
                  <a:pt x="1232751" y="595237"/>
                </a:lnTo>
                <a:lnTo>
                  <a:pt x="1231381" y="598192"/>
                </a:lnTo>
                <a:lnTo>
                  <a:pt x="1229327" y="601146"/>
                </a:lnTo>
                <a:lnTo>
                  <a:pt x="1227501" y="603873"/>
                </a:lnTo>
                <a:lnTo>
                  <a:pt x="1225446" y="606373"/>
                </a:lnTo>
                <a:lnTo>
                  <a:pt x="1223392" y="608873"/>
                </a:lnTo>
                <a:lnTo>
                  <a:pt x="1220881" y="611372"/>
                </a:lnTo>
                <a:lnTo>
                  <a:pt x="1218370" y="613872"/>
                </a:lnTo>
                <a:lnTo>
                  <a:pt x="1215859" y="615690"/>
                </a:lnTo>
                <a:lnTo>
                  <a:pt x="1213348" y="617963"/>
                </a:lnTo>
                <a:lnTo>
                  <a:pt x="1210609" y="619781"/>
                </a:lnTo>
                <a:lnTo>
                  <a:pt x="1207870" y="621599"/>
                </a:lnTo>
                <a:lnTo>
                  <a:pt x="1204902" y="623189"/>
                </a:lnTo>
                <a:lnTo>
                  <a:pt x="1201706" y="625007"/>
                </a:lnTo>
                <a:lnTo>
                  <a:pt x="1198739" y="626144"/>
                </a:lnTo>
                <a:lnTo>
                  <a:pt x="1195543" y="627507"/>
                </a:lnTo>
                <a:lnTo>
                  <a:pt x="1192576" y="628644"/>
                </a:lnTo>
                <a:lnTo>
                  <a:pt x="1189152" y="629553"/>
                </a:lnTo>
                <a:lnTo>
                  <a:pt x="1185728" y="630462"/>
                </a:lnTo>
                <a:lnTo>
                  <a:pt x="1182532" y="630916"/>
                </a:lnTo>
                <a:lnTo>
                  <a:pt x="1178880" y="631371"/>
                </a:lnTo>
                <a:lnTo>
                  <a:pt x="1175456" y="631598"/>
                </a:lnTo>
                <a:lnTo>
                  <a:pt x="1171575" y="631825"/>
                </a:lnTo>
                <a:lnTo>
                  <a:pt x="1171575" y="190500"/>
                </a:lnTo>
                <a:close/>
                <a:moveTo>
                  <a:pt x="1047750" y="103617"/>
                </a:moveTo>
                <a:lnTo>
                  <a:pt x="557440" y="296793"/>
                </a:lnTo>
                <a:lnTo>
                  <a:pt x="558347" y="301328"/>
                </a:lnTo>
                <a:lnTo>
                  <a:pt x="558800" y="305636"/>
                </a:lnTo>
                <a:lnTo>
                  <a:pt x="559254" y="310171"/>
                </a:lnTo>
                <a:lnTo>
                  <a:pt x="559481" y="314932"/>
                </a:lnTo>
                <a:lnTo>
                  <a:pt x="559481" y="315159"/>
                </a:lnTo>
                <a:lnTo>
                  <a:pt x="559481" y="316519"/>
                </a:lnTo>
                <a:lnTo>
                  <a:pt x="559481" y="316972"/>
                </a:lnTo>
                <a:lnTo>
                  <a:pt x="559707" y="316972"/>
                </a:lnTo>
                <a:lnTo>
                  <a:pt x="559707" y="317653"/>
                </a:lnTo>
                <a:lnTo>
                  <a:pt x="559707" y="317879"/>
                </a:lnTo>
                <a:lnTo>
                  <a:pt x="559707" y="318333"/>
                </a:lnTo>
                <a:lnTo>
                  <a:pt x="559707" y="318560"/>
                </a:lnTo>
                <a:lnTo>
                  <a:pt x="559707" y="318786"/>
                </a:lnTo>
                <a:lnTo>
                  <a:pt x="559707" y="319013"/>
                </a:lnTo>
                <a:lnTo>
                  <a:pt x="559707" y="319240"/>
                </a:lnTo>
                <a:lnTo>
                  <a:pt x="559707" y="319693"/>
                </a:lnTo>
                <a:lnTo>
                  <a:pt x="559707" y="319920"/>
                </a:lnTo>
                <a:lnTo>
                  <a:pt x="559707" y="320374"/>
                </a:lnTo>
                <a:lnTo>
                  <a:pt x="559707" y="498585"/>
                </a:lnTo>
                <a:lnTo>
                  <a:pt x="559707" y="499039"/>
                </a:lnTo>
                <a:lnTo>
                  <a:pt x="559707" y="499719"/>
                </a:lnTo>
                <a:lnTo>
                  <a:pt x="559707" y="500173"/>
                </a:lnTo>
                <a:lnTo>
                  <a:pt x="559707" y="500853"/>
                </a:lnTo>
                <a:lnTo>
                  <a:pt x="559707" y="501306"/>
                </a:lnTo>
                <a:lnTo>
                  <a:pt x="559707" y="501533"/>
                </a:lnTo>
                <a:lnTo>
                  <a:pt x="559481" y="502440"/>
                </a:lnTo>
                <a:lnTo>
                  <a:pt x="559481" y="502893"/>
                </a:lnTo>
                <a:lnTo>
                  <a:pt x="559481" y="503347"/>
                </a:lnTo>
                <a:lnTo>
                  <a:pt x="559481" y="504254"/>
                </a:lnTo>
                <a:lnTo>
                  <a:pt x="559481" y="504707"/>
                </a:lnTo>
                <a:lnTo>
                  <a:pt x="559481" y="505161"/>
                </a:lnTo>
                <a:lnTo>
                  <a:pt x="559027" y="512189"/>
                </a:lnTo>
                <a:lnTo>
                  <a:pt x="557893" y="518991"/>
                </a:lnTo>
                <a:lnTo>
                  <a:pt x="556759" y="525793"/>
                </a:lnTo>
                <a:lnTo>
                  <a:pt x="555172" y="532369"/>
                </a:lnTo>
                <a:lnTo>
                  <a:pt x="1047750" y="726225"/>
                </a:lnTo>
                <a:lnTo>
                  <a:pt x="1047750" y="103617"/>
                </a:lnTo>
                <a:close/>
                <a:moveTo>
                  <a:pt x="1086758" y="0"/>
                </a:moveTo>
                <a:lnTo>
                  <a:pt x="1091066" y="0"/>
                </a:lnTo>
                <a:lnTo>
                  <a:pt x="1094922" y="227"/>
                </a:lnTo>
                <a:lnTo>
                  <a:pt x="1099004" y="907"/>
                </a:lnTo>
                <a:lnTo>
                  <a:pt x="1102859" y="1814"/>
                </a:lnTo>
                <a:lnTo>
                  <a:pt x="1106488" y="3401"/>
                </a:lnTo>
                <a:lnTo>
                  <a:pt x="1110116" y="5215"/>
                </a:lnTo>
                <a:lnTo>
                  <a:pt x="1113518" y="7256"/>
                </a:lnTo>
                <a:lnTo>
                  <a:pt x="1116693" y="9976"/>
                </a:lnTo>
                <a:lnTo>
                  <a:pt x="1119868" y="12697"/>
                </a:lnTo>
                <a:lnTo>
                  <a:pt x="1122590" y="15645"/>
                </a:lnTo>
                <a:lnTo>
                  <a:pt x="1125084" y="18819"/>
                </a:lnTo>
                <a:lnTo>
                  <a:pt x="1127126" y="22900"/>
                </a:lnTo>
                <a:lnTo>
                  <a:pt x="1128940" y="26755"/>
                </a:lnTo>
                <a:lnTo>
                  <a:pt x="1130074" y="30382"/>
                </a:lnTo>
                <a:lnTo>
                  <a:pt x="1130981" y="34237"/>
                </a:lnTo>
                <a:lnTo>
                  <a:pt x="1131661" y="38091"/>
                </a:lnTo>
                <a:lnTo>
                  <a:pt x="1131888" y="41946"/>
                </a:lnTo>
                <a:lnTo>
                  <a:pt x="1131888" y="787896"/>
                </a:lnTo>
                <a:lnTo>
                  <a:pt x="1131661" y="792431"/>
                </a:lnTo>
                <a:lnTo>
                  <a:pt x="1130981" y="796512"/>
                </a:lnTo>
                <a:lnTo>
                  <a:pt x="1129847" y="800367"/>
                </a:lnTo>
                <a:lnTo>
                  <a:pt x="1128713" y="804221"/>
                </a:lnTo>
                <a:lnTo>
                  <a:pt x="1126672" y="807849"/>
                </a:lnTo>
                <a:lnTo>
                  <a:pt x="1124858" y="811477"/>
                </a:lnTo>
                <a:lnTo>
                  <a:pt x="1122363" y="814651"/>
                </a:lnTo>
                <a:lnTo>
                  <a:pt x="1119415" y="817598"/>
                </a:lnTo>
                <a:lnTo>
                  <a:pt x="1116467" y="820546"/>
                </a:lnTo>
                <a:lnTo>
                  <a:pt x="1113292" y="823040"/>
                </a:lnTo>
                <a:lnTo>
                  <a:pt x="1109663" y="824854"/>
                </a:lnTo>
                <a:lnTo>
                  <a:pt x="1106034" y="826895"/>
                </a:lnTo>
                <a:lnTo>
                  <a:pt x="1102179" y="828028"/>
                </a:lnTo>
                <a:lnTo>
                  <a:pt x="1098324" y="829389"/>
                </a:lnTo>
                <a:lnTo>
                  <a:pt x="1094242" y="829842"/>
                </a:lnTo>
                <a:lnTo>
                  <a:pt x="1089706" y="830069"/>
                </a:lnTo>
                <a:lnTo>
                  <a:pt x="1085170" y="829842"/>
                </a:lnTo>
                <a:lnTo>
                  <a:pt x="1080634" y="829162"/>
                </a:lnTo>
                <a:lnTo>
                  <a:pt x="1076099" y="827801"/>
                </a:lnTo>
                <a:lnTo>
                  <a:pt x="1072016" y="826214"/>
                </a:lnTo>
                <a:lnTo>
                  <a:pt x="505052" y="603109"/>
                </a:lnTo>
                <a:lnTo>
                  <a:pt x="500970" y="605830"/>
                </a:lnTo>
                <a:lnTo>
                  <a:pt x="497114" y="608097"/>
                </a:lnTo>
                <a:lnTo>
                  <a:pt x="492806" y="610591"/>
                </a:lnTo>
                <a:lnTo>
                  <a:pt x="488497" y="612859"/>
                </a:lnTo>
                <a:lnTo>
                  <a:pt x="484414" y="614899"/>
                </a:lnTo>
                <a:lnTo>
                  <a:pt x="479879" y="616713"/>
                </a:lnTo>
                <a:lnTo>
                  <a:pt x="475343" y="618300"/>
                </a:lnTo>
                <a:lnTo>
                  <a:pt x="471034" y="620114"/>
                </a:lnTo>
                <a:lnTo>
                  <a:pt x="466045" y="621475"/>
                </a:lnTo>
                <a:lnTo>
                  <a:pt x="461509" y="622835"/>
                </a:lnTo>
                <a:lnTo>
                  <a:pt x="456973" y="623742"/>
                </a:lnTo>
                <a:lnTo>
                  <a:pt x="451984" y="624649"/>
                </a:lnTo>
                <a:lnTo>
                  <a:pt x="447222" y="625102"/>
                </a:lnTo>
                <a:lnTo>
                  <a:pt x="442006" y="625783"/>
                </a:lnTo>
                <a:lnTo>
                  <a:pt x="437243" y="626236"/>
                </a:lnTo>
                <a:lnTo>
                  <a:pt x="432027" y="626236"/>
                </a:lnTo>
                <a:lnTo>
                  <a:pt x="401638" y="626236"/>
                </a:lnTo>
                <a:lnTo>
                  <a:pt x="538390" y="911239"/>
                </a:lnTo>
                <a:lnTo>
                  <a:pt x="539977" y="915320"/>
                </a:lnTo>
                <a:lnTo>
                  <a:pt x="541338" y="919175"/>
                </a:lnTo>
                <a:lnTo>
                  <a:pt x="542018" y="923256"/>
                </a:lnTo>
                <a:lnTo>
                  <a:pt x="542472" y="927564"/>
                </a:lnTo>
                <a:lnTo>
                  <a:pt x="542472" y="931418"/>
                </a:lnTo>
                <a:lnTo>
                  <a:pt x="542018" y="935500"/>
                </a:lnTo>
                <a:lnTo>
                  <a:pt x="541338" y="939354"/>
                </a:lnTo>
                <a:lnTo>
                  <a:pt x="539977" y="943208"/>
                </a:lnTo>
                <a:lnTo>
                  <a:pt x="538616" y="946836"/>
                </a:lnTo>
                <a:lnTo>
                  <a:pt x="536575" y="950464"/>
                </a:lnTo>
                <a:lnTo>
                  <a:pt x="534534" y="953865"/>
                </a:lnTo>
                <a:lnTo>
                  <a:pt x="532040" y="957039"/>
                </a:lnTo>
                <a:lnTo>
                  <a:pt x="529091" y="959987"/>
                </a:lnTo>
                <a:lnTo>
                  <a:pt x="525916" y="962708"/>
                </a:lnTo>
                <a:lnTo>
                  <a:pt x="522288" y="965202"/>
                </a:lnTo>
                <a:lnTo>
                  <a:pt x="518659" y="967015"/>
                </a:lnTo>
                <a:lnTo>
                  <a:pt x="514350" y="969056"/>
                </a:lnTo>
                <a:lnTo>
                  <a:pt x="509588" y="970190"/>
                </a:lnTo>
                <a:lnTo>
                  <a:pt x="505052" y="970870"/>
                </a:lnTo>
                <a:lnTo>
                  <a:pt x="500516" y="971323"/>
                </a:lnTo>
                <a:lnTo>
                  <a:pt x="500516" y="971550"/>
                </a:lnTo>
                <a:lnTo>
                  <a:pt x="314779" y="971550"/>
                </a:lnTo>
                <a:lnTo>
                  <a:pt x="311604" y="971323"/>
                </a:lnTo>
                <a:lnTo>
                  <a:pt x="308202" y="970870"/>
                </a:lnTo>
                <a:lnTo>
                  <a:pt x="305027" y="970190"/>
                </a:lnTo>
                <a:lnTo>
                  <a:pt x="301852" y="969283"/>
                </a:lnTo>
                <a:lnTo>
                  <a:pt x="298904" y="968376"/>
                </a:lnTo>
                <a:lnTo>
                  <a:pt x="295956" y="966789"/>
                </a:lnTo>
                <a:lnTo>
                  <a:pt x="293008" y="965428"/>
                </a:lnTo>
                <a:lnTo>
                  <a:pt x="290513" y="963614"/>
                </a:lnTo>
                <a:lnTo>
                  <a:pt x="288018" y="961801"/>
                </a:lnTo>
                <a:lnTo>
                  <a:pt x="285524" y="959533"/>
                </a:lnTo>
                <a:lnTo>
                  <a:pt x="283483" y="957266"/>
                </a:lnTo>
                <a:lnTo>
                  <a:pt x="281441" y="954999"/>
                </a:lnTo>
                <a:lnTo>
                  <a:pt x="279400" y="952505"/>
                </a:lnTo>
                <a:lnTo>
                  <a:pt x="278040" y="949557"/>
                </a:lnTo>
                <a:lnTo>
                  <a:pt x="276679" y="946836"/>
                </a:lnTo>
                <a:lnTo>
                  <a:pt x="275318" y="943662"/>
                </a:lnTo>
                <a:lnTo>
                  <a:pt x="122918" y="626236"/>
                </a:lnTo>
                <a:lnTo>
                  <a:pt x="116795" y="625783"/>
                </a:lnTo>
                <a:lnTo>
                  <a:pt x="110672" y="624876"/>
                </a:lnTo>
                <a:lnTo>
                  <a:pt x="104775" y="623969"/>
                </a:lnTo>
                <a:lnTo>
                  <a:pt x="98652" y="622835"/>
                </a:lnTo>
                <a:lnTo>
                  <a:pt x="92756" y="621248"/>
                </a:lnTo>
                <a:lnTo>
                  <a:pt x="87313" y="619661"/>
                </a:lnTo>
                <a:lnTo>
                  <a:pt x="81643" y="617393"/>
                </a:lnTo>
                <a:lnTo>
                  <a:pt x="75973" y="615126"/>
                </a:lnTo>
                <a:lnTo>
                  <a:pt x="70757" y="612859"/>
                </a:lnTo>
                <a:lnTo>
                  <a:pt x="65315" y="609911"/>
                </a:lnTo>
                <a:lnTo>
                  <a:pt x="60552" y="606964"/>
                </a:lnTo>
                <a:lnTo>
                  <a:pt x="55336" y="603789"/>
                </a:lnTo>
                <a:lnTo>
                  <a:pt x="50800" y="600162"/>
                </a:lnTo>
                <a:lnTo>
                  <a:pt x="46265" y="596534"/>
                </a:lnTo>
                <a:lnTo>
                  <a:pt x="41729" y="592906"/>
                </a:lnTo>
                <a:lnTo>
                  <a:pt x="37420" y="588825"/>
                </a:lnTo>
                <a:lnTo>
                  <a:pt x="33338" y="584290"/>
                </a:lnTo>
                <a:lnTo>
                  <a:pt x="29256" y="579756"/>
                </a:lnTo>
                <a:lnTo>
                  <a:pt x="25400" y="574994"/>
                </a:lnTo>
                <a:lnTo>
                  <a:pt x="21772" y="569780"/>
                </a:lnTo>
                <a:lnTo>
                  <a:pt x="18597" y="564565"/>
                </a:lnTo>
                <a:lnTo>
                  <a:pt x="15648" y="559350"/>
                </a:lnTo>
                <a:lnTo>
                  <a:pt x="12700" y="553682"/>
                </a:lnTo>
                <a:lnTo>
                  <a:pt x="10206" y="548240"/>
                </a:lnTo>
                <a:lnTo>
                  <a:pt x="7711" y="542345"/>
                </a:lnTo>
                <a:lnTo>
                  <a:pt x="5897" y="536450"/>
                </a:lnTo>
                <a:lnTo>
                  <a:pt x="4082" y="530328"/>
                </a:lnTo>
                <a:lnTo>
                  <a:pt x="2722" y="524433"/>
                </a:lnTo>
                <a:lnTo>
                  <a:pt x="1361" y="518084"/>
                </a:lnTo>
                <a:lnTo>
                  <a:pt x="681" y="511736"/>
                </a:lnTo>
                <a:lnTo>
                  <a:pt x="227" y="505161"/>
                </a:lnTo>
                <a:lnTo>
                  <a:pt x="0" y="498585"/>
                </a:lnTo>
                <a:lnTo>
                  <a:pt x="0" y="320374"/>
                </a:lnTo>
                <a:lnTo>
                  <a:pt x="227" y="313798"/>
                </a:lnTo>
                <a:lnTo>
                  <a:pt x="681" y="307450"/>
                </a:lnTo>
                <a:lnTo>
                  <a:pt x="1361" y="301101"/>
                </a:lnTo>
                <a:lnTo>
                  <a:pt x="2722" y="294979"/>
                </a:lnTo>
                <a:lnTo>
                  <a:pt x="4082" y="288631"/>
                </a:lnTo>
                <a:lnTo>
                  <a:pt x="5897" y="282509"/>
                </a:lnTo>
                <a:lnTo>
                  <a:pt x="7711" y="276614"/>
                </a:lnTo>
                <a:lnTo>
                  <a:pt x="10206" y="270946"/>
                </a:lnTo>
                <a:lnTo>
                  <a:pt x="12700" y="265277"/>
                </a:lnTo>
                <a:lnTo>
                  <a:pt x="15648" y="260063"/>
                </a:lnTo>
                <a:lnTo>
                  <a:pt x="18597" y="254621"/>
                </a:lnTo>
                <a:lnTo>
                  <a:pt x="21772" y="249179"/>
                </a:lnTo>
                <a:lnTo>
                  <a:pt x="25400" y="244418"/>
                </a:lnTo>
                <a:lnTo>
                  <a:pt x="29256" y="239657"/>
                </a:lnTo>
                <a:lnTo>
                  <a:pt x="33338" y="234895"/>
                </a:lnTo>
                <a:lnTo>
                  <a:pt x="37420" y="230587"/>
                </a:lnTo>
                <a:lnTo>
                  <a:pt x="37647" y="230361"/>
                </a:lnTo>
                <a:lnTo>
                  <a:pt x="37420" y="230361"/>
                </a:lnTo>
                <a:lnTo>
                  <a:pt x="41956" y="226279"/>
                </a:lnTo>
                <a:lnTo>
                  <a:pt x="46718" y="221971"/>
                </a:lnTo>
                <a:lnTo>
                  <a:pt x="51254" y="218344"/>
                </a:lnTo>
                <a:lnTo>
                  <a:pt x="56470" y="214716"/>
                </a:lnTo>
                <a:lnTo>
                  <a:pt x="61459" y="211315"/>
                </a:lnTo>
                <a:lnTo>
                  <a:pt x="66902" y="208367"/>
                </a:lnTo>
                <a:lnTo>
                  <a:pt x="72345" y="205420"/>
                </a:lnTo>
                <a:lnTo>
                  <a:pt x="78015" y="203153"/>
                </a:lnTo>
                <a:lnTo>
                  <a:pt x="83911" y="200659"/>
                </a:lnTo>
                <a:lnTo>
                  <a:pt x="89581" y="198618"/>
                </a:lnTo>
                <a:lnTo>
                  <a:pt x="95704" y="197031"/>
                </a:lnTo>
                <a:lnTo>
                  <a:pt x="101827" y="195670"/>
                </a:lnTo>
                <a:lnTo>
                  <a:pt x="108177" y="194310"/>
                </a:lnTo>
                <a:lnTo>
                  <a:pt x="114527" y="193630"/>
                </a:lnTo>
                <a:lnTo>
                  <a:pt x="121104" y="193176"/>
                </a:lnTo>
                <a:lnTo>
                  <a:pt x="127681" y="192950"/>
                </a:lnTo>
                <a:lnTo>
                  <a:pt x="432027" y="192950"/>
                </a:lnTo>
                <a:lnTo>
                  <a:pt x="437923" y="193176"/>
                </a:lnTo>
                <a:lnTo>
                  <a:pt x="443820" y="193403"/>
                </a:lnTo>
                <a:lnTo>
                  <a:pt x="449263" y="194083"/>
                </a:lnTo>
                <a:lnTo>
                  <a:pt x="454932" y="194990"/>
                </a:lnTo>
                <a:lnTo>
                  <a:pt x="460602" y="196351"/>
                </a:lnTo>
                <a:lnTo>
                  <a:pt x="466045" y="197484"/>
                </a:lnTo>
                <a:lnTo>
                  <a:pt x="471488" y="199298"/>
                </a:lnTo>
                <a:lnTo>
                  <a:pt x="476477" y="201112"/>
                </a:lnTo>
                <a:lnTo>
                  <a:pt x="481920" y="203153"/>
                </a:lnTo>
                <a:lnTo>
                  <a:pt x="486682" y="205193"/>
                </a:lnTo>
                <a:lnTo>
                  <a:pt x="491898" y="207914"/>
                </a:lnTo>
                <a:lnTo>
                  <a:pt x="496434" y="210635"/>
                </a:lnTo>
                <a:lnTo>
                  <a:pt x="501423" y="213582"/>
                </a:lnTo>
                <a:lnTo>
                  <a:pt x="505732" y="216757"/>
                </a:lnTo>
                <a:lnTo>
                  <a:pt x="510041" y="219931"/>
                </a:lnTo>
                <a:lnTo>
                  <a:pt x="514577" y="223332"/>
                </a:lnTo>
                <a:lnTo>
                  <a:pt x="1074511" y="2721"/>
                </a:lnTo>
                <a:lnTo>
                  <a:pt x="1078593" y="1360"/>
                </a:lnTo>
                <a:lnTo>
                  <a:pt x="1082676" y="454"/>
                </a:lnTo>
                <a:lnTo>
                  <a:pt x="10867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喇叭"/>
          <p:cNvSpPr/>
          <p:nvPr/>
        </p:nvSpPr>
        <p:spPr bwMode="auto">
          <a:xfrm>
            <a:off x="10388282" y="2987675"/>
            <a:ext cx="1452245" cy="1370965"/>
          </a:xfrm>
          <a:custGeom>
            <a:avLst/>
            <a:gdLst>
              <a:gd name="T0" fmla="*/ 177767244 w 5273"/>
              <a:gd name="T1" fmla="*/ 132846327 h 3486"/>
              <a:gd name="T2" fmla="*/ 243679233 w 5273"/>
              <a:gd name="T3" fmla="*/ 106434205 h 3486"/>
              <a:gd name="T4" fmla="*/ 508241933 w 5273"/>
              <a:gd name="T5" fmla="*/ 0 h 3486"/>
              <a:gd name="T6" fmla="*/ 508241933 w 5273"/>
              <a:gd name="T7" fmla="*/ 212737518 h 3486"/>
              <a:gd name="T8" fmla="*/ 508241933 w 5273"/>
              <a:gd name="T9" fmla="*/ 425475036 h 3486"/>
              <a:gd name="T10" fmla="*/ 243679233 w 5273"/>
              <a:gd name="T11" fmla="*/ 319171723 h 3486"/>
              <a:gd name="T12" fmla="*/ 180638654 w 5273"/>
              <a:gd name="T13" fmla="*/ 293805297 h 3486"/>
              <a:gd name="T14" fmla="*/ 221621623 w 5273"/>
              <a:gd name="T15" fmla="*/ 455809961 h 3486"/>
              <a:gd name="T16" fmla="*/ 96453766 w 5273"/>
              <a:gd name="T17" fmla="*/ 455809961 h 3486"/>
              <a:gd name="T18" fmla="*/ 55209595 w 5273"/>
              <a:gd name="T19" fmla="*/ 292759240 h 3486"/>
              <a:gd name="T20" fmla="*/ 0 w 5273"/>
              <a:gd name="T21" fmla="*/ 292759240 h 3486"/>
              <a:gd name="T22" fmla="*/ 0 w 5273"/>
              <a:gd name="T23" fmla="*/ 132846327 h 3486"/>
              <a:gd name="T24" fmla="*/ 177767244 w 5273"/>
              <a:gd name="T25" fmla="*/ 132846327 h 3486"/>
              <a:gd name="T26" fmla="*/ 177767244 w 5273"/>
              <a:gd name="T27" fmla="*/ 132846327 h 3486"/>
              <a:gd name="T28" fmla="*/ 571934974 w 5273"/>
              <a:gd name="T29" fmla="*/ 294459037 h 3486"/>
              <a:gd name="T30" fmla="*/ 670868890 w 5273"/>
              <a:gd name="T31" fmla="*/ 328585873 h 3486"/>
              <a:gd name="T32" fmla="*/ 656381063 w 5273"/>
              <a:gd name="T33" fmla="*/ 370427424 h 3486"/>
              <a:gd name="T34" fmla="*/ 557577929 w 5273"/>
              <a:gd name="T35" fmla="*/ 336169695 h 3486"/>
              <a:gd name="T36" fmla="*/ 571934974 w 5273"/>
              <a:gd name="T37" fmla="*/ 294459037 h 3486"/>
              <a:gd name="T38" fmla="*/ 571934974 w 5273"/>
              <a:gd name="T39" fmla="*/ 294459037 h 3486"/>
              <a:gd name="T40" fmla="*/ 560971380 w 5273"/>
              <a:gd name="T41" fmla="*/ 91005138 h 3486"/>
              <a:gd name="T42" fmla="*/ 659774514 w 5273"/>
              <a:gd name="T43" fmla="*/ 56485985 h 3486"/>
              <a:gd name="T44" fmla="*/ 674262340 w 5273"/>
              <a:gd name="T45" fmla="*/ 98196643 h 3486"/>
              <a:gd name="T46" fmla="*/ 575720046 w 5273"/>
              <a:gd name="T47" fmla="*/ 132846327 h 3486"/>
              <a:gd name="T48" fmla="*/ 560971380 w 5273"/>
              <a:gd name="T49" fmla="*/ 91005138 h 3486"/>
              <a:gd name="T50" fmla="*/ 560971380 w 5273"/>
              <a:gd name="T51" fmla="*/ 91005138 h 3486"/>
              <a:gd name="T52" fmla="*/ 583681812 w 5273"/>
              <a:gd name="T53" fmla="*/ 192731907 h 3486"/>
              <a:gd name="T54" fmla="*/ 688227764 w 5273"/>
              <a:gd name="T55" fmla="*/ 192731907 h 3486"/>
              <a:gd name="T56" fmla="*/ 688227764 w 5273"/>
              <a:gd name="T57" fmla="*/ 236926995 h 3486"/>
              <a:gd name="T58" fmla="*/ 583681812 w 5273"/>
              <a:gd name="T59" fmla="*/ 236926995 h 3486"/>
              <a:gd name="T60" fmla="*/ 583681812 w 5273"/>
              <a:gd name="T61" fmla="*/ 192731907 h 348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273" h="3486">
                <a:moveTo>
                  <a:pt x="1362" y="1016"/>
                </a:moveTo>
                <a:lnTo>
                  <a:pt x="1867" y="814"/>
                </a:lnTo>
                <a:lnTo>
                  <a:pt x="3894" y="0"/>
                </a:lnTo>
                <a:lnTo>
                  <a:pt x="3894" y="1627"/>
                </a:lnTo>
                <a:lnTo>
                  <a:pt x="3894" y="3254"/>
                </a:lnTo>
                <a:lnTo>
                  <a:pt x="1867" y="2441"/>
                </a:lnTo>
                <a:lnTo>
                  <a:pt x="1384" y="2247"/>
                </a:lnTo>
                <a:lnTo>
                  <a:pt x="1698" y="3486"/>
                </a:lnTo>
                <a:lnTo>
                  <a:pt x="739" y="3486"/>
                </a:lnTo>
                <a:lnTo>
                  <a:pt x="423" y="2239"/>
                </a:lnTo>
                <a:lnTo>
                  <a:pt x="0" y="2239"/>
                </a:lnTo>
                <a:lnTo>
                  <a:pt x="0" y="1016"/>
                </a:lnTo>
                <a:lnTo>
                  <a:pt x="1362" y="1016"/>
                </a:lnTo>
                <a:close/>
                <a:moveTo>
                  <a:pt x="4382" y="2252"/>
                </a:moveTo>
                <a:lnTo>
                  <a:pt x="5140" y="2513"/>
                </a:lnTo>
                <a:lnTo>
                  <a:pt x="5029" y="2833"/>
                </a:lnTo>
                <a:lnTo>
                  <a:pt x="4272" y="2571"/>
                </a:lnTo>
                <a:lnTo>
                  <a:pt x="4382" y="2252"/>
                </a:lnTo>
                <a:close/>
                <a:moveTo>
                  <a:pt x="4298" y="696"/>
                </a:moveTo>
                <a:lnTo>
                  <a:pt x="5055" y="432"/>
                </a:lnTo>
                <a:lnTo>
                  <a:pt x="5166" y="751"/>
                </a:lnTo>
                <a:lnTo>
                  <a:pt x="4411" y="1016"/>
                </a:lnTo>
                <a:lnTo>
                  <a:pt x="4298" y="696"/>
                </a:lnTo>
                <a:close/>
                <a:moveTo>
                  <a:pt x="4472" y="1474"/>
                </a:moveTo>
                <a:lnTo>
                  <a:pt x="5273" y="1474"/>
                </a:lnTo>
                <a:lnTo>
                  <a:pt x="5273" y="1812"/>
                </a:lnTo>
                <a:lnTo>
                  <a:pt x="4472" y="1812"/>
                </a:lnTo>
                <a:lnTo>
                  <a:pt x="4472" y="14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话筒"/>
          <p:cNvSpPr/>
          <p:nvPr/>
        </p:nvSpPr>
        <p:spPr bwMode="auto">
          <a:xfrm>
            <a:off x="2741295" y="490855"/>
            <a:ext cx="1337945" cy="1224280"/>
          </a:xfrm>
          <a:custGeom>
            <a:avLst/>
            <a:gdLst>
              <a:gd name="T0" fmla="*/ 599220051 w 5878"/>
              <a:gd name="T1" fmla="*/ 120623363 h 5174"/>
              <a:gd name="T2" fmla="*/ 590082338 w 5878"/>
              <a:gd name="T3" fmla="*/ 179046907 h 5174"/>
              <a:gd name="T4" fmla="*/ 553215176 w 5878"/>
              <a:gd name="T5" fmla="*/ 230128183 h 5174"/>
              <a:gd name="T6" fmla="*/ 497652244 w 5878"/>
              <a:gd name="T7" fmla="*/ 257818915 h 5174"/>
              <a:gd name="T8" fmla="*/ 435051701 w 5878"/>
              <a:gd name="T9" fmla="*/ 256560481 h 5174"/>
              <a:gd name="T10" fmla="*/ 340100836 w 5878"/>
              <a:gd name="T11" fmla="*/ 108141408 h 5174"/>
              <a:gd name="T12" fmla="*/ 366569252 w 5878"/>
              <a:gd name="T13" fmla="*/ 49193300 h 5174"/>
              <a:gd name="T14" fmla="*/ 415410237 w 5878"/>
              <a:gd name="T15" fmla="*/ 11328174 h 5174"/>
              <a:gd name="T16" fmla="*/ 477905775 w 5878"/>
              <a:gd name="T17" fmla="*/ 314609 h 5174"/>
              <a:gd name="T18" fmla="*/ 534414077 w 5878"/>
              <a:gd name="T19" fmla="*/ 17621640 h 5174"/>
              <a:gd name="T20" fmla="*/ 580313947 w 5878"/>
              <a:gd name="T21" fmla="*/ 62409449 h 5174"/>
              <a:gd name="T22" fmla="*/ 13549547 w 5878"/>
              <a:gd name="T23" fmla="*/ 406552596 h 5174"/>
              <a:gd name="T24" fmla="*/ 2205755 w 5878"/>
              <a:gd name="T25" fmla="*/ 475570120 h 5174"/>
              <a:gd name="T26" fmla="*/ 41803699 w 5878"/>
              <a:gd name="T27" fmla="*/ 529483520 h 5174"/>
              <a:gd name="T28" fmla="*/ 109655793 w 5878"/>
              <a:gd name="T29" fmla="*/ 542280083 h 5174"/>
              <a:gd name="T30" fmla="*/ 238637710 w 5878"/>
              <a:gd name="T31" fmla="*/ 498121491 h 5174"/>
              <a:gd name="T32" fmla="*/ 429905155 w 5878"/>
              <a:gd name="T33" fmla="*/ 417146576 h 5174"/>
              <a:gd name="T34" fmla="*/ 516768358 w 5878"/>
              <a:gd name="T35" fmla="*/ 413895189 h 5174"/>
              <a:gd name="T36" fmla="*/ 567499759 w 5878"/>
              <a:gd name="T37" fmla="*/ 450186949 h 5174"/>
              <a:gd name="T38" fmla="*/ 605627307 w 5878"/>
              <a:gd name="T39" fmla="*/ 454277508 h 5174"/>
              <a:gd name="T40" fmla="*/ 550274385 w 5878"/>
              <a:gd name="T41" fmla="*/ 392812208 h 5174"/>
              <a:gd name="T42" fmla="*/ 475910030 w 5878"/>
              <a:gd name="T43" fmla="*/ 378651909 h 5174"/>
              <a:gd name="T44" fmla="*/ 337685071 w 5878"/>
              <a:gd name="T45" fmla="*/ 418195379 h 5174"/>
              <a:gd name="T46" fmla="*/ 139275334 w 5878"/>
              <a:gd name="T47" fmla="*/ 505988324 h 5174"/>
              <a:gd name="T48" fmla="*/ 63755923 w 5878"/>
              <a:gd name="T49" fmla="*/ 506617541 h 5174"/>
              <a:gd name="T50" fmla="*/ 31090261 w 5878"/>
              <a:gd name="T51" fmla="*/ 461410146 h 5174"/>
              <a:gd name="T52" fmla="*/ 52832151 w 5878"/>
              <a:gd name="T53" fmla="*/ 401098626 h 5174"/>
              <a:gd name="T54" fmla="*/ 570335869 w 5878"/>
              <a:gd name="T55" fmla="*/ 117162021 h 5174"/>
              <a:gd name="T56" fmla="*/ 573381666 w 5878"/>
              <a:gd name="T57" fmla="*/ 153768389 h 5174"/>
              <a:gd name="T58" fmla="*/ 536724838 w 5878"/>
              <a:gd name="T59" fmla="*/ 171914269 h 5174"/>
              <a:gd name="T60" fmla="*/ 539980968 w 5878"/>
              <a:gd name="T61" fmla="*/ 202542104 h 5174"/>
              <a:gd name="T62" fmla="*/ 525381045 w 5878"/>
              <a:gd name="T63" fmla="*/ 221212547 h 5174"/>
              <a:gd name="T64" fmla="*/ 485258077 w 5878"/>
              <a:gd name="T65" fmla="*/ 230233160 h 5174"/>
              <a:gd name="T66" fmla="*/ 455323196 w 5878"/>
              <a:gd name="T67" fmla="*/ 236526302 h 5174"/>
              <a:gd name="T68" fmla="*/ 421397149 w 5878"/>
              <a:gd name="T69" fmla="*/ 196982832 h 5174"/>
              <a:gd name="T70" fmla="*/ 403961440 w 5878"/>
              <a:gd name="T71" fmla="*/ 194151032 h 5174"/>
              <a:gd name="T72" fmla="*/ 371716123 w 5878"/>
              <a:gd name="T73" fmla="*/ 143593996 h 5174"/>
              <a:gd name="T74" fmla="*/ 388311466 w 5878"/>
              <a:gd name="T75" fmla="*/ 126811851 h 5174"/>
              <a:gd name="T76" fmla="*/ 361842726 w 5878"/>
              <a:gd name="T77" fmla="*/ 124923876 h 5174"/>
              <a:gd name="T78" fmla="*/ 398604883 w 5878"/>
              <a:gd name="T79" fmla="*/ 54332986 h 5174"/>
              <a:gd name="T80" fmla="*/ 439988237 w 5878"/>
              <a:gd name="T81" fmla="*/ 43424398 h 5174"/>
              <a:gd name="T82" fmla="*/ 464251222 w 5878"/>
              <a:gd name="T83" fmla="*/ 23600174 h 5174"/>
              <a:gd name="T84" fmla="*/ 496601869 w 5878"/>
              <a:gd name="T85" fmla="*/ 27166493 h 5174"/>
              <a:gd name="T86" fmla="*/ 518974114 w 5878"/>
              <a:gd name="T87" fmla="*/ 66500008 h 5174"/>
              <a:gd name="T88" fmla="*/ 508890707 w 5878"/>
              <a:gd name="T89" fmla="*/ 31257051 h 5174"/>
              <a:gd name="T90" fmla="*/ 563403588 w 5878"/>
              <a:gd name="T91" fmla="*/ 80135743 h 5174"/>
              <a:gd name="T92" fmla="*/ 509521062 w 5878"/>
              <a:gd name="T93" fmla="*/ 84750865 h 5174"/>
              <a:gd name="T94" fmla="*/ 540926338 w 5878"/>
              <a:gd name="T95" fmla="*/ 113176116 h 5174"/>
              <a:gd name="T96" fmla="*/ 462780827 w 5878"/>
              <a:gd name="T97" fmla="*/ 86324232 h 5174"/>
              <a:gd name="T98" fmla="*/ 498597290 w 5878"/>
              <a:gd name="T99" fmla="*/ 70066327 h 5174"/>
              <a:gd name="T100" fmla="*/ 412154107 w 5878"/>
              <a:gd name="T101" fmla="*/ 86953773 h 5174"/>
              <a:gd name="T102" fmla="*/ 498387280 w 5878"/>
              <a:gd name="T103" fmla="*/ 214079909 h 5174"/>
              <a:gd name="T104" fmla="*/ 483157326 w 5878"/>
              <a:gd name="T105" fmla="*/ 175480588 h 5174"/>
              <a:gd name="T106" fmla="*/ 526221410 w 5878"/>
              <a:gd name="T107" fmla="*/ 166250344 h 5174"/>
              <a:gd name="T108" fmla="*/ 497547239 w 5878"/>
              <a:gd name="T109" fmla="*/ 142440215 h 5174"/>
              <a:gd name="T110" fmla="*/ 401125654 w 5878"/>
              <a:gd name="T111" fmla="*/ 126077657 h 5174"/>
              <a:gd name="T112" fmla="*/ 443139363 w 5878"/>
              <a:gd name="T113" fmla="*/ 102687114 h 5174"/>
              <a:gd name="T114" fmla="*/ 374236894 w 5878"/>
              <a:gd name="T115" fmla="*/ 180515296 h 5174"/>
              <a:gd name="T116" fmla="*/ 427594394 w 5878"/>
              <a:gd name="T117" fmla="*/ 147265292 h 5174"/>
              <a:gd name="T118" fmla="*/ 464776248 w 5878"/>
              <a:gd name="T119" fmla="*/ 144852754 h 5174"/>
              <a:gd name="T120" fmla="*/ 459104676 w 5878"/>
              <a:gd name="T121" fmla="*/ 106568042 h 5174"/>
              <a:gd name="T122" fmla="*/ 457633956 w 5878"/>
              <a:gd name="T123" fmla="*/ 194780249 h 517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878" h="5174">
                <a:moveTo>
                  <a:pt x="5542" y="621"/>
                </a:moveTo>
                <a:lnTo>
                  <a:pt x="5542" y="621"/>
                </a:lnTo>
                <a:lnTo>
                  <a:pt x="5557" y="649"/>
                </a:lnTo>
                <a:lnTo>
                  <a:pt x="5572" y="678"/>
                </a:lnTo>
                <a:lnTo>
                  <a:pt x="5586" y="706"/>
                </a:lnTo>
                <a:lnTo>
                  <a:pt x="5600" y="735"/>
                </a:lnTo>
                <a:lnTo>
                  <a:pt x="5611" y="764"/>
                </a:lnTo>
                <a:lnTo>
                  <a:pt x="5623" y="793"/>
                </a:lnTo>
                <a:lnTo>
                  <a:pt x="5635" y="822"/>
                </a:lnTo>
                <a:lnTo>
                  <a:pt x="5645" y="852"/>
                </a:lnTo>
                <a:lnTo>
                  <a:pt x="5654" y="881"/>
                </a:lnTo>
                <a:lnTo>
                  <a:pt x="5663" y="911"/>
                </a:lnTo>
                <a:lnTo>
                  <a:pt x="5670" y="940"/>
                </a:lnTo>
                <a:lnTo>
                  <a:pt x="5678" y="970"/>
                </a:lnTo>
                <a:lnTo>
                  <a:pt x="5684" y="1000"/>
                </a:lnTo>
                <a:lnTo>
                  <a:pt x="5690" y="1030"/>
                </a:lnTo>
                <a:lnTo>
                  <a:pt x="5695" y="1060"/>
                </a:lnTo>
                <a:lnTo>
                  <a:pt x="5698" y="1090"/>
                </a:lnTo>
                <a:lnTo>
                  <a:pt x="5702" y="1120"/>
                </a:lnTo>
                <a:lnTo>
                  <a:pt x="5705" y="1150"/>
                </a:lnTo>
                <a:lnTo>
                  <a:pt x="5707" y="1180"/>
                </a:lnTo>
                <a:lnTo>
                  <a:pt x="5708" y="1210"/>
                </a:lnTo>
                <a:lnTo>
                  <a:pt x="5708" y="1240"/>
                </a:lnTo>
                <a:lnTo>
                  <a:pt x="5708" y="1270"/>
                </a:lnTo>
                <a:lnTo>
                  <a:pt x="5707" y="1300"/>
                </a:lnTo>
                <a:lnTo>
                  <a:pt x="5705" y="1330"/>
                </a:lnTo>
                <a:lnTo>
                  <a:pt x="5702" y="1360"/>
                </a:lnTo>
                <a:lnTo>
                  <a:pt x="5699" y="1390"/>
                </a:lnTo>
                <a:lnTo>
                  <a:pt x="5695" y="1420"/>
                </a:lnTo>
                <a:lnTo>
                  <a:pt x="5691" y="1449"/>
                </a:lnTo>
                <a:lnTo>
                  <a:pt x="5685" y="1479"/>
                </a:lnTo>
                <a:lnTo>
                  <a:pt x="5680" y="1508"/>
                </a:lnTo>
                <a:lnTo>
                  <a:pt x="5672" y="1537"/>
                </a:lnTo>
                <a:lnTo>
                  <a:pt x="5665" y="1566"/>
                </a:lnTo>
                <a:lnTo>
                  <a:pt x="5657" y="1595"/>
                </a:lnTo>
                <a:lnTo>
                  <a:pt x="5649" y="1623"/>
                </a:lnTo>
                <a:lnTo>
                  <a:pt x="5639" y="1652"/>
                </a:lnTo>
                <a:lnTo>
                  <a:pt x="5630" y="1679"/>
                </a:lnTo>
                <a:lnTo>
                  <a:pt x="5618" y="1707"/>
                </a:lnTo>
                <a:lnTo>
                  <a:pt x="5607" y="1735"/>
                </a:lnTo>
                <a:lnTo>
                  <a:pt x="5594" y="1762"/>
                </a:lnTo>
                <a:lnTo>
                  <a:pt x="5582" y="1790"/>
                </a:lnTo>
                <a:lnTo>
                  <a:pt x="5568" y="1817"/>
                </a:lnTo>
                <a:lnTo>
                  <a:pt x="5555" y="1842"/>
                </a:lnTo>
                <a:lnTo>
                  <a:pt x="5540" y="1869"/>
                </a:lnTo>
                <a:lnTo>
                  <a:pt x="5525" y="1895"/>
                </a:lnTo>
                <a:lnTo>
                  <a:pt x="5508" y="1921"/>
                </a:lnTo>
                <a:lnTo>
                  <a:pt x="5491" y="1945"/>
                </a:lnTo>
                <a:lnTo>
                  <a:pt x="5474" y="1970"/>
                </a:lnTo>
                <a:lnTo>
                  <a:pt x="5456" y="1995"/>
                </a:lnTo>
                <a:lnTo>
                  <a:pt x="5438" y="2018"/>
                </a:lnTo>
                <a:lnTo>
                  <a:pt x="5418" y="2042"/>
                </a:lnTo>
                <a:lnTo>
                  <a:pt x="5399" y="2065"/>
                </a:lnTo>
                <a:lnTo>
                  <a:pt x="5378" y="2088"/>
                </a:lnTo>
                <a:lnTo>
                  <a:pt x="5357" y="2110"/>
                </a:lnTo>
                <a:lnTo>
                  <a:pt x="5336" y="2132"/>
                </a:lnTo>
                <a:lnTo>
                  <a:pt x="5313" y="2153"/>
                </a:lnTo>
                <a:lnTo>
                  <a:pt x="5290" y="2174"/>
                </a:lnTo>
                <a:lnTo>
                  <a:pt x="5267" y="2194"/>
                </a:lnTo>
                <a:lnTo>
                  <a:pt x="5243" y="2214"/>
                </a:lnTo>
                <a:lnTo>
                  <a:pt x="5218" y="2234"/>
                </a:lnTo>
                <a:lnTo>
                  <a:pt x="5192" y="2252"/>
                </a:lnTo>
                <a:lnTo>
                  <a:pt x="5166" y="2270"/>
                </a:lnTo>
                <a:lnTo>
                  <a:pt x="5141" y="2288"/>
                </a:lnTo>
                <a:lnTo>
                  <a:pt x="5113" y="2304"/>
                </a:lnTo>
                <a:lnTo>
                  <a:pt x="5086" y="2322"/>
                </a:lnTo>
                <a:lnTo>
                  <a:pt x="5058" y="2337"/>
                </a:lnTo>
                <a:lnTo>
                  <a:pt x="5029" y="2352"/>
                </a:lnTo>
                <a:lnTo>
                  <a:pt x="5001" y="2366"/>
                </a:lnTo>
                <a:lnTo>
                  <a:pt x="4972" y="2380"/>
                </a:lnTo>
                <a:lnTo>
                  <a:pt x="4944" y="2392"/>
                </a:lnTo>
                <a:lnTo>
                  <a:pt x="4915" y="2404"/>
                </a:lnTo>
                <a:lnTo>
                  <a:pt x="4886" y="2415"/>
                </a:lnTo>
                <a:lnTo>
                  <a:pt x="4856" y="2425"/>
                </a:lnTo>
                <a:lnTo>
                  <a:pt x="4827" y="2434"/>
                </a:lnTo>
                <a:lnTo>
                  <a:pt x="4797" y="2443"/>
                </a:lnTo>
                <a:lnTo>
                  <a:pt x="4768" y="2450"/>
                </a:lnTo>
                <a:lnTo>
                  <a:pt x="4738" y="2458"/>
                </a:lnTo>
                <a:lnTo>
                  <a:pt x="4708" y="2464"/>
                </a:lnTo>
                <a:lnTo>
                  <a:pt x="4678" y="2470"/>
                </a:lnTo>
                <a:lnTo>
                  <a:pt x="4648" y="2475"/>
                </a:lnTo>
                <a:lnTo>
                  <a:pt x="4618" y="2479"/>
                </a:lnTo>
                <a:lnTo>
                  <a:pt x="4588" y="2482"/>
                </a:lnTo>
                <a:lnTo>
                  <a:pt x="4558" y="2485"/>
                </a:lnTo>
                <a:lnTo>
                  <a:pt x="4528" y="2487"/>
                </a:lnTo>
                <a:lnTo>
                  <a:pt x="4498" y="2488"/>
                </a:lnTo>
                <a:lnTo>
                  <a:pt x="4466" y="2488"/>
                </a:lnTo>
                <a:lnTo>
                  <a:pt x="4436" y="2488"/>
                </a:lnTo>
                <a:lnTo>
                  <a:pt x="4408" y="2487"/>
                </a:lnTo>
                <a:lnTo>
                  <a:pt x="4378" y="2486"/>
                </a:lnTo>
                <a:lnTo>
                  <a:pt x="4348" y="2482"/>
                </a:lnTo>
                <a:lnTo>
                  <a:pt x="4317" y="2479"/>
                </a:lnTo>
                <a:lnTo>
                  <a:pt x="4287" y="2476"/>
                </a:lnTo>
                <a:lnTo>
                  <a:pt x="4259" y="2471"/>
                </a:lnTo>
                <a:lnTo>
                  <a:pt x="4229" y="2465"/>
                </a:lnTo>
                <a:lnTo>
                  <a:pt x="4200" y="2460"/>
                </a:lnTo>
                <a:lnTo>
                  <a:pt x="4171" y="2453"/>
                </a:lnTo>
                <a:lnTo>
                  <a:pt x="4142" y="2446"/>
                </a:lnTo>
                <a:lnTo>
                  <a:pt x="4090" y="2431"/>
                </a:lnTo>
                <a:lnTo>
                  <a:pt x="4039" y="2414"/>
                </a:lnTo>
                <a:lnTo>
                  <a:pt x="3988" y="2393"/>
                </a:lnTo>
                <a:lnTo>
                  <a:pt x="3939" y="2372"/>
                </a:lnTo>
                <a:lnTo>
                  <a:pt x="3891" y="2348"/>
                </a:lnTo>
                <a:lnTo>
                  <a:pt x="3844" y="2323"/>
                </a:lnTo>
                <a:lnTo>
                  <a:pt x="3797" y="2295"/>
                </a:lnTo>
                <a:lnTo>
                  <a:pt x="3751" y="2265"/>
                </a:lnTo>
                <a:lnTo>
                  <a:pt x="1529" y="3347"/>
                </a:lnTo>
                <a:lnTo>
                  <a:pt x="1192" y="2761"/>
                </a:lnTo>
                <a:lnTo>
                  <a:pt x="3225" y="1365"/>
                </a:lnTo>
                <a:lnTo>
                  <a:pt x="3223" y="1337"/>
                </a:lnTo>
                <a:lnTo>
                  <a:pt x="3221" y="1310"/>
                </a:lnTo>
                <a:lnTo>
                  <a:pt x="3219" y="1253"/>
                </a:lnTo>
                <a:lnTo>
                  <a:pt x="3220" y="1197"/>
                </a:lnTo>
                <a:lnTo>
                  <a:pt x="3223" y="1141"/>
                </a:lnTo>
                <a:lnTo>
                  <a:pt x="3229" y="1086"/>
                </a:lnTo>
                <a:lnTo>
                  <a:pt x="3238" y="1031"/>
                </a:lnTo>
                <a:lnTo>
                  <a:pt x="3249" y="976"/>
                </a:lnTo>
                <a:lnTo>
                  <a:pt x="3262" y="921"/>
                </a:lnTo>
                <a:lnTo>
                  <a:pt x="3270" y="893"/>
                </a:lnTo>
                <a:lnTo>
                  <a:pt x="3279" y="865"/>
                </a:lnTo>
                <a:lnTo>
                  <a:pt x="3288" y="836"/>
                </a:lnTo>
                <a:lnTo>
                  <a:pt x="3298" y="808"/>
                </a:lnTo>
                <a:lnTo>
                  <a:pt x="3309" y="780"/>
                </a:lnTo>
                <a:lnTo>
                  <a:pt x="3321" y="752"/>
                </a:lnTo>
                <a:lnTo>
                  <a:pt x="3332" y="725"/>
                </a:lnTo>
                <a:lnTo>
                  <a:pt x="3345" y="699"/>
                </a:lnTo>
                <a:lnTo>
                  <a:pt x="3359" y="672"/>
                </a:lnTo>
                <a:lnTo>
                  <a:pt x="3373" y="645"/>
                </a:lnTo>
                <a:lnTo>
                  <a:pt x="3388" y="619"/>
                </a:lnTo>
                <a:lnTo>
                  <a:pt x="3403" y="592"/>
                </a:lnTo>
                <a:lnTo>
                  <a:pt x="3419" y="568"/>
                </a:lnTo>
                <a:lnTo>
                  <a:pt x="3435" y="542"/>
                </a:lnTo>
                <a:lnTo>
                  <a:pt x="3453" y="517"/>
                </a:lnTo>
                <a:lnTo>
                  <a:pt x="3471" y="493"/>
                </a:lnTo>
                <a:lnTo>
                  <a:pt x="3490" y="469"/>
                </a:lnTo>
                <a:lnTo>
                  <a:pt x="3509" y="446"/>
                </a:lnTo>
                <a:lnTo>
                  <a:pt x="3529" y="422"/>
                </a:lnTo>
                <a:lnTo>
                  <a:pt x="3549" y="399"/>
                </a:lnTo>
                <a:lnTo>
                  <a:pt x="3570" y="377"/>
                </a:lnTo>
                <a:lnTo>
                  <a:pt x="3592" y="355"/>
                </a:lnTo>
                <a:lnTo>
                  <a:pt x="3614" y="334"/>
                </a:lnTo>
                <a:lnTo>
                  <a:pt x="3637" y="314"/>
                </a:lnTo>
                <a:lnTo>
                  <a:pt x="3660" y="293"/>
                </a:lnTo>
                <a:lnTo>
                  <a:pt x="3684" y="273"/>
                </a:lnTo>
                <a:lnTo>
                  <a:pt x="3709" y="254"/>
                </a:lnTo>
                <a:lnTo>
                  <a:pt x="3734" y="235"/>
                </a:lnTo>
                <a:lnTo>
                  <a:pt x="3760" y="217"/>
                </a:lnTo>
                <a:lnTo>
                  <a:pt x="3787" y="199"/>
                </a:lnTo>
                <a:lnTo>
                  <a:pt x="3814" y="183"/>
                </a:lnTo>
                <a:lnTo>
                  <a:pt x="3842" y="166"/>
                </a:lnTo>
                <a:lnTo>
                  <a:pt x="3869" y="151"/>
                </a:lnTo>
                <a:lnTo>
                  <a:pt x="3897" y="136"/>
                </a:lnTo>
                <a:lnTo>
                  <a:pt x="3926" y="122"/>
                </a:lnTo>
                <a:lnTo>
                  <a:pt x="3955" y="108"/>
                </a:lnTo>
                <a:lnTo>
                  <a:pt x="3984" y="95"/>
                </a:lnTo>
                <a:lnTo>
                  <a:pt x="4013" y="83"/>
                </a:lnTo>
                <a:lnTo>
                  <a:pt x="4042" y="72"/>
                </a:lnTo>
                <a:lnTo>
                  <a:pt x="4071" y="63"/>
                </a:lnTo>
                <a:lnTo>
                  <a:pt x="4101" y="53"/>
                </a:lnTo>
                <a:lnTo>
                  <a:pt x="4130" y="45"/>
                </a:lnTo>
                <a:lnTo>
                  <a:pt x="4160" y="37"/>
                </a:lnTo>
                <a:lnTo>
                  <a:pt x="4190" y="30"/>
                </a:lnTo>
                <a:lnTo>
                  <a:pt x="4220" y="23"/>
                </a:lnTo>
                <a:lnTo>
                  <a:pt x="4250" y="18"/>
                </a:lnTo>
                <a:lnTo>
                  <a:pt x="4280" y="12"/>
                </a:lnTo>
                <a:lnTo>
                  <a:pt x="4310" y="8"/>
                </a:lnTo>
                <a:lnTo>
                  <a:pt x="4340" y="5"/>
                </a:lnTo>
                <a:lnTo>
                  <a:pt x="4370" y="3"/>
                </a:lnTo>
                <a:lnTo>
                  <a:pt x="4400" y="1"/>
                </a:lnTo>
                <a:lnTo>
                  <a:pt x="4430" y="0"/>
                </a:lnTo>
                <a:lnTo>
                  <a:pt x="4460" y="0"/>
                </a:lnTo>
                <a:lnTo>
                  <a:pt x="4490" y="0"/>
                </a:lnTo>
                <a:lnTo>
                  <a:pt x="4520" y="1"/>
                </a:lnTo>
                <a:lnTo>
                  <a:pt x="4550" y="3"/>
                </a:lnTo>
                <a:lnTo>
                  <a:pt x="4580" y="5"/>
                </a:lnTo>
                <a:lnTo>
                  <a:pt x="4610" y="8"/>
                </a:lnTo>
                <a:lnTo>
                  <a:pt x="4639" y="12"/>
                </a:lnTo>
                <a:lnTo>
                  <a:pt x="4669" y="17"/>
                </a:lnTo>
                <a:lnTo>
                  <a:pt x="4698" y="22"/>
                </a:lnTo>
                <a:lnTo>
                  <a:pt x="4728" y="27"/>
                </a:lnTo>
                <a:lnTo>
                  <a:pt x="4757" y="35"/>
                </a:lnTo>
                <a:lnTo>
                  <a:pt x="4786" y="42"/>
                </a:lnTo>
                <a:lnTo>
                  <a:pt x="4815" y="50"/>
                </a:lnTo>
                <a:lnTo>
                  <a:pt x="4843" y="58"/>
                </a:lnTo>
                <a:lnTo>
                  <a:pt x="4872" y="68"/>
                </a:lnTo>
                <a:lnTo>
                  <a:pt x="4900" y="78"/>
                </a:lnTo>
                <a:lnTo>
                  <a:pt x="4927" y="89"/>
                </a:lnTo>
                <a:lnTo>
                  <a:pt x="4955" y="100"/>
                </a:lnTo>
                <a:lnTo>
                  <a:pt x="4982" y="112"/>
                </a:lnTo>
                <a:lnTo>
                  <a:pt x="5009" y="125"/>
                </a:lnTo>
                <a:lnTo>
                  <a:pt x="5036" y="139"/>
                </a:lnTo>
                <a:lnTo>
                  <a:pt x="5063" y="153"/>
                </a:lnTo>
                <a:lnTo>
                  <a:pt x="5088" y="168"/>
                </a:lnTo>
                <a:lnTo>
                  <a:pt x="5115" y="183"/>
                </a:lnTo>
                <a:lnTo>
                  <a:pt x="5140" y="199"/>
                </a:lnTo>
                <a:lnTo>
                  <a:pt x="5165" y="216"/>
                </a:lnTo>
                <a:lnTo>
                  <a:pt x="5190" y="233"/>
                </a:lnTo>
                <a:lnTo>
                  <a:pt x="5215" y="251"/>
                </a:lnTo>
                <a:lnTo>
                  <a:pt x="5238" y="270"/>
                </a:lnTo>
                <a:lnTo>
                  <a:pt x="5262" y="289"/>
                </a:lnTo>
                <a:lnTo>
                  <a:pt x="5285" y="308"/>
                </a:lnTo>
                <a:lnTo>
                  <a:pt x="5308" y="329"/>
                </a:lnTo>
                <a:lnTo>
                  <a:pt x="5331" y="350"/>
                </a:lnTo>
                <a:lnTo>
                  <a:pt x="5352" y="372"/>
                </a:lnTo>
                <a:lnTo>
                  <a:pt x="5373" y="394"/>
                </a:lnTo>
                <a:lnTo>
                  <a:pt x="5394" y="417"/>
                </a:lnTo>
                <a:lnTo>
                  <a:pt x="5414" y="440"/>
                </a:lnTo>
                <a:lnTo>
                  <a:pt x="5434" y="465"/>
                </a:lnTo>
                <a:lnTo>
                  <a:pt x="5454" y="489"/>
                </a:lnTo>
                <a:lnTo>
                  <a:pt x="5472" y="514"/>
                </a:lnTo>
                <a:lnTo>
                  <a:pt x="5490" y="541"/>
                </a:lnTo>
                <a:lnTo>
                  <a:pt x="5507" y="567"/>
                </a:lnTo>
                <a:lnTo>
                  <a:pt x="5525" y="595"/>
                </a:lnTo>
                <a:lnTo>
                  <a:pt x="5542" y="621"/>
                </a:lnTo>
                <a:close/>
                <a:moveTo>
                  <a:pt x="759" y="3553"/>
                </a:moveTo>
                <a:lnTo>
                  <a:pt x="574" y="3332"/>
                </a:lnTo>
                <a:lnTo>
                  <a:pt x="562" y="3341"/>
                </a:lnTo>
                <a:lnTo>
                  <a:pt x="531" y="3369"/>
                </a:lnTo>
                <a:lnTo>
                  <a:pt x="483" y="3415"/>
                </a:lnTo>
                <a:lnTo>
                  <a:pt x="454" y="3443"/>
                </a:lnTo>
                <a:lnTo>
                  <a:pt x="423" y="3475"/>
                </a:lnTo>
                <a:lnTo>
                  <a:pt x="390" y="3512"/>
                </a:lnTo>
                <a:lnTo>
                  <a:pt x="355" y="3550"/>
                </a:lnTo>
                <a:lnTo>
                  <a:pt x="320" y="3593"/>
                </a:lnTo>
                <a:lnTo>
                  <a:pt x="284" y="3638"/>
                </a:lnTo>
                <a:lnTo>
                  <a:pt x="248" y="3687"/>
                </a:lnTo>
                <a:lnTo>
                  <a:pt x="213" y="3738"/>
                </a:lnTo>
                <a:lnTo>
                  <a:pt x="177" y="3791"/>
                </a:lnTo>
                <a:lnTo>
                  <a:pt x="161" y="3819"/>
                </a:lnTo>
                <a:lnTo>
                  <a:pt x="145" y="3847"/>
                </a:lnTo>
                <a:lnTo>
                  <a:pt x="129" y="3876"/>
                </a:lnTo>
                <a:lnTo>
                  <a:pt x="114" y="3906"/>
                </a:lnTo>
                <a:lnTo>
                  <a:pt x="100" y="3935"/>
                </a:lnTo>
                <a:lnTo>
                  <a:pt x="86" y="3966"/>
                </a:lnTo>
                <a:lnTo>
                  <a:pt x="74" y="3996"/>
                </a:lnTo>
                <a:lnTo>
                  <a:pt x="61" y="4027"/>
                </a:lnTo>
                <a:lnTo>
                  <a:pt x="50" y="4059"/>
                </a:lnTo>
                <a:lnTo>
                  <a:pt x="39" y="4092"/>
                </a:lnTo>
                <a:lnTo>
                  <a:pt x="31" y="4124"/>
                </a:lnTo>
                <a:lnTo>
                  <a:pt x="22" y="4157"/>
                </a:lnTo>
                <a:lnTo>
                  <a:pt x="15" y="4189"/>
                </a:lnTo>
                <a:lnTo>
                  <a:pt x="9" y="4223"/>
                </a:lnTo>
                <a:lnTo>
                  <a:pt x="5" y="4257"/>
                </a:lnTo>
                <a:lnTo>
                  <a:pt x="2" y="4291"/>
                </a:lnTo>
                <a:lnTo>
                  <a:pt x="0" y="4325"/>
                </a:lnTo>
                <a:lnTo>
                  <a:pt x="0" y="4360"/>
                </a:lnTo>
                <a:lnTo>
                  <a:pt x="1" y="4394"/>
                </a:lnTo>
                <a:lnTo>
                  <a:pt x="3" y="4428"/>
                </a:lnTo>
                <a:lnTo>
                  <a:pt x="7" y="4464"/>
                </a:lnTo>
                <a:lnTo>
                  <a:pt x="13" y="4499"/>
                </a:lnTo>
                <a:lnTo>
                  <a:pt x="21" y="4534"/>
                </a:lnTo>
                <a:lnTo>
                  <a:pt x="31" y="4570"/>
                </a:lnTo>
                <a:lnTo>
                  <a:pt x="42" y="4605"/>
                </a:lnTo>
                <a:lnTo>
                  <a:pt x="56" y="4640"/>
                </a:lnTo>
                <a:lnTo>
                  <a:pt x="71" y="4676"/>
                </a:lnTo>
                <a:lnTo>
                  <a:pt x="90" y="4711"/>
                </a:lnTo>
                <a:lnTo>
                  <a:pt x="109" y="4747"/>
                </a:lnTo>
                <a:lnTo>
                  <a:pt x="131" y="4782"/>
                </a:lnTo>
                <a:lnTo>
                  <a:pt x="156" y="4817"/>
                </a:lnTo>
                <a:lnTo>
                  <a:pt x="182" y="4853"/>
                </a:lnTo>
                <a:lnTo>
                  <a:pt x="212" y="4888"/>
                </a:lnTo>
                <a:lnTo>
                  <a:pt x="243" y="4924"/>
                </a:lnTo>
                <a:lnTo>
                  <a:pt x="260" y="4942"/>
                </a:lnTo>
                <a:lnTo>
                  <a:pt x="278" y="4959"/>
                </a:lnTo>
                <a:lnTo>
                  <a:pt x="296" y="4975"/>
                </a:lnTo>
                <a:lnTo>
                  <a:pt x="316" y="4991"/>
                </a:lnTo>
                <a:lnTo>
                  <a:pt x="336" y="5006"/>
                </a:lnTo>
                <a:lnTo>
                  <a:pt x="357" y="5021"/>
                </a:lnTo>
                <a:lnTo>
                  <a:pt x="377" y="5035"/>
                </a:lnTo>
                <a:lnTo>
                  <a:pt x="398" y="5048"/>
                </a:lnTo>
                <a:lnTo>
                  <a:pt x="421" y="5061"/>
                </a:lnTo>
                <a:lnTo>
                  <a:pt x="443" y="5073"/>
                </a:lnTo>
                <a:lnTo>
                  <a:pt x="467" y="5083"/>
                </a:lnTo>
                <a:lnTo>
                  <a:pt x="491" y="5094"/>
                </a:lnTo>
                <a:lnTo>
                  <a:pt x="514" y="5104"/>
                </a:lnTo>
                <a:lnTo>
                  <a:pt x="539" y="5113"/>
                </a:lnTo>
                <a:lnTo>
                  <a:pt x="564" y="5122"/>
                </a:lnTo>
                <a:lnTo>
                  <a:pt x="590" y="5129"/>
                </a:lnTo>
                <a:lnTo>
                  <a:pt x="616" y="5137"/>
                </a:lnTo>
                <a:lnTo>
                  <a:pt x="642" y="5143"/>
                </a:lnTo>
                <a:lnTo>
                  <a:pt x="668" y="5149"/>
                </a:lnTo>
                <a:lnTo>
                  <a:pt x="695" y="5154"/>
                </a:lnTo>
                <a:lnTo>
                  <a:pt x="722" y="5158"/>
                </a:lnTo>
                <a:lnTo>
                  <a:pt x="750" y="5163"/>
                </a:lnTo>
                <a:lnTo>
                  <a:pt x="806" y="5169"/>
                </a:lnTo>
                <a:lnTo>
                  <a:pt x="864" y="5173"/>
                </a:lnTo>
                <a:lnTo>
                  <a:pt x="923" y="5174"/>
                </a:lnTo>
                <a:lnTo>
                  <a:pt x="983" y="5173"/>
                </a:lnTo>
                <a:lnTo>
                  <a:pt x="1044" y="5170"/>
                </a:lnTo>
                <a:lnTo>
                  <a:pt x="1083" y="5167"/>
                </a:lnTo>
                <a:lnTo>
                  <a:pt x="1124" y="5163"/>
                </a:lnTo>
                <a:lnTo>
                  <a:pt x="1165" y="5156"/>
                </a:lnTo>
                <a:lnTo>
                  <a:pt x="1207" y="5149"/>
                </a:lnTo>
                <a:lnTo>
                  <a:pt x="1249" y="5140"/>
                </a:lnTo>
                <a:lnTo>
                  <a:pt x="1292" y="5130"/>
                </a:lnTo>
                <a:lnTo>
                  <a:pt x="1336" y="5120"/>
                </a:lnTo>
                <a:lnTo>
                  <a:pt x="1381" y="5108"/>
                </a:lnTo>
                <a:lnTo>
                  <a:pt x="1426" y="5094"/>
                </a:lnTo>
                <a:lnTo>
                  <a:pt x="1471" y="5080"/>
                </a:lnTo>
                <a:lnTo>
                  <a:pt x="1519" y="5065"/>
                </a:lnTo>
                <a:lnTo>
                  <a:pt x="1565" y="5049"/>
                </a:lnTo>
                <a:lnTo>
                  <a:pt x="1660" y="5015"/>
                </a:lnTo>
                <a:lnTo>
                  <a:pt x="1758" y="4977"/>
                </a:lnTo>
                <a:lnTo>
                  <a:pt x="1857" y="4935"/>
                </a:lnTo>
                <a:lnTo>
                  <a:pt x="1959" y="4892"/>
                </a:lnTo>
                <a:lnTo>
                  <a:pt x="2062" y="4846"/>
                </a:lnTo>
                <a:lnTo>
                  <a:pt x="2166" y="4798"/>
                </a:lnTo>
                <a:lnTo>
                  <a:pt x="2272" y="4749"/>
                </a:lnTo>
                <a:lnTo>
                  <a:pt x="2379" y="4698"/>
                </a:lnTo>
                <a:lnTo>
                  <a:pt x="2597" y="4593"/>
                </a:lnTo>
                <a:lnTo>
                  <a:pt x="2757" y="4516"/>
                </a:lnTo>
                <a:lnTo>
                  <a:pt x="2919" y="4439"/>
                </a:lnTo>
                <a:lnTo>
                  <a:pt x="3080" y="4363"/>
                </a:lnTo>
                <a:lnTo>
                  <a:pt x="3162" y="4326"/>
                </a:lnTo>
                <a:lnTo>
                  <a:pt x="3242" y="4290"/>
                </a:lnTo>
                <a:lnTo>
                  <a:pt x="3324" y="4253"/>
                </a:lnTo>
                <a:lnTo>
                  <a:pt x="3405" y="4219"/>
                </a:lnTo>
                <a:lnTo>
                  <a:pt x="3486" y="4186"/>
                </a:lnTo>
                <a:lnTo>
                  <a:pt x="3566" y="4153"/>
                </a:lnTo>
                <a:lnTo>
                  <a:pt x="3646" y="4122"/>
                </a:lnTo>
                <a:lnTo>
                  <a:pt x="3726" y="4093"/>
                </a:lnTo>
                <a:lnTo>
                  <a:pt x="3805" y="4065"/>
                </a:lnTo>
                <a:lnTo>
                  <a:pt x="3883" y="4038"/>
                </a:lnTo>
                <a:lnTo>
                  <a:pt x="3954" y="4015"/>
                </a:lnTo>
                <a:lnTo>
                  <a:pt x="4024" y="3995"/>
                </a:lnTo>
                <a:lnTo>
                  <a:pt x="4093" y="3977"/>
                </a:lnTo>
                <a:lnTo>
                  <a:pt x="4163" y="3960"/>
                </a:lnTo>
                <a:lnTo>
                  <a:pt x="4231" y="3945"/>
                </a:lnTo>
                <a:lnTo>
                  <a:pt x="4298" y="3932"/>
                </a:lnTo>
                <a:lnTo>
                  <a:pt x="4366" y="3921"/>
                </a:lnTo>
                <a:lnTo>
                  <a:pt x="4431" y="3914"/>
                </a:lnTo>
                <a:lnTo>
                  <a:pt x="4497" y="3907"/>
                </a:lnTo>
                <a:lnTo>
                  <a:pt x="4529" y="3906"/>
                </a:lnTo>
                <a:lnTo>
                  <a:pt x="4560" y="3905"/>
                </a:lnTo>
                <a:lnTo>
                  <a:pt x="4592" y="3904"/>
                </a:lnTo>
                <a:lnTo>
                  <a:pt x="4623" y="3904"/>
                </a:lnTo>
                <a:lnTo>
                  <a:pt x="4654" y="3905"/>
                </a:lnTo>
                <a:lnTo>
                  <a:pt x="4685" y="3906"/>
                </a:lnTo>
                <a:lnTo>
                  <a:pt x="4715" y="3908"/>
                </a:lnTo>
                <a:lnTo>
                  <a:pt x="4745" y="3911"/>
                </a:lnTo>
                <a:lnTo>
                  <a:pt x="4775" y="3916"/>
                </a:lnTo>
                <a:lnTo>
                  <a:pt x="4805" y="3920"/>
                </a:lnTo>
                <a:lnTo>
                  <a:pt x="4834" y="3925"/>
                </a:lnTo>
                <a:lnTo>
                  <a:pt x="4863" y="3931"/>
                </a:lnTo>
                <a:lnTo>
                  <a:pt x="4892" y="3938"/>
                </a:lnTo>
                <a:lnTo>
                  <a:pt x="4920" y="3946"/>
                </a:lnTo>
                <a:lnTo>
                  <a:pt x="4948" y="3954"/>
                </a:lnTo>
                <a:lnTo>
                  <a:pt x="4976" y="3963"/>
                </a:lnTo>
                <a:lnTo>
                  <a:pt x="5002" y="3974"/>
                </a:lnTo>
                <a:lnTo>
                  <a:pt x="5029" y="3984"/>
                </a:lnTo>
                <a:lnTo>
                  <a:pt x="5056" y="3996"/>
                </a:lnTo>
                <a:lnTo>
                  <a:pt x="5082" y="4009"/>
                </a:lnTo>
                <a:lnTo>
                  <a:pt x="5108" y="4023"/>
                </a:lnTo>
                <a:lnTo>
                  <a:pt x="5133" y="4038"/>
                </a:lnTo>
                <a:lnTo>
                  <a:pt x="5158" y="4054"/>
                </a:lnTo>
                <a:lnTo>
                  <a:pt x="5183" y="4070"/>
                </a:lnTo>
                <a:lnTo>
                  <a:pt x="5206" y="4087"/>
                </a:lnTo>
                <a:lnTo>
                  <a:pt x="5230" y="4107"/>
                </a:lnTo>
                <a:lnTo>
                  <a:pt x="5253" y="4126"/>
                </a:lnTo>
                <a:lnTo>
                  <a:pt x="5276" y="4146"/>
                </a:lnTo>
                <a:lnTo>
                  <a:pt x="5298" y="4168"/>
                </a:lnTo>
                <a:lnTo>
                  <a:pt x="5321" y="4190"/>
                </a:lnTo>
                <a:lnTo>
                  <a:pt x="5342" y="4214"/>
                </a:lnTo>
                <a:lnTo>
                  <a:pt x="5363" y="4238"/>
                </a:lnTo>
                <a:lnTo>
                  <a:pt x="5383" y="4264"/>
                </a:lnTo>
                <a:lnTo>
                  <a:pt x="5403" y="4292"/>
                </a:lnTo>
                <a:lnTo>
                  <a:pt x="5423" y="4320"/>
                </a:lnTo>
                <a:lnTo>
                  <a:pt x="5442" y="4349"/>
                </a:lnTo>
                <a:lnTo>
                  <a:pt x="5461" y="4379"/>
                </a:lnTo>
                <a:lnTo>
                  <a:pt x="5478" y="4410"/>
                </a:lnTo>
                <a:lnTo>
                  <a:pt x="5497" y="4443"/>
                </a:lnTo>
                <a:lnTo>
                  <a:pt x="5514" y="4476"/>
                </a:lnTo>
                <a:lnTo>
                  <a:pt x="5530" y="4512"/>
                </a:lnTo>
                <a:lnTo>
                  <a:pt x="5546" y="4547"/>
                </a:lnTo>
                <a:lnTo>
                  <a:pt x="5562" y="4585"/>
                </a:lnTo>
                <a:lnTo>
                  <a:pt x="5576" y="4623"/>
                </a:lnTo>
                <a:lnTo>
                  <a:pt x="5591" y="4663"/>
                </a:lnTo>
                <a:lnTo>
                  <a:pt x="5605" y="4704"/>
                </a:lnTo>
                <a:lnTo>
                  <a:pt x="5878" y="4615"/>
                </a:lnTo>
                <a:lnTo>
                  <a:pt x="5861" y="4564"/>
                </a:lnTo>
                <a:lnTo>
                  <a:pt x="5844" y="4514"/>
                </a:lnTo>
                <a:lnTo>
                  <a:pt x="5825" y="4467"/>
                </a:lnTo>
                <a:lnTo>
                  <a:pt x="5805" y="4420"/>
                </a:lnTo>
                <a:lnTo>
                  <a:pt x="5786" y="4375"/>
                </a:lnTo>
                <a:lnTo>
                  <a:pt x="5766" y="4331"/>
                </a:lnTo>
                <a:lnTo>
                  <a:pt x="5744" y="4289"/>
                </a:lnTo>
                <a:lnTo>
                  <a:pt x="5723" y="4248"/>
                </a:lnTo>
                <a:lnTo>
                  <a:pt x="5700" y="4210"/>
                </a:lnTo>
                <a:lnTo>
                  <a:pt x="5678" y="4171"/>
                </a:lnTo>
                <a:lnTo>
                  <a:pt x="5654" y="4134"/>
                </a:lnTo>
                <a:lnTo>
                  <a:pt x="5631" y="4100"/>
                </a:lnTo>
                <a:lnTo>
                  <a:pt x="5606" y="4066"/>
                </a:lnTo>
                <a:lnTo>
                  <a:pt x="5581" y="4034"/>
                </a:lnTo>
                <a:lnTo>
                  <a:pt x="5556" y="4003"/>
                </a:lnTo>
                <a:lnTo>
                  <a:pt x="5529" y="3974"/>
                </a:lnTo>
                <a:lnTo>
                  <a:pt x="5502" y="3945"/>
                </a:lnTo>
                <a:lnTo>
                  <a:pt x="5475" y="3918"/>
                </a:lnTo>
                <a:lnTo>
                  <a:pt x="5447" y="3892"/>
                </a:lnTo>
                <a:lnTo>
                  <a:pt x="5419" y="3868"/>
                </a:lnTo>
                <a:lnTo>
                  <a:pt x="5391" y="3844"/>
                </a:lnTo>
                <a:lnTo>
                  <a:pt x="5361" y="3821"/>
                </a:lnTo>
                <a:lnTo>
                  <a:pt x="5332" y="3801"/>
                </a:lnTo>
                <a:lnTo>
                  <a:pt x="5300" y="3781"/>
                </a:lnTo>
                <a:lnTo>
                  <a:pt x="5270" y="3762"/>
                </a:lnTo>
                <a:lnTo>
                  <a:pt x="5239" y="3745"/>
                </a:lnTo>
                <a:lnTo>
                  <a:pt x="5207" y="3728"/>
                </a:lnTo>
                <a:lnTo>
                  <a:pt x="5175" y="3713"/>
                </a:lnTo>
                <a:lnTo>
                  <a:pt x="5143" y="3699"/>
                </a:lnTo>
                <a:lnTo>
                  <a:pt x="5110" y="3686"/>
                </a:lnTo>
                <a:lnTo>
                  <a:pt x="5076" y="3675"/>
                </a:lnTo>
                <a:lnTo>
                  <a:pt x="5043" y="3664"/>
                </a:lnTo>
                <a:lnTo>
                  <a:pt x="5009" y="3653"/>
                </a:lnTo>
                <a:lnTo>
                  <a:pt x="4974" y="3645"/>
                </a:lnTo>
                <a:lnTo>
                  <a:pt x="4939" y="3637"/>
                </a:lnTo>
                <a:lnTo>
                  <a:pt x="4904" y="3630"/>
                </a:lnTo>
                <a:lnTo>
                  <a:pt x="4868" y="3624"/>
                </a:lnTo>
                <a:lnTo>
                  <a:pt x="4832" y="3619"/>
                </a:lnTo>
                <a:lnTo>
                  <a:pt x="4796" y="3615"/>
                </a:lnTo>
                <a:lnTo>
                  <a:pt x="4759" y="3611"/>
                </a:lnTo>
                <a:lnTo>
                  <a:pt x="4722" y="3609"/>
                </a:lnTo>
                <a:lnTo>
                  <a:pt x="4684" y="3608"/>
                </a:lnTo>
                <a:lnTo>
                  <a:pt x="4647" y="3607"/>
                </a:lnTo>
                <a:lnTo>
                  <a:pt x="4608" y="3607"/>
                </a:lnTo>
                <a:lnTo>
                  <a:pt x="4570" y="3608"/>
                </a:lnTo>
                <a:lnTo>
                  <a:pt x="4531" y="3610"/>
                </a:lnTo>
                <a:lnTo>
                  <a:pt x="4492" y="3613"/>
                </a:lnTo>
                <a:lnTo>
                  <a:pt x="4454" y="3617"/>
                </a:lnTo>
                <a:lnTo>
                  <a:pt x="4414" y="3621"/>
                </a:lnTo>
                <a:lnTo>
                  <a:pt x="4374" y="3626"/>
                </a:lnTo>
                <a:lnTo>
                  <a:pt x="4334" y="3632"/>
                </a:lnTo>
                <a:lnTo>
                  <a:pt x="4294" y="3638"/>
                </a:lnTo>
                <a:lnTo>
                  <a:pt x="4212" y="3653"/>
                </a:lnTo>
                <a:lnTo>
                  <a:pt x="4130" y="3670"/>
                </a:lnTo>
                <a:lnTo>
                  <a:pt x="4047" y="3691"/>
                </a:lnTo>
                <a:lnTo>
                  <a:pt x="3964" y="3713"/>
                </a:lnTo>
                <a:lnTo>
                  <a:pt x="3879" y="3738"/>
                </a:lnTo>
                <a:lnTo>
                  <a:pt x="3794" y="3765"/>
                </a:lnTo>
                <a:lnTo>
                  <a:pt x="3712" y="3791"/>
                </a:lnTo>
                <a:lnTo>
                  <a:pt x="3630" y="3820"/>
                </a:lnTo>
                <a:lnTo>
                  <a:pt x="3548" y="3851"/>
                </a:lnTo>
                <a:lnTo>
                  <a:pt x="3465" y="3884"/>
                </a:lnTo>
                <a:lnTo>
                  <a:pt x="3382" y="3917"/>
                </a:lnTo>
                <a:lnTo>
                  <a:pt x="3299" y="3951"/>
                </a:lnTo>
                <a:lnTo>
                  <a:pt x="3215" y="3987"/>
                </a:lnTo>
                <a:lnTo>
                  <a:pt x="3132" y="4023"/>
                </a:lnTo>
                <a:lnTo>
                  <a:pt x="3049" y="4061"/>
                </a:lnTo>
                <a:lnTo>
                  <a:pt x="2966" y="4099"/>
                </a:lnTo>
                <a:lnTo>
                  <a:pt x="2801" y="4176"/>
                </a:lnTo>
                <a:lnTo>
                  <a:pt x="2636" y="4255"/>
                </a:lnTo>
                <a:lnTo>
                  <a:pt x="2473" y="4334"/>
                </a:lnTo>
                <a:lnTo>
                  <a:pt x="2264" y="4434"/>
                </a:lnTo>
                <a:lnTo>
                  <a:pt x="2162" y="4483"/>
                </a:lnTo>
                <a:lnTo>
                  <a:pt x="2061" y="4530"/>
                </a:lnTo>
                <a:lnTo>
                  <a:pt x="1961" y="4576"/>
                </a:lnTo>
                <a:lnTo>
                  <a:pt x="1864" y="4619"/>
                </a:lnTo>
                <a:lnTo>
                  <a:pt x="1768" y="4661"/>
                </a:lnTo>
                <a:lnTo>
                  <a:pt x="1675" y="4701"/>
                </a:lnTo>
                <a:lnTo>
                  <a:pt x="1584" y="4736"/>
                </a:lnTo>
                <a:lnTo>
                  <a:pt x="1495" y="4769"/>
                </a:lnTo>
                <a:lnTo>
                  <a:pt x="1451" y="4784"/>
                </a:lnTo>
                <a:lnTo>
                  <a:pt x="1408" y="4798"/>
                </a:lnTo>
                <a:lnTo>
                  <a:pt x="1366" y="4812"/>
                </a:lnTo>
                <a:lnTo>
                  <a:pt x="1326" y="4824"/>
                </a:lnTo>
                <a:lnTo>
                  <a:pt x="1285" y="4836"/>
                </a:lnTo>
                <a:lnTo>
                  <a:pt x="1245" y="4846"/>
                </a:lnTo>
                <a:lnTo>
                  <a:pt x="1206" y="4855"/>
                </a:lnTo>
                <a:lnTo>
                  <a:pt x="1168" y="4863"/>
                </a:lnTo>
                <a:lnTo>
                  <a:pt x="1130" y="4870"/>
                </a:lnTo>
                <a:lnTo>
                  <a:pt x="1094" y="4875"/>
                </a:lnTo>
                <a:lnTo>
                  <a:pt x="1059" y="4880"/>
                </a:lnTo>
                <a:lnTo>
                  <a:pt x="1023" y="4883"/>
                </a:lnTo>
                <a:lnTo>
                  <a:pt x="975" y="4886"/>
                </a:lnTo>
                <a:lnTo>
                  <a:pt x="927" y="4886"/>
                </a:lnTo>
                <a:lnTo>
                  <a:pt x="881" y="4886"/>
                </a:lnTo>
                <a:lnTo>
                  <a:pt x="836" y="4883"/>
                </a:lnTo>
                <a:lnTo>
                  <a:pt x="793" y="4878"/>
                </a:lnTo>
                <a:lnTo>
                  <a:pt x="750" y="4872"/>
                </a:lnTo>
                <a:lnTo>
                  <a:pt x="710" y="4863"/>
                </a:lnTo>
                <a:lnTo>
                  <a:pt x="671" y="4853"/>
                </a:lnTo>
                <a:lnTo>
                  <a:pt x="638" y="4843"/>
                </a:lnTo>
                <a:lnTo>
                  <a:pt x="607" y="4830"/>
                </a:lnTo>
                <a:lnTo>
                  <a:pt x="577" y="4817"/>
                </a:lnTo>
                <a:lnTo>
                  <a:pt x="549" y="4802"/>
                </a:lnTo>
                <a:lnTo>
                  <a:pt x="523" y="4786"/>
                </a:lnTo>
                <a:lnTo>
                  <a:pt x="498" y="4768"/>
                </a:lnTo>
                <a:lnTo>
                  <a:pt x="474" y="4749"/>
                </a:lnTo>
                <a:lnTo>
                  <a:pt x="454" y="4727"/>
                </a:lnTo>
                <a:lnTo>
                  <a:pt x="432" y="4703"/>
                </a:lnTo>
                <a:lnTo>
                  <a:pt x="411" y="4678"/>
                </a:lnTo>
                <a:lnTo>
                  <a:pt x="393" y="4653"/>
                </a:lnTo>
                <a:lnTo>
                  <a:pt x="377" y="4628"/>
                </a:lnTo>
                <a:lnTo>
                  <a:pt x="362" y="4603"/>
                </a:lnTo>
                <a:lnTo>
                  <a:pt x="348" y="4577"/>
                </a:lnTo>
                <a:lnTo>
                  <a:pt x="336" y="4553"/>
                </a:lnTo>
                <a:lnTo>
                  <a:pt x="326" y="4527"/>
                </a:lnTo>
                <a:lnTo>
                  <a:pt x="317" y="4501"/>
                </a:lnTo>
                <a:lnTo>
                  <a:pt x="310" y="4475"/>
                </a:lnTo>
                <a:lnTo>
                  <a:pt x="304" y="4451"/>
                </a:lnTo>
                <a:lnTo>
                  <a:pt x="300" y="4425"/>
                </a:lnTo>
                <a:lnTo>
                  <a:pt x="296" y="4399"/>
                </a:lnTo>
                <a:lnTo>
                  <a:pt x="294" y="4374"/>
                </a:lnTo>
                <a:lnTo>
                  <a:pt x="294" y="4349"/>
                </a:lnTo>
                <a:lnTo>
                  <a:pt x="294" y="4323"/>
                </a:lnTo>
                <a:lnTo>
                  <a:pt x="295" y="4299"/>
                </a:lnTo>
                <a:lnTo>
                  <a:pt x="299" y="4273"/>
                </a:lnTo>
                <a:lnTo>
                  <a:pt x="302" y="4248"/>
                </a:lnTo>
                <a:lnTo>
                  <a:pt x="307" y="4223"/>
                </a:lnTo>
                <a:lnTo>
                  <a:pt x="313" y="4199"/>
                </a:lnTo>
                <a:lnTo>
                  <a:pt x="319" y="4174"/>
                </a:lnTo>
                <a:lnTo>
                  <a:pt x="326" y="4151"/>
                </a:lnTo>
                <a:lnTo>
                  <a:pt x="334" y="4126"/>
                </a:lnTo>
                <a:lnTo>
                  <a:pt x="343" y="4102"/>
                </a:lnTo>
                <a:lnTo>
                  <a:pt x="352" y="4079"/>
                </a:lnTo>
                <a:lnTo>
                  <a:pt x="363" y="4056"/>
                </a:lnTo>
                <a:lnTo>
                  <a:pt x="374" y="4033"/>
                </a:lnTo>
                <a:lnTo>
                  <a:pt x="396" y="3988"/>
                </a:lnTo>
                <a:lnTo>
                  <a:pt x="422" y="3945"/>
                </a:lnTo>
                <a:lnTo>
                  <a:pt x="448" y="3903"/>
                </a:lnTo>
                <a:lnTo>
                  <a:pt x="476" y="3862"/>
                </a:lnTo>
                <a:lnTo>
                  <a:pt x="503" y="3824"/>
                </a:lnTo>
                <a:lnTo>
                  <a:pt x="532" y="3787"/>
                </a:lnTo>
                <a:lnTo>
                  <a:pt x="560" y="3753"/>
                </a:lnTo>
                <a:lnTo>
                  <a:pt x="588" y="3721"/>
                </a:lnTo>
                <a:lnTo>
                  <a:pt x="615" y="3691"/>
                </a:lnTo>
                <a:lnTo>
                  <a:pt x="641" y="3664"/>
                </a:lnTo>
                <a:lnTo>
                  <a:pt x="665" y="3639"/>
                </a:lnTo>
                <a:lnTo>
                  <a:pt x="688" y="3618"/>
                </a:lnTo>
                <a:lnTo>
                  <a:pt x="724" y="3582"/>
                </a:lnTo>
                <a:lnTo>
                  <a:pt x="749" y="3561"/>
                </a:lnTo>
                <a:lnTo>
                  <a:pt x="759" y="3553"/>
                </a:lnTo>
                <a:close/>
                <a:moveTo>
                  <a:pt x="1155" y="2925"/>
                </a:moveTo>
                <a:lnTo>
                  <a:pt x="776" y="3213"/>
                </a:lnTo>
                <a:lnTo>
                  <a:pt x="924" y="3469"/>
                </a:lnTo>
                <a:lnTo>
                  <a:pt x="1360" y="3278"/>
                </a:lnTo>
                <a:lnTo>
                  <a:pt x="1155" y="2925"/>
                </a:lnTo>
                <a:close/>
                <a:moveTo>
                  <a:pt x="5481" y="1165"/>
                </a:moveTo>
                <a:lnTo>
                  <a:pt x="5481" y="1165"/>
                </a:lnTo>
                <a:lnTo>
                  <a:pt x="5430" y="1117"/>
                </a:lnTo>
                <a:lnTo>
                  <a:pt x="5379" y="1071"/>
                </a:lnTo>
                <a:lnTo>
                  <a:pt x="5327" y="1025"/>
                </a:lnTo>
                <a:lnTo>
                  <a:pt x="5275" y="983"/>
                </a:lnTo>
                <a:lnTo>
                  <a:pt x="5270" y="1027"/>
                </a:lnTo>
                <a:lnTo>
                  <a:pt x="5265" y="1069"/>
                </a:lnTo>
                <a:lnTo>
                  <a:pt x="5259" y="1112"/>
                </a:lnTo>
                <a:lnTo>
                  <a:pt x="5252" y="1155"/>
                </a:lnTo>
                <a:lnTo>
                  <a:pt x="5245" y="1197"/>
                </a:lnTo>
                <a:lnTo>
                  <a:pt x="5236" y="1239"/>
                </a:lnTo>
                <a:lnTo>
                  <a:pt x="5227" y="1280"/>
                </a:lnTo>
                <a:lnTo>
                  <a:pt x="5217" y="1321"/>
                </a:lnTo>
                <a:lnTo>
                  <a:pt x="5276" y="1367"/>
                </a:lnTo>
                <a:lnTo>
                  <a:pt x="5333" y="1416"/>
                </a:lnTo>
                <a:lnTo>
                  <a:pt x="5389" y="1466"/>
                </a:lnTo>
                <a:lnTo>
                  <a:pt x="5445" y="1518"/>
                </a:lnTo>
                <a:lnTo>
                  <a:pt x="5448" y="1508"/>
                </a:lnTo>
                <a:lnTo>
                  <a:pt x="5459" y="1466"/>
                </a:lnTo>
                <a:lnTo>
                  <a:pt x="5468" y="1423"/>
                </a:lnTo>
                <a:lnTo>
                  <a:pt x="5474" y="1381"/>
                </a:lnTo>
                <a:lnTo>
                  <a:pt x="5478" y="1339"/>
                </a:lnTo>
                <a:lnTo>
                  <a:pt x="5482" y="1295"/>
                </a:lnTo>
                <a:lnTo>
                  <a:pt x="5484" y="1252"/>
                </a:lnTo>
                <a:lnTo>
                  <a:pt x="5483" y="1209"/>
                </a:lnTo>
                <a:lnTo>
                  <a:pt x="5481" y="1165"/>
                </a:lnTo>
                <a:close/>
                <a:moveTo>
                  <a:pt x="5406" y="1635"/>
                </a:moveTo>
                <a:lnTo>
                  <a:pt x="5406" y="1635"/>
                </a:lnTo>
                <a:lnTo>
                  <a:pt x="5351" y="1583"/>
                </a:lnTo>
                <a:lnTo>
                  <a:pt x="5296" y="1533"/>
                </a:lnTo>
                <a:lnTo>
                  <a:pt x="5240" y="1484"/>
                </a:lnTo>
                <a:lnTo>
                  <a:pt x="5184" y="1437"/>
                </a:lnTo>
                <a:lnTo>
                  <a:pt x="5165" y="1492"/>
                </a:lnTo>
                <a:lnTo>
                  <a:pt x="5146" y="1545"/>
                </a:lnTo>
                <a:lnTo>
                  <a:pt x="5128" y="1593"/>
                </a:lnTo>
                <a:lnTo>
                  <a:pt x="5110" y="1639"/>
                </a:lnTo>
                <a:lnTo>
                  <a:pt x="5089" y="1684"/>
                </a:lnTo>
                <a:lnTo>
                  <a:pt x="5068" y="1729"/>
                </a:lnTo>
                <a:lnTo>
                  <a:pt x="5116" y="1766"/>
                </a:lnTo>
                <a:lnTo>
                  <a:pt x="5163" y="1804"/>
                </a:lnTo>
                <a:lnTo>
                  <a:pt x="5210" y="1843"/>
                </a:lnTo>
                <a:lnTo>
                  <a:pt x="5258" y="1884"/>
                </a:lnTo>
                <a:lnTo>
                  <a:pt x="5280" y="1855"/>
                </a:lnTo>
                <a:lnTo>
                  <a:pt x="5302" y="1826"/>
                </a:lnTo>
                <a:lnTo>
                  <a:pt x="5321" y="1795"/>
                </a:lnTo>
                <a:lnTo>
                  <a:pt x="5340" y="1764"/>
                </a:lnTo>
                <a:lnTo>
                  <a:pt x="5358" y="1733"/>
                </a:lnTo>
                <a:lnTo>
                  <a:pt x="5376" y="1701"/>
                </a:lnTo>
                <a:lnTo>
                  <a:pt x="5391" y="1668"/>
                </a:lnTo>
                <a:lnTo>
                  <a:pt x="5406" y="1635"/>
                </a:lnTo>
                <a:close/>
                <a:moveTo>
                  <a:pt x="5183" y="1968"/>
                </a:moveTo>
                <a:lnTo>
                  <a:pt x="5183" y="1968"/>
                </a:lnTo>
                <a:lnTo>
                  <a:pt x="5141" y="1931"/>
                </a:lnTo>
                <a:lnTo>
                  <a:pt x="5100" y="1897"/>
                </a:lnTo>
                <a:lnTo>
                  <a:pt x="5058" y="1863"/>
                </a:lnTo>
                <a:lnTo>
                  <a:pt x="5015" y="1830"/>
                </a:lnTo>
                <a:lnTo>
                  <a:pt x="4996" y="1865"/>
                </a:lnTo>
                <a:lnTo>
                  <a:pt x="4976" y="1899"/>
                </a:lnTo>
                <a:lnTo>
                  <a:pt x="4954" y="1934"/>
                </a:lnTo>
                <a:lnTo>
                  <a:pt x="4933" y="1968"/>
                </a:lnTo>
                <a:lnTo>
                  <a:pt x="4910" y="2001"/>
                </a:lnTo>
                <a:lnTo>
                  <a:pt x="4888" y="2034"/>
                </a:lnTo>
                <a:lnTo>
                  <a:pt x="4864" y="2068"/>
                </a:lnTo>
                <a:lnTo>
                  <a:pt x="4841" y="2101"/>
                </a:lnTo>
                <a:lnTo>
                  <a:pt x="4880" y="2128"/>
                </a:lnTo>
                <a:lnTo>
                  <a:pt x="4921" y="2155"/>
                </a:lnTo>
                <a:lnTo>
                  <a:pt x="4947" y="2142"/>
                </a:lnTo>
                <a:lnTo>
                  <a:pt x="4974" y="2127"/>
                </a:lnTo>
                <a:lnTo>
                  <a:pt x="5002" y="2109"/>
                </a:lnTo>
                <a:lnTo>
                  <a:pt x="5030" y="2091"/>
                </a:lnTo>
                <a:lnTo>
                  <a:pt x="5057" y="2073"/>
                </a:lnTo>
                <a:lnTo>
                  <a:pt x="5084" y="2054"/>
                </a:lnTo>
                <a:lnTo>
                  <a:pt x="5110" y="2033"/>
                </a:lnTo>
                <a:lnTo>
                  <a:pt x="5134" y="2012"/>
                </a:lnTo>
                <a:lnTo>
                  <a:pt x="5159" y="1990"/>
                </a:lnTo>
                <a:lnTo>
                  <a:pt x="5183" y="1968"/>
                </a:lnTo>
                <a:close/>
                <a:moveTo>
                  <a:pt x="4799" y="2207"/>
                </a:moveTo>
                <a:lnTo>
                  <a:pt x="4799" y="2207"/>
                </a:lnTo>
                <a:lnTo>
                  <a:pt x="4771" y="2189"/>
                </a:lnTo>
                <a:lnTo>
                  <a:pt x="4741" y="2225"/>
                </a:lnTo>
                <a:lnTo>
                  <a:pt x="4770" y="2217"/>
                </a:lnTo>
                <a:lnTo>
                  <a:pt x="4799" y="2207"/>
                </a:lnTo>
                <a:close/>
                <a:moveTo>
                  <a:pt x="4561" y="2259"/>
                </a:moveTo>
                <a:lnTo>
                  <a:pt x="4561" y="2259"/>
                </a:lnTo>
                <a:lnTo>
                  <a:pt x="4620" y="2195"/>
                </a:lnTo>
                <a:lnTo>
                  <a:pt x="4648" y="2163"/>
                </a:lnTo>
                <a:lnTo>
                  <a:pt x="4676" y="2130"/>
                </a:lnTo>
                <a:lnTo>
                  <a:pt x="4641" y="2110"/>
                </a:lnTo>
                <a:lnTo>
                  <a:pt x="4608" y="2092"/>
                </a:lnTo>
                <a:lnTo>
                  <a:pt x="4574" y="2074"/>
                </a:lnTo>
                <a:lnTo>
                  <a:pt x="4539" y="2057"/>
                </a:lnTo>
                <a:lnTo>
                  <a:pt x="4504" y="2040"/>
                </a:lnTo>
                <a:lnTo>
                  <a:pt x="4470" y="2024"/>
                </a:lnTo>
                <a:lnTo>
                  <a:pt x="4434" y="2009"/>
                </a:lnTo>
                <a:lnTo>
                  <a:pt x="4399" y="1994"/>
                </a:lnTo>
                <a:lnTo>
                  <a:pt x="4353" y="2054"/>
                </a:lnTo>
                <a:lnTo>
                  <a:pt x="4305" y="2114"/>
                </a:lnTo>
                <a:lnTo>
                  <a:pt x="4254" y="2172"/>
                </a:lnTo>
                <a:lnTo>
                  <a:pt x="4203" y="2229"/>
                </a:lnTo>
                <a:lnTo>
                  <a:pt x="4246" y="2240"/>
                </a:lnTo>
                <a:lnTo>
                  <a:pt x="4291" y="2249"/>
                </a:lnTo>
                <a:lnTo>
                  <a:pt x="4335" y="2255"/>
                </a:lnTo>
                <a:lnTo>
                  <a:pt x="4380" y="2261"/>
                </a:lnTo>
                <a:lnTo>
                  <a:pt x="4425" y="2263"/>
                </a:lnTo>
                <a:lnTo>
                  <a:pt x="4470" y="2264"/>
                </a:lnTo>
                <a:lnTo>
                  <a:pt x="4516" y="2263"/>
                </a:lnTo>
                <a:lnTo>
                  <a:pt x="4561" y="2259"/>
                </a:lnTo>
                <a:close/>
                <a:moveTo>
                  <a:pt x="4085" y="2191"/>
                </a:moveTo>
                <a:lnTo>
                  <a:pt x="4085" y="2191"/>
                </a:lnTo>
                <a:lnTo>
                  <a:pt x="4140" y="2133"/>
                </a:lnTo>
                <a:lnTo>
                  <a:pt x="4191" y="2074"/>
                </a:lnTo>
                <a:lnTo>
                  <a:pt x="4241" y="2013"/>
                </a:lnTo>
                <a:lnTo>
                  <a:pt x="4290" y="1952"/>
                </a:lnTo>
                <a:lnTo>
                  <a:pt x="4251" y="1939"/>
                </a:lnTo>
                <a:lnTo>
                  <a:pt x="4212" y="1927"/>
                </a:lnTo>
                <a:lnTo>
                  <a:pt x="4173" y="1916"/>
                </a:lnTo>
                <a:lnTo>
                  <a:pt x="4133" y="1906"/>
                </a:lnTo>
                <a:lnTo>
                  <a:pt x="4093" y="1895"/>
                </a:lnTo>
                <a:lnTo>
                  <a:pt x="4053" y="1886"/>
                </a:lnTo>
                <a:lnTo>
                  <a:pt x="4012" y="1878"/>
                </a:lnTo>
                <a:lnTo>
                  <a:pt x="3971" y="1869"/>
                </a:lnTo>
                <a:lnTo>
                  <a:pt x="3938" y="1914"/>
                </a:lnTo>
                <a:lnTo>
                  <a:pt x="3904" y="1958"/>
                </a:lnTo>
                <a:lnTo>
                  <a:pt x="3867" y="2001"/>
                </a:lnTo>
                <a:lnTo>
                  <a:pt x="3831" y="2044"/>
                </a:lnTo>
                <a:lnTo>
                  <a:pt x="3861" y="2066"/>
                </a:lnTo>
                <a:lnTo>
                  <a:pt x="3891" y="2088"/>
                </a:lnTo>
                <a:lnTo>
                  <a:pt x="3922" y="2108"/>
                </a:lnTo>
                <a:lnTo>
                  <a:pt x="3953" y="2127"/>
                </a:lnTo>
                <a:lnTo>
                  <a:pt x="3985" y="2145"/>
                </a:lnTo>
                <a:lnTo>
                  <a:pt x="4018" y="2161"/>
                </a:lnTo>
                <a:lnTo>
                  <a:pt x="4052" y="2177"/>
                </a:lnTo>
                <a:lnTo>
                  <a:pt x="4085" y="2191"/>
                </a:lnTo>
                <a:close/>
                <a:moveTo>
                  <a:pt x="3747" y="1970"/>
                </a:moveTo>
                <a:lnTo>
                  <a:pt x="3747" y="1970"/>
                </a:lnTo>
                <a:lnTo>
                  <a:pt x="3798" y="1911"/>
                </a:lnTo>
                <a:lnTo>
                  <a:pt x="3846" y="1851"/>
                </a:lnTo>
                <a:lnTo>
                  <a:pt x="3793" y="1845"/>
                </a:lnTo>
                <a:lnTo>
                  <a:pt x="3740" y="1840"/>
                </a:lnTo>
                <a:lnTo>
                  <a:pt x="3686" y="1837"/>
                </a:lnTo>
                <a:lnTo>
                  <a:pt x="3632" y="1835"/>
                </a:lnTo>
                <a:lnTo>
                  <a:pt x="3659" y="1870"/>
                </a:lnTo>
                <a:lnTo>
                  <a:pt x="3687" y="1906"/>
                </a:lnTo>
                <a:lnTo>
                  <a:pt x="3716" y="1938"/>
                </a:lnTo>
                <a:lnTo>
                  <a:pt x="3747" y="1970"/>
                </a:lnTo>
                <a:close/>
                <a:moveTo>
                  <a:pt x="3502" y="1584"/>
                </a:moveTo>
                <a:lnTo>
                  <a:pt x="3502" y="1584"/>
                </a:lnTo>
                <a:lnTo>
                  <a:pt x="3535" y="1530"/>
                </a:lnTo>
                <a:lnTo>
                  <a:pt x="3567" y="1477"/>
                </a:lnTo>
                <a:lnTo>
                  <a:pt x="3597" y="1422"/>
                </a:lnTo>
                <a:lnTo>
                  <a:pt x="3626" y="1366"/>
                </a:lnTo>
                <a:lnTo>
                  <a:pt x="3583" y="1367"/>
                </a:lnTo>
                <a:lnTo>
                  <a:pt x="3539" y="1369"/>
                </a:lnTo>
                <a:lnTo>
                  <a:pt x="3496" y="1372"/>
                </a:lnTo>
                <a:lnTo>
                  <a:pt x="3452" y="1374"/>
                </a:lnTo>
                <a:lnTo>
                  <a:pt x="3456" y="1401"/>
                </a:lnTo>
                <a:lnTo>
                  <a:pt x="3460" y="1428"/>
                </a:lnTo>
                <a:lnTo>
                  <a:pt x="3465" y="1453"/>
                </a:lnTo>
                <a:lnTo>
                  <a:pt x="3472" y="1480"/>
                </a:lnTo>
                <a:lnTo>
                  <a:pt x="3478" y="1506"/>
                </a:lnTo>
                <a:lnTo>
                  <a:pt x="3486" y="1532"/>
                </a:lnTo>
                <a:lnTo>
                  <a:pt x="3493" y="1558"/>
                </a:lnTo>
                <a:lnTo>
                  <a:pt x="3502" y="1584"/>
                </a:lnTo>
                <a:close/>
                <a:moveTo>
                  <a:pt x="3444" y="1262"/>
                </a:moveTo>
                <a:lnTo>
                  <a:pt x="3444" y="1262"/>
                </a:lnTo>
                <a:lnTo>
                  <a:pt x="3503" y="1259"/>
                </a:lnTo>
                <a:lnTo>
                  <a:pt x="3562" y="1256"/>
                </a:lnTo>
                <a:lnTo>
                  <a:pt x="3621" y="1255"/>
                </a:lnTo>
                <a:lnTo>
                  <a:pt x="3678" y="1255"/>
                </a:lnTo>
                <a:lnTo>
                  <a:pt x="3697" y="1209"/>
                </a:lnTo>
                <a:lnTo>
                  <a:pt x="3715" y="1163"/>
                </a:lnTo>
                <a:lnTo>
                  <a:pt x="3734" y="1108"/>
                </a:lnTo>
                <a:lnTo>
                  <a:pt x="3753" y="1052"/>
                </a:lnTo>
                <a:lnTo>
                  <a:pt x="3770" y="995"/>
                </a:lnTo>
                <a:lnTo>
                  <a:pt x="3786" y="938"/>
                </a:lnTo>
                <a:lnTo>
                  <a:pt x="3712" y="939"/>
                </a:lnTo>
                <a:lnTo>
                  <a:pt x="3638" y="941"/>
                </a:lnTo>
                <a:lnTo>
                  <a:pt x="3563" y="946"/>
                </a:lnTo>
                <a:lnTo>
                  <a:pt x="3487" y="954"/>
                </a:lnTo>
                <a:lnTo>
                  <a:pt x="3478" y="979"/>
                </a:lnTo>
                <a:lnTo>
                  <a:pt x="3470" y="1015"/>
                </a:lnTo>
                <a:lnTo>
                  <a:pt x="3462" y="1049"/>
                </a:lnTo>
                <a:lnTo>
                  <a:pt x="3457" y="1084"/>
                </a:lnTo>
                <a:lnTo>
                  <a:pt x="3451" y="1120"/>
                </a:lnTo>
                <a:lnTo>
                  <a:pt x="3448" y="1155"/>
                </a:lnTo>
                <a:lnTo>
                  <a:pt x="3445" y="1191"/>
                </a:lnTo>
                <a:lnTo>
                  <a:pt x="3444" y="1227"/>
                </a:lnTo>
                <a:lnTo>
                  <a:pt x="3444" y="1262"/>
                </a:lnTo>
                <a:close/>
                <a:moveTo>
                  <a:pt x="3529" y="837"/>
                </a:moveTo>
                <a:lnTo>
                  <a:pt x="3529" y="837"/>
                </a:lnTo>
                <a:lnTo>
                  <a:pt x="3600" y="830"/>
                </a:lnTo>
                <a:lnTo>
                  <a:pt x="3671" y="827"/>
                </a:lnTo>
                <a:lnTo>
                  <a:pt x="3741" y="825"/>
                </a:lnTo>
                <a:lnTo>
                  <a:pt x="3810" y="826"/>
                </a:lnTo>
                <a:lnTo>
                  <a:pt x="3817" y="789"/>
                </a:lnTo>
                <a:lnTo>
                  <a:pt x="3823" y="750"/>
                </a:lnTo>
                <a:lnTo>
                  <a:pt x="3830" y="712"/>
                </a:lnTo>
                <a:lnTo>
                  <a:pt x="3835" y="674"/>
                </a:lnTo>
                <a:lnTo>
                  <a:pt x="3839" y="634"/>
                </a:lnTo>
                <a:lnTo>
                  <a:pt x="3843" y="596"/>
                </a:lnTo>
                <a:lnTo>
                  <a:pt x="3846" y="556"/>
                </a:lnTo>
                <a:lnTo>
                  <a:pt x="3849" y="516"/>
                </a:lnTo>
                <a:lnTo>
                  <a:pt x="3795" y="518"/>
                </a:lnTo>
                <a:lnTo>
                  <a:pt x="3743" y="522"/>
                </a:lnTo>
                <a:lnTo>
                  <a:pt x="3709" y="557"/>
                </a:lnTo>
                <a:lnTo>
                  <a:pt x="3678" y="593"/>
                </a:lnTo>
                <a:lnTo>
                  <a:pt x="3647" y="631"/>
                </a:lnTo>
                <a:lnTo>
                  <a:pt x="3620" y="671"/>
                </a:lnTo>
                <a:lnTo>
                  <a:pt x="3594" y="710"/>
                </a:lnTo>
                <a:lnTo>
                  <a:pt x="3570" y="751"/>
                </a:lnTo>
                <a:lnTo>
                  <a:pt x="3549" y="794"/>
                </a:lnTo>
                <a:lnTo>
                  <a:pt x="3529" y="837"/>
                </a:lnTo>
                <a:close/>
                <a:moveTo>
                  <a:pt x="3965" y="354"/>
                </a:moveTo>
                <a:lnTo>
                  <a:pt x="3965" y="354"/>
                </a:lnTo>
                <a:lnTo>
                  <a:pt x="3965" y="402"/>
                </a:lnTo>
                <a:lnTo>
                  <a:pt x="4011" y="403"/>
                </a:lnTo>
                <a:lnTo>
                  <a:pt x="4056" y="405"/>
                </a:lnTo>
                <a:lnTo>
                  <a:pt x="4101" y="407"/>
                </a:lnTo>
                <a:lnTo>
                  <a:pt x="4145" y="410"/>
                </a:lnTo>
                <a:lnTo>
                  <a:pt x="4189" y="414"/>
                </a:lnTo>
                <a:lnTo>
                  <a:pt x="4233" y="420"/>
                </a:lnTo>
                <a:lnTo>
                  <a:pt x="4277" y="425"/>
                </a:lnTo>
                <a:lnTo>
                  <a:pt x="4320" y="432"/>
                </a:lnTo>
                <a:lnTo>
                  <a:pt x="4317" y="383"/>
                </a:lnTo>
                <a:lnTo>
                  <a:pt x="4316" y="335"/>
                </a:lnTo>
                <a:lnTo>
                  <a:pt x="4313" y="286"/>
                </a:lnTo>
                <a:lnTo>
                  <a:pt x="4309" y="235"/>
                </a:lnTo>
                <a:lnTo>
                  <a:pt x="4265" y="243"/>
                </a:lnTo>
                <a:lnTo>
                  <a:pt x="4221" y="253"/>
                </a:lnTo>
                <a:lnTo>
                  <a:pt x="4177" y="264"/>
                </a:lnTo>
                <a:lnTo>
                  <a:pt x="4134" y="278"/>
                </a:lnTo>
                <a:lnTo>
                  <a:pt x="4090" y="294"/>
                </a:lnTo>
                <a:lnTo>
                  <a:pt x="4048" y="313"/>
                </a:lnTo>
                <a:lnTo>
                  <a:pt x="4006" y="332"/>
                </a:lnTo>
                <a:lnTo>
                  <a:pt x="3965" y="354"/>
                </a:lnTo>
                <a:close/>
                <a:moveTo>
                  <a:pt x="4420" y="225"/>
                </a:moveTo>
                <a:lnTo>
                  <a:pt x="4420" y="225"/>
                </a:lnTo>
                <a:lnTo>
                  <a:pt x="4425" y="283"/>
                </a:lnTo>
                <a:lnTo>
                  <a:pt x="4428" y="340"/>
                </a:lnTo>
                <a:lnTo>
                  <a:pt x="4430" y="397"/>
                </a:lnTo>
                <a:lnTo>
                  <a:pt x="4431" y="453"/>
                </a:lnTo>
                <a:lnTo>
                  <a:pt x="4470" y="462"/>
                </a:lnTo>
                <a:lnTo>
                  <a:pt x="4507" y="471"/>
                </a:lnTo>
                <a:lnTo>
                  <a:pt x="4544" y="481"/>
                </a:lnTo>
                <a:lnTo>
                  <a:pt x="4581" y="492"/>
                </a:lnTo>
                <a:lnTo>
                  <a:pt x="4618" y="502"/>
                </a:lnTo>
                <a:lnTo>
                  <a:pt x="4654" y="514"/>
                </a:lnTo>
                <a:lnTo>
                  <a:pt x="4689" y="527"/>
                </a:lnTo>
                <a:lnTo>
                  <a:pt x="4726" y="540"/>
                </a:lnTo>
                <a:lnTo>
                  <a:pt x="4748" y="548"/>
                </a:lnTo>
                <a:lnTo>
                  <a:pt x="4746" y="478"/>
                </a:lnTo>
                <a:lnTo>
                  <a:pt x="4742" y="406"/>
                </a:lnTo>
                <a:lnTo>
                  <a:pt x="4736" y="333"/>
                </a:lnTo>
                <a:lnTo>
                  <a:pt x="4728" y="259"/>
                </a:lnTo>
                <a:lnTo>
                  <a:pt x="4691" y="249"/>
                </a:lnTo>
                <a:lnTo>
                  <a:pt x="4652" y="242"/>
                </a:lnTo>
                <a:lnTo>
                  <a:pt x="4614" y="235"/>
                </a:lnTo>
                <a:lnTo>
                  <a:pt x="4576" y="230"/>
                </a:lnTo>
                <a:lnTo>
                  <a:pt x="4537" y="227"/>
                </a:lnTo>
                <a:lnTo>
                  <a:pt x="4499" y="225"/>
                </a:lnTo>
                <a:lnTo>
                  <a:pt x="4459" y="224"/>
                </a:lnTo>
                <a:lnTo>
                  <a:pt x="4420" y="225"/>
                </a:lnTo>
                <a:close/>
                <a:moveTo>
                  <a:pt x="4845" y="298"/>
                </a:moveTo>
                <a:lnTo>
                  <a:pt x="4845" y="298"/>
                </a:lnTo>
                <a:lnTo>
                  <a:pt x="4852" y="374"/>
                </a:lnTo>
                <a:lnTo>
                  <a:pt x="4857" y="449"/>
                </a:lnTo>
                <a:lnTo>
                  <a:pt x="4860" y="523"/>
                </a:lnTo>
                <a:lnTo>
                  <a:pt x="4861" y="596"/>
                </a:lnTo>
                <a:lnTo>
                  <a:pt x="4901" y="615"/>
                </a:lnTo>
                <a:lnTo>
                  <a:pt x="4941" y="634"/>
                </a:lnTo>
                <a:lnTo>
                  <a:pt x="4981" y="655"/>
                </a:lnTo>
                <a:lnTo>
                  <a:pt x="5020" y="676"/>
                </a:lnTo>
                <a:lnTo>
                  <a:pt x="5058" y="699"/>
                </a:lnTo>
                <a:lnTo>
                  <a:pt x="5097" y="721"/>
                </a:lnTo>
                <a:lnTo>
                  <a:pt x="5134" y="745"/>
                </a:lnTo>
                <a:lnTo>
                  <a:pt x="5172" y="769"/>
                </a:lnTo>
                <a:lnTo>
                  <a:pt x="5172" y="703"/>
                </a:lnTo>
                <a:lnTo>
                  <a:pt x="5169" y="635"/>
                </a:lnTo>
                <a:lnTo>
                  <a:pt x="5164" y="566"/>
                </a:lnTo>
                <a:lnTo>
                  <a:pt x="5158" y="496"/>
                </a:lnTo>
                <a:lnTo>
                  <a:pt x="5123" y="465"/>
                </a:lnTo>
                <a:lnTo>
                  <a:pt x="5086" y="436"/>
                </a:lnTo>
                <a:lnTo>
                  <a:pt x="5049" y="408"/>
                </a:lnTo>
                <a:lnTo>
                  <a:pt x="5009" y="382"/>
                </a:lnTo>
                <a:lnTo>
                  <a:pt x="4969" y="359"/>
                </a:lnTo>
                <a:lnTo>
                  <a:pt x="4929" y="336"/>
                </a:lnTo>
                <a:lnTo>
                  <a:pt x="4888" y="316"/>
                </a:lnTo>
                <a:lnTo>
                  <a:pt x="4845" y="298"/>
                </a:lnTo>
                <a:close/>
                <a:moveTo>
                  <a:pt x="5281" y="633"/>
                </a:moveTo>
                <a:lnTo>
                  <a:pt x="5281" y="633"/>
                </a:lnTo>
                <a:lnTo>
                  <a:pt x="5283" y="688"/>
                </a:lnTo>
                <a:lnTo>
                  <a:pt x="5284" y="741"/>
                </a:lnTo>
                <a:lnTo>
                  <a:pt x="5284" y="795"/>
                </a:lnTo>
                <a:lnTo>
                  <a:pt x="5282" y="848"/>
                </a:lnTo>
                <a:lnTo>
                  <a:pt x="5325" y="880"/>
                </a:lnTo>
                <a:lnTo>
                  <a:pt x="5367" y="914"/>
                </a:lnTo>
                <a:lnTo>
                  <a:pt x="5409" y="948"/>
                </a:lnTo>
                <a:lnTo>
                  <a:pt x="5450" y="984"/>
                </a:lnTo>
                <a:lnTo>
                  <a:pt x="5441" y="952"/>
                </a:lnTo>
                <a:lnTo>
                  <a:pt x="5430" y="919"/>
                </a:lnTo>
                <a:lnTo>
                  <a:pt x="5419" y="888"/>
                </a:lnTo>
                <a:lnTo>
                  <a:pt x="5408" y="857"/>
                </a:lnTo>
                <a:lnTo>
                  <a:pt x="5394" y="826"/>
                </a:lnTo>
                <a:lnTo>
                  <a:pt x="5379" y="795"/>
                </a:lnTo>
                <a:lnTo>
                  <a:pt x="5364" y="764"/>
                </a:lnTo>
                <a:lnTo>
                  <a:pt x="5347" y="734"/>
                </a:lnTo>
                <a:lnTo>
                  <a:pt x="5332" y="708"/>
                </a:lnTo>
                <a:lnTo>
                  <a:pt x="5316" y="682"/>
                </a:lnTo>
                <a:lnTo>
                  <a:pt x="5298" y="658"/>
                </a:lnTo>
                <a:lnTo>
                  <a:pt x="5281" y="633"/>
                </a:lnTo>
                <a:close/>
                <a:moveTo>
                  <a:pt x="5169" y="902"/>
                </a:moveTo>
                <a:lnTo>
                  <a:pt x="5169" y="902"/>
                </a:lnTo>
                <a:lnTo>
                  <a:pt x="5131" y="876"/>
                </a:lnTo>
                <a:lnTo>
                  <a:pt x="5093" y="852"/>
                </a:lnTo>
                <a:lnTo>
                  <a:pt x="5055" y="827"/>
                </a:lnTo>
                <a:lnTo>
                  <a:pt x="5016" y="804"/>
                </a:lnTo>
                <a:lnTo>
                  <a:pt x="4977" y="781"/>
                </a:lnTo>
                <a:lnTo>
                  <a:pt x="4938" y="759"/>
                </a:lnTo>
                <a:lnTo>
                  <a:pt x="4899" y="738"/>
                </a:lnTo>
                <a:lnTo>
                  <a:pt x="4858" y="718"/>
                </a:lnTo>
                <a:lnTo>
                  <a:pt x="4856" y="763"/>
                </a:lnTo>
                <a:lnTo>
                  <a:pt x="4851" y="808"/>
                </a:lnTo>
                <a:lnTo>
                  <a:pt x="4847" y="852"/>
                </a:lnTo>
                <a:lnTo>
                  <a:pt x="4843" y="896"/>
                </a:lnTo>
                <a:lnTo>
                  <a:pt x="4836" y="939"/>
                </a:lnTo>
                <a:lnTo>
                  <a:pt x="4830" y="982"/>
                </a:lnTo>
                <a:lnTo>
                  <a:pt x="4823" y="1024"/>
                </a:lnTo>
                <a:lnTo>
                  <a:pt x="4815" y="1066"/>
                </a:lnTo>
                <a:lnTo>
                  <a:pt x="4855" y="1087"/>
                </a:lnTo>
                <a:lnTo>
                  <a:pt x="4893" y="1108"/>
                </a:lnTo>
                <a:lnTo>
                  <a:pt x="4932" y="1129"/>
                </a:lnTo>
                <a:lnTo>
                  <a:pt x="4970" y="1152"/>
                </a:lnTo>
                <a:lnTo>
                  <a:pt x="5008" y="1176"/>
                </a:lnTo>
                <a:lnTo>
                  <a:pt x="5045" y="1199"/>
                </a:lnTo>
                <a:lnTo>
                  <a:pt x="5082" y="1224"/>
                </a:lnTo>
                <a:lnTo>
                  <a:pt x="5119" y="1248"/>
                </a:lnTo>
                <a:lnTo>
                  <a:pt x="5128" y="1207"/>
                </a:lnTo>
                <a:lnTo>
                  <a:pt x="5136" y="1165"/>
                </a:lnTo>
                <a:lnTo>
                  <a:pt x="5144" y="1122"/>
                </a:lnTo>
                <a:lnTo>
                  <a:pt x="5150" y="1079"/>
                </a:lnTo>
                <a:lnTo>
                  <a:pt x="5156" y="1035"/>
                </a:lnTo>
                <a:lnTo>
                  <a:pt x="5161" y="991"/>
                </a:lnTo>
                <a:lnTo>
                  <a:pt x="5165" y="947"/>
                </a:lnTo>
                <a:lnTo>
                  <a:pt x="5169" y="902"/>
                </a:lnTo>
                <a:close/>
                <a:moveTo>
                  <a:pt x="4747" y="668"/>
                </a:moveTo>
                <a:lnTo>
                  <a:pt x="4747" y="668"/>
                </a:lnTo>
                <a:lnTo>
                  <a:pt x="4686" y="644"/>
                </a:lnTo>
                <a:lnTo>
                  <a:pt x="4624" y="622"/>
                </a:lnTo>
                <a:lnTo>
                  <a:pt x="4560" y="602"/>
                </a:lnTo>
                <a:lnTo>
                  <a:pt x="4495" y="584"/>
                </a:lnTo>
                <a:lnTo>
                  <a:pt x="4430" y="568"/>
                </a:lnTo>
                <a:lnTo>
                  <a:pt x="4428" y="611"/>
                </a:lnTo>
                <a:lnTo>
                  <a:pt x="4425" y="653"/>
                </a:lnTo>
                <a:lnTo>
                  <a:pt x="4421" y="696"/>
                </a:lnTo>
                <a:lnTo>
                  <a:pt x="4417" y="739"/>
                </a:lnTo>
                <a:lnTo>
                  <a:pt x="4413" y="781"/>
                </a:lnTo>
                <a:lnTo>
                  <a:pt x="4406" y="823"/>
                </a:lnTo>
                <a:lnTo>
                  <a:pt x="4401" y="865"/>
                </a:lnTo>
                <a:lnTo>
                  <a:pt x="4394" y="905"/>
                </a:lnTo>
                <a:lnTo>
                  <a:pt x="4445" y="920"/>
                </a:lnTo>
                <a:lnTo>
                  <a:pt x="4495" y="935"/>
                </a:lnTo>
                <a:lnTo>
                  <a:pt x="4546" y="953"/>
                </a:lnTo>
                <a:lnTo>
                  <a:pt x="4596" y="971"/>
                </a:lnTo>
                <a:lnTo>
                  <a:pt x="4653" y="993"/>
                </a:lnTo>
                <a:lnTo>
                  <a:pt x="4711" y="1018"/>
                </a:lnTo>
                <a:lnTo>
                  <a:pt x="4718" y="975"/>
                </a:lnTo>
                <a:lnTo>
                  <a:pt x="4725" y="932"/>
                </a:lnTo>
                <a:lnTo>
                  <a:pt x="4730" y="889"/>
                </a:lnTo>
                <a:lnTo>
                  <a:pt x="4736" y="846"/>
                </a:lnTo>
                <a:lnTo>
                  <a:pt x="4740" y="803"/>
                </a:lnTo>
                <a:lnTo>
                  <a:pt x="4743" y="759"/>
                </a:lnTo>
                <a:lnTo>
                  <a:pt x="4745" y="714"/>
                </a:lnTo>
                <a:lnTo>
                  <a:pt x="4747" y="668"/>
                </a:lnTo>
                <a:close/>
                <a:moveTo>
                  <a:pt x="4319" y="545"/>
                </a:moveTo>
                <a:lnTo>
                  <a:pt x="4319" y="545"/>
                </a:lnTo>
                <a:lnTo>
                  <a:pt x="4276" y="538"/>
                </a:lnTo>
                <a:lnTo>
                  <a:pt x="4232" y="532"/>
                </a:lnTo>
                <a:lnTo>
                  <a:pt x="4188" y="527"/>
                </a:lnTo>
                <a:lnTo>
                  <a:pt x="4144" y="523"/>
                </a:lnTo>
                <a:lnTo>
                  <a:pt x="4099" y="519"/>
                </a:lnTo>
                <a:lnTo>
                  <a:pt x="4053" y="516"/>
                </a:lnTo>
                <a:lnTo>
                  <a:pt x="4008" y="515"/>
                </a:lnTo>
                <a:lnTo>
                  <a:pt x="3962" y="514"/>
                </a:lnTo>
                <a:lnTo>
                  <a:pt x="3958" y="555"/>
                </a:lnTo>
                <a:lnTo>
                  <a:pt x="3955" y="595"/>
                </a:lnTo>
                <a:lnTo>
                  <a:pt x="3952" y="635"/>
                </a:lnTo>
                <a:lnTo>
                  <a:pt x="3948" y="675"/>
                </a:lnTo>
                <a:lnTo>
                  <a:pt x="3942" y="714"/>
                </a:lnTo>
                <a:lnTo>
                  <a:pt x="3937" y="753"/>
                </a:lnTo>
                <a:lnTo>
                  <a:pt x="3931" y="792"/>
                </a:lnTo>
                <a:lnTo>
                  <a:pt x="3924" y="829"/>
                </a:lnTo>
                <a:lnTo>
                  <a:pt x="3970" y="833"/>
                </a:lnTo>
                <a:lnTo>
                  <a:pt x="4016" y="837"/>
                </a:lnTo>
                <a:lnTo>
                  <a:pt x="4062" y="842"/>
                </a:lnTo>
                <a:lnTo>
                  <a:pt x="4107" y="848"/>
                </a:lnTo>
                <a:lnTo>
                  <a:pt x="4152" y="854"/>
                </a:lnTo>
                <a:lnTo>
                  <a:pt x="4196" y="861"/>
                </a:lnTo>
                <a:lnTo>
                  <a:pt x="4240" y="870"/>
                </a:lnTo>
                <a:lnTo>
                  <a:pt x="4284" y="879"/>
                </a:lnTo>
                <a:lnTo>
                  <a:pt x="4292" y="839"/>
                </a:lnTo>
                <a:lnTo>
                  <a:pt x="4297" y="798"/>
                </a:lnTo>
                <a:lnTo>
                  <a:pt x="4302" y="756"/>
                </a:lnTo>
                <a:lnTo>
                  <a:pt x="4308" y="715"/>
                </a:lnTo>
                <a:lnTo>
                  <a:pt x="4311" y="673"/>
                </a:lnTo>
                <a:lnTo>
                  <a:pt x="4314" y="631"/>
                </a:lnTo>
                <a:lnTo>
                  <a:pt x="4316" y="588"/>
                </a:lnTo>
                <a:lnTo>
                  <a:pt x="4319" y="545"/>
                </a:lnTo>
                <a:close/>
                <a:moveTo>
                  <a:pt x="4745" y="2041"/>
                </a:moveTo>
                <a:lnTo>
                  <a:pt x="4745" y="2041"/>
                </a:lnTo>
                <a:lnTo>
                  <a:pt x="4770" y="2008"/>
                </a:lnTo>
                <a:lnTo>
                  <a:pt x="4795" y="1973"/>
                </a:lnTo>
                <a:lnTo>
                  <a:pt x="4817" y="1939"/>
                </a:lnTo>
                <a:lnTo>
                  <a:pt x="4841" y="1905"/>
                </a:lnTo>
                <a:lnTo>
                  <a:pt x="4862" y="1870"/>
                </a:lnTo>
                <a:lnTo>
                  <a:pt x="4883" y="1835"/>
                </a:lnTo>
                <a:lnTo>
                  <a:pt x="4905" y="1800"/>
                </a:lnTo>
                <a:lnTo>
                  <a:pt x="4924" y="1763"/>
                </a:lnTo>
                <a:lnTo>
                  <a:pt x="4890" y="1739"/>
                </a:lnTo>
                <a:lnTo>
                  <a:pt x="4856" y="1717"/>
                </a:lnTo>
                <a:lnTo>
                  <a:pt x="4820" y="1694"/>
                </a:lnTo>
                <a:lnTo>
                  <a:pt x="4785" y="1673"/>
                </a:lnTo>
                <a:lnTo>
                  <a:pt x="4749" y="1653"/>
                </a:lnTo>
                <a:lnTo>
                  <a:pt x="4713" y="1632"/>
                </a:lnTo>
                <a:lnTo>
                  <a:pt x="4677" y="1613"/>
                </a:lnTo>
                <a:lnTo>
                  <a:pt x="4640" y="1594"/>
                </a:lnTo>
                <a:lnTo>
                  <a:pt x="4621" y="1633"/>
                </a:lnTo>
                <a:lnTo>
                  <a:pt x="4600" y="1673"/>
                </a:lnTo>
                <a:lnTo>
                  <a:pt x="4580" y="1712"/>
                </a:lnTo>
                <a:lnTo>
                  <a:pt x="4558" y="1750"/>
                </a:lnTo>
                <a:lnTo>
                  <a:pt x="4536" y="1788"/>
                </a:lnTo>
                <a:lnTo>
                  <a:pt x="4513" y="1825"/>
                </a:lnTo>
                <a:lnTo>
                  <a:pt x="4489" y="1863"/>
                </a:lnTo>
                <a:lnTo>
                  <a:pt x="4464" y="1899"/>
                </a:lnTo>
                <a:lnTo>
                  <a:pt x="4501" y="1915"/>
                </a:lnTo>
                <a:lnTo>
                  <a:pt x="4536" y="1931"/>
                </a:lnTo>
                <a:lnTo>
                  <a:pt x="4573" y="1949"/>
                </a:lnTo>
                <a:lnTo>
                  <a:pt x="4607" y="1966"/>
                </a:lnTo>
                <a:lnTo>
                  <a:pt x="4642" y="1984"/>
                </a:lnTo>
                <a:lnTo>
                  <a:pt x="4677" y="2002"/>
                </a:lnTo>
                <a:lnTo>
                  <a:pt x="4711" y="2021"/>
                </a:lnTo>
                <a:lnTo>
                  <a:pt x="4745" y="2041"/>
                </a:lnTo>
                <a:close/>
                <a:moveTo>
                  <a:pt x="4976" y="1662"/>
                </a:moveTo>
                <a:lnTo>
                  <a:pt x="4976" y="1662"/>
                </a:lnTo>
                <a:lnTo>
                  <a:pt x="4993" y="1624"/>
                </a:lnTo>
                <a:lnTo>
                  <a:pt x="5010" y="1585"/>
                </a:lnTo>
                <a:lnTo>
                  <a:pt x="5026" y="1545"/>
                </a:lnTo>
                <a:lnTo>
                  <a:pt x="5042" y="1507"/>
                </a:lnTo>
                <a:lnTo>
                  <a:pt x="5055" y="1471"/>
                </a:lnTo>
                <a:lnTo>
                  <a:pt x="5067" y="1436"/>
                </a:lnTo>
                <a:lnTo>
                  <a:pt x="5078" y="1401"/>
                </a:lnTo>
                <a:lnTo>
                  <a:pt x="5088" y="1365"/>
                </a:lnTo>
                <a:lnTo>
                  <a:pt x="5053" y="1340"/>
                </a:lnTo>
                <a:lnTo>
                  <a:pt x="5016" y="1314"/>
                </a:lnTo>
                <a:lnTo>
                  <a:pt x="4979" y="1289"/>
                </a:lnTo>
                <a:lnTo>
                  <a:pt x="4942" y="1266"/>
                </a:lnTo>
                <a:lnTo>
                  <a:pt x="4905" y="1243"/>
                </a:lnTo>
                <a:lnTo>
                  <a:pt x="4866" y="1222"/>
                </a:lnTo>
                <a:lnTo>
                  <a:pt x="4829" y="1200"/>
                </a:lnTo>
                <a:lnTo>
                  <a:pt x="4790" y="1179"/>
                </a:lnTo>
                <a:lnTo>
                  <a:pt x="4773" y="1240"/>
                </a:lnTo>
                <a:lnTo>
                  <a:pt x="4756" y="1299"/>
                </a:lnTo>
                <a:lnTo>
                  <a:pt x="4737" y="1358"/>
                </a:lnTo>
                <a:lnTo>
                  <a:pt x="4715" y="1416"/>
                </a:lnTo>
                <a:lnTo>
                  <a:pt x="4701" y="1454"/>
                </a:lnTo>
                <a:lnTo>
                  <a:pt x="4685" y="1492"/>
                </a:lnTo>
                <a:lnTo>
                  <a:pt x="4723" y="1510"/>
                </a:lnTo>
                <a:lnTo>
                  <a:pt x="4760" y="1530"/>
                </a:lnTo>
                <a:lnTo>
                  <a:pt x="4797" y="1551"/>
                </a:lnTo>
                <a:lnTo>
                  <a:pt x="4833" y="1571"/>
                </a:lnTo>
                <a:lnTo>
                  <a:pt x="4870" y="1594"/>
                </a:lnTo>
                <a:lnTo>
                  <a:pt x="4905" y="1616"/>
                </a:lnTo>
                <a:lnTo>
                  <a:pt x="4940" y="1639"/>
                </a:lnTo>
                <a:lnTo>
                  <a:pt x="4976" y="1662"/>
                </a:lnTo>
                <a:close/>
                <a:moveTo>
                  <a:pt x="3899" y="941"/>
                </a:moveTo>
                <a:lnTo>
                  <a:pt x="3899" y="941"/>
                </a:lnTo>
                <a:lnTo>
                  <a:pt x="3882" y="1007"/>
                </a:lnTo>
                <a:lnTo>
                  <a:pt x="3863" y="1074"/>
                </a:lnTo>
                <a:lnTo>
                  <a:pt x="3843" y="1138"/>
                </a:lnTo>
                <a:lnTo>
                  <a:pt x="3819" y="1202"/>
                </a:lnTo>
                <a:lnTo>
                  <a:pt x="3798" y="1259"/>
                </a:lnTo>
                <a:lnTo>
                  <a:pt x="3845" y="1262"/>
                </a:lnTo>
                <a:lnTo>
                  <a:pt x="3891" y="1266"/>
                </a:lnTo>
                <a:lnTo>
                  <a:pt x="3937" y="1271"/>
                </a:lnTo>
                <a:lnTo>
                  <a:pt x="3983" y="1276"/>
                </a:lnTo>
                <a:lnTo>
                  <a:pt x="4028" y="1283"/>
                </a:lnTo>
                <a:lnTo>
                  <a:pt x="4073" y="1290"/>
                </a:lnTo>
                <a:lnTo>
                  <a:pt x="4117" y="1299"/>
                </a:lnTo>
                <a:lnTo>
                  <a:pt x="4161" y="1307"/>
                </a:lnTo>
                <a:lnTo>
                  <a:pt x="4181" y="1256"/>
                </a:lnTo>
                <a:lnTo>
                  <a:pt x="4205" y="1191"/>
                </a:lnTo>
                <a:lnTo>
                  <a:pt x="4226" y="1124"/>
                </a:lnTo>
                <a:lnTo>
                  <a:pt x="4246" y="1057"/>
                </a:lnTo>
                <a:lnTo>
                  <a:pt x="4262" y="989"/>
                </a:lnTo>
                <a:lnTo>
                  <a:pt x="4219" y="979"/>
                </a:lnTo>
                <a:lnTo>
                  <a:pt x="4174" y="972"/>
                </a:lnTo>
                <a:lnTo>
                  <a:pt x="4130" y="964"/>
                </a:lnTo>
                <a:lnTo>
                  <a:pt x="4085" y="958"/>
                </a:lnTo>
                <a:lnTo>
                  <a:pt x="4039" y="953"/>
                </a:lnTo>
                <a:lnTo>
                  <a:pt x="3993" y="947"/>
                </a:lnTo>
                <a:lnTo>
                  <a:pt x="3947" y="944"/>
                </a:lnTo>
                <a:lnTo>
                  <a:pt x="3899" y="941"/>
                </a:lnTo>
                <a:close/>
                <a:moveTo>
                  <a:pt x="3749" y="1369"/>
                </a:moveTo>
                <a:lnTo>
                  <a:pt x="3749" y="1369"/>
                </a:lnTo>
                <a:lnTo>
                  <a:pt x="3728" y="1413"/>
                </a:lnTo>
                <a:lnTo>
                  <a:pt x="3706" y="1455"/>
                </a:lnTo>
                <a:lnTo>
                  <a:pt x="3683" y="1498"/>
                </a:lnTo>
                <a:lnTo>
                  <a:pt x="3659" y="1541"/>
                </a:lnTo>
                <a:lnTo>
                  <a:pt x="3635" y="1583"/>
                </a:lnTo>
                <a:lnTo>
                  <a:pt x="3609" y="1625"/>
                </a:lnTo>
                <a:lnTo>
                  <a:pt x="3582" y="1666"/>
                </a:lnTo>
                <a:lnTo>
                  <a:pt x="3555" y="1706"/>
                </a:lnTo>
                <a:lnTo>
                  <a:pt x="3563" y="1721"/>
                </a:lnTo>
                <a:lnTo>
                  <a:pt x="3609" y="1722"/>
                </a:lnTo>
                <a:lnTo>
                  <a:pt x="3655" y="1723"/>
                </a:lnTo>
                <a:lnTo>
                  <a:pt x="3700" y="1726"/>
                </a:lnTo>
                <a:lnTo>
                  <a:pt x="3745" y="1729"/>
                </a:lnTo>
                <a:lnTo>
                  <a:pt x="3790" y="1732"/>
                </a:lnTo>
                <a:lnTo>
                  <a:pt x="3834" y="1736"/>
                </a:lnTo>
                <a:lnTo>
                  <a:pt x="3878" y="1742"/>
                </a:lnTo>
                <a:lnTo>
                  <a:pt x="3921" y="1748"/>
                </a:lnTo>
                <a:lnTo>
                  <a:pt x="3949" y="1707"/>
                </a:lnTo>
                <a:lnTo>
                  <a:pt x="3976" y="1667"/>
                </a:lnTo>
                <a:lnTo>
                  <a:pt x="4001" y="1626"/>
                </a:lnTo>
                <a:lnTo>
                  <a:pt x="4026" y="1584"/>
                </a:lnTo>
                <a:lnTo>
                  <a:pt x="4049" y="1541"/>
                </a:lnTo>
                <a:lnTo>
                  <a:pt x="4072" y="1499"/>
                </a:lnTo>
                <a:lnTo>
                  <a:pt x="4095" y="1455"/>
                </a:lnTo>
                <a:lnTo>
                  <a:pt x="4115" y="1413"/>
                </a:lnTo>
                <a:lnTo>
                  <a:pt x="4071" y="1404"/>
                </a:lnTo>
                <a:lnTo>
                  <a:pt x="4027" y="1396"/>
                </a:lnTo>
                <a:lnTo>
                  <a:pt x="3982" y="1389"/>
                </a:lnTo>
                <a:lnTo>
                  <a:pt x="3936" y="1384"/>
                </a:lnTo>
                <a:lnTo>
                  <a:pt x="3890" y="1378"/>
                </a:lnTo>
                <a:lnTo>
                  <a:pt x="3844" y="1374"/>
                </a:lnTo>
                <a:lnTo>
                  <a:pt x="3797" y="1371"/>
                </a:lnTo>
                <a:lnTo>
                  <a:pt x="3749" y="1369"/>
                </a:lnTo>
                <a:close/>
                <a:moveTo>
                  <a:pt x="4371" y="1016"/>
                </a:moveTo>
                <a:lnTo>
                  <a:pt x="4371" y="1016"/>
                </a:lnTo>
                <a:lnTo>
                  <a:pt x="4353" y="1087"/>
                </a:lnTo>
                <a:lnTo>
                  <a:pt x="4332" y="1157"/>
                </a:lnTo>
                <a:lnTo>
                  <a:pt x="4311" y="1227"/>
                </a:lnTo>
                <a:lnTo>
                  <a:pt x="4286" y="1295"/>
                </a:lnTo>
                <a:lnTo>
                  <a:pt x="4271" y="1334"/>
                </a:lnTo>
                <a:lnTo>
                  <a:pt x="4323" y="1349"/>
                </a:lnTo>
                <a:lnTo>
                  <a:pt x="4374" y="1364"/>
                </a:lnTo>
                <a:lnTo>
                  <a:pt x="4425" y="1381"/>
                </a:lnTo>
                <a:lnTo>
                  <a:pt x="4475" y="1400"/>
                </a:lnTo>
                <a:lnTo>
                  <a:pt x="4530" y="1421"/>
                </a:lnTo>
                <a:lnTo>
                  <a:pt x="4584" y="1445"/>
                </a:lnTo>
                <a:lnTo>
                  <a:pt x="4597" y="1410"/>
                </a:lnTo>
                <a:lnTo>
                  <a:pt x="4611" y="1376"/>
                </a:lnTo>
                <a:lnTo>
                  <a:pt x="4633" y="1316"/>
                </a:lnTo>
                <a:lnTo>
                  <a:pt x="4652" y="1255"/>
                </a:lnTo>
                <a:lnTo>
                  <a:pt x="4670" y="1193"/>
                </a:lnTo>
                <a:lnTo>
                  <a:pt x="4686" y="1129"/>
                </a:lnTo>
                <a:lnTo>
                  <a:pt x="4622" y="1102"/>
                </a:lnTo>
                <a:lnTo>
                  <a:pt x="4557" y="1076"/>
                </a:lnTo>
                <a:lnTo>
                  <a:pt x="4510" y="1059"/>
                </a:lnTo>
                <a:lnTo>
                  <a:pt x="4464" y="1044"/>
                </a:lnTo>
                <a:lnTo>
                  <a:pt x="4418" y="1029"/>
                </a:lnTo>
                <a:lnTo>
                  <a:pt x="4371" y="1016"/>
                </a:lnTo>
                <a:close/>
                <a:moveTo>
                  <a:pt x="4226" y="1438"/>
                </a:moveTo>
                <a:lnTo>
                  <a:pt x="4226" y="1438"/>
                </a:lnTo>
                <a:lnTo>
                  <a:pt x="4207" y="1481"/>
                </a:lnTo>
                <a:lnTo>
                  <a:pt x="4186" y="1524"/>
                </a:lnTo>
                <a:lnTo>
                  <a:pt x="4164" y="1566"/>
                </a:lnTo>
                <a:lnTo>
                  <a:pt x="4141" y="1608"/>
                </a:lnTo>
                <a:lnTo>
                  <a:pt x="4118" y="1648"/>
                </a:lnTo>
                <a:lnTo>
                  <a:pt x="4093" y="1689"/>
                </a:lnTo>
                <a:lnTo>
                  <a:pt x="4068" y="1729"/>
                </a:lnTo>
                <a:lnTo>
                  <a:pt x="4042" y="1768"/>
                </a:lnTo>
                <a:lnTo>
                  <a:pt x="4083" y="1778"/>
                </a:lnTo>
                <a:lnTo>
                  <a:pt x="4123" y="1787"/>
                </a:lnTo>
                <a:lnTo>
                  <a:pt x="4163" y="1797"/>
                </a:lnTo>
                <a:lnTo>
                  <a:pt x="4203" y="1808"/>
                </a:lnTo>
                <a:lnTo>
                  <a:pt x="4241" y="1819"/>
                </a:lnTo>
                <a:lnTo>
                  <a:pt x="4281" y="1832"/>
                </a:lnTo>
                <a:lnTo>
                  <a:pt x="4320" y="1845"/>
                </a:lnTo>
                <a:lnTo>
                  <a:pt x="4357" y="1857"/>
                </a:lnTo>
                <a:lnTo>
                  <a:pt x="4383" y="1820"/>
                </a:lnTo>
                <a:lnTo>
                  <a:pt x="4408" y="1782"/>
                </a:lnTo>
                <a:lnTo>
                  <a:pt x="4431" y="1744"/>
                </a:lnTo>
                <a:lnTo>
                  <a:pt x="4455" y="1705"/>
                </a:lnTo>
                <a:lnTo>
                  <a:pt x="4477" y="1667"/>
                </a:lnTo>
                <a:lnTo>
                  <a:pt x="4499" y="1627"/>
                </a:lnTo>
                <a:lnTo>
                  <a:pt x="4519" y="1586"/>
                </a:lnTo>
                <a:lnTo>
                  <a:pt x="4538" y="1547"/>
                </a:lnTo>
                <a:lnTo>
                  <a:pt x="4487" y="1525"/>
                </a:lnTo>
                <a:lnTo>
                  <a:pt x="4435" y="1505"/>
                </a:lnTo>
                <a:lnTo>
                  <a:pt x="4384" y="1486"/>
                </a:lnTo>
                <a:lnTo>
                  <a:pt x="4332" y="1469"/>
                </a:lnTo>
                <a:lnTo>
                  <a:pt x="4280" y="1453"/>
                </a:lnTo>
                <a:lnTo>
                  <a:pt x="4226" y="14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摄像头"/>
          <p:cNvSpPr/>
          <p:nvPr/>
        </p:nvSpPr>
        <p:spPr bwMode="auto">
          <a:xfrm>
            <a:off x="5875020" y="4097655"/>
            <a:ext cx="979170" cy="1322070"/>
          </a:xfrm>
          <a:custGeom>
            <a:avLst/>
            <a:gdLst>
              <a:gd name="T0" fmla="*/ 292545087 w 4423"/>
              <a:gd name="T1" fmla="*/ 11631393 h 6016"/>
              <a:gd name="T2" fmla="*/ 362475645 w 4423"/>
              <a:gd name="T3" fmla="*/ 50636711 h 6016"/>
              <a:gd name="T4" fmla="*/ 410965766 w 4423"/>
              <a:gd name="T5" fmla="*/ 106788296 h 6016"/>
              <a:gd name="T6" fmla="*/ 439619178 w 4423"/>
              <a:gd name="T7" fmla="*/ 182492730 h 6016"/>
              <a:gd name="T8" fmla="*/ 439619178 w 4423"/>
              <a:gd name="T9" fmla="*/ 261105012 h 6016"/>
              <a:gd name="T10" fmla="*/ 410965766 w 4423"/>
              <a:gd name="T11" fmla="*/ 336809446 h 6016"/>
              <a:gd name="T12" fmla="*/ 362475645 w 4423"/>
              <a:gd name="T13" fmla="*/ 392961031 h 6016"/>
              <a:gd name="T14" fmla="*/ 292545087 w 4423"/>
              <a:gd name="T15" fmla="*/ 431966350 h 6016"/>
              <a:gd name="T16" fmla="*/ 215802011 w 4423"/>
              <a:gd name="T17" fmla="*/ 443497680 h 6016"/>
              <a:gd name="T18" fmla="*/ 135251903 w 4423"/>
              <a:gd name="T19" fmla="*/ 426150653 h 6016"/>
              <a:gd name="T20" fmla="*/ 68627886 w 4423"/>
              <a:gd name="T21" fmla="*/ 382332487 h 6016"/>
              <a:gd name="T22" fmla="*/ 24144867 w 4423"/>
              <a:gd name="T23" fmla="*/ 322771471 h 6016"/>
              <a:gd name="T24" fmla="*/ 1001934 w 4423"/>
              <a:gd name="T25" fmla="*/ 244460012 h 6016"/>
              <a:gd name="T26" fmla="*/ 6912869 w 4423"/>
              <a:gd name="T27" fmla="*/ 166449375 h 6016"/>
              <a:gd name="T28" fmla="*/ 40776021 w 4423"/>
              <a:gd name="T29" fmla="*/ 93452346 h 6016"/>
              <a:gd name="T30" fmla="*/ 93273878 w 4423"/>
              <a:gd name="T31" fmla="*/ 40910318 h 6016"/>
              <a:gd name="T32" fmla="*/ 166109570 w 4423"/>
              <a:gd name="T33" fmla="*/ 7018988 h 6016"/>
              <a:gd name="T34" fmla="*/ 177931441 w 4423"/>
              <a:gd name="T35" fmla="*/ 239546784 h 6016"/>
              <a:gd name="T36" fmla="*/ 204881723 w 4423"/>
              <a:gd name="T37" fmla="*/ 195227035 h 6016"/>
              <a:gd name="T38" fmla="*/ 235739389 w 4423"/>
              <a:gd name="T39" fmla="*/ 166950957 h 6016"/>
              <a:gd name="T40" fmla="*/ 207286364 w 4423"/>
              <a:gd name="T41" fmla="*/ 169658046 h 6016"/>
              <a:gd name="T42" fmla="*/ 178232179 w 4423"/>
              <a:gd name="T43" fmla="*/ 192920832 h 6016"/>
              <a:gd name="T44" fmla="*/ 168113438 w 4423"/>
              <a:gd name="T45" fmla="*/ 222300137 h 6016"/>
              <a:gd name="T46" fmla="*/ 261386999 w 4423"/>
              <a:gd name="T47" fmla="*/ 468866225 h 6016"/>
              <a:gd name="T48" fmla="*/ 216403172 w 4423"/>
              <a:gd name="T49" fmla="*/ 473277871 h 6016"/>
              <a:gd name="T50" fmla="*/ 216303137 w 4423"/>
              <a:gd name="T51" fmla="*/ 120525449 h 6016"/>
              <a:gd name="T52" fmla="*/ 156992445 w 4423"/>
              <a:gd name="T53" fmla="*/ 143587792 h 6016"/>
              <a:gd name="T54" fmla="*/ 122227712 w 4423"/>
              <a:gd name="T55" fmla="*/ 201443934 h 6016"/>
              <a:gd name="T56" fmla="*/ 122227712 w 4423"/>
              <a:gd name="T57" fmla="*/ 242153809 h 6016"/>
              <a:gd name="T58" fmla="*/ 156992445 w 4423"/>
              <a:gd name="T59" fmla="*/ 300010268 h 6016"/>
              <a:gd name="T60" fmla="*/ 216303137 w 4423"/>
              <a:gd name="T61" fmla="*/ 323072294 h 6016"/>
              <a:gd name="T62" fmla="*/ 265494770 w 4423"/>
              <a:gd name="T63" fmla="*/ 313145458 h 6016"/>
              <a:gd name="T64" fmla="*/ 312782887 w 4423"/>
              <a:gd name="T65" fmla="*/ 265817798 h 6016"/>
              <a:gd name="T66" fmla="*/ 322701241 w 4423"/>
              <a:gd name="T67" fmla="*/ 216584820 h 6016"/>
              <a:gd name="T68" fmla="*/ 299658343 w 4423"/>
              <a:gd name="T69" fmla="*/ 157324944 h 6016"/>
              <a:gd name="T70" fmla="*/ 241950747 w 4423"/>
              <a:gd name="T71" fmla="*/ 122430449 h 6016"/>
              <a:gd name="T72" fmla="*/ 257880705 w 4423"/>
              <a:gd name="T73" fmla="*/ 161836970 h 6016"/>
              <a:gd name="T74" fmla="*/ 210893010 w 4423"/>
              <a:gd name="T75" fmla="*/ 152411400 h 6016"/>
              <a:gd name="T76" fmla="*/ 169616180 w 4423"/>
              <a:gd name="T77" fmla="*/ 174671654 h 6016"/>
              <a:gd name="T78" fmla="*/ 151382248 w 4423"/>
              <a:gd name="T79" fmla="*/ 221798871 h 6016"/>
              <a:gd name="T80" fmla="*/ 167411925 w 4423"/>
              <a:gd name="T81" fmla="*/ 266419443 h 6016"/>
              <a:gd name="T82" fmla="*/ 207386399 w 4423"/>
              <a:gd name="T83" fmla="*/ 290484318 h 6016"/>
              <a:gd name="T84" fmla="*/ 254874903 w 4423"/>
              <a:gd name="T85" fmla="*/ 283465330 h 6016"/>
              <a:gd name="T86" fmla="*/ 286133343 w 4423"/>
              <a:gd name="T87" fmla="*/ 249172797 h 6016"/>
              <a:gd name="T88" fmla="*/ 288537668 w 4423"/>
              <a:gd name="T89" fmla="*/ 200842288 h 6016"/>
              <a:gd name="T90" fmla="*/ 314486016 w 4423"/>
              <a:gd name="T91" fmla="*/ 119221778 h 6016"/>
              <a:gd name="T92" fmla="*/ 272307604 w 4423"/>
              <a:gd name="T93" fmla="*/ 92850701 h 6016"/>
              <a:gd name="T94" fmla="*/ 221512877 w 4423"/>
              <a:gd name="T95" fmla="*/ 83325067 h 6016"/>
              <a:gd name="T96" fmla="*/ 174024373 w 4423"/>
              <a:gd name="T97" fmla="*/ 91747789 h 6016"/>
              <a:gd name="T98" fmla="*/ 130944062 w 4423"/>
              <a:gd name="T99" fmla="*/ 117116335 h 6016"/>
              <a:gd name="T100" fmla="*/ 101489103 w 4423"/>
              <a:gd name="T101" fmla="*/ 152812602 h 6016"/>
              <a:gd name="T102" fmla="*/ 84757914 w 4423"/>
              <a:gd name="T103" fmla="*/ 200641845 h 6016"/>
              <a:gd name="T104" fmla="*/ 86060270 w 4423"/>
              <a:gd name="T105" fmla="*/ 249774442 h 6016"/>
              <a:gd name="T106" fmla="*/ 104995714 w 4423"/>
              <a:gd name="T107" fmla="*/ 296400394 h 6016"/>
              <a:gd name="T108" fmla="*/ 136153802 w 4423"/>
              <a:gd name="T109" fmla="*/ 330793307 h 6016"/>
              <a:gd name="T110" fmla="*/ 180336082 w 4423"/>
              <a:gd name="T111" fmla="*/ 354056093 h 6016"/>
              <a:gd name="T112" fmla="*/ 228726168 w 4423"/>
              <a:gd name="T113" fmla="*/ 360072232 h 6016"/>
              <a:gd name="T114" fmla="*/ 278518962 w 4423"/>
              <a:gd name="T115" fmla="*/ 348039953 h 6016"/>
              <a:gd name="T116" fmla="*/ 319294983 w 4423"/>
              <a:gd name="T117" fmla="*/ 319763560 h 6016"/>
              <a:gd name="T118" fmla="*/ 346144913 w 4423"/>
              <a:gd name="T119" fmla="*/ 281861153 h 6016"/>
              <a:gd name="T120" fmla="*/ 359469843 w 4423"/>
              <a:gd name="T121" fmla="*/ 232427733 h 6016"/>
              <a:gd name="T122" fmla="*/ 354560842 w 4423"/>
              <a:gd name="T123" fmla="*/ 183896464 h 6016"/>
              <a:gd name="T124" fmla="*/ 332419526 w 4423"/>
              <a:gd name="T125" fmla="*/ 138975386 h 60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423" h="6016">
                <a:moveTo>
                  <a:pt x="2211" y="0"/>
                </a:moveTo>
                <a:lnTo>
                  <a:pt x="2211" y="0"/>
                </a:lnTo>
                <a:lnTo>
                  <a:pt x="2268" y="1"/>
                </a:lnTo>
                <a:lnTo>
                  <a:pt x="2325" y="4"/>
                </a:lnTo>
                <a:lnTo>
                  <a:pt x="2382" y="7"/>
                </a:lnTo>
                <a:lnTo>
                  <a:pt x="2437" y="12"/>
                </a:lnTo>
                <a:lnTo>
                  <a:pt x="2492" y="18"/>
                </a:lnTo>
                <a:lnTo>
                  <a:pt x="2548" y="26"/>
                </a:lnTo>
                <a:lnTo>
                  <a:pt x="2603" y="34"/>
                </a:lnTo>
                <a:lnTo>
                  <a:pt x="2657" y="45"/>
                </a:lnTo>
                <a:lnTo>
                  <a:pt x="2710" y="57"/>
                </a:lnTo>
                <a:lnTo>
                  <a:pt x="2764" y="70"/>
                </a:lnTo>
                <a:lnTo>
                  <a:pt x="2817" y="84"/>
                </a:lnTo>
                <a:lnTo>
                  <a:pt x="2869" y="99"/>
                </a:lnTo>
                <a:lnTo>
                  <a:pt x="2920" y="116"/>
                </a:lnTo>
                <a:lnTo>
                  <a:pt x="2971" y="134"/>
                </a:lnTo>
                <a:lnTo>
                  <a:pt x="3022" y="154"/>
                </a:lnTo>
                <a:lnTo>
                  <a:pt x="3072" y="174"/>
                </a:lnTo>
                <a:lnTo>
                  <a:pt x="3121" y="195"/>
                </a:lnTo>
                <a:lnTo>
                  <a:pt x="3170" y="219"/>
                </a:lnTo>
                <a:lnTo>
                  <a:pt x="3218" y="242"/>
                </a:lnTo>
                <a:lnTo>
                  <a:pt x="3265" y="267"/>
                </a:lnTo>
                <a:lnTo>
                  <a:pt x="3312" y="293"/>
                </a:lnTo>
                <a:lnTo>
                  <a:pt x="3357" y="321"/>
                </a:lnTo>
                <a:lnTo>
                  <a:pt x="3403" y="348"/>
                </a:lnTo>
                <a:lnTo>
                  <a:pt x="3448" y="378"/>
                </a:lnTo>
                <a:lnTo>
                  <a:pt x="3492" y="408"/>
                </a:lnTo>
                <a:lnTo>
                  <a:pt x="3534" y="440"/>
                </a:lnTo>
                <a:lnTo>
                  <a:pt x="3577" y="472"/>
                </a:lnTo>
                <a:lnTo>
                  <a:pt x="3618" y="505"/>
                </a:lnTo>
                <a:lnTo>
                  <a:pt x="3659" y="540"/>
                </a:lnTo>
                <a:lnTo>
                  <a:pt x="3698" y="575"/>
                </a:lnTo>
                <a:lnTo>
                  <a:pt x="3736" y="611"/>
                </a:lnTo>
                <a:lnTo>
                  <a:pt x="3775" y="649"/>
                </a:lnTo>
                <a:lnTo>
                  <a:pt x="3812" y="686"/>
                </a:lnTo>
                <a:lnTo>
                  <a:pt x="3848" y="725"/>
                </a:lnTo>
                <a:lnTo>
                  <a:pt x="3883" y="765"/>
                </a:lnTo>
                <a:lnTo>
                  <a:pt x="3917" y="805"/>
                </a:lnTo>
                <a:lnTo>
                  <a:pt x="3951" y="846"/>
                </a:lnTo>
                <a:lnTo>
                  <a:pt x="3983" y="889"/>
                </a:lnTo>
                <a:lnTo>
                  <a:pt x="4014" y="932"/>
                </a:lnTo>
                <a:lnTo>
                  <a:pt x="4045" y="975"/>
                </a:lnTo>
                <a:lnTo>
                  <a:pt x="4074" y="1020"/>
                </a:lnTo>
                <a:lnTo>
                  <a:pt x="4102" y="1065"/>
                </a:lnTo>
                <a:lnTo>
                  <a:pt x="4130" y="1111"/>
                </a:lnTo>
                <a:lnTo>
                  <a:pt x="4156" y="1157"/>
                </a:lnTo>
                <a:lnTo>
                  <a:pt x="4181" y="1205"/>
                </a:lnTo>
                <a:lnTo>
                  <a:pt x="4205" y="1253"/>
                </a:lnTo>
                <a:lnTo>
                  <a:pt x="4227" y="1302"/>
                </a:lnTo>
                <a:lnTo>
                  <a:pt x="4249" y="1351"/>
                </a:lnTo>
                <a:lnTo>
                  <a:pt x="4270" y="1401"/>
                </a:lnTo>
                <a:lnTo>
                  <a:pt x="4289" y="1451"/>
                </a:lnTo>
                <a:lnTo>
                  <a:pt x="4307" y="1502"/>
                </a:lnTo>
                <a:lnTo>
                  <a:pt x="4323" y="1554"/>
                </a:lnTo>
                <a:lnTo>
                  <a:pt x="4339" y="1606"/>
                </a:lnTo>
                <a:lnTo>
                  <a:pt x="4353" y="1660"/>
                </a:lnTo>
                <a:lnTo>
                  <a:pt x="4366" y="1713"/>
                </a:lnTo>
                <a:lnTo>
                  <a:pt x="4378" y="1766"/>
                </a:lnTo>
                <a:lnTo>
                  <a:pt x="4388" y="1820"/>
                </a:lnTo>
                <a:lnTo>
                  <a:pt x="4397" y="1875"/>
                </a:lnTo>
                <a:lnTo>
                  <a:pt x="4405" y="1930"/>
                </a:lnTo>
                <a:lnTo>
                  <a:pt x="4411" y="1985"/>
                </a:lnTo>
                <a:lnTo>
                  <a:pt x="4416" y="2042"/>
                </a:lnTo>
                <a:lnTo>
                  <a:pt x="4420" y="2098"/>
                </a:lnTo>
                <a:lnTo>
                  <a:pt x="4422" y="2155"/>
                </a:lnTo>
                <a:lnTo>
                  <a:pt x="4423" y="2212"/>
                </a:lnTo>
                <a:lnTo>
                  <a:pt x="4422" y="2270"/>
                </a:lnTo>
                <a:lnTo>
                  <a:pt x="4420" y="2326"/>
                </a:lnTo>
                <a:lnTo>
                  <a:pt x="4416" y="2382"/>
                </a:lnTo>
                <a:lnTo>
                  <a:pt x="4411" y="2438"/>
                </a:lnTo>
                <a:lnTo>
                  <a:pt x="4405" y="2494"/>
                </a:lnTo>
                <a:lnTo>
                  <a:pt x="4397" y="2548"/>
                </a:lnTo>
                <a:lnTo>
                  <a:pt x="4388" y="2604"/>
                </a:lnTo>
                <a:lnTo>
                  <a:pt x="4378" y="2658"/>
                </a:lnTo>
                <a:lnTo>
                  <a:pt x="4366" y="2711"/>
                </a:lnTo>
                <a:lnTo>
                  <a:pt x="4353" y="2764"/>
                </a:lnTo>
                <a:lnTo>
                  <a:pt x="4339" y="2818"/>
                </a:lnTo>
                <a:lnTo>
                  <a:pt x="4323" y="2870"/>
                </a:lnTo>
                <a:lnTo>
                  <a:pt x="4307" y="2921"/>
                </a:lnTo>
                <a:lnTo>
                  <a:pt x="4289" y="2972"/>
                </a:lnTo>
                <a:lnTo>
                  <a:pt x="4270" y="3023"/>
                </a:lnTo>
                <a:lnTo>
                  <a:pt x="4249" y="3073"/>
                </a:lnTo>
                <a:lnTo>
                  <a:pt x="4227" y="3122"/>
                </a:lnTo>
                <a:lnTo>
                  <a:pt x="4205" y="3171"/>
                </a:lnTo>
                <a:lnTo>
                  <a:pt x="4181" y="3219"/>
                </a:lnTo>
                <a:lnTo>
                  <a:pt x="4156" y="3267"/>
                </a:lnTo>
                <a:lnTo>
                  <a:pt x="4130" y="3313"/>
                </a:lnTo>
                <a:lnTo>
                  <a:pt x="4102" y="3359"/>
                </a:lnTo>
                <a:lnTo>
                  <a:pt x="4074" y="3404"/>
                </a:lnTo>
                <a:lnTo>
                  <a:pt x="4045" y="3449"/>
                </a:lnTo>
                <a:lnTo>
                  <a:pt x="4014" y="3492"/>
                </a:lnTo>
                <a:lnTo>
                  <a:pt x="3983" y="3535"/>
                </a:lnTo>
                <a:lnTo>
                  <a:pt x="3951" y="3578"/>
                </a:lnTo>
                <a:lnTo>
                  <a:pt x="3917" y="3619"/>
                </a:lnTo>
                <a:lnTo>
                  <a:pt x="3883" y="3660"/>
                </a:lnTo>
                <a:lnTo>
                  <a:pt x="3848" y="3699"/>
                </a:lnTo>
                <a:lnTo>
                  <a:pt x="3812" y="3738"/>
                </a:lnTo>
                <a:lnTo>
                  <a:pt x="3775" y="3776"/>
                </a:lnTo>
                <a:lnTo>
                  <a:pt x="3736" y="3813"/>
                </a:lnTo>
                <a:lnTo>
                  <a:pt x="3698" y="3849"/>
                </a:lnTo>
                <a:lnTo>
                  <a:pt x="3659" y="3884"/>
                </a:lnTo>
                <a:lnTo>
                  <a:pt x="3618" y="3919"/>
                </a:lnTo>
                <a:lnTo>
                  <a:pt x="3577" y="3952"/>
                </a:lnTo>
                <a:lnTo>
                  <a:pt x="3534" y="3984"/>
                </a:lnTo>
                <a:lnTo>
                  <a:pt x="3492" y="4016"/>
                </a:lnTo>
                <a:lnTo>
                  <a:pt x="3448" y="4046"/>
                </a:lnTo>
                <a:lnTo>
                  <a:pt x="3403" y="4076"/>
                </a:lnTo>
                <a:lnTo>
                  <a:pt x="3357" y="4103"/>
                </a:lnTo>
                <a:lnTo>
                  <a:pt x="3312" y="4131"/>
                </a:lnTo>
                <a:lnTo>
                  <a:pt x="3265" y="4157"/>
                </a:lnTo>
                <a:lnTo>
                  <a:pt x="3218" y="4182"/>
                </a:lnTo>
                <a:lnTo>
                  <a:pt x="3170" y="4206"/>
                </a:lnTo>
                <a:lnTo>
                  <a:pt x="3121" y="4229"/>
                </a:lnTo>
                <a:lnTo>
                  <a:pt x="3072" y="4250"/>
                </a:lnTo>
                <a:lnTo>
                  <a:pt x="3022" y="4270"/>
                </a:lnTo>
                <a:lnTo>
                  <a:pt x="2971" y="4290"/>
                </a:lnTo>
                <a:lnTo>
                  <a:pt x="2920" y="4308"/>
                </a:lnTo>
                <a:lnTo>
                  <a:pt x="2869" y="4325"/>
                </a:lnTo>
                <a:lnTo>
                  <a:pt x="2817" y="4340"/>
                </a:lnTo>
                <a:lnTo>
                  <a:pt x="2764" y="4355"/>
                </a:lnTo>
                <a:lnTo>
                  <a:pt x="2710" y="4367"/>
                </a:lnTo>
                <a:lnTo>
                  <a:pt x="2657" y="4379"/>
                </a:lnTo>
                <a:lnTo>
                  <a:pt x="2603" y="4390"/>
                </a:lnTo>
                <a:lnTo>
                  <a:pt x="2548" y="4398"/>
                </a:lnTo>
                <a:lnTo>
                  <a:pt x="2492" y="4406"/>
                </a:lnTo>
                <a:lnTo>
                  <a:pt x="2437" y="4412"/>
                </a:lnTo>
                <a:lnTo>
                  <a:pt x="2382" y="4417"/>
                </a:lnTo>
                <a:lnTo>
                  <a:pt x="2325" y="4421"/>
                </a:lnTo>
                <a:lnTo>
                  <a:pt x="2268" y="4423"/>
                </a:lnTo>
                <a:lnTo>
                  <a:pt x="2211" y="4424"/>
                </a:lnTo>
                <a:lnTo>
                  <a:pt x="2154" y="4423"/>
                </a:lnTo>
                <a:lnTo>
                  <a:pt x="2097" y="4421"/>
                </a:lnTo>
                <a:lnTo>
                  <a:pt x="2041" y="4417"/>
                </a:lnTo>
                <a:lnTo>
                  <a:pt x="1985" y="4412"/>
                </a:lnTo>
                <a:lnTo>
                  <a:pt x="1929" y="4406"/>
                </a:lnTo>
                <a:lnTo>
                  <a:pt x="1874" y="4398"/>
                </a:lnTo>
                <a:lnTo>
                  <a:pt x="1820" y="4390"/>
                </a:lnTo>
                <a:lnTo>
                  <a:pt x="1765" y="4379"/>
                </a:lnTo>
                <a:lnTo>
                  <a:pt x="1711" y="4367"/>
                </a:lnTo>
                <a:lnTo>
                  <a:pt x="1658" y="4355"/>
                </a:lnTo>
                <a:lnTo>
                  <a:pt x="1606" y="4340"/>
                </a:lnTo>
                <a:lnTo>
                  <a:pt x="1554" y="4325"/>
                </a:lnTo>
                <a:lnTo>
                  <a:pt x="1501" y="4308"/>
                </a:lnTo>
                <a:lnTo>
                  <a:pt x="1450" y="4290"/>
                </a:lnTo>
                <a:lnTo>
                  <a:pt x="1400" y="4270"/>
                </a:lnTo>
                <a:lnTo>
                  <a:pt x="1350" y="4250"/>
                </a:lnTo>
                <a:lnTo>
                  <a:pt x="1301" y="4229"/>
                </a:lnTo>
                <a:lnTo>
                  <a:pt x="1252" y="4206"/>
                </a:lnTo>
                <a:lnTo>
                  <a:pt x="1204" y="4182"/>
                </a:lnTo>
                <a:lnTo>
                  <a:pt x="1157" y="4157"/>
                </a:lnTo>
                <a:lnTo>
                  <a:pt x="1110" y="4131"/>
                </a:lnTo>
                <a:lnTo>
                  <a:pt x="1064" y="4103"/>
                </a:lnTo>
                <a:lnTo>
                  <a:pt x="1019" y="4076"/>
                </a:lnTo>
                <a:lnTo>
                  <a:pt x="975" y="4046"/>
                </a:lnTo>
                <a:lnTo>
                  <a:pt x="931" y="4016"/>
                </a:lnTo>
                <a:lnTo>
                  <a:pt x="887" y="3984"/>
                </a:lnTo>
                <a:lnTo>
                  <a:pt x="846" y="3952"/>
                </a:lnTo>
                <a:lnTo>
                  <a:pt x="804" y="3919"/>
                </a:lnTo>
                <a:lnTo>
                  <a:pt x="764" y="3884"/>
                </a:lnTo>
                <a:lnTo>
                  <a:pt x="725" y="3849"/>
                </a:lnTo>
                <a:lnTo>
                  <a:pt x="685" y="3813"/>
                </a:lnTo>
                <a:lnTo>
                  <a:pt x="647" y="3776"/>
                </a:lnTo>
                <a:lnTo>
                  <a:pt x="611" y="3738"/>
                </a:lnTo>
                <a:lnTo>
                  <a:pt x="574" y="3699"/>
                </a:lnTo>
                <a:lnTo>
                  <a:pt x="538" y="3660"/>
                </a:lnTo>
                <a:lnTo>
                  <a:pt x="504" y="3619"/>
                </a:lnTo>
                <a:lnTo>
                  <a:pt x="471" y="3578"/>
                </a:lnTo>
                <a:lnTo>
                  <a:pt x="439" y="3535"/>
                </a:lnTo>
                <a:lnTo>
                  <a:pt x="407" y="3492"/>
                </a:lnTo>
                <a:lnTo>
                  <a:pt x="378" y="3449"/>
                </a:lnTo>
                <a:lnTo>
                  <a:pt x="348" y="3404"/>
                </a:lnTo>
                <a:lnTo>
                  <a:pt x="320" y="3359"/>
                </a:lnTo>
                <a:lnTo>
                  <a:pt x="292" y="3313"/>
                </a:lnTo>
                <a:lnTo>
                  <a:pt x="267" y="3267"/>
                </a:lnTo>
                <a:lnTo>
                  <a:pt x="241" y="3219"/>
                </a:lnTo>
                <a:lnTo>
                  <a:pt x="218" y="3171"/>
                </a:lnTo>
                <a:lnTo>
                  <a:pt x="195" y="3122"/>
                </a:lnTo>
                <a:lnTo>
                  <a:pt x="173" y="3073"/>
                </a:lnTo>
                <a:lnTo>
                  <a:pt x="153" y="3023"/>
                </a:lnTo>
                <a:lnTo>
                  <a:pt x="134" y="2972"/>
                </a:lnTo>
                <a:lnTo>
                  <a:pt x="116" y="2921"/>
                </a:lnTo>
                <a:lnTo>
                  <a:pt x="99" y="2870"/>
                </a:lnTo>
                <a:lnTo>
                  <a:pt x="84" y="2818"/>
                </a:lnTo>
                <a:lnTo>
                  <a:pt x="69" y="2764"/>
                </a:lnTo>
                <a:lnTo>
                  <a:pt x="56" y="2711"/>
                </a:lnTo>
                <a:lnTo>
                  <a:pt x="44" y="2658"/>
                </a:lnTo>
                <a:lnTo>
                  <a:pt x="34" y="2604"/>
                </a:lnTo>
                <a:lnTo>
                  <a:pt x="25" y="2548"/>
                </a:lnTo>
                <a:lnTo>
                  <a:pt x="17" y="2494"/>
                </a:lnTo>
                <a:lnTo>
                  <a:pt x="10" y="2438"/>
                </a:lnTo>
                <a:lnTo>
                  <a:pt x="6" y="2382"/>
                </a:lnTo>
                <a:lnTo>
                  <a:pt x="2" y="2326"/>
                </a:lnTo>
                <a:lnTo>
                  <a:pt x="0" y="2270"/>
                </a:lnTo>
                <a:lnTo>
                  <a:pt x="0" y="2212"/>
                </a:lnTo>
                <a:lnTo>
                  <a:pt x="0" y="2155"/>
                </a:lnTo>
                <a:lnTo>
                  <a:pt x="2" y="2098"/>
                </a:lnTo>
                <a:lnTo>
                  <a:pt x="6" y="2042"/>
                </a:lnTo>
                <a:lnTo>
                  <a:pt x="10" y="1985"/>
                </a:lnTo>
                <a:lnTo>
                  <a:pt x="17" y="1930"/>
                </a:lnTo>
                <a:lnTo>
                  <a:pt x="25" y="1875"/>
                </a:lnTo>
                <a:lnTo>
                  <a:pt x="34" y="1820"/>
                </a:lnTo>
                <a:lnTo>
                  <a:pt x="44" y="1766"/>
                </a:lnTo>
                <a:lnTo>
                  <a:pt x="56" y="1713"/>
                </a:lnTo>
                <a:lnTo>
                  <a:pt x="69" y="1660"/>
                </a:lnTo>
                <a:lnTo>
                  <a:pt x="84" y="1606"/>
                </a:lnTo>
                <a:lnTo>
                  <a:pt x="99" y="1554"/>
                </a:lnTo>
                <a:lnTo>
                  <a:pt x="116" y="1502"/>
                </a:lnTo>
                <a:lnTo>
                  <a:pt x="134" y="1451"/>
                </a:lnTo>
                <a:lnTo>
                  <a:pt x="153" y="1401"/>
                </a:lnTo>
                <a:lnTo>
                  <a:pt x="173" y="1351"/>
                </a:lnTo>
                <a:lnTo>
                  <a:pt x="195" y="1302"/>
                </a:lnTo>
                <a:lnTo>
                  <a:pt x="218" y="1253"/>
                </a:lnTo>
                <a:lnTo>
                  <a:pt x="241" y="1205"/>
                </a:lnTo>
                <a:lnTo>
                  <a:pt x="267" y="1157"/>
                </a:lnTo>
                <a:lnTo>
                  <a:pt x="292" y="1111"/>
                </a:lnTo>
                <a:lnTo>
                  <a:pt x="320" y="1065"/>
                </a:lnTo>
                <a:lnTo>
                  <a:pt x="348" y="1020"/>
                </a:lnTo>
                <a:lnTo>
                  <a:pt x="378" y="975"/>
                </a:lnTo>
                <a:lnTo>
                  <a:pt x="407" y="932"/>
                </a:lnTo>
                <a:lnTo>
                  <a:pt x="439" y="889"/>
                </a:lnTo>
                <a:lnTo>
                  <a:pt x="471" y="846"/>
                </a:lnTo>
                <a:lnTo>
                  <a:pt x="504" y="805"/>
                </a:lnTo>
                <a:lnTo>
                  <a:pt x="538" y="765"/>
                </a:lnTo>
                <a:lnTo>
                  <a:pt x="574" y="725"/>
                </a:lnTo>
                <a:lnTo>
                  <a:pt x="611" y="686"/>
                </a:lnTo>
                <a:lnTo>
                  <a:pt x="647" y="649"/>
                </a:lnTo>
                <a:lnTo>
                  <a:pt x="685" y="611"/>
                </a:lnTo>
                <a:lnTo>
                  <a:pt x="725" y="575"/>
                </a:lnTo>
                <a:lnTo>
                  <a:pt x="764" y="540"/>
                </a:lnTo>
                <a:lnTo>
                  <a:pt x="804" y="505"/>
                </a:lnTo>
                <a:lnTo>
                  <a:pt x="846" y="472"/>
                </a:lnTo>
                <a:lnTo>
                  <a:pt x="887" y="440"/>
                </a:lnTo>
                <a:lnTo>
                  <a:pt x="931" y="408"/>
                </a:lnTo>
                <a:lnTo>
                  <a:pt x="975" y="378"/>
                </a:lnTo>
                <a:lnTo>
                  <a:pt x="1019" y="348"/>
                </a:lnTo>
                <a:lnTo>
                  <a:pt x="1064" y="321"/>
                </a:lnTo>
                <a:lnTo>
                  <a:pt x="1110" y="293"/>
                </a:lnTo>
                <a:lnTo>
                  <a:pt x="1157" y="267"/>
                </a:lnTo>
                <a:lnTo>
                  <a:pt x="1204" y="242"/>
                </a:lnTo>
                <a:lnTo>
                  <a:pt x="1252" y="219"/>
                </a:lnTo>
                <a:lnTo>
                  <a:pt x="1301" y="195"/>
                </a:lnTo>
                <a:lnTo>
                  <a:pt x="1350" y="174"/>
                </a:lnTo>
                <a:lnTo>
                  <a:pt x="1400" y="154"/>
                </a:lnTo>
                <a:lnTo>
                  <a:pt x="1450" y="134"/>
                </a:lnTo>
                <a:lnTo>
                  <a:pt x="1501" y="116"/>
                </a:lnTo>
                <a:lnTo>
                  <a:pt x="1554" y="99"/>
                </a:lnTo>
                <a:lnTo>
                  <a:pt x="1606" y="84"/>
                </a:lnTo>
                <a:lnTo>
                  <a:pt x="1658" y="70"/>
                </a:lnTo>
                <a:lnTo>
                  <a:pt x="1711" y="57"/>
                </a:lnTo>
                <a:lnTo>
                  <a:pt x="1765" y="45"/>
                </a:lnTo>
                <a:lnTo>
                  <a:pt x="1820" y="34"/>
                </a:lnTo>
                <a:lnTo>
                  <a:pt x="1874" y="26"/>
                </a:lnTo>
                <a:lnTo>
                  <a:pt x="1929" y="18"/>
                </a:lnTo>
                <a:lnTo>
                  <a:pt x="1985" y="12"/>
                </a:lnTo>
                <a:lnTo>
                  <a:pt x="2041" y="7"/>
                </a:lnTo>
                <a:lnTo>
                  <a:pt x="2097" y="4"/>
                </a:lnTo>
                <a:lnTo>
                  <a:pt x="2154" y="1"/>
                </a:lnTo>
                <a:lnTo>
                  <a:pt x="2211" y="0"/>
                </a:lnTo>
                <a:close/>
                <a:moveTo>
                  <a:pt x="1730" y="2519"/>
                </a:moveTo>
                <a:lnTo>
                  <a:pt x="1730" y="2519"/>
                </a:lnTo>
                <a:lnTo>
                  <a:pt x="1753" y="2453"/>
                </a:lnTo>
                <a:lnTo>
                  <a:pt x="1776" y="2389"/>
                </a:lnTo>
                <a:lnTo>
                  <a:pt x="1802" y="2327"/>
                </a:lnTo>
                <a:lnTo>
                  <a:pt x="1814" y="2297"/>
                </a:lnTo>
                <a:lnTo>
                  <a:pt x="1828" y="2267"/>
                </a:lnTo>
                <a:lnTo>
                  <a:pt x="1843" y="2238"/>
                </a:lnTo>
                <a:lnTo>
                  <a:pt x="1858" y="2210"/>
                </a:lnTo>
                <a:lnTo>
                  <a:pt x="1874" y="2181"/>
                </a:lnTo>
                <a:lnTo>
                  <a:pt x="1890" y="2153"/>
                </a:lnTo>
                <a:lnTo>
                  <a:pt x="1907" y="2126"/>
                </a:lnTo>
                <a:lnTo>
                  <a:pt x="1924" y="2099"/>
                </a:lnTo>
                <a:lnTo>
                  <a:pt x="1942" y="2073"/>
                </a:lnTo>
                <a:lnTo>
                  <a:pt x="1961" y="2047"/>
                </a:lnTo>
                <a:lnTo>
                  <a:pt x="1981" y="2022"/>
                </a:lnTo>
                <a:lnTo>
                  <a:pt x="2002" y="1996"/>
                </a:lnTo>
                <a:lnTo>
                  <a:pt x="2023" y="1971"/>
                </a:lnTo>
                <a:lnTo>
                  <a:pt x="2045" y="1947"/>
                </a:lnTo>
                <a:lnTo>
                  <a:pt x="2069" y="1923"/>
                </a:lnTo>
                <a:lnTo>
                  <a:pt x="2093" y="1899"/>
                </a:lnTo>
                <a:lnTo>
                  <a:pt x="2118" y="1875"/>
                </a:lnTo>
                <a:lnTo>
                  <a:pt x="2144" y="1852"/>
                </a:lnTo>
                <a:lnTo>
                  <a:pt x="2171" y="1829"/>
                </a:lnTo>
                <a:lnTo>
                  <a:pt x="2198" y="1807"/>
                </a:lnTo>
                <a:lnTo>
                  <a:pt x="2228" y="1784"/>
                </a:lnTo>
                <a:lnTo>
                  <a:pt x="2258" y="1762"/>
                </a:lnTo>
                <a:lnTo>
                  <a:pt x="2290" y="1739"/>
                </a:lnTo>
                <a:lnTo>
                  <a:pt x="2322" y="1718"/>
                </a:lnTo>
                <a:lnTo>
                  <a:pt x="2356" y="1696"/>
                </a:lnTo>
                <a:lnTo>
                  <a:pt x="2391" y="1675"/>
                </a:lnTo>
                <a:lnTo>
                  <a:pt x="2372" y="1669"/>
                </a:lnTo>
                <a:lnTo>
                  <a:pt x="2353" y="1665"/>
                </a:lnTo>
                <a:lnTo>
                  <a:pt x="2334" y="1662"/>
                </a:lnTo>
                <a:lnTo>
                  <a:pt x="2314" y="1660"/>
                </a:lnTo>
                <a:lnTo>
                  <a:pt x="2295" y="1658"/>
                </a:lnTo>
                <a:lnTo>
                  <a:pt x="2276" y="1656"/>
                </a:lnTo>
                <a:lnTo>
                  <a:pt x="2256" y="1655"/>
                </a:lnTo>
                <a:lnTo>
                  <a:pt x="2237" y="1656"/>
                </a:lnTo>
                <a:lnTo>
                  <a:pt x="2218" y="1658"/>
                </a:lnTo>
                <a:lnTo>
                  <a:pt x="2198" y="1659"/>
                </a:lnTo>
                <a:lnTo>
                  <a:pt x="2180" y="1662"/>
                </a:lnTo>
                <a:lnTo>
                  <a:pt x="2161" y="1665"/>
                </a:lnTo>
                <a:lnTo>
                  <a:pt x="2142" y="1669"/>
                </a:lnTo>
                <a:lnTo>
                  <a:pt x="2124" y="1673"/>
                </a:lnTo>
                <a:lnTo>
                  <a:pt x="2105" y="1679"/>
                </a:lnTo>
                <a:lnTo>
                  <a:pt x="2087" y="1684"/>
                </a:lnTo>
                <a:lnTo>
                  <a:pt x="2069" y="1692"/>
                </a:lnTo>
                <a:lnTo>
                  <a:pt x="2051" y="1698"/>
                </a:lnTo>
                <a:lnTo>
                  <a:pt x="2032" y="1706"/>
                </a:lnTo>
                <a:lnTo>
                  <a:pt x="2015" y="1715"/>
                </a:lnTo>
                <a:lnTo>
                  <a:pt x="1997" y="1723"/>
                </a:lnTo>
                <a:lnTo>
                  <a:pt x="1980" y="1733"/>
                </a:lnTo>
                <a:lnTo>
                  <a:pt x="1947" y="1754"/>
                </a:lnTo>
                <a:lnTo>
                  <a:pt x="1915" y="1778"/>
                </a:lnTo>
                <a:lnTo>
                  <a:pt x="1885" y="1802"/>
                </a:lnTo>
                <a:lnTo>
                  <a:pt x="1856" y="1830"/>
                </a:lnTo>
                <a:lnTo>
                  <a:pt x="1842" y="1845"/>
                </a:lnTo>
                <a:lnTo>
                  <a:pt x="1828" y="1860"/>
                </a:lnTo>
                <a:lnTo>
                  <a:pt x="1815" y="1875"/>
                </a:lnTo>
                <a:lnTo>
                  <a:pt x="1803" y="1891"/>
                </a:lnTo>
                <a:lnTo>
                  <a:pt x="1791" y="1907"/>
                </a:lnTo>
                <a:lnTo>
                  <a:pt x="1779" y="1924"/>
                </a:lnTo>
                <a:lnTo>
                  <a:pt x="1769" y="1941"/>
                </a:lnTo>
                <a:lnTo>
                  <a:pt x="1758" y="1958"/>
                </a:lnTo>
                <a:lnTo>
                  <a:pt x="1748" y="1976"/>
                </a:lnTo>
                <a:lnTo>
                  <a:pt x="1739" y="1994"/>
                </a:lnTo>
                <a:lnTo>
                  <a:pt x="1730" y="2013"/>
                </a:lnTo>
                <a:lnTo>
                  <a:pt x="1722" y="2032"/>
                </a:lnTo>
                <a:lnTo>
                  <a:pt x="1714" y="2051"/>
                </a:lnTo>
                <a:lnTo>
                  <a:pt x="1708" y="2070"/>
                </a:lnTo>
                <a:lnTo>
                  <a:pt x="1701" y="2091"/>
                </a:lnTo>
                <a:lnTo>
                  <a:pt x="1695" y="2111"/>
                </a:lnTo>
                <a:lnTo>
                  <a:pt x="1691" y="2132"/>
                </a:lnTo>
                <a:lnTo>
                  <a:pt x="1687" y="2152"/>
                </a:lnTo>
                <a:lnTo>
                  <a:pt x="1683" y="2174"/>
                </a:lnTo>
                <a:lnTo>
                  <a:pt x="1680" y="2195"/>
                </a:lnTo>
                <a:lnTo>
                  <a:pt x="1678" y="2217"/>
                </a:lnTo>
                <a:lnTo>
                  <a:pt x="1677" y="2240"/>
                </a:lnTo>
                <a:lnTo>
                  <a:pt x="1677" y="2261"/>
                </a:lnTo>
                <a:lnTo>
                  <a:pt x="1677" y="2284"/>
                </a:lnTo>
                <a:lnTo>
                  <a:pt x="1679" y="2307"/>
                </a:lnTo>
                <a:lnTo>
                  <a:pt x="1680" y="2329"/>
                </a:lnTo>
                <a:lnTo>
                  <a:pt x="1683" y="2353"/>
                </a:lnTo>
                <a:lnTo>
                  <a:pt x="1688" y="2376"/>
                </a:lnTo>
                <a:lnTo>
                  <a:pt x="1692" y="2399"/>
                </a:lnTo>
                <a:lnTo>
                  <a:pt x="1698" y="2423"/>
                </a:lnTo>
                <a:lnTo>
                  <a:pt x="1705" y="2446"/>
                </a:lnTo>
                <a:lnTo>
                  <a:pt x="1712" y="2471"/>
                </a:lnTo>
                <a:lnTo>
                  <a:pt x="1721" y="2494"/>
                </a:lnTo>
                <a:lnTo>
                  <a:pt x="1730" y="2519"/>
                </a:lnTo>
                <a:close/>
                <a:moveTo>
                  <a:pt x="2609" y="4676"/>
                </a:moveTo>
                <a:lnTo>
                  <a:pt x="2609" y="5036"/>
                </a:lnTo>
                <a:lnTo>
                  <a:pt x="3991" y="5281"/>
                </a:lnTo>
                <a:lnTo>
                  <a:pt x="3991" y="6016"/>
                </a:lnTo>
                <a:lnTo>
                  <a:pt x="501" y="6016"/>
                </a:lnTo>
                <a:lnTo>
                  <a:pt x="501" y="5281"/>
                </a:lnTo>
                <a:lnTo>
                  <a:pt x="1813" y="5036"/>
                </a:lnTo>
                <a:lnTo>
                  <a:pt x="1813" y="4676"/>
                </a:lnTo>
                <a:lnTo>
                  <a:pt x="1861" y="4686"/>
                </a:lnTo>
                <a:lnTo>
                  <a:pt x="1910" y="4695"/>
                </a:lnTo>
                <a:lnTo>
                  <a:pt x="1959" y="4703"/>
                </a:lnTo>
                <a:lnTo>
                  <a:pt x="2009" y="4709"/>
                </a:lnTo>
                <a:lnTo>
                  <a:pt x="2059" y="4713"/>
                </a:lnTo>
                <a:lnTo>
                  <a:pt x="2109" y="4717"/>
                </a:lnTo>
                <a:lnTo>
                  <a:pt x="2160" y="4720"/>
                </a:lnTo>
                <a:lnTo>
                  <a:pt x="2211" y="4720"/>
                </a:lnTo>
                <a:lnTo>
                  <a:pt x="2262" y="4720"/>
                </a:lnTo>
                <a:lnTo>
                  <a:pt x="2312" y="4717"/>
                </a:lnTo>
                <a:lnTo>
                  <a:pt x="2363" y="4713"/>
                </a:lnTo>
                <a:lnTo>
                  <a:pt x="2413" y="4709"/>
                </a:lnTo>
                <a:lnTo>
                  <a:pt x="2462" y="4703"/>
                </a:lnTo>
                <a:lnTo>
                  <a:pt x="2511" y="4695"/>
                </a:lnTo>
                <a:lnTo>
                  <a:pt x="2560" y="4686"/>
                </a:lnTo>
                <a:lnTo>
                  <a:pt x="2609" y="4676"/>
                </a:lnTo>
                <a:close/>
                <a:moveTo>
                  <a:pt x="2211" y="1201"/>
                </a:moveTo>
                <a:lnTo>
                  <a:pt x="2211" y="1201"/>
                </a:lnTo>
                <a:lnTo>
                  <a:pt x="2185" y="1201"/>
                </a:lnTo>
                <a:lnTo>
                  <a:pt x="2159" y="1202"/>
                </a:lnTo>
                <a:lnTo>
                  <a:pt x="2134" y="1204"/>
                </a:lnTo>
                <a:lnTo>
                  <a:pt x="2108" y="1206"/>
                </a:lnTo>
                <a:lnTo>
                  <a:pt x="2082" y="1209"/>
                </a:lnTo>
                <a:lnTo>
                  <a:pt x="2057" y="1213"/>
                </a:lnTo>
                <a:lnTo>
                  <a:pt x="2007" y="1221"/>
                </a:lnTo>
                <a:lnTo>
                  <a:pt x="1958" y="1233"/>
                </a:lnTo>
                <a:lnTo>
                  <a:pt x="1910" y="1247"/>
                </a:lnTo>
                <a:lnTo>
                  <a:pt x="1863" y="1263"/>
                </a:lnTo>
                <a:lnTo>
                  <a:pt x="1817" y="1281"/>
                </a:lnTo>
                <a:lnTo>
                  <a:pt x="1773" y="1301"/>
                </a:lnTo>
                <a:lnTo>
                  <a:pt x="1729" y="1323"/>
                </a:lnTo>
                <a:lnTo>
                  <a:pt x="1687" y="1347"/>
                </a:lnTo>
                <a:lnTo>
                  <a:pt x="1646" y="1373"/>
                </a:lnTo>
                <a:lnTo>
                  <a:pt x="1606" y="1402"/>
                </a:lnTo>
                <a:lnTo>
                  <a:pt x="1567" y="1432"/>
                </a:lnTo>
                <a:lnTo>
                  <a:pt x="1531" y="1464"/>
                </a:lnTo>
                <a:lnTo>
                  <a:pt x="1496" y="1497"/>
                </a:lnTo>
                <a:lnTo>
                  <a:pt x="1463" y="1532"/>
                </a:lnTo>
                <a:lnTo>
                  <a:pt x="1431" y="1569"/>
                </a:lnTo>
                <a:lnTo>
                  <a:pt x="1400" y="1607"/>
                </a:lnTo>
                <a:lnTo>
                  <a:pt x="1373" y="1647"/>
                </a:lnTo>
                <a:lnTo>
                  <a:pt x="1346" y="1687"/>
                </a:lnTo>
                <a:lnTo>
                  <a:pt x="1322" y="1730"/>
                </a:lnTo>
                <a:lnTo>
                  <a:pt x="1299" y="1774"/>
                </a:lnTo>
                <a:lnTo>
                  <a:pt x="1279" y="1818"/>
                </a:lnTo>
                <a:lnTo>
                  <a:pt x="1261" y="1864"/>
                </a:lnTo>
                <a:lnTo>
                  <a:pt x="1245" y="1911"/>
                </a:lnTo>
                <a:lnTo>
                  <a:pt x="1232" y="1960"/>
                </a:lnTo>
                <a:lnTo>
                  <a:pt x="1220" y="2009"/>
                </a:lnTo>
                <a:lnTo>
                  <a:pt x="1212" y="2058"/>
                </a:lnTo>
                <a:lnTo>
                  <a:pt x="1208" y="2083"/>
                </a:lnTo>
                <a:lnTo>
                  <a:pt x="1206" y="2109"/>
                </a:lnTo>
                <a:lnTo>
                  <a:pt x="1202" y="2134"/>
                </a:lnTo>
                <a:lnTo>
                  <a:pt x="1201" y="2160"/>
                </a:lnTo>
                <a:lnTo>
                  <a:pt x="1200" y="2185"/>
                </a:lnTo>
                <a:lnTo>
                  <a:pt x="1200" y="2212"/>
                </a:lnTo>
                <a:lnTo>
                  <a:pt x="1200" y="2238"/>
                </a:lnTo>
                <a:lnTo>
                  <a:pt x="1201" y="2264"/>
                </a:lnTo>
                <a:lnTo>
                  <a:pt x="1202" y="2290"/>
                </a:lnTo>
                <a:lnTo>
                  <a:pt x="1206" y="2315"/>
                </a:lnTo>
                <a:lnTo>
                  <a:pt x="1208" y="2341"/>
                </a:lnTo>
                <a:lnTo>
                  <a:pt x="1212" y="2366"/>
                </a:lnTo>
                <a:lnTo>
                  <a:pt x="1220" y="2415"/>
                </a:lnTo>
                <a:lnTo>
                  <a:pt x="1232" y="2464"/>
                </a:lnTo>
                <a:lnTo>
                  <a:pt x="1245" y="2512"/>
                </a:lnTo>
                <a:lnTo>
                  <a:pt x="1261" y="2560"/>
                </a:lnTo>
                <a:lnTo>
                  <a:pt x="1279" y="2606"/>
                </a:lnTo>
                <a:lnTo>
                  <a:pt x="1299" y="2651"/>
                </a:lnTo>
                <a:lnTo>
                  <a:pt x="1322" y="2694"/>
                </a:lnTo>
                <a:lnTo>
                  <a:pt x="1346" y="2737"/>
                </a:lnTo>
                <a:lnTo>
                  <a:pt x="1373" y="2777"/>
                </a:lnTo>
                <a:lnTo>
                  <a:pt x="1400" y="2817"/>
                </a:lnTo>
                <a:lnTo>
                  <a:pt x="1431" y="2855"/>
                </a:lnTo>
                <a:lnTo>
                  <a:pt x="1463" y="2892"/>
                </a:lnTo>
                <a:lnTo>
                  <a:pt x="1496" y="2927"/>
                </a:lnTo>
                <a:lnTo>
                  <a:pt x="1531" y="2960"/>
                </a:lnTo>
                <a:lnTo>
                  <a:pt x="1567" y="2992"/>
                </a:lnTo>
                <a:lnTo>
                  <a:pt x="1606" y="3022"/>
                </a:lnTo>
                <a:lnTo>
                  <a:pt x="1646" y="3051"/>
                </a:lnTo>
                <a:lnTo>
                  <a:pt x="1687" y="3077"/>
                </a:lnTo>
                <a:lnTo>
                  <a:pt x="1729" y="3101"/>
                </a:lnTo>
                <a:lnTo>
                  <a:pt x="1773" y="3123"/>
                </a:lnTo>
                <a:lnTo>
                  <a:pt x="1817" y="3143"/>
                </a:lnTo>
                <a:lnTo>
                  <a:pt x="1863" y="3161"/>
                </a:lnTo>
                <a:lnTo>
                  <a:pt x="1910" y="3177"/>
                </a:lnTo>
                <a:lnTo>
                  <a:pt x="1958" y="3191"/>
                </a:lnTo>
                <a:lnTo>
                  <a:pt x="2007" y="3203"/>
                </a:lnTo>
                <a:lnTo>
                  <a:pt x="2057" y="3211"/>
                </a:lnTo>
                <a:lnTo>
                  <a:pt x="2082" y="3215"/>
                </a:lnTo>
                <a:lnTo>
                  <a:pt x="2108" y="3218"/>
                </a:lnTo>
                <a:lnTo>
                  <a:pt x="2134" y="3220"/>
                </a:lnTo>
                <a:lnTo>
                  <a:pt x="2159" y="3222"/>
                </a:lnTo>
                <a:lnTo>
                  <a:pt x="2185" y="3223"/>
                </a:lnTo>
                <a:lnTo>
                  <a:pt x="2211" y="3223"/>
                </a:lnTo>
                <a:lnTo>
                  <a:pt x="2237" y="3223"/>
                </a:lnTo>
                <a:lnTo>
                  <a:pt x="2263" y="3222"/>
                </a:lnTo>
                <a:lnTo>
                  <a:pt x="2289" y="3220"/>
                </a:lnTo>
                <a:lnTo>
                  <a:pt x="2314" y="3218"/>
                </a:lnTo>
                <a:lnTo>
                  <a:pt x="2340" y="3215"/>
                </a:lnTo>
                <a:lnTo>
                  <a:pt x="2365" y="3211"/>
                </a:lnTo>
                <a:lnTo>
                  <a:pt x="2415" y="3203"/>
                </a:lnTo>
                <a:lnTo>
                  <a:pt x="2463" y="3191"/>
                </a:lnTo>
                <a:lnTo>
                  <a:pt x="2511" y="3177"/>
                </a:lnTo>
                <a:lnTo>
                  <a:pt x="2558" y="3161"/>
                </a:lnTo>
                <a:lnTo>
                  <a:pt x="2605" y="3143"/>
                </a:lnTo>
                <a:lnTo>
                  <a:pt x="2650" y="3123"/>
                </a:lnTo>
                <a:lnTo>
                  <a:pt x="2693" y="3101"/>
                </a:lnTo>
                <a:lnTo>
                  <a:pt x="2735" y="3077"/>
                </a:lnTo>
                <a:lnTo>
                  <a:pt x="2776" y="3051"/>
                </a:lnTo>
                <a:lnTo>
                  <a:pt x="2816" y="3022"/>
                </a:lnTo>
                <a:lnTo>
                  <a:pt x="2854" y="2992"/>
                </a:lnTo>
                <a:lnTo>
                  <a:pt x="2891" y="2960"/>
                </a:lnTo>
                <a:lnTo>
                  <a:pt x="2926" y="2927"/>
                </a:lnTo>
                <a:lnTo>
                  <a:pt x="2959" y="2892"/>
                </a:lnTo>
                <a:lnTo>
                  <a:pt x="2991" y="2855"/>
                </a:lnTo>
                <a:lnTo>
                  <a:pt x="3021" y="2817"/>
                </a:lnTo>
                <a:lnTo>
                  <a:pt x="3050" y="2777"/>
                </a:lnTo>
                <a:lnTo>
                  <a:pt x="3075" y="2737"/>
                </a:lnTo>
                <a:lnTo>
                  <a:pt x="3100" y="2694"/>
                </a:lnTo>
                <a:lnTo>
                  <a:pt x="3122" y="2651"/>
                </a:lnTo>
                <a:lnTo>
                  <a:pt x="3142" y="2606"/>
                </a:lnTo>
                <a:lnTo>
                  <a:pt x="3161" y="2560"/>
                </a:lnTo>
                <a:lnTo>
                  <a:pt x="3177" y="2512"/>
                </a:lnTo>
                <a:lnTo>
                  <a:pt x="3190" y="2464"/>
                </a:lnTo>
                <a:lnTo>
                  <a:pt x="3202" y="2415"/>
                </a:lnTo>
                <a:lnTo>
                  <a:pt x="3211" y="2366"/>
                </a:lnTo>
                <a:lnTo>
                  <a:pt x="3214" y="2341"/>
                </a:lnTo>
                <a:lnTo>
                  <a:pt x="3217" y="2315"/>
                </a:lnTo>
                <a:lnTo>
                  <a:pt x="3219" y="2290"/>
                </a:lnTo>
                <a:lnTo>
                  <a:pt x="3221" y="2264"/>
                </a:lnTo>
                <a:lnTo>
                  <a:pt x="3221" y="2238"/>
                </a:lnTo>
                <a:lnTo>
                  <a:pt x="3222" y="2212"/>
                </a:lnTo>
                <a:lnTo>
                  <a:pt x="3221" y="2185"/>
                </a:lnTo>
                <a:lnTo>
                  <a:pt x="3221" y="2160"/>
                </a:lnTo>
                <a:lnTo>
                  <a:pt x="3219" y="2134"/>
                </a:lnTo>
                <a:lnTo>
                  <a:pt x="3217" y="2109"/>
                </a:lnTo>
                <a:lnTo>
                  <a:pt x="3214" y="2083"/>
                </a:lnTo>
                <a:lnTo>
                  <a:pt x="3211" y="2058"/>
                </a:lnTo>
                <a:lnTo>
                  <a:pt x="3202" y="2009"/>
                </a:lnTo>
                <a:lnTo>
                  <a:pt x="3190" y="1960"/>
                </a:lnTo>
                <a:lnTo>
                  <a:pt x="3177" y="1911"/>
                </a:lnTo>
                <a:lnTo>
                  <a:pt x="3161" y="1864"/>
                </a:lnTo>
                <a:lnTo>
                  <a:pt x="3142" y="1818"/>
                </a:lnTo>
                <a:lnTo>
                  <a:pt x="3122" y="1774"/>
                </a:lnTo>
                <a:lnTo>
                  <a:pt x="3100" y="1730"/>
                </a:lnTo>
                <a:lnTo>
                  <a:pt x="3075" y="1687"/>
                </a:lnTo>
                <a:lnTo>
                  <a:pt x="3050" y="1647"/>
                </a:lnTo>
                <a:lnTo>
                  <a:pt x="3021" y="1607"/>
                </a:lnTo>
                <a:lnTo>
                  <a:pt x="2991" y="1569"/>
                </a:lnTo>
                <a:lnTo>
                  <a:pt x="2959" y="1532"/>
                </a:lnTo>
                <a:lnTo>
                  <a:pt x="2926" y="1497"/>
                </a:lnTo>
                <a:lnTo>
                  <a:pt x="2891" y="1464"/>
                </a:lnTo>
                <a:lnTo>
                  <a:pt x="2854" y="1432"/>
                </a:lnTo>
                <a:lnTo>
                  <a:pt x="2816" y="1402"/>
                </a:lnTo>
                <a:lnTo>
                  <a:pt x="2776" y="1373"/>
                </a:lnTo>
                <a:lnTo>
                  <a:pt x="2735" y="1347"/>
                </a:lnTo>
                <a:lnTo>
                  <a:pt x="2693" y="1323"/>
                </a:lnTo>
                <a:lnTo>
                  <a:pt x="2650" y="1301"/>
                </a:lnTo>
                <a:lnTo>
                  <a:pt x="2605" y="1281"/>
                </a:lnTo>
                <a:lnTo>
                  <a:pt x="2558" y="1263"/>
                </a:lnTo>
                <a:lnTo>
                  <a:pt x="2511" y="1247"/>
                </a:lnTo>
                <a:lnTo>
                  <a:pt x="2463" y="1233"/>
                </a:lnTo>
                <a:lnTo>
                  <a:pt x="2415" y="1221"/>
                </a:lnTo>
                <a:lnTo>
                  <a:pt x="2365" y="1213"/>
                </a:lnTo>
                <a:lnTo>
                  <a:pt x="2340" y="1209"/>
                </a:lnTo>
                <a:lnTo>
                  <a:pt x="2314" y="1206"/>
                </a:lnTo>
                <a:lnTo>
                  <a:pt x="2289" y="1204"/>
                </a:lnTo>
                <a:lnTo>
                  <a:pt x="2263" y="1202"/>
                </a:lnTo>
                <a:lnTo>
                  <a:pt x="2237" y="1201"/>
                </a:lnTo>
                <a:lnTo>
                  <a:pt x="2211" y="1201"/>
                </a:lnTo>
                <a:close/>
                <a:moveTo>
                  <a:pt x="2706" y="1717"/>
                </a:moveTo>
                <a:lnTo>
                  <a:pt x="2706" y="1717"/>
                </a:lnTo>
                <a:lnTo>
                  <a:pt x="2682" y="1694"/>
                </a:lnTo>
                <a:lnTo>
                  <a:pt x="2656" y="1672"/>
                </a:lnTo>
                <a:lnTo>
                  <a:pt x="2630" y="1651"/>
                </a:lnTo>
                <a:lnTo>
                  <a:pt x="2602" y="1632"/>
                </a:lnTo>
                <a:lnTo>
                  <a:pt x="2574" y="1614"/>
                </a:lnTo>
                <a:lnTo>
                  <a:pt x="2544" y="1597"/>
                </a:lnTo>
                <a:lnTo>
                  <a:pt x="2515" y="1581"/>
                </a:lnTo>
                <a:lnTo>
                  <a:pt x="2484" y="1567"/>
                </a:lnTo>
                <a:lnTo>
                  <a:pt x="2452" y="1554"/>
                </a:lnTo>
                <a:lnTo>
                  <a:pt x="2419" y="1544"/>
                </a:lnTo>
                <a:lnTo>
                  <a:pt x="2386" y="1534"/>
                </a:lnTo>
                <a:lnTo>
                  <a:pt x="2352" y="1527"/>
                </a:lnTo>
                <a:lnTo>
                  <a:pt x="2318" y="1520"/>
                </a:lnTo>
                <a:lnTo>
                  <a:pt x="2283" y="1516"/>
                </a:lnTo>
                <a:lnTo>
                  <a:pt x="2247" y="1513"/>
                </a:lnTo>
                <a:lnTo>
                  <a:pt x="2211" y="1513"/>
                </a:lnTo>
                <a:lnTo>
                  <a:pt x="2175" y="1513"/>
                </a:lnTo>
                <a:lnTo>
                  <a:pt x="2140" y="1516"/>
                </a:lnTo>
                <a:lnTo>
                  <a:pt x="2105" y="1520"/>
                </a:lnTo>
                <a:lnTo>
                  <a:pt x="2070" y="1527"/>
                </a:lnTo>
                <a:lnTo>
                  <a:pt x="2036" y="1534"/>
                </a:lnTo>
                <a:lnTo>
                  <a:pt x="2003" y="1544"/>
                </a:lnTo>
                <a:lnTo>
                  <a:pt x="1971" y="1554"/>
                </a:lnTo>
                <a:lnTo>
                  <a:pt x="1939" y="1567"/>
                </a:lnTo>
                <a:lnTo>
                  <a:pt x="1908" y="1581"/>
                </a:lnTo>
                <a:lnTo>
                  <a:pt x="1877" y="1597"/>
                </a:lnTo>
                <a:lnTo>
                  <a:pt x="1848" y="1614"/>
                </a:lnTo>
                <a:lnTo>
                  <a:pt x="1820" y="1632"/>
                </a:lnTo>
                <a:lnTo>
                  <a:pt x="1792" y="1651"/>
                </a:lnTo>
                <a:lnTo>
                  <a:pt x="1766" y="1672"/>
                </a:lnTo>
                <a:lnTo>
                  <a:pt x="1741" y="1694"/>
                </a:lnTo>
                <a:lnTo>
                  <a:pt x="1716" y="1717"/>
                </a:lnTo>
                <a:lnTo>
                  <a:pt x="1693" y="1742"/>
                </a:lnTo>
                <a:lnTo>
                  <a:pt x="1671" y="1767"/>
                </a:lnTo>
                <a:lnTo>
                  <a:pt x="1650" y="1794"/>
                </a:lnTo>
                <a:lnTo>
                  <a:pt x="1631" y="1820"/>
                </a:lnTo>
                <a:lnTo>
                  <a:pt x="1613" y="1849"/>
                </a:lnTo>
                <a:lnTo>
                  <a:pt x="1596" y="1879"/>
                </a:lnTo>
                <a:lnTo>
                  <a:pt x="1580" y="1909"/>
                </a:lnTo>
                <a:lnTo>
                  <a:pt x="1566" y="1940"/>
                </a:lnTo>
                <a:lnTo>
                  <a:pt x="1554" y="1971"/>
                </a:lnTo>
                <a:lnTo>
                  <a:pt x="1543" y="2003"/>
                </a:lnTo>
                <a:lnTo>
                  <a:pt x="1533" y="2037"/>
                </a:lnTo>
                <a:lnTo>
                  <a:pt x="1526" y="2070"/>
                </a:lnTo>
                <a:lnTo>
                  <a:pt x="1520" y="2106"/>
                </a:lnTo>
                <a:lnTo>
                  <a:pt x="1515" y="2141"/>
                </a:lnTo>
                <a:lnTo>
                  <a:pt x="1512" y="2176"/>
                </a:lnTo>
                <a:lnTo>
                  <a:pt x="1511" y="2212"/>
                </a:lnTo>
                <a:lnTo>
                  <a:pt x="1512" y="2248"/>
                </a:lnTo>
                <a:lnTo>
                  <a:pt x="1515" y="2283"/>
                </a:lnTo>
                <a:lnTo>
                  <a:pt x="1520" y="2318"/>
                </a:lnTo>
                <a:lnTo>
                  <a:pt x="1526" y="2353"/>
                </a:lnTo>
                <a:lnTo>
                  <a:pt x="1533" y="2387"/>
                </a:lnTo>
                <a:lnTo>
                  <a:pt x="1543" y="2420"/>
                </a:lnTo>
                <a:lnTo>
                  <a:pt x="1554" y="2453"/>
                </a:lnTo>
                <a:lnTo>
                  <a:pt x="1566" y="2485"/>
                </a:lnTo>
                <a:lnTo>
                  <a:pt x="1580" y="2515"/>
                </a:lnTo>
                <a:lnTo>
                  <a:pt x="1596" y="2545"/>
                </a:lnTo>
                <a:lnTo>
                  <a:pt x="1613" y="2575"/>
                </a:lnTo>
                <a:lnTo>
                  <a:pt x="1631" y="2604"/>
                </a:lnTo>
                <a:lnTo>
                  <a:pt x="1650" y="2630"/>
                </a:lnTo>
                <a:lnTo>
                  <a:pt x="1671" y="2657"/>
                </a:lnTo>
                <a:lnTo>
                  <a:pt x="1693" y="2682"/>
                </a:lnTo>
                <a:lnTo>
                  <a:pt x="1716" y="2707"/>
                </a:lnTo>
                <a:lnTo>
                  <a:pt x="1741" y="2730"/>
                </a:lnTo>
                <a:lnTo>
                  <a:pt x="1766" y="2752"/>
                </a:lnTo>
                <a:lnTo>
                  <a:pt x="1792" y="2773"/>
                </a:lnTo>
                <a:lnTo>
                  <a:pt x="1820" y="2792"/>
                </a:lnTo>
                <a:lnTo>
                  <a:pt x="1848" y="2810"/>
                </a:lnTo>
                <a:lnTo>
                  <a:pt x="1877" y="2827"/>
                </a:lnTo>
                <a:lnTo>
                  <a:pt x="1908" y="2843"/>
                </a:lnTo>
                <a:lnTo>
                  <a:pt x="1939" y="2857"/>
                </a:lnTo>
                <a:lnTo>
                  <a:pt x="1971" y="2870"/>
                </a:lnTo>
                <a:lnTo>
                  <a:pt x="2003" y="2880"/>
                </a:lnTo>
                <a:lnTo>
                  <a:pt x="2036" y="2890"/>
                </a:lnTo>
                <a:lnTo>
                  <a:pt x="2070" y="2897"/>
                </a:lnTo>
                <a:lnTo>
                  <a:pt x="2105" y="2904"/>
                </a:lnTo>
                <a:lnTo>
                  <a:pt x="2140" y="2908"/>
                </a:lnTo>
                <a:lnTo>
                  <a:pt x="2175" y="2911"/>
                </a:lnTo>
                <a:lnTo>
                  <a:pt x="2211" y="2911"/>
                </a:lnTo>
                <a:lnTo>
                  <a:pt x="2247" y="2911"/>
                </a:lnTo>
                <a:lnTo>
                  <a:pt x="2283" y="2908"/>
                </a:lnTo>
                <a:lnTo>
                  <a:pt x="2318" y="2904"/>
                </a:lnTo>
                <a:lnTo>
                  <a:pt x="2352" y="2897"/>
                </a:lnTo>
                <a:lnTo>
                  <a:pt x="2386" y="2890"/>
                </a:lnTo>
                <a:lnTo>
                  <a:pt x="2419" y="2880"/>
                </a:lnTo>
                <a:lnTo>
                  <a:pt x="2452" y="2870"/>
                </a:lnTo>
                <a:lnTo>
                  <a:pt x="2484" y="2857"/>
                </a:lnTo>
                <a:lnTo>
                  <a:pt x="2515" y="2843"/>
                </a:lnTo>
                <a:lnTo>
                  <a:pt x="2544" y="2827"/>
                </a:lnTo>
                <a:lnTo>
                  <a:pt x="2574" y="2810"/>
                </a:lnTo>
                <a:lnTo>
                  <a:pt x="2602" y="2792"/>
                </a:lnTo>
                <a:lnTo>
                  <a:pt x="2630" y="2773"/>
                </a:lnTo>
                <a:lnTo>
                  <a:pt x="2656" y="2752"/>
                </a:lnTo>
                <a:lnTo>
                  <a:pt x="2682" y="2730"/>
                </a:lnTo>
                <a:lnTo>
                  <a:pt x="2706" y="2707"/>
                </a:lnTo>
                <a:lnTo>
                  <a:pt x="2728" y="2682"/>
                </a:lnTo>
                <a:lnTo>
                  <a:pt x="2751" y="2657"/>
                </a:lnTo>
                <a:lnTo>
                  <a:pt x="2772" y="2630"/>
                </a:lnTo>
                <a:lnTo>
                  <a:pt x="2791" y="2604"/>
                </a:lnTo>
                <a:lnTo>
                  <a:pt x="2809" y="2575"/>
                </a:lnTo>
                <a:lnTo>
                  <a:pt x="2826" y="2545"/>
                </a:lnTo>
                <a:lnTo>
                  <a:pt x="2841" y="2515"/>
                </a:lnTo>
                <a:lnTo>
                  <a:pt x="2856" y="2485"/>
                </a:lnTo>
                <a:lnTo>
                  <a:pt x="2868" y="2453"/>
                </a:lnTo>
                <a:lnTo>
                  <a:pt x="2880" y="2420"/>
                </a:lnTo>
                <a:lnTo>
                  <a:pt x="2888" y="2387"/>
                </a:lnTo>
                <a:lnTo>
                  <a:pt x="2897" y="2353"/>
                </a:lnTo>
                <a:lnTo>
                  <a:pt x="2903" y="2318"/>
                </a:lnTo>
                <a:lnTo>
                  <a:pt x="2907" y="2283"/>
                </a:lnTo>
                <a:lnTo>
                  <a:pt x="2909" y="2248"/>
                </a:lnTo>
                <a:lnTo>
                  <a:pt x="2910" y="2212"/>
                </a:lnTo>
                <a:lnTo>
                  <a:pt x="2909" y="2176"/>
                </a:lnTo>
                <a:lnTo>
                  <a:pt x="2907" y="2141"/>
                </a:lnTo>
                <a:lnTo>
                  <a:pt x="2903" y="2106"/>
                </a:lnTo>
                <a:lnTo>
                  <a:pt x="2897" y="2070"/>
                </a:lnTo>
                <a:lnTo>
                  <a:pt x="2888" y="2037"/>
                </a:lnTo>
                <a:lnTo>
                  <a:pt x="2880" y="2003"/>
                </a:lnTo>
                <a:lnTo>
                  <a:pt x="2868" y="1971"/>
                </a:lnTo>
                <a:lnTo>
                  <a:pt x="2856" y="1940"/>
                </a:lnTo>
                <a:lnTo>
                  <a:pt x="2841" y="1909"/>
                </a:lnTo>
                <a:lnTo>
                  <a:pt x="2826" y="1879"/>
                </a:lnTo>
                <a:lnTo>
                  <a:pt x="2809" y="1849"/>
                </a:lnTo>
                <a:lnTo>
                  <a:pt x="2791" y="1820"/>
                </a:lnTo>
                <a:lnTo>
                  <a:pt x="2772" y="1794"/>
                </a:lnTo>
                <a:lnTo>
                  <a:pt x="2751" y="1767"/>
                </a:lnTo>
                <a:lnTo>
                  <a:pt x="2728" y="1742"/>
                </a:lnTo>
                <a:lnTo>
                  <a:pt x="2706" y="1717"/>
                </a:lnTo>
                <a:close/>
                <a:moveTo>
                  <a:pt x="3187" y="1235"/>
                </a:moveTo>
                <a:lnTo>
                  <a:pt x="3187" y="1235"/>
                </a:lnTo>
                <a:lnTo>
                  <a:pt x="3164" y="1213"/>
                </a:lnTo>
                <a:lnTo>
                  <a:pt x="3139" y="1189"/>
                </a:lnTo>
                <a:lnTo>
                  <a:pt x="3115" y="1168"/>
                </a:lnTo>
                <a:lnTo>
                  <a:pt x="3089" y="1147"/>
                </a:lnTo>
                <a:lnTo>
                  <a:pt x="3064" y="1125"/>
                </a:lnTo>
                <a:lnTo>
                  <a:pt x="3037" y="1105"/>
                </a:lnTo>
                <a:lnTo>
                  <a:pt x="3011" y="1086"/>
                </a:lnTo>
                <a:lnTo>
                  <a:pt x="2983" y="1067"/>
                </a:lnTo>
                <a:lnTo>
                  <a:pt x="2955" y="1049"/>
                </a:lnTo>
                <a:lnTo>
                  <a:pt x="2927" y="1031"/>
                </a:lnTo>
                <a:lnTo>
                  <a:pt x="2899" y="1014"/>
                </a:lnTo>
                <a:lnTo>
                  <a:pt x="2869" y="998"/>
                </a:lnTo>
                <a:lnTo>
                  <a:pt x="2840" y="982"/>
                </a:lnTo>
                <a:lnTo>
                  <a:pt x="2809" y="967"/>
                </a:lnTo>
                <a:lnTo>
                  <a:pt x="2780" y="953"/>
                </a:lnTo>
                <a:lnTo>
                  <a:pt x="2749" y="939"/>
                </a:lnTo>
                <a:lnTo>
                  <a:pt x="2718" y="926"/>
                </a:lnTo>
                <a:lnTo>
                  <a:pt x="2686" y="915"/>
                </a:lnTo>
                <a:lnTo>
                  <a:pt x="2654" y="904"/>
                </a:lnTo>
                <a:lnTo>
                  <a:pt x="2622" y="893"/>
                </a:lnTo>
                <a:lnTo>
                  <a:pt x="2589" y="884"/>
                </a:lnTo>
                <a:lnTo>
                  <a:pt x="2556" y="874"/>
                </a:lnTo>
                <a:lnTo>
                  <a:pt x="2523" y="867"/>
                </a:lnTo>
                <a:lnTo>
                  <a:pt x="2489" y="859"/>
                </a:lnTo>
                <a:lnTo>
                  <a:pt x="2455" y="853"/>
                </a:lnTo>
                <a:lnTo>
                  <a:pt x="2421" y="846"/>
                </a:lnTo>
                <a:lnTo>
                  <a:pt x="2387" y="842"/>
                </a:lnTo>
                <a:lnTo>
                  <a:pt x="2352" y="838"/>
                </a:lnTo>
                <a:lnTo>
                  <a:pt x="2318" y="835"/>
                </a:lnTo>
                <a:lnTo>
                  <a:pt x="2283" y="833"/>
                </a:lnTo>
                <a:lnTo>
                  <a:pt x="2246" y="832"/>
                </a:lnTo>
                <a:lnTo>
                  <a:pt x="2211" y="831"/>
                </a:lnTo>
                <a:lnTo>
                  <a:pt x="2175" y="832"/>
                </a:lnTo>
                <a:lnTo>
                  <a:pt x="2140" y="833"/>
                </a:lnTo>
                <a:lnTo>
                  <a:pt x="2105" y="835"/>
                </a:lnTo>
                <a:lnTo>
                  <a:pt x="2070" y="838"/>
                </a:lnTo>
                <a:lnTo>
                  <a:pt x="2035" y="842"/>
                </a:lnTo>
                <a:lnTo>
                  <a:pt x="2001" y="846"/>
                </a:lnTo>
                <a:lnTo>
                  <a:pt x="1966" y="853"/>
                </a:lnTo>
                <a:lnTo>
                  <a:pt x="1932" y="859"/>
                </a:lnTo>
                <a:lnTo>
                  <a:pt x="1899" y="867"/>
                </a:lnTo>
                <a:lnTo>
                  <a:pt x="1865" y="874"/>
                </a:lnTo>
                <a:lnTo>
                  <a:pt x="1832" y="884"/>
                </a:lnTo>
                <a:lnTo>
                  <a:pt x="1800" y="893"/>
                </a:lnTo>
                <a:lnTo>
                  <a:pt x="1769" y="904"/>
                </a:lnTo>
                <a:lnTo>
                  <a:pt x="1737" y="915"/>
                </a:lnTo>
                <a:lnTo>
                  <a:pt x="1705" y="926"/>
                </a:lnTo>
                <a:lnTo>
                  <a:pt x="1674" y="939"/>
                </a:lnTo>
                <a:lnTo>
                  <a:pt x="1643" y="953"/>
                </a:lnTo>
                <a:lnTo>
                  <a:pt x="1612" y="967"/>
                </a:lnTo>
                <a:lnTo>
                  <a:pt x="1582" y="982"/>
                </a:lnTo>
                <a:lnTo>
                  <a:pt x="1552" y="998"/>
                </a:lnTo>
                <a:lnTo>
                  <a:pt x="1524" y="1014"/>
                </a:lnTo>
                <a:lnTo>
                  <a:pt x="1495" y="1031"/>
                </a:lnTo>
                <a:lnTo>
                  <a:pt x="1466" y="1049"/>
                </a:lnTo>
                <a:lnTo>
                  <a:pt x="1439" y="1067"/>
                </a:lnTo>
                <a:lnTo>
                  <a:pt x="1411" y="1086"/>
                </a:lnTo>
                <a:lnTo>
                  <a:pt x="1384" y="1105"/>
                </a:lnTo>
                <a:lnTo>
                  <a:pt x="1359" y="1125"/>
                </a:lnTo>
                <a:lnTo>
                  <a:pt x="1332" y="1147"/>
                </a:lnTo>
                <a:lnTo>
                  <a:pt x="1307" y="1168"/>
                </a:lnTo>
                <a:lnTo>
                  <a:pt x="1282" y="1189"/>
                </a:lnTo>
                <a:lnTo>
                  <a:pt x="1258" y="1213"/>
                </a:lnTo>
                <a:lnTo>
                  <a:pt x="1234" y="1235"/>
                </a:lnTo>
                <a:lnTo>
                  <a:pt x="1211" y="1259"/>
                </a:lnTo>
                <a:lnTo>
                  <a:pt x="1189" y="1283"/>
                </a:lnTo>
                <a:lnTo>
                  <a:pt x="1167" y="1308"/>
                </a:lnTo>
                <a:lnTo>
                  <a:pt x="1145" y="1334"/>
                </a:lnTo>
                <a:lnTo>
                  <a:pt x="1125" y="1359"/>
                </a:lnTo>
                <a:lnTo>
                  <a:pt x="1104" y="1386"/>
                </a:lnTo>
                <a:lnTo>
                  <a:pt x="1084" y="1413"/>
                </a:lnTo>
                <a:lnTo>
                  <a:pt x="1066" y="1439"/>
                </a:lnTo>
                <a:lnTo>
                  <a:pt x="1048" y="1468"/>
                </a:lnTo>
                <a:lnTo>
                  <a:pt x="1030" y="1496"/>
                </a:lnTo>
                <a:lnTo>
                  <a:pt x="1013" y="1524"/>
                </a:lnTo>
                <a:lnTo>
                  <a:pt x="997" y="1553"/>
                </a:lnTo>
                <a:lnTo>
                  <a:pt x="981" y="1583"/>
                </a:lnTo>
                <a:lnTo>
                  <a:pt x="966" y="1613"/>
                </a:lnTo>
                <a:lnTo>
                  <a:pt x="952" y="1644"/>
                </a:lnTo>
                <a:lnTo>
                  <a:pt x="938" y="1675"/>
                </a:lnTo>
                <a:lnTo>
                  <a:pt x="926" y="1705"/>
                </a:lnTo>
                <a:lnTo>
                  <a:pt x="914" y="1737"/>
                </a:lnTo>
                <a:lnTo>
                  <a:pt x="902" y="1769"/>
                </a:lnTo>
                <a:lnTo>
                  <a:pt x="892" y="1801"/>
                </a:lnTo>
                <a:lnTo>
                  <a:pt x="882" y="1834"/>
                </a:lnTo>
                <a:lnTo>
                  <a:pt x="874" y="1867"/>
                </a:lnTo>
                <a:lnTo>
                  <a:pt x="865" y="1900"/>
                </a:lnTo>
                <a:lnTo>
                  <a:pt x="859" y="1933"/>
                </a:lnTo>
                <a:lnTo>
                  <a:pt x="851" y="1967"/>
                </a:lnTo>
                <a:lnTo>
                  <a:pt x="846" y="2001"/>
                </a:lnTo>
                <a:lnTo>
                  <a:pt x="842" y="2036"/>
                </a:lnTo>
                <a:lnTo>
                  <a:pt x="837" y="2070"/>
                </a:lnTo>
                <a:lnTo>
                  <a:pt x="834" y="2106"/>
                </a:lnTo>
                <a:lnTo>
                  <a:pt x="832" y="2141"/>
                </a:lnTo>
                <a:lnTo>
                  <a:pt x="831" y="2176"/>
                </a:lnTo>
                <a:lnTo>
                  <a:pt x="830" y="2212"/>
                </a:lnTo>
                <a:lnTo>
                  <a:pt x="831" y="2247"/>
                </a:lnTo>
                <a:lnTo>
                  <a:pt x="832" y="2283"/>
                </a:lnTo>
                <a:lnTo>
                  <a:pt x="834" y="2318"/>
                </a:lnTo>
                <a:lnTo>
                  <a:pt x="837" y="2354"/>
                </a:lnTo>
                <a:lnTo>
                  <a:pt x="842" y="2388"/>
                </a:lnTo>
                <a:lnTo>
                  <a:pt x="846" y="2423"/>
                </a:lnTo>
                <a:lnTo>
                  <a:pt x="851" y="2457"/>
                </a:lnTo>
                <a:lnTo>
                  <a:pt x="859" y="2491"/>
                </a:lnTo>
                <a:lnTo>
                  <a:pt x="865" y="2524"/>
                </a:lnTo>
                <a:lnTo>
                  <a:pt x="874" y="2557"/>
                </a:lnTo>
                <a:lnTo>
                  <a:pt x="882" y="2590"/>
                </a:lnTo>
                <a:lnTo>
                  <a:pt x="892" y="2623"/>
                </a:lnTo>
                <a:lnTo>
                  <a:pt x="902" y="2655"/>
                </a:lnTo>
                <a:lnTo>
                  <a:pt x="914" y="2687"/>
                </a:lnTo>
                <a:lnTo>
                  <a:pt x="926" y="2719"/>
                </a:lnTo>
                <a:lnTo>
                  <a:pt x="938" y="2750"/>
                </a:lnTo>
                <a:lnTo>
                  <a:pt x="952" y="2780"/>
                </a:lnTo>
                <a:lnTo>
                  <a:pt x="966" y="2811"/>
                </a:lnTo>
                <a:lnTo>
                  <a:pt x="981" y="2841"/>
                </a:lnTo>
                <a:lnTo>
                  <a:pt x="997" y="2871"/>
                </a:lnTo>
                <a:lnTo>
                  <a:pt x="1013" y="2900"/>
                </a:lnTo>
                <a:lnTo>
                  <a:pt x="1030" y="2928"/>
                </a:lnTo>
                <a:lnTo>
                  <a:pt x="1048" y="2956"/>
                </a:lnTo>
                <a:lnTo>
                  <a:pt x="1066" y="2985"/>
                </a:lnTo>
                <a:lnTo>
                  <a:pt x="1084" y="3011"/>
                </a:lnTo>
                <a:lnTo>
                  <a:pt x="1104" y="3038"/>
                </a:lnTo>
                <a:lnTo>
                  <a:pt x="1125" y="3065"/>
                </a:lnTo>
                <a:lnTo>
                  <a:pt x="1145" y="3090"/>
                </a:lnTo>
                <a:lnTo>
                  <a:pt x="1167" y="3116"/>
                </a:lnTo>
                <a:lnTo>
                  <a:pt x="1189" y="3141"/>
                </a:lnTo>
                <a:lnTo>
                  <a:pt x="1211" y="3165"/>
                </a:lnTo>
                <a:lnTo>
                  <a:pt x="1234" y="3189"/>
                </a:lnTo>
                <a:lnTo>
                  <a:pt x="1258" y="3211"/>
                </a:lnTo>
                <a:lnTo>
                  <a:pt x="1282" y="3235"/>
                </a:lnTo>
                <a:lnTo>
                  <a:pt x="1307" y="3256"/>
                </a:lnTo>
                <a:lnTo>
                  <a:pt x="1332" y="3277"/>
                </a:lnTo>
                <a:lnTo>
                  <a:pt x="1359" y="3299"/>
                </a:lnTo>
                <a:lnTo>
                  <a:pt x="1384" y="3319"/>
                </a:lnTo>
                <a:lnTo>
                  <a:pt x="1411" y="3338"/>
                </a:lnTo>
                <a:lnTo>
                  <a:pt x="1439" y="3357"/>
                </a:lnTo>
                <a:lnTo>
                  <a:pt x="1466" y="3375"/>
                </a:lnTo>
                <a:lnTo>
                  <a:pt x="1495" y="3393"/>
                </a:lnTo>
                <a:lnTo>
                  <a:pt x="1524" y="3410"/>
                </a:lnTo>
                <a:lnTo>
                  <a:pt x="1552" y="3426"/>
                </a:lnTo>
                <a:lnTo>
                  <a:pt x="1582" y="3442"/>
                </a:lnTo>
                <a:lnTo>
                  <a:pt x="1612" y="3457"/>
                </a:lnTo>
                <a:lnTo>
                  <a:pt x="1643" y="3471"/>
                </a:lnTo>
                <a:lnTo>
                  <a:pt x="1674" y="3485"/>
                </a:lnTo>
                <a:lnTo>
                  <a:pt x="1705" y="3498"/>
                </a:lnTo>
                <a:lnTo>
                  <a:pt x="1737" y="3509"/>
                </a:lnTo>
                <a:lnTo>
                  <a:pt x="1769" y="3520"/>
                </a:lnTo>
                <a:lnTo>
                  <a:pt x="1800" y="3531"/>
                </a:lnTo>
                <a:lnTo>
                  <a:pt x="1832" y="3540"/>
                </a:lnTo>
                <a:lnTo>
                  <a:pt x="1865" y="3550"/>
                </a:lnTo>
                <a:lnTo>
                  <a:pt x="1899" y="3557"/>
                </a:lnTo>
                <a:lnTo>
                  <a:pt x="1932" y="3565"/>
                </a:lnTo>
                <a:lnTo>
                  <a:pt x="1966" y="3571"/>
                </a:lnTo>
                <a:lnTo>
                  <a:pt x="2001" y="3578"/>
                </a:lnTo>
                <a:lnTo>
                  <a:pt x="2035" y="3582"/>
                </a:lnTo>
                <a:lnTo>
                  <a:pt x="2070" y="3586"/>
                </a:lnTo>
                <a:lnTo>
                  <a:pt x="2105" y="3589"/>
                </a:lnTo>
                <a:lnTo>
                  <a:pt x="2140" y="3591"/>
                </a:lnTo>
                <a:lnTo>
                  <a:pt x="2175" y="3592"/>
                </a:lnTo>
                <a:lnTo>
                  <a:pt x="2211" y="3594"/>
                </a:lnTo>
                <a:lnTo>
                  <a:pt x="2246" y="3592"/>
                </a:lnTo>
                <a:lnTo>
                  <a:pt x="2283" y="3591"/>
                </a:lnTo>
                <a:lnTo>
                  <a:pt x="2318" y="3589"/>
                </a:lnTo>
                <a:lnTo>
                  <a:pt x="2352" y="3586"/>
                </a:lnTo>
                <a:lnTo>
                  <a:pt x="2387" y="3582"/>
                </a:lnTo>
                <a:lnTo>
                  <a:pt x="2421" y="3578"/>
                </a:lnTo>
                <a:lnTo>
                  <a:pt x="2455" y="3571"/>
                </a:lnTo>
                <a:lnTo>
                  <a:pt x="2489" y="3565"/>
                </a:lnTo>
                <a:lnTo>
                  <a:pt x="2523" y="3557"/>
                </a:lnTo>
                <a:lnTo>
                  <a:pt x="2556" y="3550"/>
                </a:lnTo>
                <a:lnTo>
                  <a:pt x="2589" y="3540"/>
                </a:lnTo>
                <a:lnTo>
                  <a:pt x="2622" y="3531"/>
                </a:lnTo>
                <a:lnTo>
                  <a:pt x="2654" y="3520"/>
                </a:lnTo>
                <a:lnTo>
                  <a:pt x="2686" y="3509"/>
                </a:lnTo>
                <a:lnTo>
                  <a:pt x="2718" y="3498"/>
                </a:lnTo>
                <a:lnTo>
                  <a:pt x="2749" y="3485"/>
                </a:lnTo>
                <a:lnTo>
                  <a:pt x="2780" y="3471"/>
                </a:lnTo>
                <a:lnTo>
                  <a:pt x="2809" y="3457"/>
                </a:lnTo>
                <a:lnTo>
                  <a:pt x="2840" y="3442"/>
                </a:lnTo>
                <a:lnTo>
                  <a:pt x="2869" y="3426"/>
                </a:lnTo>
                <a:lnTo>
                  <a:pt x="2899" y="3410"/>
                </a:lnTo>
                <a:lnTo>
                  <a:pt x="2927" y="3393"/>
                </a:lnTo>
                <a:lnTo>
                  <a:pt x="2955" y="3375"/>
                </a:lnTo>
                <a:lnTo>
                  <a:pt x="2983" y="3357"/>
                </a:lnTo>
                <a:lnTo>
                  <a:pt x="3011" y="3338"/>
                </a:lnTo>
                <a:lnTo>
                  <a:pt x="3037" y="3319"/>
                </a:lnTo>
                <a:lnTo>
                  <a:pt x="3064" y="3299"/>
                </a:lnTo>
                <a:lnTo>
                  <a:pt x="3089" y="3277"/>
                </a:lnTo>
                <a:lnTo>
                  <a:pt x="3115" y="3256"/>
                </a:lnTo>
                <a:lnTo>
                  <a:pt x="3139" y="3235"/>
                </a:lnTo>
                <a:lnTo>
                  <a:pt x="3164" y="3211"/>
                </a:lnTo>
                <a:lnTo>
                  <a:pt x="3187" y="3189"/>
                </a:lnTo>
                <a:lnTo>
                  <a:pt x="3211" y="3165"/>
                </a:lnTo>
                <a:lnTo>
                  <a:pt x="3233" y="3141"/>
                </a:lnTo>
                <a:lnTo>
                  <a:pt x="3255" y="3116"/>
                </a:lnTo>
                <a:lnTo>
                  <a:pt x="3277" y="3090"/>
                </a:lnTo>
                <a:lnTo>
                  <a:pt x="3298" y="3065"/>
                </a:lnTo>
                <a:lnTo>
                  <a:pt x="3318" y="3038"/>
                </a:lnTo>
                <a:lnTo>
                  <a:pt x="3337" y="3011"/>
                </a:lnTo>
                <a:lnTo>
                  <a:pt x="3356" y="2985"/>
                </a:lnTo>
                <a:lnTo>
                  <a:pt x="3374" y="2956"/>
                </a:lnTo>
                <a:lnTo>
                  <a:pt x="3393" y="2928"/>
                </a:lnTo>
                <a:lnTo>
                  <a:pt x="3409" y="2900"/>
                </a:lnTo>
                <a:lnTo>
                  <a:pt x="3426" y="2871"/>
                </a:lnTo>
                <a:lnTo>
                  <a:pt x="3440" y="2841"/>
                </a:lnTo>
                <a:lnTo>
                  <a:pt x="3455" y="2811"/>
                </a:lnTo>
                <a:lnTo>
                  <a:pt x="3470" y="2780"/>
                </a:lnTo>
                <a:lnTo>
                  <a:pt x="3483" y="2750"/>
                </a:lnTo>
                <a:lnTo>
                  <a:pt x="3496" y="2719"/>
                </a:lnTo>
                <a:lnTo>
                  <a:pt x="3509" y="2687"/>
                </a:lnTo>
                <a:lnTo>
                  <a:pt x="3519" y="2655"/>
                </a:lnTo>
                <a:lnTo>
                  <a:pt x="3530" y="2623"/>
                </a:lnTo>
                <a:lnTo>
                  <a:pt x="3539" y="2590"/>
                </a:lnTo>
                <a:lnTo>
                  <a:pt x="3549" y="2557"/>
                </a:lnTo>
                <a:lnTo>
                  <a:pt x="3556" y="2524"/>
                </a:lnTo>
                <a:lnTo>
                  <a:pt x="3564" y="2491"/>
                </a:lnTo>
                <a:lnTo>
                  <a:pt x="3570" y="2457"/>
                </a:lnTo>
                <a:lnTo>
                  <a:pt x="3576" y="2423"/>
                </a:lnTo>
                <a:lnTo>
                  <a:pt x="3581" y="2388"/>
                </a:lnTo>
                <a:lnTo>
                  <a:pt x="3585" y="2354"/>
                </a:lnTo>
                <a:lnTo>
                  <a:pt x="3588" y="2318"/>
                </a:lnTo>
                <a:lnTo>
                  <a:pt x="3591" y="2283"/>
                </a:lnTo>
                <a:lnTo>
                  <a:pt x="3592" y="2247"/>
                </a:lnTo>
                <a:lnTo>
                  <a:pt x="3592" y="2212"/>
                </a:lnTo>
                <a:lnTo>
                  <a:pt x="3592" y="2176"/>
                </a:lnTo>
                <a:lnTo>
                  <a:pt x="3591" y="2141"/>
                </a:lnTo>
                <a:lnTo>
                  <a:pt x="3588" y="2106"/>
                </a:lnTo>
                <a:lnTo>
                  <a:pt x="3585" y="2070"/>
                </a:lnTo>
                <a:lnTo>
                  <a:pt x="3581" y="2036"/>
                </a:lnTo>
                <a:lnTo>
                  <a:pt x="3576" y="2001"/>
                </a:lnTo>
                <a:lnTo>
                  <a:pt x="3570" y="1967"/>
                </a:lnTo>
                <a:lnTo>
                  <a:pt x="3564" y="1933"/>
                </a:lnTo>
                <a:lnTo>
                  <a:pt x="3556" y="1900"/>
                </a:lnTo>
                <a:lnTo>
                  <a:pt x="3549" y="1867"/>
                </a:lnTo>
                <a:lnTo>
                  <a:pt x="3539" y="1834"/>
                </a:lnTo>
                <a:lnTo>
                  <a:pt x="3530" y="1801"/>
                </a:lnTo>
                <a:lnTo>
                  <a:pt x="3519" y="1769"/>
                </a:lnTo>
                <a:lnTo>
                  <a:pt x="3509" y="1737"/>
                </a:lnTo>
                <a:lnTo>
                  <a:pt x="3496" y="1705"/>
                </a:lnTo>
                <a:lnTo>
                  <a:pt x="3483" y="1675"/>
                </a:lnTo>
                <a:lnTo>
                  <a:pt x="3470" y="1644"/>
                </a:lnTo>
                <a:lnTo>
                  <a:pt x="3455" y="1613"/>
                </a:lnTo>
                <a:lnTo>
                  <a:pt x="3440" y="1583"/>
                </a:lnTo>
                <a:lnTo>
                  <a:pt x="3426" y="1553"/>
                </a:lnTo>
                <a:lnTo>
                  <a:pt x="3409" y="1524"/>
                </a:lnTo>
                <a:lnTo>
                  <a:pt x="3393" y="1496"/>
                </a:lnTo>
                <a:lnTo>
                  <a:pt x="3374" y="1468"/>
                </a:lnTo>
                <a:lnTo>
                  <a:pt x="3356" y="1439"/>
                </a:lnTo>
                <a:lnTo>
                  <a:pt x="3337" y="1413"/>
                </a:lnTo>
                <a:lnTo>
                  <a:pt x="3318" y="1386"/>
                </a:lnTo>
                <a:lnTo>
                  <a:pt x="3298" y="1359"/>
                </a:lnTo>
                <a:lnTo>
                  <a:pt x="3277" y="1334"/>
                </a:lnTo>
                <a:lnTo>
                  <a:pt x="3255" y="1308"/>
                </a:lnTo>
                <a:lnTo>
                  <a:pt x="3233" y="1283"/>
                </a:lnTo>
                <a:lnTo>
                  <a:pt x="3211" y="1259"/>
                </a:lnTo>
                <a:lnTo>
                  <a:pt x="3187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灯泡"/>
          <p:cNvSpPr/>
          <p:nvPr/>
        </p:nvSpPr>
        <p:spPr>
          <a:xfrm>
            <a:off x="374015" y="3331210"/>
            <a:ext cx="865505" cy="1273175"/>
          </a:xfrm>
          <a:custGeom>
            <a:avLst/>
            <a:gdLst>
              <a:gd name="connsiteX0" fmla="*/ 588566 w 1536700"/>
              <a:gd name="connsiteY0" fmla="*/ 2172931 h 2555648"/>
              <a:gd name="connsiteX1" fmla="*/ 588566 w 1536700"/>
              <a:gd name="connsiteY1" fmla="*/ 2232462 h 2555648"/>
              <a:gd name="connsiteX2" fmla="*/ 948135 w 1536700"/>
              <a:gd name="connsiteY2" fmla="*/ 2232462 h 2555648"/>
              <a:gd name="connsiteX3" fmla="*/ 948135 w 1536700"/>
              <a:gd name="connsiteY3" fmla="*/ 2172931 h 2555648"/>
              <a:gd name="connsiteX4" fmla="*/ 588566 w 1536700"/>
              <a:gd name="connsiteY4" fmla="*/ 2014319 h 2555648"/>
              <a:gd name="connsiteX5" fmla="*/ 588566 w 1536700"/>
              <a:gd name="connsiteY5" fmla="*/ 2073850 h 2555648"/>
              <a:gd name="connsiteX6" fmla="*/ 948135 w 1536700"/>
              <a:gd name="connsiteY6" fmla="*/ 2073850 h 2555648"/>
              <a:gd name="connsiteX7" fmla="*/ 948135 w 1536700"/>
              <a:gd name="connsiteY7" fmla="*/ 2014319 h 2555648"/>
              <a:gd name="connsiteX8" fmla="*/ 439655 w 1536700"/>
              <a:gd name="connsiteY8" fmla="*/ 1865655 h 2555648"/>
              <a:gd name="connsiteX9" fmla="*/ 1097045 w 1536700"/>
              <a:gd name="connsiteY9" fmla="*/ 1865655 h 2555648"/>
              <a:gd name="connsiteX10" fmla="*/ 1189236 w 1536700"/>
              <a:gd name="connsiteY10" fmla="*/ 1953225 h 2555648"/>
              <a:gd name="connsiteX11" fmla="*/ 1097045 w 1536700"/>
              <a:gd name="connsiteY11" fmla="*/ 2040795 h 2555648"/>
              <a:gd name="connsiteX12" fmla="*/ 1189236 w 1536700"/>
              <a:gd name="connsiteY12" fmla="*/ 2128365 h 2555648"/>
              <a:gd name="connsiteX13" fmla="*/ 1097045 w 1536700"/>
              <a:gd name="connsiteY13" fmla="*/ 2215935 h 2555648"/>
              <a:gd name="connsiteX14" fmla="*/ 1189236 w 1536700"/>
              <a:gd name="connsiteY14" fmla="*/ 2303505 h 2555648"/>
              <a:gd name="connsiteX15" fmla="*/ 1097045 w 1536700"/>
              <a:gd name="connsiteY15" fmla="*/ 2391075 h 2555648"/>
              <a:gd name="connsiteX16" fmla="*/ 948071 w 1536700"/>
              <a:gd name="connsiteY16" fmla="*/ 2391075 h 2555648"/>
              <a:gd name="connsiteX17" fmla="*/ 937297 w 1536700"/>
              <a:gd name="connsiteY17" fmla="*/ 2444188 h 2555648"/>
              <a:gd name="connsiteX18" fmla="*/ 768350 w 1536700"/>
              <a:gd name="connsiteY18" fmla="*/ 2555648 h 2555648"/>
              <a:gd name="connsiteX19" fmla="*/ 599403 w 1536700"/>
              <a:gd name="connsiteY19" fmla="*/ 2444188 h 2555648"/>
              <a:gd name="connsiteX20" fmla="*/ 588630 w 1536700"/>
              <a:gd name="connsiteY20" fmla="*/ 2391075 h 2555648"/>
              <a:gd name="connsiteX21" fmla="*/ 439655 w 1536700"/>
              <a:gd name="connsiteY21" fmla="*/ 2391075 h 2555648"/>
              <a:gd name="connsiteX22" fmla="*/ 347464 w 1536700"/>
              <a:gd name="connsiteY22" fmla="*/ 2303505 h 2555648"/>
              <a:gd name="connsiteX23" fmla="*/ 439655 w 1536700"/>
              <a:gd name="connsiteY23" fmla="*/ 2215935 h 2555648"/>
              <a:gd name="connsiteX24" fmla="*/ 347464 w 1536700"/>
              <a:gd name="connsiteY24" fmla="*/ 2128365 h 2555648"/>
              <a:gd name="connsiteX25" fmla="*/ 439655 w 1536700"/>
              <a:gd name="connsiteY25" fmla="*/ 2040795 h 2555648"/>
              <a:gd name="connsiteX26" fmla="*/ 347464 w 1536700"/>
              <a:gd name="connsiteY26" fmla="*/ 1953225 h 2555648"/>
              <a:gd name="connsiteX27" fmla="*/ 439655 w 1536700"/>
              <a:gd name="connsiteY27" fmla="*/ 1865655 h 2555648"/>
              <a:gd name="connsiteX28" fmla="*/ 768350 w 1536700"/>
              <a:gd name="connsiteY28" fmla="*/ 0 h 2555648"/>
              <a:gd name="connsiteX29" fmla="*/ 1536700 w 1536700"/>
              <a:gd name="connsiteY29" fmla="*/ 770343 h 2555648"/>
              <a:gd name="connsiteX30" fmla="*/ 1521090 w 1536700"/>
              <a:gd name="connsiteY30" fmla="*/ 925594 h 2555648"/>
              <a:gd name="connsiteX31" fmla="*/ 1491688 w 1536700"/>
              <a:gd name="connsiteY31" fmla="*/ 1020556 h 2555648"/>
              <a:gd name="connsiteX32" fmla="*/ 1491950 w 1536700"/>
              <a:gd name="connsiteY32" fmla="*/ 1020556 h 2555648"/>
              <a:gd name="connsiteX33" fmla="*/ 1140478 w 1536700"/>
              <a:gd name="connsiteY33" fmla="*/ 1823920 h 2555648"/>
              <a:gd name="connsiteX34" fmla="*/ 396222 w 1536700"/>
              <a:gd name="connsiteY34" fmla="*/ 1823920 h 2555648"/>
              <a:gd name="connsiteX35" fmla="*/ 44750 w 1536700"/>
              <a:gd name="connsiteY35" fmla="*/ 1020556 h 2555648"/>
              <a:gd name="connsiteX36" fmla="*/ 45012 w 1536700"/>
              <a:gd name="connsiteY36" fmla="*/ 1020556 h 2555648"/>
              <a:gd name="connsiteX37" fmla="*/ 15610 w 1536700"/>
              <a:gd name="connsiteY37" fmla="*/ 925594 h 2555648"/>
              <a:gd name="connsiteX38" fmla="*/ 0 w 1536700"/>
              <a:gd name="connsiteY38" fmla="*/ 770343 h 2555648"/>
              <a:gd name="connsiteX39" fmla="*/ 768350 w 1536700"/>
              <a:gd name="connsiteY39" fmla="*/ 0 h 2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36700" h="2555648">
                <a:moveTo>
                  <a:pt x="588566" y="2172931"/>
                </a:moveTo>
                <a:lnTo>
                  <a:pt x="588566" y="2232462"/>
                </a:lnTo>
                <a:lnTo>
                  <a:pt x="948135" y="2232462"/>
                </a:lnTo>
                <a:lnTo>
                  <a:pt x="948135" y="2172931"/>
                </a:lnTo>
                <a:close/>
                <a:moveTo>
                  <a:pt x="588566" y="2014319"/>
                </a:moveTo>
                <a:lnTo>
                  <a:pt x="588566" y="2073850"/>
                </a:lnTo>
                <a:lnTo>
                  <a:pt x="948135" y="2073850"/>
                </a:lnTo>
                <a:lnTo>
                  <a:pt x="948135" y="2014319"/>
                </a:lnTo>
                <a:close/>
                <a:moveTo>
                  <a:pt x="439655" y="1865655"/>
                </a:moveTo>
                <a:lnTo>
                  <a:pt x="1097045" y="1865655"/>
                </a:lnTo>
                <a:cubicBezTo>
                  <a:pt x="1147961" y="1865655"/>
                  <a:pt x="1189236" y="1904861"/>
                  <a:pt x="1189236" y="1953225"/>
                </a:cubicBezTo>
                <a:cubicBezTo>
                  <a:pt x="1189236" y="2001589"/>
                  <a:pt x="1147961" y="2040795"/>
                  <a:pt x="1097045" y="2040795"/>
                </a:cubicBezTo>
                <a:cubicBezTo>
                  <a:pt x="1147961" y="2040795"/>
                  <a:pt x="1189236" y="2080001"/>
                  <a:pt x="1189236" y="2128365"/>
                </a:cubicBezTo>
                <a:cubicBezTo>
                  <a:pt x="1189236" y="2176729"/>
                  <a:pt x="1147961" y="2215935"/>
                  <a:pt x="1097045" y="2215935"/>
                </a:cubicBezTo>
                <a:cubicBezTo>
                  <a:pt x="1147961" y="2215935"/>
                  <a:pt x="1189236" y="2255141"/>
                  <a:pt x="1189236" y="2303505"/>
                </a:cubicBezTo>
                <a:cubicBezTo>
                  <a:pt x="1189236" y="2351869"/>
                  <a:pt x="1147961" y="2391075"/>
                  <a:pt x="1097045" y="2391075"/>
                </a:cubicBezTo>
                <a:lnTo>
                  <a:pt x="948071" y="2391075"/>
                </a:lnTo>
                <a:lnTo>
                  <a:pt x="937297" y="2444188"/>
                </a:lnTo>
                <a:cubicBezTo>
                  <a:pt x="909462" y="2509689"/>
                  <a:pt x="844299" y="2555648"/>
                  <a:pt x="768350" y="2555648"/>
                </a:cubicBezTo>
                <a:cubicBezTo>
                  <a:pt x="692402" y="2555648"/>
                  <a:pt x="627238" y="2509689"/>
                  <a:pt x="599403" y="2444188"/>
                </a:cubicBezTo>
                <a:lnTo>
                  <a:pt x="588630" y="2391075"/>
                </a:lnTo>
                <a:lnTo>
                  <a:pt x="439655" y="2391075"/>
                </a:lnTo>
                <a:cubicBezTo>
                  <a:pt x="388739" y="2391075"/>
                  <a:pt x="347464" y="2351869"/>
                  <a:pt x="347464" y="2303505"/>
                </a:cubicBezTo>
                <a:cubicBezTo>
                  <a:pt x="347464" y="2255141"/>
                  <a:pt x="388739" y="2215935"/>
                  <a:pt x="439655" y="2215935"/>
                </a:cubicBezTo>
                <a:cubicBezTo>
                  <a:pt x="388739" y="2215935"/>
                  <a:pt x="347464" y="2176729"/>
                  <a:pt x="347464" y="2128365"/>
                </a:cubicBezTo>
                <a:cubicBezTo>
                  <a:pt x="347464" y="2080001"/>
                  <a:pt x="388739" y="2040795"/>
                  <a:pt x="439655" y="2040795"/>
                </a:cubicBezTo>
                <a:cubicBezTo>
                  <a:pt x="388739" y="2040795"/>
                  <a:pt x="347464" y="2001589"/>
                  <a:pt x="347464" y="1953225"/>
                </a:cubicBezTo>
                <a:cubicBezTo>
                  <a:pt x="347464" y="1904861"/>
                  <a:pt x="388739" y="1865655"/>
                  <a:pt x="439655" y="1865655"/>
                </a:cubicBezTo>
                <a:close/>
                <a:moveTo>
                  <a:pt x="768350" y="0"/>
                </a:moveTo>
                <a:cubicBezTo>
                  <a:pt x="1192698" y="0"/>
                  <a:pt x="1536700" y="344894"/>
                  <a:pt x="1536700" y="770343"/>
                </a:cubicBezTo>
                <a:cubicBezTo>
                  <a:pt x="1536700" y="823524"/>
                  <a:pt x="1531325" y="875447"/>
                  <a:pt x="1521090" y="925594"/>
                </a:cubicBezTo>
                <a:lnTo>
                  <a:pt x="1491688" y="1020556"/>
                </a:lnTo>
                <a:lnTo>
                  <a:pt x="1491950" y="1020556"/>
                </a:lnTo>
                <a:lnTo>
                  <a:pt x="1140478" y="1823920"/>
                </a:lnTo>
                <a:lnTo>
                  <a:pt x="396222" y="1823920"/>
                </a:lnTo>
                <a:lnTo>
                  <a:pt x="44750" y="1020556"/>
                </a:lnTo>
                <a:lnTo>
                  <a:pt x="45012" y="1020556"/>
                </a:lnTo>
                <a:lnTo>
                  <a:pt x="15610" y="925594"/>
                </a:lnTo>
                <a:cubicBezTo>
                  <a:pt x="5375" y="875447"/>
                  <a:pt x="0" y="823524"/>
                  <a:pt x="0" y="770343"/>
                </a:cubicBezTo>
                <a:cubicBezTo>
                  <a:pt x="0" y="344894"/>
                  <a:pt x="344002" y="0"/>
                  <a:pt x="7683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9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3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显示器"/>
          <p:cNvSpPr/>
          <p:nvPr/>
        </p:nvSpPr>
        <p:spPr bwMode="auto">
          <a:xfrm>
            <a:off x="3480434" y="4582793"/>
            <a:ext cx="2040255" cy="143637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显示器"/>
          <p:cNvSpPr>
            <a:spLocks noChangeArrowheads="1"/>
          </p:cNvSpPr>
          <p:nvPr/>
        </p:nvSpPr>
        <p:spPr bwMode="auto">
          <a:xfrm>
            <a:off x="6130290" y="2815272"/>
            <a:ext cx="2399030" cy="1534160"/>
          </a:xfrm>
          <a:custGeom>
            <a:avLst/>
            <a:gdLst/>
            <a:ahLst/>
            <a:cxnLst/>
            <a:rect l="0" t="0" r="r" b="b"/>
            <a:pathLst>
              <a:path w="1450975" h="1209675">
                <a:moveTo>
                  <a:pt x="180975" y="182562"/>
                </a:moveTo>
                <a:lnTo>
                  <a:pt x="1270000" y="182562"/>
                </a:lnTo>
                <a:lnTo>
                  <a:pt x="1270000" y="725487"/>
                </a:lnTo>
                <a:lnTo>
                  <a:pt x="180975" y="725487"/>
                </a:lnTo>
                <a:lnTo>
                  <a:pt x="180975" y="182562"/>
                </a:lnTo>
                <a:close/>
                <a:moveTo>
                  <a:pt x="120672" y="120703"/>
                </a:moveTo>
                <a:lnTo>
                  <a:pt x="120672" y="785892"/>
                </a:lnTo>
                <a:lnTo>
                  <a:pt x="1330039" y="785892"/>
                </a:lnTo>
                <a:lnTo>
                  <a:pt x="1330039" y="120703"/>
                </a:lnTo>
                <a:lnTo>
                  <a:pt x="120672" y="120703"/>
                </a:lnTo>
                <a:close/>
                <a:moveTo>
                  <a:pt x="114585" y="0"/>
                </a:moveTo>
                <a:lnTo>
                  <a:pt x="120672" y="0"/>
                </a:lnTo>
                <a:lnTo>
                  <a:pt x="1330039" y="0"/>
                </a:lnTo>
                <a:lnTo>
                  <a:pt x="1336390" y="0"/>
                </a:lnTo>
                <a:lnTo>
                  <a:pt x="1342476" y="529"/>
                </a:lnTo>
                <a:lnTo>
                  <a:pt x="1348298" y="1059"/>
                </a:lnTo>
                <a:lnTo>
                  <a:pt x="1354385" y="2382"/>
                </a:lnTo>
                <a:lnTo>
                  <a:pt x="1360207" y="3441"/>
                </a:lnTo>
                <a:lnTo>
                  <a:pt x="1366028" y="5294"/>
                </a:lnTo>
                <a:lnTo>
                  <a:pt x="1371586" y="7147"/>
                </a:lnTo>
                <a:lnTo>
                  <a:pt x="1376878" y="9264"/>
                </a:lnTo>
                <a:lnTo>
                  <a:pt x="1382436" y="11911"/>
                </a:lnTo>
                <a:lnTo>
                  <a:pt x="1387728" y="14558"/>
                </a:lnTo>
                <a:lnTo>
                  <a:pt x="1392492" y="17205"/>
                </a:lnTo>
                <a:lnTo>
                  <a:pt x="1397784" y="20646"/>
                </a:lnTo>
                <a:lnTo>
                  <a:pt x="1402283" y="24087"/>
                </a:lnTo>
                <a:lnTo>
                  <a:pt x="1406782" y="27529"/>
                </a:lnTo>
                <a:lnTo>
                  <a:pt x="1411545" y="31234"/>
                </a:lnTo>
                <a:lnTo>
                  <a:pt x="1415515" y="35205"/>
                </a:lnTo>
                <a:lnTo>
                  <a:pt x="1419749" y="39440"/>
                </a:lnTo>
                <a:lnTo>
                  <a:pt x="1423454" y="44205"/>
                </a:lnTo>
                <a:lnTo>
                  <a:pt x="1426894" y="48705"/>
                </a:lnTo>
                <a:lnTo>
                  <a:pt x="1430334" y="53204"/>
                </a:lnTo>
                <a:lnTo>
                  <a:pt x="1433510" y="58234"/>
                </a:lnTo>
                <a:lnTo>
                  <a:pt x="1436420" y="63263"/>
                </a:lnTo>
                <a:lnTo>
                  <a:pt x="1439067" y="68557"/>
                </a:lnTo>
                <a:lnTo>
                  <a:pt x="1441713" y="73586"/>
                </a:lnTo>
                <a:lnTo>
                  <a:pt x="1443830" y="79145"/>
                </a:lnTo>
                <a:lnTo>
                  <a:pt x="1445683" y="84968"/>
                </a:lnTo>
                <a:lnTo>
                  <a:pt x="1447006" y="90792"/>
                </a:lnTo>
                <a:lnTo>
                  <a:pt x="1448594" y="96615"/>
                </a:lnTo>
                <a:lnTo>
                  <a:pt x="1449652" y="102438"/>
                </a:lnTo>
                <a:lnTo>
                  <a:pt x="1450446" y="108527"/>
                </a:lnTo>
                <a:lnTo>
                  <a:pt x="1450711" y="114615"/>
                </a:lnTo>
                <a:lnTo>
                  <a:pt x="1450975" y="120703"/>
                </a:lnTo>
                <a:lnTo>
                  <a:pt x="1450975" y="785892"/>
                </a:lnTo>
                <a:lnTo>
                  <a:pt x="1450711" y="792245"/>
                </a:lnTo>
                <a:lnTo>
                  <a:pt x="1450446" y="798333"/>
                </a:lnTo>
                <a:lnTo>
                  <a:pt x="1449652" y="804421"/>
                </a:lnTo>
                <a:lnTo>
                  <a:pt x="1448594" y="810244"/>
                </a:lnTo>
                <a:lnTo>
                  <a:pt x="1447006" y="816068"/>
                </a:lnTo>
                <a:lnTo>
                  <a:pt x="1445683" y="821891"/>
                </a:lnTo>
                <a:lnTo>
                  <a:pt x="1443830" y="827714"/>
                </a:lnTo>
                <a:lnTo>
                  <a:pt x="1441713" y="833008"/>
                </a:lnTo>
                <a:lnTo>
                  <a:pt x="1439067" y="838302"/>
                </a:lnTo>
                <a:lnTo>
                  <a:pt x="1436420" y="843596"/>
                </a:lnTo>
                <a:lnTo>
                  <a:pt x="1433510" y="848626"/>
                </a:lnTo>
                <a:lnTo>
                  <a:pt x="1430334" y="853655"/>
                </a:lnTo>
                <a:lnTo>
                  <a:pt x="1426894" y="858155"/>
                </a:lnTo>
                <a:lnTo>
                  <a:pt x="1423454" y="862655"/>
                </a:lnTo>
                <a:lnTo>
                  <a:pt x="1419749" y="867419"/>
                </a:lnTo>
                <a:lnTo>
                  <a:pt x="1415515" y="871654"/>
                </a:lnTo>
                <a:lnTo>
                  <a:pt x="1411545" y="875625"/>
                </a:lnTo>
                <a:lnTo>
                  <a:pt x="1406782" y="879331"/>
                </a:lnTo>
                <a:lnTo>
                  <a:pt x="1402283" y="883036"/>
                </a:lnTo>
                <a:lnTo>
                  <a:pt x="1397784" y="886213"/>
                </a:lnTo>
                <a:lnTo>
                  <a:pt x="1392492" y="889389"/>
                </a:lnTo>
                <a:lnTo>
                  <a:pt x="1387728" y="892301"/>
                </a:lnTo>
                <a:lnTo>
                  <a:pt x="1382436" y="895213"/>
                </a:lnTo>
                <a:lnTo>
                  <a:pt x="1376878" y="897595"/>
                </a:lnTo>
                <a:lnTo>
                  <a:pt x="1371586" y="899713"/>
                </a:lnTo>
                <a:lnTo>
                  <a:pt x="1366028" y="901565"/>
                </a:lnTo>
                <a:lnTo>
                  <a:pt x="1360207" y="903418"/>
                </a:lnTo>
                <a:lnTo>
                  <a:pt x="1354385" y="904477"/>
                </a:lnTo>
                <a:lnTo>
                  <a:pt x="1348298" y="905536"/>
                </a:lnTo>
                <a:lnTo>
                  <a:pt x="1342476" y="906330"/>
                </a:lnTo>
                <a:lnTo>
                  <a:pt x="1336390" y="907124"/>
                </a:lnTo>
                <a:lnTo>
                  <a:pt x="1330039" y="907124"/>
                </a:lnTo>
                <a:lnTo>
                  <a:pt x="846557" y="907124"/>
                </a:lnTo>
                <a:lnTo>
                  <a:pt x="846557" y="1149059"/>
                </a:lnTo>
                <a:lnTo>
                  <a:pt x="906893" y="1149059"/>
                </a:lnTo>
                <a:lnTo>
                  <a:pt x="909539" y="1149059"/>
                </a:lnTo>
                <a:lnTo>
                  <a:pt x="912715" y="1149588"/>
                </a:lnTo>
                <a:lnTo>
                  <a:pt x="916155" y="1150118"/>
                </a:lnTo>
                <a:lnTo>
                  <a:pt x="920918" y="1150912"/>
                </a:lnTo>
                <a:lnTo>
                  <a:pt x="925946" y="1152235"/>
                </a:lnTo>
                <a:lnTo>
                  <a:pt x="931503" y="1154088"/>
                </a:lnTo>
                <a:lnTo>
                  <a:pt x="937061" y="1156471"/>
                </a:lnTo>
                <a:lnTo>
                  <a:pt x="942883" y="1159912"/>
                </a:lnTo>
                <a:lnTo>
                  <a:pt x="945529" y="1161765"/>
                </a:lnTo>
                <a:lnTo>
                  <a:pt x="948175" y="1163882"/>
                </a:lnTo>
                <a:lnTo>
                  <a:pt x="950821" y="1166265"/>
                </a:lnTo>
                <a:lnTo>
                  <a:pt x="953468" y="1168647"/>
                </a:lnTo>
                <a:lnTo>
                  <a:pt x="955585" y="1171559"/>
                </a:lnTo>
                <a:lnTo>
                  <a:pt x="957967" y="1174470"/>
                </a:lnTo>
                <a:lnTo>
                  <a:pt x="959819" y="1177911"/>
                </a:lnTo>
                <a:lnTo>
                  <a:pt x="961671" y="1181617"/>
                </a:lnTo>
                <a:lnTo>
                  <a:pt x="963524" y="1185588"/>
                </a:lnTo>
                <a:lnTo>
                  <a:pt x="964847" y="1189558"/>
                </a:lnTo>
                <a:lnTo>
                  <a:pt x="965905" y="1194058"/>
                </a:lnTo>
                <a:lnTo>
                  <a:pt x="966699" y="1198823"/>
                </a:lnTo>
                <a:lnTo>
                  <a:pt x="967229" y="1204117"/>
                </a:lnTo>
                <a:lnTo>
                  <a:pt x="967493" y="1209675"/>
                </a:lnTo>
                <a:lnTo>
                  <a:pt x="483482" y="1209675"/>
                </a:lnTo>
                <a:lnTo>
                  <a:pt x="484011" y="1206763"/>
                </a:lnTo>
                <a:lnTo>
                  <a:pt x="484011" y="1204117"/>
                </a:lnTo>
                <a:lnTo>
                  <a:pt x="484541" y="1200146"/>
                </a:lnTo>
                <a:lnTo>
                  <a:pt x="485334" y="1195646"/>
                </a:lnTo>
                <a:lnTo>
                  <a:pt x="486922" y="1190352"/>
                </a:lnTo>
                <a:lnTo>
                  <a:pt x="488775" y="1184793"/>
                </a:lnTo>
                <a:lnTo>
                  <a:pt x="491156" y="1179499"/>
                </a:lnTo>
                <a:lnTo>
                  <a:pt x="494332" y="1173676"/>
                </a:lnTo>
                <a:lnTo>
                  <a:pt x="496449" y="1170764"/>
                </a:lnTo>
                <a:lnTo>
                  <a:pt x="498566" y="1168117"/>
                </a:lnTo>
                <a:lnTo>
                  <a:pt x="500683" y="1165735"/>
                </a:lnTo>
                <a:lnTo>
                  <a:pt x="503329" y="1163353"/>
                </a:lnTo>
                <a:lnTo>
                  <a:pt x="506240" y="1160706"/>
                </a:lnTo>
                <a:lnTo>
                  <a:pt x="509151" y="1158588"/>
                </a:lnTo>
                <a:lnTo>
                  <a:pt x="512592" y="1156471"/>
                </a:lnTo>
                <a:lnTo>
                  <a:pt x="516296" y="1154618"/>
                </a:lnTo>
                <a:lnTo>
                  <a:pt x="520001" y="1153030"/>
                </a:lnTo>
                <a:lnTo>
                  <a:pt x="524235" y="1151706"/>
                </a:lnTo>
                <a:lnTo>
                  <a:pt x="528734" y="1150383"/>
                </a:lnTo>
                <a:lnTo>
                  <a:pt x="533497" y="1149853"/>
                </a:lnTo>
                <a:lnTo>
                  <a:pt x="538525" y="1149059"/>
                </a:lnTo>
                <a:lnTo>
                  <a:pt x="544083" y="1149059"/>
                </a:lnTo>
                <a:lnTo>
                  <a:pt x="604683" y="1149059"/>
                </a:lnTo>
                <a:lnTo>
                  <a:pt x="604683" y="907124"/>
                </a:lnTo>
                <a:lnTo>
                  <a:pt x="120672" y="907124"/>
                </a:lnTo>
                <a:lnTo>
                  <a:pt x="114585" y="907124"/>
                </a:lnTo>
                <a:lnTo>
                  <a:pt x="108499" y="906330"/>
                </a:lnTo>
                <a:lnTo>
                  <a:pt x="102412" y="905536"/>
                </a:lnTo>
                <a:lnTo>
                  <a:pt x="96590" y="904477"/>
                </a:lnTo>
                <a:lnTo>
                  <a:pt x="90769" y="903418"/>
                </a:lnTo>
                <a:lnTo>
                  <a:pt x="84947" y="901565"/>
                </a:lnTo>
                <a:lnTo>
                  <a:pt x="79389" y="899713"/>
                </a:lnTo>
                <a:lnTo>
                  <a:pt x="73832" y="897595"/>
                </a:lnTo>
                <a:lnTo>
                  <a:pt x="68539" y="895213"/>
                </a:lnTo>
                <a:lnTo>
                  <a:pt x="63511" y="892301"/>
                </a:lnTo>
                <a:lnTo>
                  <a:pt x="58219" y="889389"/>
                </a:lnTo>
                <a:lnTo>
                  <a:pt x="53455" y="886213"/>
                </a:lnTo>
                <a:lnTo>
                  <a:pt x="48427" y="883036"/>
                </a:lnTo>
                <a:lnTo>
                  <a:pt x="43929" y="879331"/>
                </a:lnTo>
                <a:lnTo>
                  <a:pt x="39695" y="875625"/>
                </a:lnTo>
                <a:lnTo>
                  <a:pt x="35461" y="871654"/>
                </a:lnTo>
                <a:lnTo>
                  <a:pt x="31491" y="867419"/>
                </a:lnTo>
                <a:lnTo>
                  <a:pt x="27786" y="862655"/>
                </a:lnTo>
                <a:lnTo>
                  <a:pt x="24081" y="858155"/>
                </a:lnTo>
                <a:lnTo>
                  <a:pt x="20641" y="853655"/>
                </a:lnTo>
                <a:lnTo>
                  <a:pt x="17466" y="848626"/>
                </a:lnTo>
                <a:lnTo>
                  <a:pt x="14555" y="843596"/>
                </a:lnTo>
                <a:lnTo>
                  <a:pt x="11908" y="838302"/>
                </a:lnTo>
                <a:lnTo>
                  <a:pt x="9527" y="833008"/>
                </a:lnTo>
                <a:lnTo>
                  <a:pt x="7410" y="827714"/>
                </a:lnTo>
                <a:lnTo>
                  <a:pt x="5557" y="821891"/>
                </a:lnTo>
                <a:lnTo>
                  <a:pt x="3705" y="816068"/>
                </a:lnTo>
                <a:lnTo>
                  <a:pt x="2382" y="810244"/>
                </a:lnTo>
                <a:lnTo>
                  <a:pt x="1323" y="804421"/>
                </a:lnTo>
                <a:lnTo>
                  <a:pt x="529" y="798333"/>
                </a:lnTo>
                <a:lnTo>
                  <a:pt x="0" y="792245"/>
                </a:lnTo>
                <a:lnTo>
                  <a:pt x="0" y="785892"/>
                </a:lnTo>
                <a:lnTo>
                  <a:pt x="0" y="120703"/>
                </a:lnTo>
                <a:lnTo>
                  <a:pt x="0" y="114615"/>
                </a:lnTo>
                <a:lnTo>
                  <a:pt x="529" y="108527"/>
                </a:lnTo>
                <a:lnTo>
                  <a:pt x="1323" y="102438"/>
                </a:lnTo>
                <a:lnTo>
                  <a:pt x="2382" y="96615"/>
                </a:lnTo>
                <a:lnTo>
                  <a:pt x="3705" y="90792"/>
                </a:lnTo>
                <a:lnTo>
                  <a:pt x="5557" y="84968"/>
                </a:lnTo>
                <a:lnTo>
                  <a:pt x="7410" y="79145"/>
                </a:lnTo>
                <a:lnTo>
                  <a:pt x="9527" y="73586"/>
                </a:lnTo>
                <a:lnTo>
                  <a:pt x="11908" y="68557"/>
                </a:lnTo>
                <a:lnTo>
                  <a:pt x="14555" y="63263"/>
                </a:lnTo>
                <a:lnTo>
                  <a:pt x="17466" y="58234"/>
                </a:lnTo>
                <a:lnTo>
                  <a:pt x="20641" y="53204"/>
                </a:lnTo>
                <a:lnTo>
                  <a:pt x="24081" y="48705"/>
                </a:lnTo>
                <a:lnTo>
                  <a:pt x="27786" y="44205"/>
                </a:lnTo>
                <a:lnTo>
                  <a:pt x="31491" y="39440"/>
                </a:lnTo>
                <a:lnTo>
                  <a:pt x="35461" y="35205"/>
                </a:lnTo>
                <a:lnTo>
                  <a:pt x="39695" y="31234"/>
                </a:lnTo>
                <a:lnTo>
                  <a:pt x="43929" y="27529"/>
                </a:lnTo>
                <a:lnTo>
                  <a:pt x="48427" y="24087"/>
                </a:lnTo>
                <a:lnTo>
                  <a:pt x="53455" y="20646"/>
                </a:lnTo>
                <a:lnTo>
                  <a:pt x="58219" y="17205"/>
                </a:lnTo>
                <a:lnTo>
                  <a:pt x="63511" y="14558"/>
                </a:lnTo>
                <a:lnTo>
                  <a:pt x="68539" y="11911"/>
                </a:lnTo>
                <a:lnTo>
                  <a:pt x="73832" y="9264"/>
                </a:lnTo>
                <a:lnTo>
                  <a:pt x="79389" y="7147"/>
                </a:lnTo>
                <a:lnTo>
                  <a:pt x="84947" y="5294"/>
                </a:lnTo>
                <a:lnTo>
                  <a:pt x="90769" y="3441"/>
                </a:lnTo>
                <a:lnTo>
                  <a:pt x="96590" y="2382"/>
                </a:lnTo>
                <a:lnTo>
                  <a:pt x="102412" y="1059"/>
                </a:lnTo>
                <a:lnTo>
                  <a:pt x="108499" y="529"/>
                </a:lnTo>
                <a:lnTo>
                  <a:pt x="1145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43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显示器"/>
          <p:cNvSpPr/>
          <p:nvPr/>
        </p:nvSpPr>
        <p:spPr bwMode="auto">
          <a:xfrm>
            <a:off x="3390582" y="2946399"/>
            <a:ext cx="2219960" cy="1191895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13" name="空心"/>
          <p:cNvSpPr/>
          <p:nvPr/>
        </p:nvSpPr>
        <p:spPr>
          <a:xfrm>
            <a:off x="371793" y="1900872"/>
            <a:ext cx="2268220" cy="1273175"/>
          </a:xfrm>
          <a:custGeom>
            <a:avLst/>
            <a:gdLst/>
            <a:ahLst/>
            <a:cxnLst/>
            <a:rect l="l" t="t" r="r" b="b"/>
            <a:pathLst>
              <a:path w="1160528" h="1137856">
                <a:moveTo>
                  <a:pt x="301373" y="145324"/>
                </a:moveTo>
                <a:cubicBezTo>
                  <a:pt x="77474" y="176329"/>
                  <a:pt x="-76715" y="585266"/>
                  <a:pt x="580264" y="1067944"/>
                </a:cubicBezTo>
                <a:cubicBezTo>
                  <a:pt x="1535870" y="365866"/>
                  <a:pt x="775286" y="-180195"/>
                  <a:pt x="580264" y="365866"/>
                </a:cubicBezTo>
                <a:cubicBezTo>
                  <a:pt x="519320" y="195222"/>
                  <a:pt x="403145" y="131231"/>
                  <a:pt x="301373" y="145324"/>
                </a:cubicBezTo>
                <a:close/>
                <a:moveTo>
                  <a:pt x="237013" y="2324"/>
                </a:moveTo>
                <a:cubicBezTo>
                  <a:pt x="362271" y="-15022"/>
                  <a:pt x="505256" y="63737"/>
                  <a:pt x="580264" y="273760"/>
                </a:cubicBezTo>
                <a:cubicBezTo>
                  <a:pt x="820291" y="-398315"/>
                  <a:pt x="1756395" y="273760"/>
                  <a:pt x="580264" y="1137856"/>
                </a:cubicBezTo>
                <a:cubicBezTo>
                  <a:pt x="-228326" y="543790"/>
                  <a:pt x="-38555" y="40484"/>
                  <a:pt x="237013" y="2324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2" name="心形"/>
          <p:cNvSpPr/>
          <p:nvPr/>
        </p:nvSpPr>
        <p:spPr>
          <a:xfrm>
            <a:off x="615633" y="3787775"/>
            <a:ext cx="2024380" cy="133794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0" name="五边形"/>
          <p:cNvSpPr/>
          <p:nvPr/>
        </p:nvSpPr>
        <p:spPr>
          <a:xfrm>
            <a:off x="9172257" y="2822574"/>
            <a:ext cx="1713865" cy="73469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人"/>
          <p:cNvSpPr/>
          <p:nvPr/>
        </p:nvSpPr>
        <p:spPr bwMode="auto">
          <a:xfrm flipH="1">
            <a:off x="5871210" y="660400"/>
            <a:ext cx="1338580" cy="1534160"/>
          </a:xfrm>
          <a:custGeom>
            <a:avLst/>
            <a:gdLst/>
            <a:ahLst/>
            <a:cxnLst/>
            <a:rect l="0" t="0" r="r" b="b"/>
            <a:pathLst>
              <a:path w="1397000" h="3173413">
                <a:moveTo>
                  <a:pt x="389979" y="723900"/>
                </a:moveTo>
                <a:lnTo>
                  <a:pt x="405857" y="724218"/>
                </a:lnTo>
                <a:lnTo>
                  <a:pt x="419513" y="724852"/>
                </a:lnTo>
                <a:lnTo>
                  <a:pt x="423959" y="724535"/>
                </a:lnTo>
                <a:lnTo>
                  <a:pt x="428405" y="724535"/>
                </a:lnTo>
                <a:lnTo>
                  <a:pt x="969230" y="724535"/>
                </a:lnTo>
                <a:lnTo>
                  <a:pt x="973677" y="724535"/>
                </a:lnTo>
                <a:lnTo>
                  <a:pt x="978123" y="724852"/>
                </a:lnTo>
                <a:lnTo>
                  <a:pt x="991461" y="724218"/>
                </a:lnTo>
                <a:lnTo>
                  <a:pt x="1007339" y="723900"/>
                </a:lnTo>
                <a:lnTo>
                  <a:pt x="1023853" y="724218"/>
                </a:lnTo>
                <a:lnTo>
                  <a:pt x="1041637" y="725170"/>
                </a:lnTo>
                <a:lnTo>
                  <a:pt x="1051164" y="725805"/>
                </a:lnTo>
                <a:lnTo>
                  <a:pt x="1061009" y="727074"/>
                </a:lnTo>
                <a:lnTo>
                  <a:pt x="1071171" y="728344"/>
                </a:lnTo>
                <a:lnTo>
                  <a:pt x="1082286" y="729931"/>
                </a:lnTo>
                <a:lnTo>
                  <a:pt x="1093084" y="731835"/>
                </a:lnTo>
                <a:lnTo>
                  <a:pt x="1104199" y="734057"/>
                </a:lnTo>
                <a:lnTo>
                  <a:pt x="1115631" y="736914"/>
                </a:lnTo>
                <a:lnTo>
                  <a:pt x="1127064" y="739771"/>
                </a:lnTo>
                <a:lnTo>
                  <a:pt x="1139132" y="743263"/>
                </a:lnTo>
                <a:lnTo>
                  <a:pt x="1151199" y="747389"/>
                </a:lnTo>
                <a:lnTo>
                  <a:pt x="1163585" y="751833"/>
                </a:lnTo>
                <a:lnTo>
                  <a:pt x="1175652" y="756912"/>
                </a:lnTo>
                <a:lnTo>
                  <a:pt x="1188355" y="762308"/>
                </a:lnTo>
                <a:lnTo>
                  <a:pt x="1201058" y="768656"/>
                </a:lnTo>
                <a:lnTo>
                  <a:pt x="1213443" y="775639"/>
                </a:lnTo>
                <a:lnTo>
                  <a:pt x="1225829" y="782940"/>
                </a:lnTo>
                <a:lnTo>
                  <a:pt x="1238214" y="791193"/>
                </a:lnTo>
                <a:lnTo>
                  <a:pt x="1250917" y="800080"/>
                </a:lnTo>
                <a:lnTo>
                  <a:pt x="1262985" y="809920"/>
                </a:lnTo>
                <a:lnTo>
                  <a:pt x="1274735" y="820713"/>
                </a:lnTo>
                <a:lnTo>
                  <a:pt x="1286167" y="831822"/>
                </a:lnTo>
                <a:lnTo>
                  <a:pt x="1291884" y="837536"/>
                </a:lnTo>
                <a:lnTo>
                  <a:pt x="1297600" y="843567"/>
                </a:lnTo>
                <a:lnTo>
                  <a:pt x="1303316" y="849598"/>
                </a:lnTo>
                <a:lnTo>
                  <a:pt x="1308715" y="855946"/>
                </a:lnTo>
                <a:lnTo>
                  <a:pt x="1313796" y="862612"/>
                </a:lnTo>
                <a:lnTo>
                  <a:pt x="1318877" y="869277"/>
                </a:lnTo>
                <a:lnTo>
                  <a:pt x="1323959" y="876578"/>
                </a:lnTo>
                <a:lnTo>
                  <a:pt x="1328722" y="883879"/>
                </a:lnTo>
                <a:lnTo>
                  <a:pt x="1333486" y="891179"/>
                </a:lnTo>
                <a:lnTo>
                  <a:pt x="1337932" y="898480"/>
                </a:lnTo>
                <a:lnTo>
                  <a:pt x="1342378" y="906098"/>
                </a:lnTo>
                <a:lnTo>
                  <a:pt x="1346824" y="914033"/>
                </a:lnTo>
                <a:lnTo>
                  <a:pt x="1350952" y="922286"/>
                </a:lnTo>
                <a:lnTo>
                  <a:pt x="1355081" y="930539"/>
                </a:lnTo>
                <a:lnTo>
                  <a:pt x="1360162" y="941966"/>
                </a:lnTo>
                <a:lnTo>
                  <a:pt x="1364925" y="953393"/>
                </a:lnTo>
                <a:lnTo>
                  <a:pt x="1369054" y="965138"/>
                </a:lnTo>
                <a:lnTo>
                  <a:pt x="1373182" y="977199"/>
                </a:lnTo>
                <a:lnTo>
                  <a:pt x="1376993" y="989579"/>
                </a:lnTo>
                <a:lnTo>
                  <a:pt x="1380486" y="1002275"/>
                </a:lnTo>
                <a:lnTo>
                  <a:pt x="1383662" y="1014972"/>
                </a:lnTo>
                <a:lnTo>
                  <a:pt x="1386520" y="1028304"/>
                </a:lnTo>
                <a:lnTo>
                  <a:pt x="1389061" y="1041953"/>
                </a:lnTo>
                <a:lnTo>
                  <a:pt x="1390966" y="1055284"/>
                </a:lnTo>
                <a:lnTo>
                  <a:pt x="1392872" y="1069251"/>
                </a:lnTo>
                <a:lnTo>
                  <a:pt x="1394460" y="1083534"/>
                </a:lnTo>
                <a:lnTo>
                  <a:pt x="1395730" y="1098136"/>
                </a:lnTo>
                <a:lnTo>
                  <a:pt x="1396365" y="1113054"/>
                </a:lnTo>
                <a:lnTo>
                  <a:pt x="1397000" y="1127973"/>
                </a:lnTo>
                <a:lnTo>
                  <a:pt x="1397000" y="1143209"/>
                </a:lnTo>
                <a:lnTo>
                  <a:pt x="1397000" y="1159397"/>
                </a:lnTo>
                <a:lnTo>
                  <a:pt x="1396365" y="1175903"/>
                </a:lnTo>
                <a:lnTo>
                  <a:pt x="1395412" y="1192726"/>
                </a:lnTo>
                <a:lnTo>
                  <a:pt x="1394142" y="1210184"/>
                </a:lnTo>
                <a:lnTo>
                  <a:pt x="1392554" y="1227642"/>
                </a:lnTo>
                <a:lnTo>
                  <a:pt x="1390331" y="1245417"/>
                </a:lnTo>
                <a:lnTo>
                  <a:pt x="1388108" y="1263828"/>
                </a:lnTo>
                <a:lnTo>
                  <a:pt x="1385250" y="1282238"/>
                </a:lnTo>
                <a:lnTo>
                  <a:pt x="1382074" y="1301283"/>
                </a:lnTo>
                <a:lnTo>
                  <a:pt x="1378263" y="1320646"/>
                </a:lnTo>
                <a:lnTo>
                  <a:pt x="1374453" y="1340325"/>
                </a:lnTo>
                <a:lnTo>
                  <a:pt x="1370007" y="1360323"/>
                </a:lnTo>
                <a:lnTo>
                  <a:pt x="1365243" y="1380955"/>
                </a:lnTo>
                <a:lnTo>
                  <a:pt x="1359844" y="1401904"/>
                </a:lnTo>
                <a:lnTo>
                  <a:pt x="1354446" y="1423171"/>
                </a:lnTo>
                <a:lnTo>
                  <a:pt x="1347777" y="1445073"/>
                </a:lnTo>
                <a:lnTo>
                  <a:pt x="1341425" y="1466975"/>
                </a:lnTo>
                <a:lnTo>
                  <a:pt x="1334438" y="1489829"/>
                </a:lnTo>
                <a:lnTo>
                  <a:pt x="1326817" y="1512683"/>
                </a:lnTo>
                <a:lnTo>
                  <a:pt x="1319195" y="1536172"/>
                </a:lnTo>
                <a:lnTo>
                  <a:pt x="1310621" y="1560296"/>
                </a:lnTo>
                <a:lnTo>
                  <a:pt x="1302046" y="1584737"/>
                </a:lnTo>
                <a:lnTo>
                  <a:pt x="1292201" y="1609813"/>
                </a:lnTo>
                <a:lnTo>
                  <a:pt x="1282357" y="1634889"/>
                </a:lnTo>
                <a:lnTo>
                  <a:pt x="1272194" y="1660917"/>
                </a:lnTo>
                <a:lnTo>
                  <a:pt x="1261397" y="1687263"/>
                </a:lnTo>
                <a:lnTo>
                  <a:pt x="1250282" y="1714244"/>
                </a:lnTo>
                <a:lnTo>
                  <a:pt x="1237897" y="1741541"/>
                </a:lnTo>
                <a:lnTo>
                  <a:pt x="1225829" y="1769474"/>
                </a:lnTo>
                <a:lnTo>
                  <a:pt x="1212808" y="1797724"/>
                </a:lnTo>
                <a:lnTo>
                  <a:pt x="1199470" y="1826927"/>
                </a:lnTo>
                <a:lnTo>
                  <a:pt x="1185180" y="1856447"/>
                </a:lnTo>
                <a:lnTo>
                  <a:pt x="1182957" y="1861208"/>
                </a:lnTo>
                <a:lnTo>
                  <a:pt x="1180416" y="1865652"/>
                </a:lnTo>
                <a:lnTo>
                  <a:pt x="1177558" y="1870096"/>
                </a:lnTo>
                <a:lnTo>
                  <a:pt x="1174382" y="1874540"/>
                </a:lnTo>
                <a:lnTo>
                  <a:pt x="1171206" y="1878666"/>
                </a:lnTo>
                <a:lnTo>
                  <a:pt x="1168031" y="1882792"/>
                </a:lnTo>
                <a:lnTo>
                  <a:pt x="1164537" y="1886284"/>
                </a:lnTo>
                <a:lnTo>
                  <a:pt x="1160726" y="1889776"/>
                </a:lnTo>
                <a:lnTo>
                  <a:pt x="1156916" y="1893267"/>
                </a:lnTo>
                <a:lnTo>
                  <a:pt x="1153105" y="1896441"/>
                </a:lnTo>
                <a:lnTo>
                  <a:pt x="1148976" y="1899298"/>
                </a:lnTo>
                <a:lnTo>
                  <a:pt x="1144848" y="1902155"/>
                </a:lnTo>
                <a:lnTo>
                  <a:pt x="1140719" y="1904694"/>
                </a:lnTo>
                <a:lnTo>
                  <a:pt x="1136273" y="1907234"/>
                </a:lnTo>
                <a:lnTo>
                  <a:pt x="1131510" y="1909456"/>
                </a:lnTo>
                <a:lnTo>
                  <a:pt x="1126746" y="1911360"/>
                </a:lnTo>
                <a:lnTo>
                  <a:pt x="1105151" y="1731702"/>
                </a:lnTo>
                <a:lnTo>
                  <a:pt x="1105151" y="1469197"/>
                </a:lnTo>
                <a:lnTo>
                  <a:pt x="1114043" y="1442851"/>
                </a:lnTo>
                <a:lnTo>
                  <a:pt x="1122300" y="1416823"/>
                </a:lnTo>
                <a:lnTo>
                  <a:pt x="1129922" y="1391747"/>
                </a:lnTo>
                <a:lnTo>
                  <a:pt x="1137226" y="1367623"/>
                </a:lnTo>
                <a:lnTo>
                  <a:pt x="1143260" y="1344452"/>
                </a:lnTo>
                <a:lnTo>
                  <a:pt x="1148976" y="1322233"/>
                </a:lnTo>
                <a:lnTo>
                  <a:pt x="1153740" y="1300331"/>
                </a:lnTo>
                <a:lnTo>
                  <a:pt x="1158186" y="1280016"/>
                </a:lnTo>
                <a:lnTo>
                  <a:pt x="1161997" y="1259701"/>
                </a:lnTo>
                <a:lnTo>
                  <a:pt x="1165172" y="1240656"/>
                </a:lnTo>
                <a:lnTo>
                  <a:pt x="1167713" y="1222563"/>
                </a:lnTo>
                <a:lnTo>
                  <a:pt x="1169936" y="1205105"/>
                </a:lnTo>
                <a:lnTo>
                  <a:pt x="1171524" y="1188282"/>
                </a:lnTo>
                <a:lnTo>
                  <a:pt x="1172477" y="1172729"/>
                </a:lnTo>
                <a:lnTo>
                  <a:pt x="1173112" y="1157493"/>
                </a:lnTo>
                <a:lnTo>
                  <a:pt x="1173112" y="1143209"/>
                </a:lnTo>
                <a:lnTo>
                  <a:pt x="1173112" y="1132734"/>
                </a:lnTo>
                <a:lnTo>
                  <a:pt x="1172794" y="1122894"/>
                </a:lnTo>
                <a:lnTo>
                  <a:pt x="1172159" y="1113372"/>
                </a:lnTo>
                <a:lnTo>
                  <a:pt x="1171524" y="1104484"/>
                </a:lnTo>
                <a:lnTo>
                  <a:pt x="1170571" y="1095596"/>
                </a:lnTo>
                <a:lnTo>
                  <a:pt x="1169619" y="1087343"/>
                </a:lnTo>
                <a:lnTo>
                  <a:pt x="1168348" y="1079726"/>
                </a:lnTo>
                <a:lnTo>
                  <a:pt x="1166760" y="1072107"/>
                </a:lnTo>
                <a:lnTo>
                  <a:pt x="1165490" y="1065124"/>
                </a:lnTo>
                <a:lnTo>
                  <a:pt x="1163902" y="1058459"/>
                </a:lnTo>
                <a:lnTo>
                  <a:pt x="1161997" y="1052110"/>
                </a:lnTo>
                <a:lnTo>
                  <a:pt x="1160091" y="1046079"/>
                </a:lnTo>
                <a:lnTo>
                  <a:pt x="1156280" y="1034970"/>
                </a:lnTo>
                <a:lnTo>
                  <a:pt x="1152152" y="1025130"/>
                </a:lnTo>
                <a:lnTo>
                  <a:pt x="1147706" y="1016559"/>
                </a:lnTo>
                <a:lnTo>
                  <a:pt x="1143260" y="1008941"/>
                </a:lnTo>
                <a:lnTo>
                  <a:pt x="1138496" y="1001958"/>
                </a:lnTo>
                <a:lnTo>
                  <a:pt x="1133733" y="995927"/>
                </a:lnTo>
                <a:lnTo>
                  <a:pt x="1128334" y="990531"/>
                </a:lnTo>
                <a:lnTo>
                  <a:pt x="1123253" y="985135"/>
                </a:lnTo>
                <a:lnTo>
                  <a:pt x="1117854" y="980374"/>
                </a:lnTo>
                <a:lnTo>
                  <a:pt x="1112456" y="976247"/>
                </a:lnTo>
                <a:lnTo>
                  <a:pt x="1108645" y="973390"/>
                </a:lnTo>
                <a:lnTo>
                  <a:pt x="1104516" y="970851"/>
                </a:lnTo>
                <a:lnTo>
                  <a:pt x="1100388" y="968629"/>
                </a:lnTo>
                <a:lnTo>
                  <a:pt x="1095942" y="966407"/>
                </a:lnTo>
                <a:lnTo>
                  <a:pt x="1086732" y="962281"/>
                </a:lnTo>
                <a:lnTo>
                  <a:pt x="1076887" y="958789"/>
                </a:lnTo>
                <a:lnTo>
                  <a:pt x="1076887" y="1218437"/>
                </a:lnTo>
                <a:lnTo>
                  <a:pt x="1076887" y="1545377"/>
                </a:lnTo>
                <a:lnTo>
                  <a:pt x="1076887" y="1733289"/>
                </a:lnTo>
                <a:lnTo>
                  <a:pt x="1099753" y="1918661"/>
                </a:lnTo>
                <a:lnTo>
                  <a:pt x="1228052" y="2979788"/>
                </a:lnTo>
                <a:lnTo>
                  <a:pt x="1228687" y="2988676"/>
                </a:lnTo>
                <a:lnTo>
                  <a:pt x="1229005" y="2997564"/>
                </a:lnTo>
                <a:lnTo>
                  <a:pt x="1229005" y="3006134"/>
                </a:lnTo>
                <a:lnTo>
                  <a:pt x="1228687" y="3014704"/>
                </a:lnTo>
                <a:lnTo>
                  <a:pt x="1227734" y="3023275"/>
                </a:lnTo>
                <a:lnTo>
                  <a:pt x="1226464" y="3031527"/>
                </a:lnTo>
                <a:lnTo>
                  <a:pt x="1224558" y="3040098"/>
                </a:lnTo>
                <a:lnTo>
                  <a:pt x="1222653" y="3048351"/>
                </a:lnTo>
                <a:lnTo>
                  <a:pt x="1220112" y="3056286"/>
                </a:lnTo>
                <a:lnTo>
                  <a:pt x="1217254" y="3063904"/>
                </a:lnTo>
                <a:lnTo>
                  <a:pt x="1213761" y="3071522"/>
                </a:lnTo>
                <a:lnTo>
                  <a:pt x="1210268" y="3079140"/>
                </a:lnTo>
                <a:lnTo>
                  <a:pt x="1206457" y="3086441"/>
                </a:lnTo>
                <a:lnTo>
                  <a:pt x="1202011" y="3093741"/>
                </a:lnTo>
                <a:lnTo>
                  <a:pt x="1197565" y="3100724"/>
                </a:lnTo>
                <a:lnTo>
                  <a:pt x="1192484" y="3107073"/>
                </a:lnTo>
                <a:lnTo>
                  <a:pt x="1187085" y="3113739"/>
                </a:lnTo>
                <a:lnTo>
                  <a:pt x="1181369" y="3119770"/>
                </a:lnTo>
                <a:lnTo>
                  <a:pt x="1175652" y="3125483"/>
                </a:lnTo>
                <a:lnTo>
                  <a:pt x="1169301" y="3131197"/>
                </a:lnTo>
                <a:lnTo>
                  <a:pt x="1162949" y="3136275"/>
                </a:lnTo>
                <a:lnTo>
                  <a:pt x="1156280" y="3141354"/>
                </a:lnTo>
                <a:lnTo>
                  <a:pt x="1149611" y="3146433"/>
                </a:lnTo>
                <a:lnTo>
                  <a:pt x="1142307" y="3150559"/>
                </a:lnTo>
                <a:lnTo>
                  <a:pt x="1135003" y="3154685"/>
                </a:lnTo>
                <a:lnTo>
                  <a:pt x="1127064" y="3158177"/>
                </a:lnTo>
                <a:lnTo>
                  <a:pt x="1119125" y="3161669"/>
                </a:lnTo>
                <a:lnTo>
                  <a:pt x="1111185" y="3164525"/>
                </a:lnTo>
                <a:lnTo>
                  <a:pt x="1102928" y="3167065"/>
                </a:lnTo>
                <a:lnTo>
                  <a:pt x="1094671" y="3169287"/>
                </a:lnTo>
                <a:lnTo>
                  <a:pt x="1085779" y="3170874"/>
                </a:lnTo>
                <a:lnTo>
                  <a:pt x="1076887" y="3172143"/>
                </a:lnTo>
                <a:lnTo>
                  <a:pt x="1067995" y="3173096"/>
                </a:lnTo>
                <a:lnTo>
                  <a:pt x="1059421" y="3173413"/>
                </a:lnTo>
                <a:lnTo>
                  <a:pt x="1050529" y="3173413"/>
                </a:lnTo>
                <a:lnTo>
                  <a:pt x="1041955" y="3172778"/>
                </a:lnTo>
                <a:lnTo>
                  <a:pt x="1033380" y="3171826"/>
                </a:lnTo>
                <a:lnTo>
                  <a:pt x="1025123" y="3170556"/>
                </a:lnTo>
                <a:lnTo>
                  <a:pt x="1016549" y="3168969"/>
                </a:lnTo>
                <a:lnTo>
                  <a:pt x="1008292" y="3166747"/>
                </a:lnTo>
                <a:lnTo>
                  <a:pt x="1000353" y="3164208"/>
                </a:lnTo>
                <a:lnTo>
                  <a:pt x="992731" y="3161351"/>
                </a:lnTo>
                <a:lnTo>
                  <a:pt x="985109" y="3158177"/>
                </a:lnTo>
                <a:lnTo>
                  <a:pt x="977487" y="3154368"/>
                </a:lnTo>
                <a:lnTo>
                  <a:pt x="970183" y="3150559"/>
                </a:lnTo>
                <a:lnTo>
                  <a:pt x="962879" y="3146433"/>
                </a:lnTo>
                <a:lnTo>
                  <a:pt x="955892" y="3141354"/>
                </a:lnTo>
                <a:lnTo>
                  <a:pt x="949541" y="3136275"/>
                </a:lnTo>
                <a:lnTo>
                  <a:pt x="943190" y="3131197"/>
                </a:lnTo>
                <a:lnTo>
                  <a:pt x="936838" y="3125483"/>
                </a:lnTo>
                <a:lnTo>
                  <a:pt x="931122" y="3119770"/>
                </a:lnTo>
                <a:lnTo>
                  <a:pt x="925406" y="3113739"/>
                </a:lnTo>
                <a:lnTo>
                  <a:pt x="920324" y="3107390"/>
                </a:lnTo>
                <a:lnTo>
                  <a:pt x="915243" y="3100724"/>
                </a:lnTo>
                <a:lnTo>
                  <a:pt x="910162" y="3093741"/>
                </a:lnTo>
                <a:lnTo>
                  <a:pt x="906034" y="3086123"/>
                </a:lnTo>
                <a:lnTo>
                  <a:pt x="901905" y="3078823"/>
                </a:lnTo>
                <a:lnTo>
                  <a:pt x="898412" y="3071205"/>
                </a:lnTo>
                <a:lnTo>
                  <a:pt x="894919" y="3063587"/>
                </a:lnTo>
                <a:lnTo>
                  <a:pt x="892060" y="3055334"/>
                </a:lnTo>
                <a:lnTo>
                  <a:pt x="889520" y="3047081"/>
                </a:lnTo>
                <a:lnTo>
                  <a:pt x="887614" y="3038828"/>
                </a:lnTo>
                <a:lnTo>
                  <a:pt x="885709" y="3029940"/>
                </a:lnTo>
                <a:lnTo>
                  <a:pt x="884439" y="3021053"/>
                </a:lnTo>
                <a:lnTo>
                  <a:pt x="748518" y="1897076"/>
                </a:lnTo>
                <a:lnTo>
                  <a:pt x="649118" y="1897076"/>
                </a:lnTo>
                <a:lnTo>
                  <a:pt x="512879" y="3021053"/>
                </a:lnTo>
                <a:lnTo>
                  <a:pt x="511609" y="3029940"/>
                </a:lnTo>
                <a:lnTo>
                  <a:pt x="510021" y="3038828"/>
                </a:lnTo>
                <a:lnTo>
                  <a:pt x="507798" y="3047081"/>
                </a:lnTo>
                <a:lnTo>
                  <a:pt x="505258" y="3055334"/>
                </a:lnTo>
                <a:lnTo>
                  <a:pt x="502399" y="3063587"/>
                </a:lnTo>
                <a:lnTo>
                  <a:pt x="498906" y="3071205"/>
                </a:lnTo>
                <a:lnTo>
                  <a:pt x="495413" y="3078823"/>
                </a:lnTo>
                <a:lnTo>
                  <a:pt x="491284" y="3086123"/>
                </a:lnTo>
                <a:lnTo>
                  <a:pt x="487156" y="3093741"/>
                </a:lnTo>
                <a:lnTo>
                  <a:pt x="482392" y="3100724"/>
                </a:lnTo>
                <a:lnTo>
                  <a:pt x="477311" y="3107390"/>
                </a:lnTo>
                <a:lnTo>
                  <a:pt x="472230" y="3113739"/>
                </a:lnTo>
                <a:lnTo>
                  <a:pt x="466196" y="3119770"/>
                </a:lnTo>
                <a:lnTo>
                  <a:pt x="460480" y="3125483"/>
                </a:lnTo>
                <a:lnTo>
                  <a:pt x="454446" y="3131197"/>
                </a:lnTo>
                <a:lnTo>
                  <a:pt x="447777" y="3136275"/>
                </a:lnTo>
                <a:lnTo>
                  <a:pt x="441426" y="3141354"/>
                </a:lnTo>
                <a:lnTo>
                  <a:pt x="434439" y="3146433"/>
                </a:lnTo>
                <a:lnTo>
                  <a:pt x="427452" y="3150559"/>
                </a:lnTo>
                <a:lnTo>
                  <a:pt x="420148" y="3154368"/>
                </a:lnTo>
                <a:lnTo>
                  <a:pt x="412209" y="3158177"/>
                </a:lnTo>
                <a:lnTo>
                  <a:pt x="404587" y="3161351"/>
                </a:lnTo>
                <a:lnTo>
                  <a:pt x="396965" y="3164208"/>
                </a:lnTo>
                <a:lnTo>
                  <a:pt x="389026" y="3166747"/>
                </a:lnTo>
                <a:lnTo>
                  <a:pt x="380769" y="3168969"/>
                </a:lnTo>
                <a:lnTo>
                  <a:pt x="372512" y="3170556"/>
                </a:lnTo>
                <a:lnTo>
                  <a:pt x="364256" y="3171826"/>
                </a:lnTo>
                <a:lnTo>
                  <a:pt x="355363" y="3172778"/>
                </a:lnTo>
                <a:lnTo>
                  <a:pt x="346789" y="3173413"/>
                </a:lnTo>
                <a:lnTo>
                  <a:pt x="338215" y="3173413"/>
                </a:lnTo>
                <a:lnTo>
                  <a:pt x="329323" y="3173096"/>
                </a:lnTo>
                <a:lnTo>
                  <a:pt x="320431" y="3172143"/>
                </a:lnTo>
                <a:lnTo>
                  <a:pt x="311856" y="3170874"/>
                </a:lnTo>
                <a:lnTo>
                  <a:pt x="302964" y="3169287"/>
                </a:lnTo>
                <a:lnTo>
                  <a:pt x="294390" y="3167065"/>
                </a:lnTo>
                <a:lnTo>
                  <a:pt x="286133" y="3164525"/>
                </a:lnTo>
                <a:lnTo>
                  <a:pt x="278193" y="3161669"/>
                </a:lnTo>
                <a:lnTo>
                  <a:pt x="270254" y="3158177"/>
                </a:lnTo>
                <a:lnTo>
                  <a:pt x="262632" y="3154685"/>
                </a:lnTo>
                <a:lnTo>
                  <a:pt x="255328" y="3150559"/>
                </a:lnTo>
                <a:lnTo>
                  <a:pt x="248024" y="3146433"/>
                </a:lnTo>
                <a:lnTo>
                  <a:pt x="241038" y="3141354"/>
                </a:lnTo>
                <a:lnTo>
                  <a:pt x="234369" y="3136275"/>
                </a:lnTo>
                <a:lnTo>
                  <a:pt x="228017" y="3131197"/>
                </a:lnTo>
                <a:lnTo>
                  <a:pt x="221666" y="3125483"/>
                </a:lnTo>
                <a:lnTo>
                  <a:pt x="215949" y="3119770"/>
                </a:lnTo>
                <a:lnTo>
                  <a:pt x="210551" y="3113739"/>
                </a:lnTo>
                <a:lnTo>
                  <a:pt x="205152" y="3107073"/>
                </a:lnTo>
                <a:lnTo>
                  <a:pt x="200071" y="3100724"/>
                </a:lnTo>
                <a:lnTo>
                  <a:pt x="195625" y="3093741"/>
                </a:lnTo>
                <a:lnTo>
                  <a:pt x="190861" y="3086441"/>
                </a:lnTo>
                <a:lnTo>
                  <a:pt x="187050" y="3079140"/>
                </a:lnTo>
                <a:lnTo>
                  <a:pt x="183557" y="3071522"/>
                </a:lnTo>
                <a:lnTo>
                  <a:pt x="180064" y="3063904"/>
                </a:lnTo>
                <a:lnTo>
                  <a:pt x="177206" y="3056286"/>
                </a:lnTo>
                <a:lnTo>
                  <a:pt x="174665" y="3048351"/>
                </a:lnTo>
                <a:lnTo>
                  <a:pt x="172760" y="3040098"/>
                </a:lnTo>
                <a:lnTo>
                  <a:pt x="170854" y="3031527"/>
                </a:lnTo>
                <a:lnTo>
                  <a:pt x="169584" y="3023275"/>
                </a:lnTo>
                <a:lnTo>
                  <a:pt x="168631" y="3014704"/>
                </a:lnTo>
                <a:lnTo>
                  <a:pt x="168313" y="3006134"/>
                </a:lnTo>
                <a:lnTo>
                  <a:pt x="168313" y="2997564"/>
                </a:lnTo>
                <a:lnTo>
                  <a:pt x="168631" y="2988676"/>
                </a:lnTo>
                <a:lnTo>
                  <a:pt x="169584" y="2979788"/>
                </a:lnTo>
                <a:lnTo>
                  <a:pt x="297565" y="1918661"/>
                </a:lnTo>
                <a:lnTo>
                  <a:pt x="320431" y="1733289"/>
                </a:lnTo>
                <a:lnTo>
                  <a:pt x="320431" y="1545695"/>
                </a:lnTo>
                <a:lnTo>
                  <a:pt x="320431" y="1218437"/>
                </a:lnTo>
                <a:lnTo>
                  <a:pt x="320431" y="958472"/>
                </a:lnTo>
                <a:lnTo>
                  <a:pt x="315032" y="960376"/>
                </a:lnTo>
                <a:lnTo>
                  <a:pt x="309633" y="962598"/>
                </a:lnTo>
                <a:lnTo>
                  <a:pt x="299788" y="967360"/>
                </a:lnTo>
                <a:lnTo>
                  <a:pt x="295025" y="969899"/>
                </a:lnTo>
                <a:lnTo>
                  <a:pt x="290579" y="972438"/>
                </a:lnTo>
                <a:lnTo>
                  <a:pt x="286450" y="975295"/>
                </a:lnTo>
                <a:lnTo>
                  <a:pt x="282004" y="978152"/>
                </a:lnTo>
                <a:lnTo>
                  <a:pt x="277876" y="981326"/>
                </a:lnTo>
                <a:lnTo>
                  <a:pt x="274065" y="984817"/>
                </a:lnTo>
                <a:lnTo>
                  <a:pt x="270254" y="988944"/>
                </a:lnTo>
                <a:lnTo>
                  <a:pt x="266443" y="993070"/>
                </a:lnTo>
                <a:lnTo>
                  <a:pt x="262632" y="997514"/>
                </a:lnTo>
                <a:lnTo>
                  <a:pt x="259139" y="1002275"/>
                </a:lnTo>
                <a:lnTo>
                  <a:pt x="255646" y="1007354"/>
                </a:lnTo>
                <a:lnTo>
                  <a:pt x="252153" y="1012750"/>
                </a:lnTo>
                <a:lnTo>
                  <a:pt x="248342" y="1018781"/>
                </a:lnTo>
                <a:lnTo>
                  <a:pt x="245166" y="1025130"/>
                </a:lnTo>
                <a:lnTo>
                  <a:pt x="241038" y="1034970"/>
                </a:lnTo>
                <a:lnTo>
                  <a:pt x="236909" y="1046079"/>
                </a:lnTo>
                <a:lnTo>
                  <a:pt x="235321" y="1052110"/>
                </a:lnTo>
                <a:lnTo>
                  <a:pt x="233416" y="1058459"/>
                </a:lnTo>
                <a:lnTo>
                  <a:pt x="231828" y="1065124"/>
                </a:lnTo>
                <a:lnTo>
                  <a:pt x="230240" y="1072107"/>
                </a:lnTo>
                <a:lnTo>
                  <a:pt x="228970" y="1079726"/>
                </a:lnTo>
                <a:lnTo>
                  <a:pt x="227699" y="1087343"/>
                </a:lnTo>
                <a:lnTo>
                  <a:pt x="226747" y="1095596"/>
                </a:lnTo>
                <a:lnTo>
                  <a:pt x="225794" y="1104484"/>
                </a:lnTo>
                <a:lnTo>
                  <a:pt x="225159" y="1113372"/>
                </a:lnTo>
                <a:lnTo>
                  <a:pt x="224524" y="1122894"/>
                </a:lnTo>
                <a:lnTo>
                  <a:pt x="224206" y="1132734"/>
                </a:lnTo>
                <a:lnTo>
                  <a:pt x="223889" y="1143209"/>
                </a:lnTo>
                <a:lnTo>
                  <a:pt x="224206" y="1157493"/>
                </a:lnTo>
                <a:lnTo>
                  <a:pt x="224841" y="1172729"/>
                </a:lnTo>
                <a:lnTo>
                  <a:pt x="225794" y="1188282"/>
                </a:lnTo>
                <a:lnTo>
                  <a:pt x="227382" y="1205105"/>
                </a:lnTo>
                <a:lnTo>
                  <a:pt x="229605" y="1222563"/>
                </a:lnTo>
                <a:lnTo>
                  <a:pt x="232146" y="1240974"/>
                </a:lnTo>
                <a:lnTo>
                  <a:pt x="235321" y="1260019"/>
                </a:lnTo>
                <a:lnTo>
                  <a:pt x="239132" y="1280016"/>
                </a:lnTo>
                <a:lnTo>
                  <a:pt x="243578" y="1300648"/>
                </a:lnTo>
                <a:lnTo>
                  <a:pt x="248342" y="1322233"/>
                </a:lnTo>
                <a:lnTo>
                  <a:pt x="254376" y="1344769"/>
                </a:lnTo>
                <a:lnTo>
                  <a:pt x="260409" y="1367941"/>
                </a:lnTo>
                <a:lnTo>
                  <a:pt x="267396" y="1392065"/>
                </a:lnTo>
                <a:lnTo>
                  <a:pt x="275018" y="1416823"/>
                </a:lnTo>
                <a:lnTo>
                  <a:pt x="283275" y="1442851"/>
                </a:lnTo>
                <a:lnTo>
                  <a:pt x="292167" y="1469514"/>
                </a:lnTo>
                <a:lnTo>
                  <a:pt x="292167" y="1731384"/>
                </a:lnTo>
                <a:lnTo>
                  <a:pt x="270572" y="1911360"/>
                </a:lnTo>
                <a:lnTo>
                  <a:pt x="266126" y="1909456"/>
                </a:lnTo>
                <a:lnTo>
                  <a:pt x="261362" y="1907234"/>
                </a:lnTo>
                <a:lnTo>
                  <a:pt x="257234" y="1904694"/>
                </a:lnTo>
                <a:lnTo>
                  <a:pt x="252788" y="1902155"/>
                </a:lnTo>
                <a:lnTo>
                  <a:pt x="248342" y="1899298"/>
                </a:lnTo>
                <a:lnTo>
                  <a:pt x="244213" y="1896441"/>
                </a:lnTo>
                <a:lnTo>
                  <a:pt x="240402" y="1893267"/>
                </a:lnTo>
                <a:lnTo>
                  <a:pt x="236592" y="1889776"/>
                </a:lnTo>
                <a:lnTo>
                  <a:pt x="232781" y="1886284"/>
                </a:lnTo>
                <a:lnTo>
                  <a:pt x="229287" y="1882792"/>
                </a:lnTo>
                <a:lnTo>
                  <a:pt x="226112" y="1878666"/>
                </a:lnTo>
                <a:lnTo>
                  <a:pt x="222936" y="1874540"/>
                </a:lnTo>
                <a:lnTo>
                  <a:pt x="219760" y="1870096"/>
                </a:lnTo>
                <a:lnTo>
                  <a:pt x="216902" y="1865652"/>
                </a:lnTo>
                <a:lnTo>
                  <a:pt x="214361" y="1861208"/>
                </a:lnTo>
                <a:lnTo>
                  <a:pt x="212138" y="1856447"/>
                </a:lnTo>
                <a:lnTo>
                  <a:pt x="198165" y="1826927"/>
                </a:lnTo>
                <a:lnTo>
                  <a:pt x="184510" y="1797724"/>
                </a:lnTo>
                <a:lnTo>
                  <a:pt x="171489" y="1769474"/>
                </a:lnTo>
                <a:lnTo>
                  <a:pt x="159421" y="1741541"/>
                </a:lnTo>
                <a:lnTo>
                  <a:pt x="147354" y="1714244"/>
                </a:lnTo>
                <a:lnTo>
                  <a:pt x="135921" y="1687263"/>
                </a:lnTo>
                <a:lnTo>
                  <a:pt x="125124" y="1660917"/>
                </a:lnTo>
                <a:lnTo>
                  <a:pt x="114961" y="1634889"/>
                </a:lnTo>
                <a:lnTo>
                  <a:pt x="105117" y="1609813"/>
                </a:lnTo>
                <a:lnTo>
                  <a:pt x="95589" y="1584737"/>
                </a:lnTo>
                <a:lnTo>
                  <a:pt x="87015" y="1560296"/>
                </a:lnTo>
                <a:lnTo>
                  <a:pt x="78123" y="1536172"/>
                </a:lnTo>
                <a:lnTo>
                  <a:pt x="70184" y="1512683"/>
                </a:lnTo>
                <a:lnTo>
                  <a:pt x="62880" y="1489829"/>
                </a:lnTo>
                <a:lnTo>
                  <a:pt x="55893" y="1466975"/>
                </a:lnTo>
                <a:lnTo>
                  <a:pt x="49224" y="1445073"/>
                </a:lnTo>
                <a:lnTo>
                  <a:pt x="43190" y="1423171"/>
                </a:lnTo>
                <a:lnTo>
                  <a:pt x="37474" y="1401904"/>
                </a:lnTo>
                <a:lnTo>
                  <a:pt x="32393" y="1380955"/>
                </a:lnTo>
                <a:lnTo>
                  <a:pt x="27311" y="1360323"/>
                </a:lnTo>
                <a:lnTo>
                  <a:pt x="22865" y="1340325"/>
                </a:lnTo>
                <a:lnTo>
                  <a:pt x="18737" y="1320646"/>
                </a:lnTo>
                <a:lnTo>
                  <a:pt x="15244" y="1301283"/>
                </a:lnTo>
                <a:lnTo>
                  <a:pt x="12068" y="1282238"/>
                </a:lnTo>
                <a:lnTo>
                  <a:pt x="9210" y="1263828"/>
                </a:lnTo>
                <a:lnTo>
                  <a:pt x="6987" y="1245417"/>
                </a:lnTo>
                <a:lnTo>
                  <a:pt x="4764" y="1227642"/>
                </a:lnTo>
                <a:lnTo>
                  <a:pt x="3176" y="1210184"/>
                </a:lnTo>
                <a:lnTo>
                  <a:pt x="1906" y="1192726"/>
                </a:lnTo>
                <a:lnTo>
                  <a:pt x="953" y="1175903"/>
                </a:lnTo>
                <a:lnTo>
                  <a:pt x="318" y="1159397"/>
                </a:lnTo>
                <a:lnTo>
                  <a:pt x="0" y="1143209"/>
                </a:lnTo>
                <a:lnTo>
                  <a:pt x="318" y="1127973"/>
                </a:lnTo>
                <a:lnTo>
                  <a:pt x="953" y="1113054"/>
                </a:lnTo>
                <a:lnTo>
                  <a:pt x="1588" y="1098136"/>
                </a:lnTo>
                <a:lnTo>
                  <a:pt x="2858" y="1083534"/>
                </a:lnTo>
                <a:lnTo>
                  <a:pt x="4446" y="1069251"/>
                </a:lnTo>
                <a:lnTo>
                  <a:pt x="6034" y="1055284"/>
                </a:lnTo>
                <a:lnTo>
                  <a:pt x="8257" y="1041953"/>
                </a:lnTo>
                <a:lnTo>
                  <a:pt x="10798" y="1028304"/>
                </a:lnTo>
                <a:lnTo>
                  <a:pt x="13656" y="1014972"/>
                </a:lnTo>
                <a:lnTo>
                  <a:pt x="16832" y="1002275"/>
                </a:lnTo>
                <a:lnTo>
                  <a:pt x="20325" y="989579"/>
                </a:lnTo>
                <a:lnTo>
                  <a:pt x="23818" y="977199"/>
                </a:lnTo>
                <a:lnTo>
                  <a:pt x="27947" y="965138"/>
                </a:lnTo>
                <a:lnTo>
                  <a:pt x="32710" y="953393"/>
                </a:lnTo>
                <a:lnTo>
                  <a:pt x="37474" y="941966"/>
                </a:lnTo>
                <a:lnTo>
                  <a:pt x="42555" y="930539"/>
                </a:lnTo>
                <a:lnTo>
                  <a:pt x="47636" y="919429"/>
                </a:lnTo>
                <a:lnTo>
                  <a:pt x="53352" y="908955"/>
                </a:lnTo>
                <a:lnTo>
                  <a:pt x="59069" y="898797"/>
                </a:lnTo>
                <a:lnTo>
                  <a:pt x="65420" y="888640"/>
                </a:lnTo>
                <a:lnTo>
                  <a:pt x="71772" y="879117"/>
                </a:lnTo>
                <a:lnTo>
                  <a:pt x="78441" y="869595"/>
                </a:lnTo>
                <a:lnTo>
                  <a:pt x="85427" y="860390"/>
                </a:lnTo>
                <a:lnTo>
                  <a:pt x="92414" y="851819"/>
                </a:lnTo>
                <a:lnTo>
                  <a:pt x="99718" y="843567"/>
                </a:lnTo>
                <a:lnTo>
                  <a:pt x="107340" y="835314"/>
                </a:lnTo>
                <a:lnTo>
                  <a:pt x="114961" y="827696"/>
                </a:lnTo>
                <a:lnTo>
                  <a:pt x="122583" y="820078"/>
                </a:lnTo>
                <a:lnTo>
                  <a:pt x="130522" y="813094"/>
                </a:lnTo>
                <a:lnTo>
                  <a:pt x="138462" y="806429"/>
                </a:lnTo>
                <a:lnTo>
                  <a:pt x="146719" y="800080"/>
                </a:lnTo>
                <a:lnTo>
                  <a:pt x="154975" y="794049"/>
                </a:lnTo>
                <a:lnTo>
                  <a:pt x="163232" y="788653"/>
                </a:lnTo>
                <a:lnTo>
                  <a:pt x="171489" y="783257"/>
                </a:lnTo>
                <a:lnTo>
                  <a:pt x="179746" y="778179"/>
                </a:lnTo>
                <a:lnTo>
                  <a:pt x="188321" y="773417"/>
                </a:lnTo>
                <a:lnTo>
                  <a:pt x="196895" y="768973"/>
                </a:lnTo>
                <a:lnTo>
                  <a:pt x="205152" y="764530"/>
                </a:lnTo>
                <a:lnTo>
                  <a:pt x="213409" y="760403"/>
                </a:lnTo>
                <a:lnTo>
                  <a:pt x="221666" y="756912"/>
                </a:lnTo>
                <a:lnTo>
                  <a:pt x="229605" y="753420"/>
                </a:lnTo>
                <a:lnTo>
                  <a:pt x="237862" y="750246"/>
                </a:lnTo>
                <a:lnTo>
                  <a:pt x="245801" y="747389"/>
                </a:lnTo>
                <a:lnTo>
                  <a:pt x="254376" y="744532"/>
                </a:lnTo>
                <a:lnTo>
                  <a:pt x="269937" y="739771"/>
                </a:lnTo>
                <a:lnTo>
                  <a:pt x="285498" y="735645"/>
                </a:lnTo>
                <a:lnTo>
                  <a:pt x="300424" y="732470"/>
                </a:lnTo>
                <a:lnTo>
                  <a:pt x="315349" y="729931"/>
                </a:lnTo>
                <a:lnTo>
                  <a:pt x="329323" y="727709"/>
                </a:lnTo>
                <a:lnTo>
                  <a:pt x="342978" y="726439"/>
                </a:lnTo>
                <a:lnTo>
                  <a:pt x="355681" y="725170"/>
                </a:lnTo>
                <a:lnTo>
                  <a:pt x="368066" y="724535"/>
                </a:lnTo>
                <a:lnTo>
                  <a:pt x="379499" y="724218"/>
                </a:lnTo>
                <a:lnTo>
                  <a:pt x="389979" y="723900"/>
                </a:lnTo>
                <a:close/>
                <a:moveTo>
                  <a:pt x="691663" y="0"/>
                </a:moveTo>
                <a:lnTo>
                  <a:pt x="699930" y="0"/>
                </a:lnTo>
                <a:lnTo>
                  <a:pt x="707562" y="0"/>
                </a:lnTo>
                <a:lnTo>
                  <a:pt x="715511" y="318"/>
                </a:lnTo>
                <a:lnTo>
                  <a:pt x="723143" y="954"/>
                </a:lnTo>
                <a:lnTo>
                  <a:pt x="731092" y="1590"/>
                </a:lnTo>
                <a:lnTo>
                  <a:pt x="739042" y="2544"/>
                </a:lnTo>
                <a:lnTo>
                  <a:pt x="746991" y="3498"/>
                </a:lnTo>
                <a:lnTo>
                  <a:pt x="754941" y="4770"/>
                </a:lnTo>
                <a:lnTo>
                  <a:pt x="762890" y="6360"/>
                </a:lnTo>
                <a:lnTo>
                  <a:pt x="770840" y="8268"/>
                </a:lnTo>
                <a:lnTo>
                  <a:pt x="778789" y="10175"/>
                </a:lnTo>
                <a:lnTo>
                  <a:pt x="786421" y="12083"/>
                </a:lnTo>
                <a:lnTo>
                  <a:pt x="794053" y="14627"/>
                </a:lnTo>
                <a:lnTo>
                  <a:pt x="801684" y="16853"/>
                </a:lnTo>
                <a:lnTo>
                  <a:pt x="809634" y="19715"/>
                </a:lnTo>
                <a:lnTo>
                  <a:pt x="816947" y="22577"/>
                </a:lnTo>
                <a:lnTo>
                  <a:pt x="824261" y="25438"/>
                </a:lnTo>
                <a:lnTo>
                  <a:pt x="831256" y="28618"/>
                </a:lnTo>
                <a:lnTo>
                  <a:pt x="838252" y="32116"/>
                </a:lnTo>
                <a:lnTo>
                  <a:pt x="845247" y="35614"/>
                </a:lnTo>
                <a:lnTo>
                  <a:pt x="851925" y="39112"/>
                </a:lnTo>
                <a:lnTo>
                  <a:pt x="858921" y="42927"/>
                </a:lnTo>
                <a:lnTo>
                  <a:pt x="872276" y="51513"/>
                </a:lnTo>
                <a:lnTo>
                  <a:pt x="884677" y="60098"/>
                </a:lnTo>
                <a:lnTo>
                  <a:pt x="896760" y="69320"/>
                </a:lnTo>
                <a:lnTo>
                  <a:pt x="908526" y="79177"/>
                </a:lnTo>
                <a:lnTo>
                  <a:pt x="919655" y="89353"/>
                </a:lnTo>
                <a:lnTo>
                  <a:pt x="930466" y="100482"/>
                </a:lnTo>
                <a:lnTo>
                  <a:pt x="940324" y="111929"/>
                </a:lnTo>
                <a:lnTo>
                  <a:pt x="949863" y="123695"/>
                </a:lnTo>
                <a:lnTo>
                  <a:pt x="958449" y="135778"/>
                </a:lnTo>
                <a:lnTo>
                  <a:pt x="966716" y="148497"/>
                </a:lnTo>
                <a:lnTo>
                  <a:pt x="974666" y="161534"/>
                </a:lnTo>
                <a:lnTo>
                  <a:pt x="981661" y="174889"/>
                </a:lnTo>
                <a:lnTo>
                  <a:pt x="988021" y="188563"/>
                </a:lnTo>
                <a:lnTo>
                  <a:pt x="993744" y="202554"/>
                </a:lnTo>
                <a:lnTo>
                  <a:pt x="998832" y="217181"/>
                </a:lnTo>
                <a:lnTo>
                  <a:pt x="1003284" y="231490"/>
                </a:lnTo>
                <a:lnTo>
                  <a:pt x="1007100" y="246435"/>
                </a:lnTo>
                <a:lnTo>
                  <a:pt x="1009961" y="261380"/>
                </a:lnTo>
                <a:lnTo>
                  <a:pt x="1012187" y="276643"/>
                </a:lnTo>
                <a:lnTo>
                  <a:pt x="1013777" y="291906"/>
                </a:lnTo>
                <a:lnTo>
                  <a:pt x="1014095" y="299856"/>
                </a:lnTo>
                <a:lnTo>
                  <a:pt x="1014413" y="307488"/>
                </a:lnTo>
                <a:lnTo>
                  <a:pt x="1014413" y="315119"/>
                </a:lnTo>
                <a:lnTo>
                  <a:pt x="1014413" y="323387"/>
                </a:lnTo>
                <a:lnTo>
                  <a:pt x="1014095" y="331018"/>
                </a:lnTo>
                <a:lnTo>
                  <a:pt x="1013459" y="338968"/>
                </a:lnTo>
                <a:lnTo>
                  <a:pt x="1012823" y="346917"/>
                </a:lnTo>
                <a:lnTo>
                  <a:pt x="1011869" y="354867"/>
                </a:lnTo>
                <a:lnTo>
                  <a:pt x="1010915" y="362498"/>
                </a:lnTo>
                <a:lnTo>
                  <a:pt x="1009644" y="370448"/>
                </a:lnTo>
                <a:lnTo>
                  <a:pt x="1008054" y="378715"/>
                </a:lnTo>
                <a:lnTo>
                  <a:pt x="1006146" y="386665"/>
                </a:lnTo>
                <a:lnTo>
                  <a:pt x="1004238" y="394614"/>
                </a:lnTo>
                <a:lnTo>
                  <a:pt x="1002330" y="402246"/>
                </a:lnTo>
                <a:lnTo>
                  <a:pt x="999786" y="409877"/>
                </a:lnTo>
                <a:lnTo>
                  <a:pt x="997560" y="417509"/>
                </a:lnTo>
                <a:lnTo>
                  <a:pt x="994698" y="424822"/>
                </a:lnTo>
                <a:lnTo>
                  <a:pt x="991837" y="432136"/>
                </a:lnTo>
                <a:lnTo>
                  <a:pt x="988975" y="439767"/>
                </a:lnTo>
                <a:lnTo>
                  <a:pt x="985795" y="447081"/>
                </a:lnTo>
                <a:lnTo>
                  <a:pt x="982297" y="454077"/>
                </a:lnTo>
                <a:lnTo>
                  <a:pt x="978799" y="461072"/>
                </a:lnTo>
                <a:lnTo>
                  <a:pt x="975302" y="467750"/>
                </a:lnTo>
                <a:lnTo>
                  <a:pt x="971486" y="474427"/>
                </a:lnTo>
                <a:lnTo>
                  <a:pt x="962900" y="487465"/>
                </a:lnTo>
                <a:lnTo>
                  <a:pt x="954315" y="500502"/>
                </a:lnTo>
                <a:lnTo>
                  <a:pt x="945093" y="512585"/>
                </a:lnTo>
                <a:lnTo>
                  <a:pt x="935236" y="524032"/>
                </a:lnTo>
                <a:lnTo>
                  <a:pt x="925061" y="535162"/>
                </a:lnTo>
                <a:lnTo>
                  <a:pt x="914249" y="545973"/>
                </a:lnTo>
                <a:lnTo>
                  <a:pt x="902484" y="556148"/>
                </a:lnTo>
                <a:lnTo>
                  <a:pt x="890719" y="565370"/>
                </a:lnTo>
                <a:lnTo>
                  <a:pt x="878635" y="574273"/>
                </a:lnTo>
                <a:lnTo>
                  <a:pt x="865916" y="582541"/>
                </a:lnTo>
                <a:lnTo>
                  <a:pt x="852879" y="590172"/>
                </a:lnTo>
                <a:lnTo>
                  <a:pt x="839524" y="597168"/>
                </a:lnTo>
                <a:lnTo>
                  <a:pt x="825851" y="603846"/>
                </a:lnTo>
                <a:lnTo>
                  <a:pt x="811859" y="609569"/>
                </a:lnTo>
                <a:lnTo>
                  <a:pt x="797232" y="614657"/>
                </a:lnTo>
                <a:lnTo>
                  <a:pt x="782923" y="619109"/>
                </a:lnTo>
                <a:lnTo>
                  <a:pt x="767978" y="622606"/>
                </a:lnTo>
                <a:lnTo>
                  <a:pt x="753033" y="625786"/>
                </a:lnTo>
                <a:lnTo>
                  <a:pt x="737770" y="628012"/>
                </a:lnTo>
                <a:lnTo>
                  <a:pt x="722507" y="629602"/>
                </a:lnTo>
                <a:lnTo>
                  <a:pt x="714557" y="629920"/>
                </a:lnTo>
                <a:lnTo>
                  <a:pt x="706926" y="630238"/>
                </a:lnTo>
                <a:lnTo>
                  <a:pt x="699294" y="630238"/>
                </a:lnTo>
                <a:lnTo>
                  <a:pt x="691027" y="630238"/>
                </a:lnTo>
                <a:lnTo>
                  <a:pt x="683395" y="629920"/>
                </a:lnTo>
                <a:lnTo>
                  <a:pt x="675446" y="629284"/>
                </a:lnTo>
                <a:lnTo>
                  <a:pt x="667496" y="628648"/>
                </a:lnTo>
                <a:lnTo>
                  <a:pt x="659547" y="627694"/>
                </a:lnTo>
                <a:lnTo>
                  <a:pt x="651915" y="626740"/>
                </a:lnTo>
                <a:lnTo>
                  <a:pt x="643966" y="625150"/>
                </a:lnTo>
                <a:lnTo>
                  <a:pt x="635698" y="623878"/>
                </a:lnTo>
                <a:lnTo>
                  <a:pt x="627749" y="621970"/>
                </a:lnTo>
                <a:lnTo>
                  <a:pt x="619799" y="620063"/>
                </a:lnTo>
                <a:lnTo>
                  <a:pt x="612167" y="617837"/>
                </a:lnTo>
                <a:lnTo>
                  <a:pt x="604536" y="615611"/>
                </a:lnTo>
                <a:lnTo>
                  <a:pt x="596904" y="613067"/>
                </a:lnTo>
                <a:lnTo>
                  <a:pt x="589591" y="610523"/>
                </a:lnTo>
                <a:lnTo>
                  <a:pt x="582277" y="607661"/>
                </a:lnTo>
                <a:lnTo>
                  <a:pt x="574646" y="604800"/>
                </a:lnTo>
                <a:lnTo>
                  <a:pt x="567332" y="601620"/>
                </a:lnTo>
                <a:lnTo>
                  <a:pt x="560337" y="597804"/>
                </a:lnTo>
                <a:lnTo>
                  <a:pt x="553341" y="594306"/>
                </a:lnTo>
                <a:lnTo>
                  <a:pt x="546663" y="590808"/>
                </a:lnTo>
                <a:lnTo>
                  <a:pt x="539986" y="586993"/>
                </a:lnTo>
                <a:lnTo>
                  <a:pt x="526949" y="578725"/>
                </a:lnTo>
                <a:lnTo>
                  <a:pt x="513911" y="570140"/>
                </a:lnTo>
                <a:lnTo>
                  <a:pt x="501828" y="560918"/>
                </a:lnTo>
                <a:lnTo>
                  <a:pt x="490381" y="551061"/>
                </a:lnTo>
                <a:lnTo>
                  <a:pt x="479252" y="540249"/>
                </a:lnTo>
                <a:lnTo>
                  <a:pt x="468440" y="529438"/>
                </a:lnTo>
                <a:lnTo>
                  <a:pt x="458265" y="518309"/>
                </a:lnTo>
                <a:lnTo>
                  <a:pt x="449043" y="506544"/>
                </a:lnTo>
                <a:lnTo>
                  <a:pt x="440140" y="494460"/>
                </a:lnTo>
                <a:lnTo>
                  <a:pt x="431872" y="481423"/>
                </a:lnTo>
                <a:lnTo>
                  <a:pt x="424241" y="468386"/>
                </a:lnTo>
                <a:lnTo>
                  <a:pt x="417245" y="455031"/>
                </a:lnTo>
                <a:lnTo>
                  <a:pt x="410568" y="441675"/>
                </a:lnTo>
                <a:lnTo>
                  <a:pt x="404844" y="427366"/>
                </a:lnTo>
                <a:lnTo>
                  <a:pt x="399756" y="413057"/>
                </a:lnTo>
                <a:lnTo>
                  <a:pt x="395305" y="398430"/>
                </a:lnTo>
                <a:lnTo>
                  <a:pt x="391489" y="383803"/>
                </a:lnTo>
                <a:lnTo>
                  <a:pt x="388627" y="368540"/>
                </a:lnTo>
                <a:lnTo>
                  <a:pt x="386401" y="353277"/>
                </a:lnTo>
                <a:lnTo>
                  <a:pt x="384811" y="338014"/>
                </a:lnTo>
                <a:lnTo>
                  <a:pt x="384493" y="330382"/>
                </a:lnTo>
                <a:lnTo>
                  <a:pt x="384175" y="322751"/>
                </a:lnTo>
                <a:lnTo>
                  <a:pt x="384175" y="314483"/>
                </a:lnTo>
                <a:lnTo>
                  <a:pt x="384175" y="306851"/>
                </a:lnTo>
                <a:lnTo>
                  <a:pt x="384493" y="298902"/>
                </a:lnTo>
                <a:lnTo>
                  <a:pt x="385129" y="291270"/>
                </a:lnTo>
                <a:lnTo>
                  <a:pt x="385765" y="283321"/>
                </a:lnTo>
                <a:lnTo>
                  <a:pt x="386719" y="275371"/>
                </a:lnTo>
                <a:lnTo>
                  <a:pt x="387673" y="267422"/>
                </a:lnTo>
                <a:lnTo>
                  <a:pt x="389263" y="259472"/>
                </a:lnTo>
                <a:lnTo>
                  <a:pt x="390535" y="251523"/>
                </a:lnTo>
                <a:lnTo>
                  <a:pt x="392443" y="243573"/>
                </a:lnTo>
                <a:lnTo>
                  <a:pt x="394351" y="235624"/>
                </a:lnTo>
                <a:lnTo>
                  <a:pt x="396577" y="227992"/>
                </a:lnTo>
                <a:lnTo>
                  <a:pt x="398802" y="220361"/>
                </a:lnTo>
                <a:lnTo>
                  <a:pt x="401346" y="212729"/>
                </a:lnTo>
                <a:lnTo>
                  <a:pt x="403890" y="204780"/>
                </a:lnTo>
                <a:lnTo>
                  <a:pt x="406752" y="197466"/>
                </a:lnTo>
                <a:lnTo>
                  <a:pt x="409614" y="190153"/>
                </a:lnTo>
                <a:lnTo>
                  <a:pt x="412794" y="183157"/>
                </a:lnTo>
                <a:lnTo>
                  <a:pt x="416609" y="176161"/>
                </a:lnTo>
                <a:lnTo>
                  <a:pt x="420107" y="169166"/>
                </a:lnTo>
                <a:lnTo>
                  <a:pt x="423605" y="162488"/>
                </a:lnTo>
                <a:lnTo>
                  <a:pt x="427421" y="155811"/>
                </a:lnTo>
                <a:lnTo>
                  <a:pt x="435688" y="142137"/>
                </a:lnTo>
                <a:lnTo>
                  <a:pt x="444274" y="129736"/>
                </a:lnTo>
                <a:lnTo>
                  <a:pt x="453495" y="117653"/>
                </a:lnTo>
                <a:lnTo>
                  <a:pt x="463352" y="105888"/>
                </a:lnTo>
                <a:lnTo>
                  <a:pt x="474164" y="94758"/>
                </a:lnTo>
                <a:lnTo>
                  <a:pt x="484975" y="83947"/>
                </a:lnTo>
                <a:lnTo>
                  <a:pt x="496104" y="74090"/>
                </a:lnTo>
                <a:lnTo>
                  <a:pt x="507870" y="64550"/>
                </a:lnTo>
                <a:lnTo>
                  <a:pt x="519953" y="55965"/>
                </a:lnTo>
                <a:lnTo>
                  <a:pt x="532990" y="47697"/>
                </a:lnTo>
                <a:lnTo>
                  <a:pt x="546027" y="39748"/>
                </a:lnTo>
                <a:lnTo>
                  <a:pt x="559383" y="32752"/>
                </a:lnTo>
                <a:lnTo>
                  <a:pt x="572738" y="26392"/>
                </a:lnTo>
                <a:lnTo>
                  <a:pt x="587047" y="20669"/>
                </a:lnTo>
                <a:lnTo>
                  <a:pt x="601356" y="15581"/>
                </a:lnTo>
                <a:lnTo>
                  <a:pt x="615983" y="11129"/>
                </a:lnTo>
                <a:lnTo>
                  <a:pt x="630610" y="7314"/>
                </a:lnTo>
                <a:lnTo>
                  <a:pt x="645873" y="4452"/>
                </a:lnTo>
                <a:lnTo>
                  <a:pt x="661137" y="2226"/>
                </a:lnTo>
                <a:lnTo>
                  <a:pt x="676400" y="636"/>
                </a:lnTo>
                <a:lnTo>
                  <a:pt x="684031" y="318"/>
                </a:lnTo>
                <a:lnTo>
                  <a:pt x="6916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人"/>
          <p:cNvSpPr/>
          <p:nvPr/>
        </p:nvSpPr>
        <p:spPr bwMode="auto">
          <a:xfrm flipH="1">
            <a:off x="9184640" y="758190"/>
            <a:ext cx="914400" cy="1436370"/>
          </a:xfrm>
          <a:custGeom>
            <a:avLst/>
            <a:gdLst/>
            <a:ahLst/>
            <a:cxnLst/>
            <a:rect l="0" t="0" r="r" b="b"/>
            <a:pathLst>
              <a:path w="1366838" h="3292475">
                <a:moveTo>
                  <a:pt x="402179" y="752475"/>
                </a:moveTo>
                <a:lnTo>
                  <a:pt x="964659" y="752475"/>
                </a:lnTo>
                <a:lnTo>
                  <a:pt x="971008" y="752793"/>
                </a:lnTo>
                <a:lnTo>
                  <a:pt x="977673" y="753427"/>
                </a:lnTo>
                <a:lnTo>
                  <a:pt x="983387" y="754380"/>
                </a:lnTo>
                <a:lnTo>
                  <a:pt x="989736" y="755332"/>
                </a:lnTo>
                <a:lnTo>
                  <a:pt x="999893" y="756920"/>
                </a:lnTo>
                <a:lnTo>
                  <a:pt x="1010368" y="759142"/>
                </a:lnTo>
                <a:lnTo>
                  <a:pt x="1021796" y="761681"/>
                </a:lnTo>
                <a:lnTo>
                  <a:pt x="1033541" y="765174"/>
                </a:lnTo>
                <a:lnTo>
                  <a:pt x="1045920" y="769300"/>
                </a:lnTo>
                <a:lnTo>
                  <a:pt x="1058617" y="774697"/>
                </a:lnTo>
                <a:lnTo>
                  <a:pt x="1071632" y="780729"/>
                </a:lnTo>
                <a:lnTo>
                  <a:pt x="1078298" y="784221"/>
                </a:lnTo>
                <a:lnTo>
                  <a:pt x="1084646" y="788031"/>
                </a:lnTo>
                <a:lnTo>
                  <a:pt x="1093851" y="793110"/>
                </a:lnTo>
                <a:lnTo>
                  <a:pt x="1102739" y="799142"/>
                </a:lnTo>
                <a:lnTo>
                  <a:pt x="1111627" y="805491"/>
                </a:lnTo>
                <a:lnTo>
                  <a:pt x="1121150" y="812158"/>
                </a:lnTo>
                <a:lnTo>
                  <a:pt x="1130038" y="819459"/>
                </a:lnTo>
                <a:lnTo>
                  <a:pt x="1138926" y="827396"/>
                </a:lnTo>
                <a:lnTo>
                  <a:pt x="1147814" y="835650"/>
                </a:lnTo>
                <a:lnTo>
                  <a:pt x="1156702" y="844539"/>
                </a:lnTo>
                <a:lnTo>
                  <a:pt x="1165590" y="853745"/>
                </a:lnTo>
                <a:lnTo>
                  <a:pt x="1174160" y="863586"/>
                </a:lnTo>
                <a:lnTo>
                  <a:pt x="1182731" y="874062"/>
                </a:lnTo>
                <a:lnTo>
                  <a:pt x="1190984" y="884856"/>
                </a:lnTo>
                <a:lnTo>
                  <a:pt x="1199554" y="896285"/>
                </a:lnTo>
                <a:lnTo>
                  <a:pt x="1207808" y="908348"/>
                </a:lnTo>
                <a:lnTo>
                  <a:pt x="1215743" y="920729"/>
                </a:lnTo>
                <a:lnTo>
                  <a:pt x="1223361" y="933745"/>
                </a:lnTo>
                <a:lnTo>
                  <a:pt x="1230980" y="947713"/>
                </a:lnTo>
                <a:lnTo>
                  <a:pt x="1238598" y="961999"/>
                </a:lnTo>
                <a:lnTo>
                  <a:pt x="1245899" y="976920"/>
                </a:lnTo>
                <a:lnTo>
                  <a:pt x="1253200" y="992158"/>
                </a:lnTo>
                <a:lnTo>
                  <a:pt x="1260183" y="1008666"/>
                </a:lnTo>
                <a:lnTo>
                  <a:pt x="1267166" y="1025173"/>
                </a:lnTo>
                <a:lnTo>
                  <a:pt x="1274150" y="1042316"/>
                </a:lnTo>
                <a:lnTo>
                  <a:pt x="1280498" y="1060729"/>
                </a:lnTo>
                <a:lnTo>
                  <a:pt x="1286847" y="1079459"/>
                </a:lnTo>
                <a:lnTo>
                  <a:pt x="1293195" y="1098824"/>
                </a:lnTo>
                <a:lnTo>
                  <a:pt x="1298909" y="1119142"/>
                </a:lnTo>
                <a:lnTo>
                  <a:pt x="1304623" y="1140094"/>
                </a:lnTo>
                <a:lnTo>
                  <a:pt x="1310336" y="1161681"/>
                </a:lnTo>
                <a:lnTo>
                  <a:pt x="1315733" y="1184221"/>
                </a:lnTo>
                <a:lnTo>
                  <a:pt x="1320811" y="1207713"/>
                </a:lnTo>
                <a:lnTo>
                  <a:pt x="1325573" y="1231840"/>
                </a:lnTo>
                <a:lnTo>
                  <a:pt x="1330334" y="1256602"/>
                </a:lnTo>
                <a:lnTo>
                  <a:pt x="1334778" y="1282634"/>
                </a:lnTo>
                <a:lnTo>
                  <a:pt x="1338905" y="1309300"/>
                </a:lnTo>
                <a:lnTo>
                  <a:pt x="1343031" y="1336920"/>
                </a:lnTo>
                <a:lnTo>
                  <a:pt x="1346523" y="1365491"/>
                </a:lnTo>
                <a:lnTo>
                  <a:pt x="1350015" y="1395015"/>
                </a:lnTo>
                <a:lnTo>
                  <a:pt x="1352871" y="1425491"/>
                </a:lnTo>
                <a:lnTo>
                  <a:pt x="1355411" y="1456920"/>
                </a:lnTo>
                <a:lnTo>
                  <a:pt x="1358268" y="1489300"/>
                </a:lnTo>
                <a:lnTo>
                  <a:pt x="1360490" y="1522634"/>
                </a:lnTo>
                <a:lnTo>
                  <a:pt x="1362077" y="1557237"/>
                </a:lnTo>
                <a:lnTo>
                  <a:pt x="1363664" y="1592793"/>
                </a:lnTo>
                <a:lnTo>
                  <a:pt x="1365251" y="1629300"/>
                </a:lnTo>
                <a:lnTo>
                  <a:pt x="1365886" y="1667078"/>
                </a:lnTo>
                <a:lnTo>
                  <a:pt x="1366521" y="1705808"/>
                </a:lnTo>
                <a:lnTo>
                  <a:pt x="1366838" y="1745491"/>
                </a:lnTo>
                <a:lnTo>
                  <a:pt x="1366521" y="1779459"/>
                </a:lnTo>
                <a:lnTo>
                  <a:pt x="1366203" y="1813745"/>
                </a:lnTo>
                <a:lnTo>
                  <a:pt x="1365568" y="1848983"/>
                </a:lnTo>
                <a:lnTo>
                  <a:pt x="1364934" y="1884856"/>
                </a:lnTo>
                <a:lnTo>
                  <a:pt x="1363346" y="1921681"/>
                </a:lnTo>
                <a:lnTo>
                  <a:pt x="1362077" y="1959142"/>
                </a:lnTo>
                <a:lnTo>
                  <a:pt x="1360490" y="1997872"/>
                </a:lnTo>
                <a:lnTo>
                  <a:pt x="1358585" y="2037237"/>
                </a:lnTo>
                <a:lnTo>
                  <a:pt x="1357950" y="2042951"/>
                </a:lnTo>
                <a:lnTo>
                  <a:pt x="1357315" y="2048666"/>
                </a:lnTo>
                <a:lnTo>
                  <a:pt x="1356046" y="2054062"/>
                </a:lnTo>
                <a:lnTo>
                  <a:pt x="1354776" y="2059777"/>
                </a:lnTo>
                <a:lnTo>
                  <a:pt x="1353506" y="2065173"/>
                </a:lnTo>
                <a:lnTo>
                  <a:pt x="1351602" y="2070570"/>
                </a:lnTo>
                <a:lnTo>
                  <a:pt x="1349380" y="2075332"/>
                </a:lnTo>
                <a:lnTo>
                  <a:pt x="1347475" y="2080412"/>
                </a:lnTo>
                <a:lnTo>
                  <a:pt x="1344936" y="2085491"/>
                </a:lnTo>
                <a:lnTo>
                  <a:pt x="1342079" y="2090253"/>
                </a:lnTo>
                <a:lnTo>
                  <a:pt x="1339540" y="2094697"/>
                </a:lnTo>
                <a:lnTo>
                  <a:pt x="1336365" y="2099459"/>
                </a:lnTo>
                <a:lnTo>
                  <a:pt x="1332874" y="2103586"/>
                </a:lnTo>
                <a:lnTo>
                  <a:pt x="1329699" y="2107713"/>
                </a:lnTo>
                <a:lnTo>
                  <a:pt x="1325890" y="2111840"/>
                </a:lnTo>
                <a:lnTo>
                  <a:pt x="1322081" y="2115650"/>
                </a:lnTo>
                <a:lnTo>
                  <a:pt x="1317955" y="2119142"/>
                </a:lnTo>
                <a:lnTo>
                  <a:pt x="1314145" y="2122634"/>
                </a:lnTo>
                <a:lnTo>
                  <a:pt x="1309701" y="2125809"/>
                </a:lnTo>
                <a:lnTo>
                  <a:pt x="1304940" y="2128983"/>
                </a:lnTo>
                <a:lnTo>
                  <a:pt x="1300496" y="2131523"/>
                </a:lnTo>
                <a:lnTo>
                  <a:pt x="1295735" y="2134380"/>
                </a:lnTo>
                <a:lnTo>
                  <a:pt x="1290656" y="2136602"/>
                </a:lnTo>
                <a:lnTo>
                  <a:pt x="1285894" y="2138824"/>
                </a:lnTo>
                <a:lnTo>
                  <a:pt x="1280816" y="2141047"/>
                </a:lnTo>
                <a:lnTo>
                  <a:pt x="1275419" y="2142634"/>
                </a:lnTo>
                <a:lnTo>
                  <a:pt x="1270023" y="2143904"/>
                </a:lnTo>
                <a:lnTo>
                  <a:pt x="1264627" y="2145174"/>
                </a:lnTo>
                <a:lnTo>
                  <a:pt x="1259231" y="2145809"/>
                </a:lnTo>
                <a:lnTo>
                  <a:pt x="1253517" y="2146761"/>
                </a:lnTo>
                <a:lnTo>
                  <a:pt x="1247803" y="2147396"/>
                </a:lnTo>
                <a:lnTo>
                  <a:pt x="1242090" y="2147396"/>
                </a:lnTo>
                <a:lnTo>
                  <a:pt x="1236059" y="2147396"/>
                </a:lnTo>
                <a:lnTo>
                  <a:pt x="1230027" y="2146443"/>
                </a:lnTo>
                <a:lnTo>
                  <a:pt x="1223996" y="2145809"/>
                </a:lnTo>
                <a:lnTo>
                  <a:pt x="1218283" y="2144856"/>
                </a:lnTo>
                <a:lnTo>
                  <a:pt x="1212252" y="2143586"/>
                </a:lnTo>
                <a:lnTo>
                  <a:pt x="1207173" y="2141999"/>
                </a:lnTo>
                <a:lnTo>
                  <a:pt x="1201459" y="2140094"/>
                </a:lnTo>
                <a:lnTo>
                  <a:pt x="1196063" y="2137872"/>
                </a:lnTo>
                <a:lnTo>
                  <a:pt x="1190984" y="2135650"/>
                </a:lnTo>
                <a:lnTo>
                  <a:pt x="1186223" y="2133110"/>
                </a:lnTo>
                <a:lnTo>
                  <a:pt x="1181144" y="2129936"/>
                </a:lnTo>
                <a:lnTo>
                  <a:pt x="1176382" y="2127078"/>
                </a:lnTo>
                <a:lnTo>
                  <a:pt x="1171938" y="2123586"/>
                </a:lnTo>
                <a:lnTo>
                  <a:pt x="1167494" y="2120412"/>
                </a:lnTo>
                <a:lnTo>
                  <a:pt x="1163050" y="2116602"/>
                </a:lnTo>
                <a:lnTo>
                  <a:pt x="1159241" y="2112793"/>
                </a:lnTo>
                <a:lnTo>
                  <a:pt x="1155432" y="2108666"/>
                </a:lnTo>
                <a:lnTo>
                  <a:pt x="1151941" y="2104539"/>
                </a:lnTo>
                <a:lnTo>
                  <a:pt x="1148131" y="2100094"/>
                </a:lnTo>
                <a:lnTo>
                  <a:pt x="1145275" y="2095332"/>
                </a:lnTo>
                <a:lnTo>
                  <a:pt x="1142418" y="2090888"/>
                </a:lnTo>
                <a:lnTo>
                  <a:pt x="1139243" y="2085808"/>
                </a:lnTo>
                <a:lnTo>
                  <a:pt x="1137021" y="2080729"/>
                </a:lnTo>
                <a:lnTo>
                  <a:pt x="1134482" y="2075332"/>
                </a:lnTo>
                <a:lnTo>
                  <a:pt x="1132578" y="2070253"/>
                </a:lnTo>
                <a:lnTo>
                  <a:pt x="1130673" y="2064856"/>
                </a:lnTo>
                <a:lnTo>
                  <a:pt x="1129403" y="2059459"/>
                </a:lnTo>
                <a:lnTo>
                  <a:pt x="1128134" y="2053745"/>
                </a:lnTo>
                <a:lnTo>
                  <a:pt x="1126864" y="2048348"/>
                </a:lnTo>
                <a:lnTo>
                  <a:pt x="1126229" y="2042316"/>
                </a:lnTo>
                <a:lnTo>
                  <a:pt x="1125594" y="2036602"/>
                </a:lnTo>
                <a:lnTo>
                  <a:pt x="1125594" y="2030570"/>
                </a:lnTo>
                <a:lnTo>
                  <a:pt x="1125912" y="2024539"/>
                </a:lnTo>
                <a:lnTo>
                  <a:pt x="1127499" y="1986761"/>
                </a:lnTo>
                <a:lnTo>
                  <a:pt x="1129403" y="1949618"/>
                </a:lnTo>
                <a:lnTo>
                  <a:pt x="1130990" y="1913745"/>
                </a:lnTo>
                <a:lnTo>
                  <a:pt x="1131943" y="1878189"/>
                </a:lnTo>
                <a:lnTo>
                  <a:pt x="1132895" y="1843904"/>
                </a:lnTo>
                <a:lnTo>
                  <a:pt x="1133212" y="1810253"/>
                </a:lnTo>
                <a:lnTo>
                  <a:pt x="1133530" y="1777554"/>
                </a:lnTo>
                <a:lnTo>
                  <a:pt x="1133847" y="1745491"/>
                </a:lnTo>
                <a:lnTo>
                  <a:pt x="1133530" y="1697237"/>
                </a:lnTo>
                <a:lnTo>
                  <a:pt x="1132578" y="1650888"/>
                </a:lnTo>
                <a:lnTo>
                  <a:pt x="1131308" y="1606443"/>
                </a:lnTo>
                <a:lnTo>
                  <a:pt x="1129721" y="1563904"/>
                </a:lnTo>
                <a:lnTo>
                  <a:pt x="1127181" y="1522951"/>
                </a:lnTo>
                <a:lnTo>
                  <a:pt x="1124324" y="1483904"/>
                </a:lnTo>
                <a:lnTo>
                  <a:pt x="1121150" y="1447078"/>
                </a:lnTo>
                <a:lnTo>
                  <a:pt x="1117341" y="1411840"/>
                </a:lnTo>
                <a:lnTo>
                  <a:pt x="1113215" y="1378507"/>
                </a:lnTo>
                <a:lnTo>
                  <a:pt x="1109088" y="1346443"/>
                </a:lnTo>
                <a:lnTo>
                  <a:pt x="1104327" y="1316285"/>
                </a:lnTo>
                <a:lnTo>
                  <a:pt x="1099565" y="1288031"/>
                </a:lnTo>
                <a:lnTo>
                  <a:pt x="1094169" y="1261047"/>
                </a:lnTo>
                <a:lnTo>
                  <a:pt x="1088455" y="1235332"/>
                </a:lnTo>
                <a:lnTo>
                  <a:pt x="1082742" y="1211840"/>
                </a:lnTo>
                <a:lnTo>
                  <a:pt x="1076710" y="1189300"/>
                </a:lnTo>
                <a:lnTo>
                  <a:pt x="1076710" y="1585174"/>
                </a:lnTo>
                <a:lnTo>
                  <a:pt x="1076710" y="1860412"/>
                </a:lnTo>
                <a:lnTo>
                  <a:pt x="1076710" y="3112475"/>
                </a:lnTo>
                <a:lnTo>
                  <a:pt x="1076710" y="3121681"/>
                </a:lnTo>
                <a:lnTo>
                  <a:pt x="1075758" y="3130888"/>
                </a:lnTo>
                <a:lnTo>
                  <a:pt x="1074806" y="3139777"/>
                </a:lnTo>
                <a:lnTo>
                  <a:pt x="1073219" y="3148666"/>
                </a:lnTo>
                <a:lnTo>
                  <a:pt x="1071314" y="3157237"/>
                </a:lnTo>
                <a:lnTo>
                  <a:pt x="1068775" y="3166126"/>
                </a:lnTo>
                <a:lnTo>
                  <a:pt x="1065918" y="3174380"/>
                </a:lnTo>
                <a:lnTo>
                  <a:pt x="1062744" y="3182634"/>
                </a:lnTo>
                <a:lnTo>
                  <a:pt x="1059252" y="3190570"/>
                </a:lnTo>
                <a:lnTo>
                  <a:pt x="1055125" y="3198189"/>
                </a:lnTo>
                <a:lnTo>
                  <a:pt x="1050999" y="3205808"/>
                </a:lnTo>
                <a:lnTo>
                  <a:pt x="1046238" y="3213110"/>
                </a:lnTo>
                <a:lnTo>
                  <a:pt x="1041159" y="3220094"/>
                </a:lnTo>
                <a:lnTo>
                  <a:pt x="1036080" y="3226761"/>
                </a:lnTo>
                <a:lnTo>
                  <a:pt x="1030366" y="3233428"/>
                </a:lnTo>
                <a:lnTo>
                  <a:pt x="1024335" y="3239777"/>
                </a:lnTo>
                <a:lnTo>
                  <a:pt x="1017987" y="3245808"/>
                </a:lnTo>
                <a:lnTo>
                  <a:pt x="1011321" y="3251523"/>
                </a:lnTo>
                <a:lnTo>
                  <a:pt x="1004655" y="3256602"/>
                </a:lnTo>
                <a:lnTo>
                  <a:pt x="997354" y="3261681"/>
                </a:lnTo>
                <a:lnTo>
                  <a:pt x="990053" y="3266443"/>
                </a:lnTo>
                <a:lnTo>
                  <a:pt x="982752" y="3270570"/>
                </a:lnTo>
                <a:lnTo>
                  <a:pt x="974817" y="3274697"/>
                </a:lnTo>
                <a:lnTo>
                  <a:pt x="966881" y="3278189"/>
                </a:lnTo>
                <a:lnTo>
                  <a:pt x="958945" y="3281681"/>
                </a:lnTo>
                <a:lnTo>
                  <a:pt x="950692" y="3284221"/>
                </a:lnTo>
                <a:lnTo>
                  <a:pt x="942122" y="3287078"/>
                </a:lnTo>
                <a:lnTo>
                  <a:pt x="933234" y="3288983"/>
                </a:lnTo>
                <a:lnTo>
                  <a:pt x="924346" y="3290253"/>
                </a:lnTo>
                <a:lnTo>
                  <a:pt x="915458" y="3291523"/>
                </a:lnTo>
                <a:lnTo>
                  <a:pt x="906570" y="3292158"/>
                </a:lnTo>
                <a:lnTo>
                  <a:pt x="897047" y="3292475"/>
                </a:lnTo>
                <a:lnTo>
                  <a:pt x="887842" y="3292158"/>
                </a:lnTo>
                <a:lnTo>
                  <a:pt x="878636" y="3291523"/>
                </a:lnTo>
                <a:lnTo>
                  <a:pt x="869431" y="3290253"/>
                </a:lnTo>
                <a:lnTo>
                  <a:pt x="860543" y="3288983"/>
                </a:lnTo>
                <a:lnTo>
                  <a:pt x="851973" y="3287078"/>
                </a:lnTo>
                <a:lnTo>
                  <a:pt x="843719" y="3284221"/>
                </a:lnTo>
                <a:lnTo>
                  <a:pt x="835149" y="3281681"/>
                </a:lnTo>
                <a:lnTo>
                  <a:pt x="826896" y="3278189"/>
                </a:lnTo>
                <a:lnTo>
                  <a:pt x="818960" y="3274697"/>
                </a:lnTo>
                <a:lnTo>
                  <a:pt x="811025" y="3270570"/>
                </a:lnTo>
                <a:lnTo>
                  <a:pt x="803724" y="3266443"/>
                </a:lnTo>
                <a:lnTo>
                  <a:pt x="796423" y="3261681"/>
                </a:lnTo>
                <a:lnTo>
                  <a:pt x="789440" y="3256602"/>
                </a:lnTo>
                <a:lnTo>
                  <a:pt x="782456" y="3251523"/>
                </a:lnTo>
                <a:lnTo>
                  <a:pt x="775790" y="3245808"/>
                </a:lnTo>
                <a:lnTo>
                  <a:pt x="770077" y="3239777"/>
                </a:lnTo>
                <a:lnTo>
                  <a:pt x="764045" y="3233428"/>
                </a:lnTo>
                <a:lnTo>
                  <a:pt x="758332" y="3226761"/>
                </a:lnTo>
                <a:lnTo>
                  <a:pt x="752936" y="3220094"/>
                </a:lnTo>
                <a:lnTo>
                  <a:pt x="747857" y="3213110"/>
                </a:lnTo>
                <a:lnTo>
                  <a:pt x="743095" y="3205808"/>
                </a:lnTo>
                <a:lnTo>
                  <a:pt x="738651" y="3198189"/>
                </a:lnTo>
                <a:lnTo>
                  <a:pt x="734842" y="3190570"/>
                </a:lnTo>
                <a:lnTo>
                  <a:pt x="731351" y="3182634"/>
                </a:lnTo>
                <a:lnTo>
                  <a:pt x="728176" y="3174380"/>
                </a:lnTo>
                <a:lnTo>
                  <a:pt x="725002" y="3166126"/>
                </a:lnTo>
                <a:lnTo>
                  <a:pt x="722780" y="3157237"/>
                </a:lnTo>
                <a:lnTo>
                  <a:pt x="720875" y="3148666"/>
                </a:lnTo>
                <a:lnTo>
                  <a:pt x="718971" y="3139777"/>
                </a:lnTo>
                <a:lnTo>
                  <a:pt x="718019" y="3130888"/>
                </a:lnTo>
                <a:lnTo>
                  <a:pt x="717384" y="3121681"/>
                </a:lnTo>
                <a:lnTo>
                  <a:pt x="717066" y="3112475"/>
                </a:lnTo>
                <a:lnTo>
                  <a:pt x="717066" y="1973110"/>
                </a:lnTo>
                <a:lnTo>
                  <a:pt x="649772" y="1973110"/>
                </a:lnTo>
                <a:lnTo>
                  <a:pt x="649772" y="3112475"/>
                </a:lnTo>
                <a:lnTo>
                  <a:pt x="649455" y="3121681"/>
                </a:lnTo>
                <a:lnTo>
                  <a:pt x="648820" y="3130888"/>
                </a:lnTo>
                <a:lnTo>
                  <a:pt x="647550" y="3139777"/>
                </a:lnTo>
                <a:lnTo>
                  <a:pt x="645963" y="3148666"/>
                </a:lnTo>
                <a:lnTo>
                  <a:pt x="644058" y="3157237"/>
                </a:lnTo>
                <a:lnTo>
                  <a:pt x="641836" y="3166126"/>
                </a:lnTo>
                <a:lnTo>
                  <a:pt x="638662" y="3174380"/>
                </a:lnTo>
                <a:lnTo>
                  <a:pt x="635488" y="3182634"/>
                </a:lnTo>
                <a:lnTo>
                  <a:pt x="631679" y="3190570"/>
                </a:lnTo>
                <a:lnTo>
                  <a:pt x="628187" y="3198189"/>
                </a:lnTo>
                <a:lnTo>
                  <a:pt x="623426" y="3205808"/>
                </a:lnTo>
                <a:lnTo>
                  <a:pt x="618664" y="3213110"/>
                </a:lnTo>
                <a:lnTo>
                  <a:pt x="613903" y="3220094"/>
                </a:lnTo>
                <a:lnTo>
                  <a:pt x="608507" y="3226761"/>
                </a:lnTo>
                <a:lnTo>
                  <a:pt x="602793" y="3233428"/>
                </a:lnTo>
                <a:lnTo>
                  <a:pt x="596762" y="3239777"/>
                </a:lnTo>
                <a:lnTo>
                  <a:pt x="590413" y="3245808"/>
                </a:lnTo>
                <a:lnTo>
                  <a:pt x="584382" y="3251523"/>
                </a:lnTo>
                <a:lnTo>
                  <a:pt x="577399" y="3256602"/>
                </a:lnTo>
                <a:lnTo>
                  <a:pt x="570415" y="3261681"/>
                </a:lnTo>
                <a:lnTo>
                  <a:pt x="563115" y="3266443"/>
                </a:lnTo>
                <a:lnTo>
                  <a:pt x="555496" y="3270570"/>
                </a:lnTo>
                <a:lnTo>
                  <a:pt x="547561" y="3274697"/>
                </a:lnTo>
                <a:lnTo>
                  <a:pt x="539625" y="3278189"/>
                </a:lnTo>
                <a:lnTo>
                  <a:pt x="531372" y="3281681"/>
                </a:lnTo>
                <a:lnTo>
                  <a:pt x="523119" y="3284221"/>
                </a:lnTo>
                <a:lnTo>
                  <a:pt x="514866" y="3287078"/>
                </a:lnTo>
                <a:lnTo>
                  <a:pt x="505978" y="3288983"/>
                </a:lnTo>
                <a:lnTo>
                  <a:pt x="497090" y="3290253"/>
                </a:lnTo>
                <a:lnTo>
                  <a:pt x="488202" y="3291523"/>
                </a:lnTo>
                <a:lnTo>
                  <a:pt x="478997" y="3292158"/>
                </a:lnTo>
                <a:lnTo>
                  <a:pt x="469791" y="3292475"/>
                </a:lnTo>
                <a:lnTo>
                  <a:pt x="460268" y="3292158"/>
                </a:lnTo>
                <a:lnTo>
                  <a:pt x="451380" y="3291523"/>
                </a:lnTo>
                <a:lnTo>
                  <a:pt x="442493" y="3290253"/>
                </a:lnTo>
                <a:lnTo>
                  <a:pt x="433605" y="3288983"/>
                </a:lnTo>
                <a:lnTo>
                  <a:pt x="424717" y="3287078"/>
                </a:lnTo>
                <a:lnTo>
                  <a:pt x="416146" y="3284221"/>
                </a:lnTo>
                <a:lnTo>
                  <a:pt x="407893" y="3281681"/>
                </a:lnTo>
                <a:lnTo>
                  <a:pt x="399640" y="3278189"/>
                </a:lnTo>
                <a:lnTo>
                  <a:pt x="391704" y="3274697"/>
                </a:lnTo>
                <a:lnTo>
                  <a:pt x="384086" y="3270570"/>
                </a:lnTo>
                <a:lnTo>
                  <a:pt x="376468" y="3266443"/>
                </a:lnTo>
                <a:lnTo>
                  <a:pt x="368850" y="3261681"/>
                </a:lnTo>
                <a:lnTo>
                  <a:pt x="362184" y="3256602"/>
                </a:lnTo>
                <a:lnTo>
                  <a:pt x="355518" y="3251523"/>
                </a:lnTo>
                <a:lnTo>
                  <a:pt x="348852" y="3245808"/>
                </a:lnTo>
                <a:lnTo>
                  <a:pt x="342503" y="3239777"/>
                </a:lnTo>
                <a:lnTo>
                  <a:pt x="336472" y="3233428"/>
                </a:lnTo>
                <a:lnTo>
                  <a:pt x="330758" y="3226761"/>
                </a:lnTo>
                <a:lnTo>
                  <a:pt x="325362" y="3220094"/>
                </a:lnTo>
                <a:lnTo>
                  <a:pt x="320601" y="3213110"/>
                </a:lnTo>
                <a:lnTo>
                  <a:pt x="315839" y="3205808"/>
                </a:lnTo>
                <a:lnTo>
                  <a:pt x="311395" y="3198189"/>
                </a:lnTo>
                <a:lnTo>
                  <a:pt x="307586" y="3190570"/>
                </a:lnTo>
                <a:lnTo>
                  <a:pt x="303777" y="3182634"/>
                </a:lnTo>
                <a:lnTo>
                  <a:pt x="300603" y="3174380"/>
                </a:lnTo>
                <a:lnTo>
                  <a:pt x="298064" y="3166126"/>
                </a:lnTo>
                <a:lnTo>
                  <a:pt x="295524" y="3157237"/>
                </a:lnTo>
                <a:lnTo>
                  <a:pt x="293620" y="3148666"/>
                </a:lnTo>
                <a:lnTo>
                  <a:pt x="292032" y="3139777"/>
                </a:lnTo>
                <a:lnTo>
                  <a:pt x="290763" y="3130888"/>
                </a:lnTo>
                <a:lnTo>
                  <a:pt x="289810" y="3121681"/>
                </a:lnTo>
                <a:lnTo>
                  <a:pt x="289810" y="3112475"/>
                </a:lnTo>
                <a:lnTo>
                  <a:pt x="289810" y="1860412"/>
                </a:lnTo>
                <a:lnTo>
                  <a:pt x="289810" y="1585174"/>
                </a:lnTo>
                <a:lnTo>
                  <a:pt x="289810" y="1189300"/>
                </a:lnTo>
                <a:lnTo>
                  <a:pt x="284097" y="1211840"/>
                </a:lnTo>
                <a:lnTo>
                  <a:pt x="278383" y="1235332"/>
                </a:lnTo>
                <a:lnTo>
                  <a:pt x="272669" y="1261047"/>
                </a:lnTo>
                <a:lnTo>
                  <a:pt x="267273" y="1288031"/>
                </a:lnTo>
                <a:lnTo>
                  <a:pt x="262512" y="1316285"/>
                </a:lnTo>
                <a:lnTo>
                  <a:pt x="257750" y="1346443"/>
                </a:lnTo>
                <a:lnTo>
                  <a:pt x="253306" y="1378507"/>
                </a:lnTo>
                <a:lnTo>
                  <a:pt x="249497" y="1411840"/>
                </a:lnTo>
                <a:lnTo>
                  <a:pt x="245371" y="1447078"/>
                </a:lnTo>
                <a:lnTo>
                  <a:pt x="242514" y="1483904"/>
                </a:lnTo>
                <a:lnTo>
                  <a:pt x="239340" y="1522951"/>
                </a:lnTo>
                <a:lnTo>
                  <a:pt x="237118" y="1563904"/>
                </a:lnTo>
                <a:lnTo>
                  <a:pt x="235213" y="1606443"/>
                </a:lnTo>
                <a:lnTo>
                  <a:pt x="233943" y="1650888"/>
                </a:lnTo>
                <a:lnTo>
                  <a:pt x="233309" y="1696920"/>
                </a:lnTo>
                <a:lnTo>
                  <a:pt x="232674" y="1745491"/>
                </a:lnTo>
                <a:lnTo>
                  <a:pt x="232674" y="1777554"/>
                </a:lnTo>
                <a:lnTo>
                  <a:pt x="233309" y="1810253"/>
                </a:lnTo>
                <a:lnTo>
                  <a:pt x="233943" y="1843904"/>
                </a:lnTo>
                <a:lnTo>
                  <a:pt x="234896" y="1878189"/>
                </a:lnTo>
                <a:lnTo>
                  <a:pt x="235848" y="1913745"/>
                </a:lnTo>
                <a:lnTo>
                  <a:pt x="237118" y="1949618"/>
                </a:lnTo>
                <a:lnTo>
                  <a:pt x="238705" y="1986761"/>
                </a:lnTo>
                <a:lnTo>
                  <a:pt x="240927" y="2024539"/>
                </a:lnTo>
                <a:lnTo>
                  <a:pt x="241244" y="2030570"/>
                </a:lnTo>
                <a:lnTo>
                  <a:pt x="240927" y="2036602"/>
                </a:lnTo>
                <a:lnTo>
                  <a:pt x="240609" y="2042316"/>
                </a:lnTo>
                <a:lnTo>
                  <a:pt x="239657" y="2048348"/>
                </a:lnTo>
                <a:lnTo>
                  <a:pt x="238705" y="2053745"/>
                </a:lnTo>
                <a:lnTo>
                  <a:pt x="237435" y="2059459"/>
                </a:lnTo>
                <a:lnTo>
                  <a:pt x="236165" y="2064856"/>
                </a:lnTo>
                <a:lnTo>
                  <a:pt x="234261" y="2070253"/>
                </a:lnTo>
                <a:lnTo>
                  <a:pt x="232039" y="2075332"/>
                </a:lnTo>
                <a:lnTo>
                  <a:pt x="229817" y="2080729"/>
                </a:lnTo>
                <a:lnTo>
                  <a:pt x="227277" y="2085808"/>
                </a:lnTo>
                <a:lnTo>
                  <a:pt x="224421" y="2090888"/>
                </a:lnTo>
                <a:lnTo>
                  <a:pt x="221564" y="2095332"/>
                </a:lnTo>
                <a:lnTo>
                  <a:pt x="218072" y="2100094"/>
                </a:lnTo>
                <a:lnTo>
                  <a:pt x="214898" y="2104539"/>
                </a:lnTo>
                <a:lnTo>
                  <a:pt x="211089" y="2108666"/>
                </a:lnTo>
                <a:lnTo>
                  <a:pt x="207597" y="2112793"/>
                </a:lnTo>
                <a:lnTo>
                  <a:pt x="203470" y="2116602"/>
                </a:lnTo>
                <a:lnTo>
                  <a:pt x="199344" y="2120412"/>
                </a:lnTo>
                <a:lnTo>
                  <a:pt x="194900" y="2123586"/>
                </a:lnTo>
                <a:lnTo>
                  <a:pt x="190456" y="2127078"/>
                </a:lnTo>
                <a:lnTo>
                  <a:pt x="185695" y="2129936"/>
                </a:lnTo>
                <a:lnTo>
                  <a:pt x="180616" y="2133110"/>
                </a:lnTo>
                <a:lnTo>
                  <a:pt x="175537" y="2135650"/>
                </a:lnTo>
                <a:lnTo>
                  <a:pt x="170776" y="2137872"/>
                </a:lnTo>
                <a:lnTo>
                  <a:pt x="165379" y="2140094"/>
                </a:lnTo>
                <a:lnTo>
                  <a:pt x="159666" y="2141999"/>
                </a:lnTo>
                <a:lnTo>
                  <a:pt x="153952" y="2143586"/>
                </a:lnTo>
                <a:lnTo>
                  <a:pt x="148556" y="2144856"/>
                </a:lnTo>
                <a:lnTo>
                  <a:pt x="142842" y="2145809"/>
                </a:lnTo>
                <a:lnTo>
                  <a:pt x="136811" y="2146443"/>
                </a:lnTo>
                <a:lnTo>
                  <a:pt x="130780" y="2147396"/>
                </a:lnTo>
                <a:lnTo>
                  <a:pt x="124431" y="2147396"/>
                </a:lnTo>
                <a:lnTo>
                  <a:pt x="119035" y="2147396"/>
                </a:lnTo>
                <a:lnTo>
                  <a:pt x="113321" y="2146761"/>
                </a:lnTo>
                <a:lnTo>
                  <a:pt x="107608" y="2145809"/>
                </a:lnTo>
                <a:lnTo>
                  <a:pt x="101894" y="2145174"/>
                </a:lnTo>
                <a:lnTo>
                  <a:pt x="96498" y="2143904"/>
                </a:lnTo>
                <a:lnTo>
                  <a:pt x="91419" y="2142634"/>
                </a:lnTo>
                <a:lnTo>
                  <a:pt x="86023" y="2141047"/>
                </a:lnTo>
                <a:lnTo>
                  <a:pt x="80944" y="2138824"/>
                </a:lnTo>
                <a:lnTo>
                  <a:pt x="76182" y="2136602"/>
                </a:lnTo>
                <a:lnTo>
                  <a:pt x="71104" y="2134380"/>
                </a:lnTo>
                <a:lnTo>
                  <a:pt x="66342" y="2131523"/>
                </a:lnTo>
                <a:lnTo>
                  <a:pt x="61898" y="2128983"/>
                </a:lnTo>
                <a:lnTo>
                  <a:pt x="57137" y="2125809"/>
                </a:lnTo>
                <a:lnTo>
                  <a:pt x="52693" y="2122634"/>
                </a:lnTo>
                <a:lnTo>
                  <a:pt x="48884" y="2119142"/>
                </a:lnTo>
                <a:lnTo>
                  <a:pt x="44757" y="2115650"/>
                </a:lnTo>
                <a:lnTo>
                  <a:pt x="40948" y="2111840"/>
                </a:lnTo>
                <a:lnTo>
                  <a:pt x="37139" y="2107713"/>
                </a:lnTo>
                <a:lnTo>
                  <a:pt x="33965" y="2103586"/>
                </a:lnTo>
                <a:lnTo>
                  <a:pt x="30473" y="2099459"/>
                </a:lnTo>
                <a:lnTo>
                  <a:pt x="27299" y="2094697"/>
                </a:lnTo>
                <a:lnTo>
                  <a:pt x="24442" y="2090253"/>
                </a:lnTo>
                <a:lnTo>
                  <a:pt x="21903" y="2085491"/>
                </a:lnTo>
                <a:lnTo>
                  <a:pt x="19363" y="2080412"/>
                </a:lnTo>
                <a:lnTo>
                  <a:pt x="17141" y="2075332"/>
                </a:lnTo>
                <a:lnTo>
                  <a:pt x="15237" y="2070570"/>
                </a:lnTo>
                <a:lnTo>
                  <a:pt x="13332" y="2065173"/>
                </a:lnTo>
                <a:lnTo>
                  <a:pt x="12062" y="2059777"/>
                </a:lnTo>
                <a:lnTo>
                  <a:pt x="10475" y="2054062"/>
                </a:lnTo>
                <a:lnTo>
                  <a:pt x="9523" y="2048666"/>
                </a:lnTo>
                <a:lnTo>
                  <a:pt x="8888" y="2042951"/>
                </a:lnTo>
                <a:lnTo>
                  <a:pt x="8253" y="2037237"/>
                </a:lnTo>
                <a:lnTo>
                  <a:pt x="6349" y="1997872"/>
                </a:lnTo>
                <a:lnTo>
                  <a:pt x="4762" y="1959459"/>
                </a:lnTo>
                <a:lnTo>
                  <a:pt x="3174" y="1921681"/>
                </a:lnTo>
                <a:lnTo>
                  <a:pt x="1905" y="1884856"/>
                </a:lnTo>
                <a:lnTo>
                  <a:pt x="952" y="1848983"/>
                </a:lnTo>
                <a:lnTo>
                  <a:pt x="318" y="1813745"/>
                </a:lnTo>
                <a:lnTo>
                  <a:pt x="0" y="1779142"/>
                </a:lnTo>
                <a:lnTo>
                  <a:pt x="0" y="1745491"/>
                </a:lnTo>
                <a:lnTo>
                  <a:pt x="0" y="1715650"/>
                </a:lnTo>
                <a:lnTo>
                  <a:pt x="318" y="1686126"/>
                </a:lnTo>
                <a:lnTo>
                  <a:pt x="952" y="1657554"/>
                </a:lnTo>
                <a:lnTo>
                  <a:pt x="1587" y="1629300"/>
                </a:lnTo>
                <a:lnTo>
                  <a:pt x="2540" y="1601681"/>
                </a:lnTo>
                <a:lnTo>
                  <a:pt x="3492" y="1574697"/>
                </a:lnTo>
                <a:lnTo>
                  <a:pt x="5079" y="1548348"/>
                </a:lnTo>
                <a:lnTo>
                  <a:pt x="6349" y="1522634"/>
                </a:lnTo>
                <a:lnTo>
                  <a:pt x="7936" y="1497555"/>
                </a:lnTo>
                <a:lnTo>
                  <a:pt x="9523" y="1473110"/>
                </a:lnTo>
                <a:lnTo>
                  <a:pt x="11745" y="1448666"/>
                </a:lnTo>
                <a:lnTo>
                  <a:pt x="13967" y="1425491"/>
                </a:lnTo>
                <a:lnTo>
                  <a:pt x="15871" y="1402634"/>
                </a:lnTo>
                <a:lnTo>
                  <a:pt x="18728" y="1380094"/>
                </a:lnTo>
                <a:lnTo>
                  <a:pt x="21268" y="1358507"/>
                </a:lnTo>
                <a:lnTo>
                  <a:pt x="23807" y="1336920"/>
                </a:lnTo>
                <a:lnTo>
                  <a:pt x="26981" y="1316285"/>
                </a:lnTo>
                <a:lnTo>
                  <a:pt x="29838" y="1295967"/>
                </a:lnTo>
                <a:lnTo>
                  <a:pt x="33012" y="1275967"/>
                </a:lnTo>
                <a:lnTo>
                  <a:pt x="36187" y="1256602"/>
                </a:lnTo>
                <a:lnTo>
                  <a:pt x="39996" y="1237872"/>
                </a:lnTo>
                <a:lnTo>
                  <a:pt x="43488" y="1219459"/>
                </a:lnTo>
                <a:lnTo>
                  <a:pt x="47297" y="1201681"/>
                </a:lnTo>
                <a:lnTo>
                  <a:pt x="51106" y="1184221"/>
                </a:lnTo>
                <a:lnTo>
                  <a:pt x="55232" y="1167396"/>
                </a:lnTo>
                <a:lnTo>
                  <a:pt x="59041" y="1150888"/>
                </a:lnTo>
                <a:lnTo>
                  <a:pt x="63485" y="1134697"/>
                </a:lnTo>
                <a:lnTo>
                  <a:pt x="67612" y="1119142"/>
                </a:lnTo>
                <a:lnTo>
                  <a:pt x="72056" y="1103904"/>
                </a:lnTo>
                <a:lnTo>
                  <a:pt x="76817" y="1088983"/>
                </a:lnTo>
                <a:lnTo>
                  <a:pt x="81261" y="1074697"/>
                </a:lnTo>
                <a:lnTo>
                  <a:pt x="86023" y="1060729"/>
                </a:lnTo>
                <a:lnTo>
                  <a:pt x="91102" y="1047078"/>
                </a:lnTo>
                <a:lnTo>
                  <a:pt x="95863" y="1033745"/>
                </a:lnTo>
                <a:lnTo>
                  <a:pt x="100942" y="1020729"/>
                </a:lnTo>
                <a:lnTo>
                  <a:pt x="106338" y="1008666"/>
                </a:lnTo>
                <a:lnTo>
                  <a:pt x="111734" y="996285"/>
                </a:lnTo>
                <a:lnTo>
                  <a:pt x="116813" y="984539"/>
                </a:lnTo>
                <a:lnTo>
                  <a:pt x="122209" y="973110"/>
                </a:lnTo>
                <a:lnTo>
                  <a:pt x="127923" y="961999"/>
                </a:lnTo>
                <a:lnTo>
                  <a:pt x="133637" y="951205"/>
                </a:lnTo>
                <a:lnTo>
                  <a:pt x="139350" y="940729"/>
                </a:lnTo>
                <a:lnTo>
                  <a:pt x="145064" y="930570"/>
                </a:lnTo>
                <a:lnTo>
                  <a:pt x="151095" y="920729"/>
                </a:lnTo>
                <a:lnTo>
                  <a:pt x="157126" y="911205"/>
                </a:lnTo>
                <a:lnTo>
                  <a:pt x="163475" y="902316"/>
                </a:lnTo>
                <a:lnTo>
                  <a:pt x="169506" y="893110"/>
                </a:lnTo>
                <a:lnTo>
                  <a:pt x="175537" y="884856"/>
                </a:lnTo>
                <a:lnTo>
                  <a:pt x="181885" y="876602"/>
                </a:lnTo>
                <a:lnTo>
                  <a:pt x="188234" y="868666"/>
                </a:lnTo>
                <a:lnTo>
                  <a:pt x="194900" y="861047"/>
                </a:lnTo>
                <a:lnTo>
                  <a:pt x="201248" y="853745"/>
                </a:lnTo>
                <a:lnTo>
                  <a:pt x="207914" y="846761"/>
                </a:lnTo>
                <a:lnTo>
                  <a:pt x="214580" y="840094"/>
                </a:lnTo>
                <a:lnTo>
                  <a:pt x="221246" y="833427"/>
                </a:lnTo>
                <a:lnTo>
                  <a:pt x="227912" y="827396"/>
                </a:lnTo>
                <a:lnTo>
                  <a:pt x="234578" y="821364"/>
                </a:lnTo>
                <a:lnTo>
                  <a:pt x="241244" y="815967"/>
                </a:lnTo>
                <a:lnTo>
                  <a:pt x="248228" y="810570"/>
                </a:lnTo>
                <a:lnTo>
                  <a:pt x="254894" y="805491"/>
                </a:lnTo>
                <a:lnTo>
                  <a:pt x="261242" y="800412"/>
                </a:lnTo>
                <a:lnTo>
                  <a:pt x="268225" y="796285"/>
                </a:lnTo>
                <a:lnTo>
                  <a:pt x="275209" y="791840"/>
                </a:lnTo>
                <a:lnTo>
                  <a:pt x="281875" y="788031"/>
                </a:lnTo>
                <a:lnTo>
                  <a:pt x="288541" y="784221"/>
                </a:lnTo>
                <a:lnTo>
                  <a:pt x="295207" y="780729"/>
                </a:lnTo>
                <a:lnTo>
                  <a:pt x="308221" y="774697"/>
                </a:lnTo>
                <a:lnTo>
                  <a:pt x="320918" y="769300"/>
                </a:lnTo>
                <a:lnTo>
                  <a:pt x="332980" y="765174"/>
                </a:lnTo>
                <a:lnTo>
                  <a:pt x="345043" y="761681"/>
                </a:lnTo>
                <a:lnTo>
                  <a:pt x="356470" y="759142"/>
                </a:lnTo>
                <a:lnTo>
                  <a:pt x="366945" y="756920"/>
                </a:lnTo>
                <a:lnTo>
                  <a:pt x="377103" y="755332"/>
                </a:lnTo>
                <a:lnTo>
                  <a:pt x="383134" y="754380"/>
                </a:lnTo>
                <a:lnTo>
                  <a:pt x="389165" y="753427"/>
                </a:lnTo>
                <a:lnTo>
                  <a:pt x="395831" y="752793"/>
                </a:lnTo>
                <a:lnTo>
                  <a:pt x="402179" y="752475"/>
                </a:lnTo>
                <a:close/>
                <a:moveTo>
                  <a:pt x="675470" y="0"/>
                </a:moveTo>
                <a:lnTo>
                  <a:pt x="683419" y="0"/>
                </a:lnTo>
                <a:lnTo>
                  <a:pt x="692004" y="0"/>
                </a:lnTo>
                <a:lnTo>
                  <a:pt x="700271" y="318"/>
                </a:lnTo>
                <a:lnTo>
                  <a:pt x="708220" y="636"/>
                </a:lnTo>
                <a:lnTo>
                  <a:pt x="716487" y="1589"/>
                </a:lnTo>
                <a:lnTo>
                  <a:pt x="724754" y="2542"/>
                </a:lnTo>
                <a:lnTo>
                  <a:pt x="732703" y="3814"/>
                </a:lnTo>
                <a:lnTo>
                  <a:pt x="740970" y="5085"/>
                </a:lnTo>
                <a:lnTo>
                  <a:pt x="749555" y="6674"/>
                </a:lnTo>
                <a:lnTo>
                  <a:pt x="757822" y="8263"/>
                </a:lnTo>
                <a:lnTo>
                  <a:pt x="766089" y="10488"/>
                </a:lnTo>
                <a:lnTo>
                  <a:pt x="774038" y="12712"/>
                </a:lnTo>
                <a:lnTo>
                  <a:pt x="781987" y="14937"/>
                </a:lnTo>
                <a:lnTo>
                  <a:pt x="789936" y="17479"/>
                </a:lnTo>
                <a:lnTo>
                  <a:pt x="797568" y="20658"/>
                </a:lnTo>
                <a:lnTo>
                  <a:pt x="805517" y="23518"/>
                </a:lnTo>
                <a:lnTo>
                  <a:pt x="812830" y="26696"/>
                </a:lnTo>
                <a:lnTo>
                  <a:pt x="820779" y="29874"/>
                </a:lnTo>
                <a:lnTo>
                  <a:pt x="828092" y="33688"/>
                </a:lnTo>
                <a:lnTo>
                  <a:pt x="835405" y="37184"/>
                </a:lnTo>
                <a:lnTo>
                  <a:pt x="842400" y="40997"/>
                </a:lnTo>
                <a:lnTo>
                  <a:pt x="849395" y="44811"/>
                </a:lnTo>
                <a:lnTo>
                  <a:pt x="856391" y="49260"/>
                </a:lnTo>
                <a:lnTo>
                  <a:pt x="862750" y="53710"/>
                </a:lnTo>
                <a:lnTo>
                  <a:pt x="876104" y="62608"/>
                </a:lnTo>
                <a:lnTo>
                  <a:pt x="888823" y="72142"/>
                </a:lnTo>
                <a:lnTo>
                  <a:pt x="900905" y="82630"/>
                </a:lnTo>
                <a:lnTo>
                  <a:pt x="912352" y="93118"/>
                </a:lnTo>
                <a:lnTo>
                  <a:pt x="923481" y="104559"/>
                </a:lnTo>
                <a:lnTo>
                  <a:pt x="933973" y="116318"/>
                </a:lnTo>
                <a:lnTo>
                  <a:pt x="943830" y="128712"/>
                </a:lnTo>
                <a:lnTo>
                  <a:pt x="953051" y="141425"/>
                </a:lnTo>
                <a:lnTo>
                  <a:pt x="961636" y="154773"/>
                </a:lnTo>
                <a:lnTo>
                  <a:pt x="969585" y="168120"/>
                </a:lnTo>
                <a:lnTo>
                  <a:pt x="976898" y="182104"/>
                </a:lnTo>
                <a:lnTo>
                  <a:pt x="983576" y="196405"/>
                </a:lnTo>
                <a:lnTo>
                  <a:pt x="989617" y="211025"/>
                </a:lnTo>
                <a:lnTo>
                  <a:pt x="995022" y="225962"/>
                </a:lnTo>
                <a:lnTo>
                  <a:pt x="999792" y="240899"/>
                </a:lnTo>
                <a:lnTo>
                  <a:pt x="1003289" y="256471"/>
                </a:lnTo>
                <a:lnTo>
                  <a:pt x="1006469" y="272044"/>
                </a:lnTo>
                <a:lnTo>
                  <a:pt x="1009012" y="287616"/>
                </a:lnTo>
                <a:lnTo>
                  <a:pt x="1010602" y="303825"/>
                </a:lnTo>
                <a:lnTo>
                  <a:pt x="1010920" y="312088"/>
                </a:lnTo>
                <a:lnTo>
                  <a:pt x="1011238" y="320033"/>
                </a:lnTo>
                <a:lnTo>
                  <a:pt x="1011238" y="327978"/>
                </a:lnTo>
                <a:lnTo>
                  <a:pt x="1011238" y="336241"/>
                </a:lnTo>
                <a:lnTo>
                  <a:pt x="1010920" y="344186"/>
                </a:lnTo>
                <a:lnTo>
                  <a:pt x="1010284" y="352449"/>
                </a:lnTo>
                <a:lnTo>
                  <a:pt x="1009648" y="361030"/>
                </a:lnTo>
                <a:lnTo>
                  <a:pt x="1008695" y="369293"/>
                </a:lnTo>
                <a:lnTo>
                  <a:pt x="1007741" y="377238"/>
                </a:lnTo>
                <a:lnTo>
                  <a:pt x="1005833" y="385501"/>
                </a:lnTo>
                <a:lnTo>
                  <a:pt x="1004561" y="393764"/>
                </a:lnTo>
                <a:lnTo>
                  <a:pt x="1002653" y="402027"/>
                </a:lnTo>
                <a:lnTo>
                  <a:pt x="1000745" y="410290"/>
                </a:lnTo>
                <a:lnTo>
                  <a:pt x="998202" y="418553"/>
                </a:lnTo>
                <a:lnTo>
                  <a:pt x="995976" y="426498"/>
                </a:lnTo>
                <a:lnTo>
                  <a:pt x="993432" y="434444"/>
                </a:lnTo>
                <a:lnTo>
                  <a:pt x="990571" y="442071"/>
                </a:lnTo>
                <a:lnTo>
                  <a:pt x="987709" y="449698"/>
                </a:lnTo>
                <a:lnTo>
                  <a:pt x="984529" y="457326"/>
                </a:lnTo>
                <a:lnTo>
                  <a:pt x="981350" y="464953"/>
                </a:lnTo>
                <a:lnTo>
                  <a:pt x="977534" y="472263"/>
                </a:lnTo>
                <a:lnTo>
                  <a:pt x="974037" y="479572"/>
                </a:lnTo>
                <a:lnTo>
                  <a:pt x="970221" y="486564"/>
                </a:lnTo>
                <a:lnTo>
                  <a:pt x="966406" y="493556"/>
                </a:lnTo>
                <a:lnTo>
                  <a:pt x="957821" y="507222"/>
                </a:lnTo>
                <a:lnTo>
                  <a:pt x="948600" y="520570"/>
                </a:lnTo>
                <a:lnTo>
                  <a:pt x="939061" y="533282"/>
                </a:lnTo>
                <a:lnTo>
                  <a:pt x="928886" y="545041"/>
                </a:lnTo>
                <a:lnTo>
                  <a:pt x="917757" y="556800"/>
                </a:lnTo>
                <a:lnTo>
                  <a:pt x="906629" y="567923"/>
                </a:lnTo>
                <a:lnTo>
                  <a:pt x="894864" y="578411"/>
                </a:lnTo>
                <a:lnTo>
                  <a:pt x="882463" y="588263"/>
                </a:lnTo>
                <a:lnTo>
                  <a:pt x="869745" y="597479"/>
                </a:lnTo>
                <a:lnTo>
                  <a:pt x="856709" y="606060"/>
                </a:lnTo>
                <a:lnTo>
                  <a:pt x="843036" y="614005"/>
                </a:lnTo>
                <a:lnTo>
                  <a:pt x="829364" y="621315"/>
                </a:lnTo>
                <a:lnTo>
                  <a:pt x="815055" y="627989"/>
                </a:lnTo>
                <a:lnTo>
                  <a:pt x="800429" y="634027"/>
                </a:lnTo>
                <a:lnTo>
                  <a:pt x="785485" y="639430"/>
                </a:lnTo>
                <a:lnTo>
                  <a:pt x="770223" y="643879"/>
                </a:lnTo>
                <a:lnTo>
                  <a:pt x="754643" y="647693"/>
                </a:lnTo>
                <a:lnTo>
                  <a:pt x="739063" y="650871"/>
                </a:lnTo>
                <a:lnTo>
                  <a:pt x="723482" y="653413"/>
                </a:lnTo>
                <a:lnTo>
                  <a:pt x="707266" y="654685"/>
                </a:lnTo>
                <a:lnTo>
                  <a:pt x="699317" y="655320"/>
                </a:lnTo>
                <a:lnTo>
                  <a:pt x="691368" y="655638"/>
                </a:lnTo>
                <a:lnTo>
                  <a:pt x="682783" y="655638"/>
                </a:lnTo>
                <a:lnTo>
                  <a:pt x="674834" y="655638"/>
                </a:lnTo>
                <a:lnTo>
                  <a:pt x="666567" y="655320"/>
                </a:lnTo>
                <a:lnTo>
                  <a:pt x="658618" y="654685"/>
                </a:lnTo>
                <a:lnTo>
                  <a:pt x="650351" y="654049"/>
                </a:lnTo>
                <a:lnTo>
                  <a:pt x="642084" y="653096"/>
                </a:lnTo>
                <a:lnTo>
                  <a:pt x="633499" y="651824"/>
                </a:lnTo>
                <a:lnTo>
                  <a:pt x="625550" y="650235"/>
                </a:lnTo>
                <a:lnTo>
                  <a:pt x="617283" y="648964"/>
                </a:lnTo>
                <a:lnTo>
                  <a:pt x="609016" y="647057"/>
                </a:lnTo>
                <a:lnTo>
                  <a:pt x="600749" y="644833"/>
                </a:lnTo>
                <a:lnTo>
                  <a:pt x="592800" y="642608"/>
                </a:lnTo>
                <a:lnTo>
                  <a:pt x="584851" y="640383"/>
                </a:lnTo>
                <a:lnTo>
                  <a:pt x="576902" y="637523"/>
                </a:lnTo>
                <a:lnTo>
                  <a:pt x="568953" y="634981"/>
                </a:lnTo>
                <a:lnTo>
                  <a:pt x="561004" y="632120"/>
                </a:lnTo>
                <a:lnTo>
                  <a:pt x="553691" y="628942"/>
                </a:lnTo>
                <a:lnTo>
                  <a:pt x="546059" y="625764"/>
                </a:lnTo>
                <a:lnTo>
                  <a:pt x="538746" y="621950"/>
                </a:lnTo>
                <a:lnTo>
                  <a:pt x="531433" y="618454"/>
                </a:lnTo>
                <a:lnTo>
                  <a:pt x="524438" y="614641"/>
                </a:lnTo>
                <a:lnTo>
                  <a:pt x="517443" y="610827"/>
                </a:lnTo>
                <a:lnTo>
                  <a:pt x="503771" y="601928"/>
                </a:lnTo>
                <a:lnTo>
                  <a:pt x="490734" y="593030"/>
                </a:lnTo>
                <a:lnTo>
                  <a:pt x="478016" y="583496"/>
                </a:lnTo>
                <a:lnTo>
                  <a:pt x="465615" y="573008"/>
                </a:lnTo>
                <a:lnTo>
                  <a:pt x="454168" y="562202"/>
                </a:lnTo>
                <a:lnTo>
                  <a:pt x="443040" y="550761"/>
                </a:lnTo>
                <a:lnTo>
                  <a:pt x="432547" y="539320"/>
                </a:lnTo>
                <a:lnTo>
                  <a:pt x="422690" y="526926"/>
                </a:lnTo>
                <a:lnTo>
                  <a:pt x="413787" y="513896"/>
                </a:lnTo>
                <a:lnTo>
                  <a:pt x="405202" y="500865"/>
                </a:lnTo>
                <a:lnTo>
                  <a:pt x="396935" y="487200"/>
                </a:lnTo>
                <a:lnTo>
                  <a:pt x="389622" y="473216"/>
                </a:lnTo>
                <a:lnTo>
                  <a:pt x="383263" y="458915"/>
                </a:lnTo>
                <a:lnTo>
                  <a:pt x="377222" y="444614"/>
                </a:lnTo>
                <a:lnTo>
                  <a:pt x="371816" y="429677"/>
                </a:lnTo>
                <a:lnTo>
                  <a:pt x="367047" y="414422"/>
                </a:lnTo>
                <a:lnTo>
                  <a:pt x="363231" y="399167"/>
                </a:lnTo>
                <a:lnTo>
                  <a:pt x="360052" y="383594"/>
                </a:lnTo>
                <a:lnTo>
                  <a:pt x="357826" y="367704"/>
                </a:lnTo>
                <a:lnTo>
                  <a:pt x="356236" y="351496"/>
                </a:lnTo>
                <a:lnTo>
                  <a:pt x="355918" y="343551"/>
                </a:lnTo>
                <a:lnTo>
                  <a:pt x="355600" y="335605"/>
                </a:lnTo>
                <a:lnTo>
                  <a:pt x="355600" y="327342"/>
                </a:lnTo>
                <a:lnTo>
                  <a:pt x="355600" y="319397"/>
                </a:lnTo>
                <a:lnTo>
                  <a:pt x="355918" y="311134"/>
                </a:lnTo>
                <a:lnTo>
                  <a:pt x="356554" y="303189"/>
                </a:lnTo>
                <a:lnTo>
                  <a:pt x="357190" y="294608"/>
                </a:lnTo>
                <a:lnTo>
                  <a:pt x="358144" y="286345"/>
                </a:lnTo>
                <a:lnTo>
                  <a:pt x="359098" y="278082"/>
                </a:lnTo>
                <a:lnTo>
                  <a:pt x="360370" y="269819"/>
                </a:lnTo>
                <a:lnTo>
                  <a:pt x="362277" y="261874"/>
                </a:lnTo>
                <a:lnTo>
                  <a:pt x="364185" y="253611"/>
                </a:lnTo>
                <a:lnTo>
                  <a:pt x="366093" y="245030"/>
                </a:lnTo>
                <a:lnTo>
                  <a:pt x="368001" y="237085"/>
                </a:lnTo>
                <a:lnTo>
                  <a:pt x="370862" y="229140"/>
                </a:lnTo>
                <a:lnTo>
                  <a:pt x="373088" y="221194"/>
                </a:lnTo>
                <a:lnTo>
                  <a:pt x="376268" y="213249"/>
                </a:lnTo>
                <a:lnTo>
                  <a:pt x="379129" y="205622"/>
                </a:lnTo>
                <a:lnTo>
                  <a:pt x="381991" y="197994"/>
                </a:lnTo>
                <a:lnTo>
                  <a:pt x="385489" y="190685"/>
                </a:lnTo>
                <a:lnTo>
                  <a:pt x="388986" y="183375"/>
                </a:lnTo>
                <a:lnTo>
                  <a:pt x="392802" y="176066"/>
                </a:lnTo>
                <a:lnTo>
                  <a:pt x="396299" y="169074"/>
                </a:lnTo>
                <a:lnTo>
                  <a:pt x="400433" y="161764"/>
                </a:lnTo>
                <a:lnTo>
                  <a:pt x="409018" y="148099"/>
                </a:lnTo>
                <a:lnTo>
                  <a:pt x="417921" y="135068"/>
                </a:lnTo>
                <a:lnTo>
                  <a:pt x="427778" y="122356"/>
                </a:lnTo>
                <a:lnTo>
                  <a:pt x="437952" y="109962"/>
                </a:lnTo>
                <a:lnTo>
                  <a:pt x="448763" y="98521"/>
                </a:lnTo>
                <a:lnTo>
                  <a:pt x="460210" y="87397"/>
                </a:lnTo>
                <a:lnTo>
                  <a:pt x="471974" y="77227"/>
                </a:lnTo>
                <a:lnTo>
                  <a:pt x="484375" y="67057"/>
                </a:lnTo>
                <a:lnTo>
                  <a:pt x="496775" y="57841"/>
                </a:lnTo>
                <a:lnTo>
                  <a:pt x="510130" y="49578"/>
                </a:lnTo>
                <a:lnTo>
                  <a:pt x="523802" y="41633"/>
                </a:lnTo>
                <a:lnTo>
                  <a:pt x="537474" y="34005"/>
                </a:lnTo>
                <a:lnTo>
                  <a:pt x="551783" y="27332"/>
                </a:lnTo>
                <a:lnTo>
                  <a:pt x="566409" y="21293"/>
                </a:lnTo>
                <a:lnTo>
                  <a:pt x="581353" y="16208"/>
                </a:lnTo>
                <a:lnTo>
                  <a:pt x="596297" y="11759"/>
                </a:lnTo>
                <a:lnTo>
                  <a:pt x="611878" y="7627"/>
                </a:lnTo>
                <a:lnTo>
                  <a:pt x="627776" y="4767"/>
                </a:lnTo>
                <a:lnTo>
                  <a:pt x="643356" y="2225"/>
                </a:lnTo>
                <a:lnTo>
                  <a:pt x="659572" y="636"/>
                </a:lnTo>
                <a:lnTo>
                  <a:pt x="667521" y="318"/>
                </a:lnTo>
                <a:lnTo>
                  <a:pt x="6754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勾"/>
          <p:cNvSpPr/>
          <p:nvPr/>
        </p:nvSpPr>
        <p:spPr bwMode="auto">
          <a:xfrm>
            <a:off x="7878445" y="516255"/>
            <a:ext cx="1109980" cy="701675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叉"/>
          <p:cNvSpPr/>
          <p:nvPr/>
        </p:nvSpPr>
        <p:spPr bwMode="auto">
          <a:xfrm>
            <a:off x="4385945" y="635952"/>
            <a:ext cx="995680" cy="718185"/>
          </a:xfrm>
          <a:custGeom>
            <a:avLst/>
            <a:gdLst>
              <a:gd name="T0" fmla="*/ 537882 w 1360"/>
              <a:gd name="T1" fmla="*/ 182096 h 1360"/>
              <a:gd name="T2" fmla="*/ 661147 w 1360"/>
              <a:gd name="T3" fmla="*/ 444313 h 1360"/>
              <a:gd name="T4" fmla="*/ 837640 w 1360"/>
              <a:gd name="T5" fmla="*/ 696819 h 1360"/>
              <a:gd name="T6" fmla="*/ 1004327 w 1360"/>
              <a:gd name="T7" fmla="*/ 598488 h 1360"/>
              <a:gd name="T8" fmla="*/ 1138798 w 1360"/>
              <a:gd name="T9" fmla="*/ 454025 h 1360"/>
              <a:gd name="T10" fmla="*/ 1263463 w 1360"/>
              <a:gd name="T11" fmla="*/ 342340 h 1360"/>
              <a:gd name="T12" fmla="*/ 1375522 w 1360"/>
              <a:gd name="T13" fmla="*/ 263432 h 1360"/>
              <a:gd name="T14" fmla="*/ 1477776 w 1360"/>
              <a:gd name="T15" fmla="*/ 213659 h 1360"/>
              <a:gd name="T16" fmla="*/ 1566022 w 1360"/>
              <a:gd name="T17" fmla="*/ 197877 h 1360"/>
              <a:gd name="T18" fmla="*/ 1647265 w 1360"/>
              <a:gd name="T19" fmla="*/ 213659 h 1360"/>
              <a:gd name="T20" fmla="*/ 1714500 w 1360"/>
              <a:gd name="T21" fmla="*/ 258576 h 1360"/>
              <a:gd name="T22" fmla="*/ 1767728 w 1360"/>
              <a:gd name="T23" fmla="*/ 326558 h 1360"/>
              <a:gd name="T24" fmla="*/ 1641662 w 1360"/>
              <a:gd name="T25" fmla="*/ 433388 h 1360"/>
              <a:gd name="T26" fmla="*/ 1402136 w 1360"/>
              <a:gd name="T27" fmla="*/ 610627 h 1360"/>
              <a:gd name="T28" fmla="*/ 1144401 w 1360"/>
              <a:gd name="T29" fmla="*/ 859491 h 1360"/>
              <a:gd name="T30" fmla="*/ 1165412 w 1360"/>
              <a:gd name="T31" fmla="*/ 1045229 h 1360"/>
              <a:gd name="T32" fmla="*/ 1290077 w 1360"/>
              <a:gd name="T33" fmla="*/ 1156914 h 1360"/>
              <a:gd name="T34" fmla="*/ 1410540 w 1360"/>
              <a:gd name="T35" fmla="*/ 1245534 h 1360"/>
              <a:gd name="T36" fmla="*/ 1526801 w 1360"/>
              <a:gd name="T37" fmla="*/ 1308660 h 1360"/>
              <a:gd name="T38" fmla="*/ 1638860 w 1360"/>
              <a:gd name="T39" fmla="*/ 1346293 h 1360"/>
              <a:gd name="T40" fmla="*/ 1746717 w 1360"/>
              <a:gd name="T41" fmla="*/ 1357219 h 1360"/>
              <a:gd name="T42" fmla="*/ 1905000 w 1360"/>
              <a:gd name="T43" fmla="*/ 1341438 h 1360"/>
              <a:gd name="T44" fmla="*/ 1861577 w 1360"/>
              <a:gd name="T45" fmla="*/ 1420346 h 1360"/>
              <a:gd name="T46" fmla="*/ 1808349 w 1360"/>
              <a:gd name="T47" fmla="*/ 1508965 h 1360"/>
              <a:gd name="T48" fmla="*/ 1762125 w 1360"/>
              <a:gd name="T49" fmla="*/ 1569664 h 1360"/>
              <a:gd name="T50" fmla="*/ 1673879 w 1360"/>
              <a:gd name="T51" fmla="*/ 1627935 h 1360"/>
              <a:gd name="T52" fmla="*/ 1550614 w 1360"/>
              <a:gd name="T53" fmla="*/ 1638860 h 1360"/>
              <a:gd name="T54" fmla="*/ 1453963 w 1360"/>
              <a:gd name="T55" fmla="*/ 1615795 h 1360"/>
              <a:gd name="T56" fmla="*/ 1346107 w 1360"/>
              <a:gd name="T57" fmla="*/ 1564808 h 1360"/>
              <a:gd name="T58" fmla="*/ 1231246 w 1360"/>
              <a:gd name="T59" fmla="*/ 1485900 h 1360"/>
              <a:gd name="T60" fmla="*/ 1103779 w 1360"/>
              <a:gd name="T61" fmla="*/ 1380285 h 1360"/>
              <a:gd name="T62" fmla="*/ 969309 w 1360"/>
              <a:gd name="T63" fmla="*/ 1245534 h 1360"/>
              <a:gd name="T64" fmla="*/ 795618 w 1360"/>
              <a:gd name="T65" fmla="*/ 1262529 h 1360"/>
              <a:gd name="T66" fmla="*/ 682158 w 1360"/>
              <a:gd name="T67" fmla="*/ 1392424 h 1360"/>
              <a:gd name="T68" fmla="*/ 577103 w 1360"/>
              <a:gd name="T69" fmla="*/ 1496826 h 1360"/>
              <a:gd name="T70" fmla="*/ 480452 w 1360"/>
              <a:gd name="T71" fmla="*/ 1574520 h 1360"/>
              <a:gd name="T72" fmla="*/ 395007 w 1360"/>
              <a:gd name="T73" fmla="*/ 1625507 h 1360"/>
              <a:gd name="T74" fmla="*/ 319368 w 1360"/>
              <a:gd name="T75" fmla="*/ 1648572 h 1360"/>
              <a:gd name="T76" fmla="*/ 277346 w 1360"/>
              <a:gd name="T77" fmla="*/ 1648572 h 1360"/>
              <a:gd name="T78" fmla="*/ 175092 w 1360"/>
              <a:gd name="T79" fmla="*/ 1610939 h 1360"/>
              <a:gd name="T80" fmla="*/ 70037 w 1360"/>
              <a:gd name="T81" fmla="*/ 1516249 h 1360"/>
              <a:gd name="T82" fmla="*/ 23813 w 1360"/>
              <a:gd name="T83" fmla="*/ 1425201 h 1360"/>
              <a:gd name="T84" fmla="*/ 81243 w 1360"/>
              <a:gd name="T85" fmla="*/ 1432485 h 1360"/>
              <a:gd name="T86" fmla="*/ 172290 w 1360"/>
              <a:gd name="T87" fmla="*/ 1417918 h 1360"/>
              <a:gd name="T88" fmla="*/ 271743 w 1360"/>
              <a:gd name="T89" fmla="*/ 1379071 h 1360"/>
              <a:gd name="T90" fmla="*/ 373996 w 1360"/>
              <a:gd name="T91" fmla="*/ 1311088 h 1360"/>
              <a:gd name="T92" fmla="*/ 483254 w 1360"/>
              <a:gd name="T93" fmla="*/ 1215185 h 1360"/>
              <a:gd name="T94" fmla="*/ 593912 w 1360"/>
              <a:gd name="T95" fmla="*/ 1095001 h 1360"/>
              <a:gd name="T96" fmla="*/ 652743 w 1360"/>
              <a:gd name="T97" fmla="*/ 898338 h 1360"/>
              <a:gd name="T98" fmla="*/ 526676 w 1360"/>
              <a:gd name="T99" fmla="*/ 750234 h 1360"/>
              <a:gd name="T100" fmla="*/ 424423 w 1360"/>
              <a:gd name="T101" fmla="*/ 619125 h 1360"/>
              <a:gd name="T102" fmla="*/ 348783 w 1360"/>
              <a:gd name="T103" fmla="*/ 505012 h 1360"/>
              <a:gd name="T104" fmla="*/ 301158 w 1360"/>
              <a:gd name="T105" fmla="*/ 410322 h 1360"/>
              <a:gd name="T106" fmla="*/ 278746 w 1360"/>
              <a:gd name="T107" fmla="*/ 330200 h 1360"/>
              <a:gd name="T108" fmla="*/ 289952 w 1360"/>
              <a:gd name="T109" fmla="*/ 244008 h 1360"/>
              <a:gd name="T110" fmla="*/ 357188 w 1360"/>
              <a:gd name="T111" fmla="*/ 129895 h 1360"/>
              <a:gd name="T112" fmla="*/ 483254 w 1360"/>
              <a:gd name="T113" fmla="*/ 0 h 136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60" h="1360">
                <a:moveTo>
                  <a:pt x="345" y="0"/>
                </a:moveTo>
                <a:lnTo>
                  <a:pt x="363" y="75"/>
                </a:lnTo>
                <a:lnTo>
                  <a:pt x="384" y="150"/>
                </a:lnTo>
                <a:lnTo>
                  <a:pt x="409" y="223"/>
                </a:lnTo>
                <a:lnTo>
                  <a:pt x="439" y="295"/>
                </a:lnTo>
                <a:lnTo>
                  <a:pt x="472" y="366"/>
                </a:lnTo>
                <a:lnTo>
                  <a:pt x="510" y="435"/>
                </a:lnTo>
                <a:lnTo>
                  <a:pt x="552" y="504"/>
                </a:lnTo>
                <a:lnTo>
                  <a:pt x="598" y="574"/>
                </a:lnTo>
                <a:lnTo>
                  <a:pt x="629" y="614"/>
                </a:lnTo>
                <a:lnTo>
                  <a:pt x="685" y="539"/>
                </a:lnTo>
                <a:lnTo>
                  <a:pt x="717" y="493"/>
                </a:lnTo>
                <a:lnTo>
                  <a:pt x="750" y="451"/>
                </a:lnTo>
                <a:lnTo>
                  <a:pt x="783" y="410"/>
                </a:lnTo>
                <a:lnTo>
                  <a:pt x="813" y="374"/>
                </a:lnTo>
                <a:lnTo>
                  <a:pt x="844" y="341"/>
                </a:lnTo>
                <a:lnTo>
                  <a:pt x="873" y="311"/>
                </a:lnTo>
                <a:lnTo>
                  <a:pt x="902" y="282"/>
                </a:lnTo>
                <a:lnTo>
                  <a:pt x="930" y="257"/>
                </a:lnTo>
                <a:lnTo>
                  <a:pt x="957" y="236"/>
                </a:lnTo>
                <a:lnTo>
                  <a:pt x="982" y="217"/>
                </a:lnTo>
                <a:lnTo>
                  <a:pt x="1007" y="199"/>
                </a:lnTo>
                <a:lnTo>
                  <a:pt x="1032" y="186"/>
                </a:lnTo>
                <a:lnTo>
                  <a:pt x="1055" y="176"/>
                </a:lnTo>
                <a:lnTo>
                  <a:pt x="1076" y="169"/>
                </a:lnTo>
                <a:lnTo>
                  <a:pt x="1099" y="165"/>
                </a:lnTo>
                <a:lnTo>
                  <a:pt x="1118" y="163"/>
                </a:lnTo>
                <a:lnTo>
                  <a:pt x="1139" y="165"/>
                </a:lnTo>
                <a:lnTo>
                  <a:pt x="1157" y="169"/>
                </a:lnTo>
                <a:lnTo>
                  <a:pt x="1176" y="176"/>
                </a:lnTo>
                <a:lnTo>
                  <a:pt x="1191" y="184"/>
                </a:lnTo>
                <a:lnTo>
                  <a:pt x="1208" y="198"/>
                </a:lnTo>
                <a:lnTo>
                  <a:pt x="1224" y="213"/>
                </a:lnTo>
                <a:lnTo>
                  <a:pt x="1237" y="230"/>
                </a:lnTo>
                <a:lnTo>
                  <a:pt x="1251" y="249"/>
                </a:lnTo>
                <a:lnTo>
                  <a:pt x="1262" y="269"/>
                </a:lnTo>
                <a:lnTo>
                  <a:pt x="1278" y="292"/>
                </a:lnTo>
                <a:lnTo>
                  <a:pt x="1226" y="320"/>
                </a:lnTo>
                <a:lnTo>
                  <a:pt x="1172" y="357"/>
                </a:lnTo>
                <a:lnTo>
                  <a:pt x="1116" y="399"/>
                </a:lnTo>
                <a:lnTo>
                  <a:pt x="1059" y="447"/>
                </a:lnTo>
                <a:lnTo>
                  <a:pt x="1001" y="503"/>
                </a:lnTo>
                <a:lnTo>
                  <a:pt x="942" y="564"/>
                </a:lnTo>
                <a:lnTo>
                  <a:pt x="880" y="633"/>
                </a:lnTo>
                <a:lnTo>
                  <a:pt x="817" y="708"/>
                </a:lnTo>
                <a:lnTo>
                  <a:pt x="762" y="777"/>
                </a:lnTo>
                <a:lnTo>
                  <a:pt x="802" y="825"/>
                </a:lnTo>
                <a:lnTo>
                  <a:pt x="832" y="861"/>
                </a:lnTo>
                <a:lnTo>
                  <a:pt x="861" y="894"/>
                </a:lnTo>
                <a:lnTo>
                  <a:pt x="892" y="925"/>
                </a:lnTo>
                <a:lnTo>
                  <a:pt x="921" y="953"/>
                </a:lnTo>
                <a:lnTo>
                  <a:pt x="950" y="980"/>
                </a:lnTo>
                <a:lnTo>
                  <a:pt x="978" y="1003"/>
                </a:lnTo>
                <a:lnTo>
                  <a:pt x="1007" y="1026"/>
                </a:lnTo>
                <a:lnTo>
                  <a:pt x="1034" y="1045"/>
                </a:lnTo>
                <a:lnTo>
                  <a:pt x="1063" y="1063"/>
                </a:lnTo>
                <a:lnTo>
                  <a:pt x="1090" y="1078"/>
                </a:lnTo>
                <a:lnTo>
                  <a:pt x="1116" y="1090"/>
                </a:lnTo>
                <a:lnTo>
                  <a:pt x="1143" y="1101"/>
                </a:lnTo>
                <a:lnTo>
                  <a:pt x="1170" y="1109"/>
                </a:lnTo>
                <a:lnTo>
                  <a:pt x="1197" y="1114"/>
                </a:lnTo>
                <a:lnTo>
                  <a:pt x="1222" y="1118"/>
                </a:lnTo>
                <a:lnTo>
                  <a:pt x="1247" y="1118"/>
                </a:lnTo>
                <a:lnTo>
                  <a:pt x="1291" y="1116"/>
                </a:lnTo>
                <a:lnTo>
                  <a:pt x="1333" y="1111"/>
                </a:lnTo>
                <a:lnTo>
                  <a:pt x="1360" y="1105"/>
                </a:lnTo>
                <a:lnTo>
                  <a:pt x="1343" y="1141"/>
                </a:lnTo>
                <a:lnTo>
                  <a:pt x="1329" y="1170"/>
                </a:lnTo>
                <a:lnTo>
                  <a:pt x="1316" y="1197"/>
                </a:lnTo>
                <a:lnTo>
                  <a:pt x="1304" y="1222"/>
                </a:lnTo>
                <a:lnTo>
                  <a:pt x="1291" y="1243"/>
                </a:lnTo>
                <a:lnTo>
                  <a:pt x="1279" y="1262"/>
                </a:lnTo>
                <a:lnTo>
                  <a:pt x="1270" y="1279"/>
                </a:lnTo>
                <a:lnTo>
                  <a:pt x="1258" y="1293"/>
                </a:lnTo>
                <a:lnTo>
                  <a:pt x="1249" y="1304"/>
                </a:lnTo>
                <a:lnTo>
                  <a:pt x="1224" y="1325"/>
                </a:lnTo>
                <a:lnTo>
                  <a:pt x="1195" y="1341"/>
                </a:lnTo>
                <a:lnTo>
                  <a:pt x="1164" y="1348"/>
                </a:lnTo>
                <a:lnTo>
                  <a:pt x="1128" y="1352"/>
                </a:lnTo>
                <a:lnTo>
                  <a:pt x="1107" y="1350"/>
                </a:lnTo>
                <a:lnTo>
                  <a:pt x="1084" y="1347"/>
                </a:lnTo>
                <a:lnTo>
                  <a:pt x="1061" y="1341"/>
                </a:lnTo>
                <a:lnTo>
                  <a:pt x="1038" y="1331"/>
                </a:lnTo>
                <a:lnTo>
                  <a:pt x="1013" y="1320"/>
                </a:lnTo>
                <a:lnTo>
                  <a:pt x="988" y="1306"/>
                </a:lnTo>
                <a:lnTo>
                  <a:pt x="961" y="1289"/>
                </a:lnTo>
                <a:lnTo>
                  <a:pt x="934" y="1270"/>
                </a:lnTo>
                <a:lnTo>
                  <a:pt x="907" y="1249"/>
                </a:lnTo>
                <a:lnTo>
                  <a:pt x="879" y="1224"/>
                </a:lnTo>
                <a:lnTo>
                  <a:pt x="850" y="1199"/>
                </a:lnTo>
                <a:lnTo>
                  <a:pt x="819" y="1168"/>
                </a:lnTo>
                <a:lnTo>
                  <a:pt x="788" y="1137"/>
                </a:lnTo>
                <a:lnTo>
                  <a:pt x="758" y="1103"/>
                </a:lnTo>
                <a:lnTo>
                  <a:pt x="725" y="1067"/>
                </a:lnTo>
                <a:lnTo>
                  <a:pt x="692" y="1026"/>
                </a:lnTo>
                <a:lnTo>
                  <a:pt x="629" y="951"/>
                </a:lnTo>
                <a:lnTo>
                  <a:pt x="597" y="997"/>
                </a:lnTo>
                <a:lnTo>
                  <a:pt x="568" y="1040"/>
                </a:lnTo>
                <a:lnTo>
                  <a:pt x="541" y="1078"/>
                </a:lnTo>
                <a:lnTo>
                  <a:pt x="512" y="1114"/>
                </a:lnTo>
                <a:lnTo>
                  <a:pt x="487" y="1147"/>
                </a:lnTo>
                <a:lnTo>
                  <a:pt x="460" y="1180"/>
                </a:lnTo>
                <a:lnTo>
                  <a:pt x="435" y="1207"/>
                </a:lnTo>
                <a:lnTo>
                  <a:pt x="412" y="1233"/>
                </a:lnTo>
                <a:lnTo>
                  <a:pt x="387" y="1256"/>
                </a:lnTo>
                <a:lnTo>
                  <a:pt x="366" y="1279"/>
                </a:lnTo>
                <a:lnTo>
                  <a:pt x="343" y="1297"/>
                </a:lnTo>
                <a:lnTo>
                  <a:pt x="322" y="1314"/>
                </a:lnTo>
                <a:lnTo>
                  <a:pt x="303" y="1327"/>
                </a:lnTo>
                <a:lnTo>
                  <a:pt x="282" y="1339"/>
                </a:lnTo>
                <a:lnTo>
                  <a:pt x="265" y="1348"/>
                </a:lnTo>
                <a:lnTo>
                  <a:pt x="246" y="1354"/>
                </a:lnTo>
                <a:lnTo>
                  <a:pt x="228" y="1358"/>
                </a:lnTo>
                <a:lnTo>
                  <a:pt x="211" y="1360"/>
                </a:lnTo>
                <a:lnTo>
                  <a:pt x="198" y="1358"/>
                </a:lnTo>
                <a:lnTo>
                  <a:pt x="173" y="1352"/>
                </a:lnTo>
                <a:lnTo>
                  <a:pt x="150" y="1343"/>
                </a:lnTo>
                <a:lnTo>
                  <a:pt x="125" y="1327"/>
                </a:lnTo>
                <a:lnTo>
                  <a:pt x="100" y="1306"/>
                </a:lnTo>
                <a:lnTo>
                  <a:pt x="75" y="1279"/>
                </a:lnTo>
                <a:lnTo>
                  <a:pt x="50" y="1249"/>
                </a:lnTo>
                <a:lnTo>
                  <a:pt x="25" y="1212"/>
                </a:lnTo>
                <a:lnTo>
                  <a:pt x="0" y="1170"/>
                </a:lnTo>
                <a:lnTo>
                  <a:pt x="17" y="1174"/>
                </a:lnTo>
                <a:lnTo>
                  <a:pt x="33" y="1178"/>
                </a:lnTo>
                <a:lnTo>
                  <a:pt x="46" y="1180"/>
                </a:lnTo>
                <a:lnTo>
                  <a:pt x="58" y="1180"/>
                </a:lnTo>
                <a:lnTo>
                  <a:pt x="79" y="1178"/>
                </a:lnTo>
                <a:lnTo>
                  <a:pt x="102" y="1174"/>
                </a:lnTo>
                <a:lnTo>
                  <a:pt x="123" y="1168"/>
                </a:lnTo>
                <a:lnTo>
                  <a:pt x="146" y="1161"/>
                </a:lnTo>
                <a:lnTo>
                  <a:pt x="171" y="1149"/>
                </a:lnTo>
                <a:lnTo>
                  <a:pt x="194" y="1136"/>
                </a:lnTo>
                <a:lnTo>
                  <a:pt x="219" y="1118"/>
                </a:lnTo>
                <a:lnTo>
                  <a:pt x="242" y="1101"/>
                </a:lnTo>
                <a:lnTo>
                  <a:pt x="267" y="1080"/>
                </a:lnTo>
                <a:lnTo>
                  <a:pt x="293" y="1055"/>
                </a:lnTo>
                <a:lnTo>
                  <a:pt x="318" y="1030"/>
                </a:lnTo>
                <a:lnTo>
                  <a:pt x="345" y="1001"/>
                </a:lnTo>
                <a:lnTo>
                  <a:pt x="370" y="971"/>
                </a:lnTo>
                <a:lnTo>
                  <a:pt x="397" y="938"/>
                </a:lnTo>
                <a:lnTo>
                  <a:pt x="424" y="902"/>
                </a:lnTo>
                <a:lnTo>
                  <a:pt x="453" y="863"/>
                </a:lnTo>
                <a:lnTo>
                  <a:pt x="504" y="790"/>
                </a:lnTo>
                <a:lnTo>
                  <a:pt x="466" y="740"/>
                </a:lnTo>
                <a:lnTo>
                  <a:pt x="434" y="698"/>
                </a:lnTo>
                <a:lnTo>
                  <a:pt x="405" y="658"/>
                </a:lnTo>
                <a:lnTo>
                  <a:pt x="376" y="618"/>
                </a:lnTo>
                <a:lnTo>
                  <a:pt x="349" y="581"/>
                </a:lnTo>
                <a:lnTo>
                  <a:pt x="326" y="545"/>
                </a:lnTo>
                <a:lnTo>
                  <a:pt x="303" y="510"/>
                </a:lnTo>
                <a:lnTo>
                  <a:pt x="284" y="478"/>
                </a:lnTo>
                <a:lnTo>
                  <a:pt x="267" y="447"/>
                </a:lnTo>
                <a:lnTo>
                  <a:pt x="249" y="416"/>
                </a:lnTo>
                <a:lnTo>
                  <a:pt x="236" y="389"/>
                </a:lnTo>
                <a:lnTo>
                  <a:pt x="224" y="363"/>
                </a:lnTo>
                <a:lnTo>
                  <a:pt x="215" y="338"/>
                </a:lnTo>
                <a:lnTo>
                  <a:pt x="209" y="315"/>
                </a:lnTo>
                <a:lnTo>
                  <a:pt x="203" y="293"/>
                </a:lnTo>
                <a:lnTo>
                  <a:pt x="199" y="272"/>
                </a:lnTo>
                <a:lnTo>
                  <a:pt x="199" y="255"/>
                </a:lnTo>
                <a:lnTo>
                  <a:pt x="201" y="228"/>
                </a:lnTo>
                <a:lnTo>
                  <a:pt x="207" y="201"/>
                </a:lnTo>
                <a:lnTo>
                  <a:pt x="219" y="173"/>
                </a:lnTo>
                <a:lnTo>
                  <a:pt x="236" y="140"/>
                </a:lnTo>
                <a:lnTo>
                  <a:pt x="255" y="107"/>
                </a:lnTo>
                <a:lnTo>
                  <a:pt x="280" y="73"/>
                </a:lnTo>
                <a:lnTo>
                  <a:pt x="311" y="38"/>
                </a:lnTo>
                <a:lnTo>
                  <a:pt x="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左大括号"/>
          <p:cNvSpPr/>
          <p:nvPr/>
        </p:nvSpPr>
        <p:spPr bwMode="auto">
          <a:xfrm flipH="1">
            <a:off x="2884805" y="170815"/>
            <a:ext cx="1011555" cy="236664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6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SimSun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徐貴龍</dc:creator>
  <cp:lastModifiedBy>徐貴龍</cp:lastModifiedBy>
  <cp:revision>2</cp:revision>
  <dcterms:created xsi:type="dcterms:W3CDTF">2015-07-21T10:31:05Z</dcterms:created>
  <dcterms:modified xsi:type="dcterms:W3CDTF">2018-08-16T06:03:03Z</dcterms:modified>
</cp:coreProperties>
</file>