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77" r:id="rId3"/>
  </p:sldMasterIdLst>
  <p:notesMasterIdLst>
    <p:notesMasterId r:id="rId8"/>
  </p:notesMasterIdLst>
  <p:sldIdLst>
    <p:sldId id="270" r:id="rId4"/>
    <p:sldId id="273" r:id="rId5"/>
    <p:sldId id="274" r:id="rId6"/>
    <p:sldId id="27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20"/>
  </p:normalViewPr>
  <p:slideViewPr>
    <p:cSldViewPr snapToGrid="0">
      <p:cViewPr varScale="1">
        <p:scale>
          <a:sx n="108" d="100"/>
          <a:sy n="108" d="100"/>
        </p:scale>
        <p:origin x="-63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7586F-91BF-4203-AC47-C303A92E0960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C9A2C-78EA-4505-AEE4-A225FB21D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787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3724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4747" y="263383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209550"/>
            <a:ext cx="438150" cy="6372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489378" y="209550"/>
            <a:ext cx="275787" cy="6372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22834" y="209550"/>
            <a:ext cx="144244" cy="6372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53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4747" y="263383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209550"/>
            <a:ext cx="438150" cy="6372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489378" y="209550"/>
            <a:ext cx="275787" cy="6372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22834" y="209550"/>
            <a:ext cx="144244" cy="6372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8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4747" y="263383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209550"/>
            <a:ext cx="438150" cy="6372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489378" y="209550"/>
            <a:ext cx="275787" cy="6372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22834" y="209550"/>
            <a:ext cx="144244" cy="6372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12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9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09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58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20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ptbz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sp>
        <p:nvSpPr>
          <p:cNvPr id="34" name="椭圆 33"/>
          <p:cNvSpPr/>
          <p:nvPr/>
        </p:nvSpPr>
        <p:spPr>
          <a:xfrm>
            <a:off x="10849930" y="3305861"/>
            <a:ext cx="675320" cy="675320"/>
          </a:xfrm>
          <a:prstGeom prst="ellipse">
            <a:avLst/>
          </a:prstGeom>
          <a:noFill/>
          <a:ln w="1270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18"/>
          <p:cNvCxnSpPr>
            <a:stCxn id="63" idx="2"/>
          </p:cNvCxnSpPr>
          <p:nvPr/>
        </p:nvCxnSpPr>
        <p:spPr>
          <a:xfrm flipH="1">
            <a:off x="2571750" y="3643521"/>
            <a:ext cx="82781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21"/>
          <p:cNvCxnSpPr/>
          <p:nvPr/>
        </p:nvCxnSpPr>
        <p:spPr>
          <a:xfrm>
            <a:off x="9016093" y="2101175"/>
            <a:ext cx="430121" cy="15423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8333921" y="1738318"/>
            <a:ext cx="1431563" cy="38240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TEXT</a:t>
            </a:r>
            <a:endParaRPr lang="zh-CN" altLang="en-US" sz="2000" b="1" dirty="0"/>
          </a:p>
        </p:txBody>
      </p:sp>
      <p:cxnSp>
        <p:nvCxnSpPr>
          <p:cNvPr id="39" name="直接箭头连接符 28"/>
          <p:cNvCxnSpPr/>
          <p:nvPr/>
        </p:nvCxnSpPr>
        <p:spPr>
          <a:xfrm flipV="1">
            <a:off x="7430628" y="3643521"/>
            <a:ext cx="707661" cy="118513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6706726" y="4828659"/>
            <a:ext cx="1431563" cy="38240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TEXT</a:t>
            </a:r>
            <a:endParaRPr lang="zh-CN" altLang="en-US" sz="2000" b="1" dirty="0"/>
          </a:p>
        </p:txBody>
      </p:sp>
      <p:cxnSp>
        <p:nvCxnSpPr>
          <p:cNvPr id="56" name="直接箭头连接符 32"/>
          <p:cNvCxnSpPr/>
          <p:nvPr/>
        </p:nvCxnSpPr>
        <p:spPr>
          <a:xfrm>
            <a:off x="6114564" y="2101175"/>
            <a:ext cx="430121" cy="15423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5432392" y="1738318"/>
            <a:ext cx="1431563" cy="38240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TEXT</a:t>
            </a:r>
            <a:endParaRPr lang="zh-CN" altLang="en-US" sz="2000" b="1" dirty="0"/>
          </a:p>
        </p:txBody>
      </p:sp>
      <p:cxnSp>
        <p:nvCxnSpPr>
          <p:cNvPr id="59" name="直接箭头连接符 35"/>
          <p:cNvCxnSpPr/>
          <p:nvPr/>
        </p:nvCxnSpPr>
        <p:spPr>
          <a:xfrm flipV="1">
            <a:off x="4225803" y="3643521"/>
            <a:ext cx="707661" cy="118513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3501901" y="4828659"/>
            <a:ext cx="1431563" cy="38240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TEXT</a:t>
            </a:r>
            <a:endParaRPr lang="zh-CN" altLang="en-US" sz="2000" b="1" dirty="0"/>
          </a:p>
        </p:txBody>
      </p:sp>
      <p:sp>
        <p:nvSpPr>
          <p:cNvPr id="61" name="文本框 8"/>
          <p:cNvSpPr txBox="1"/>
          <p:nvPr/>
        </p:nvSpPr>
        <p:spPr>
          <a:xfrm>
            <a:off x="1845066" y="4006378"/>
            <a:ext cx="235879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箭头连接符 41"/>
          <p:cNvCxnSpPr/>
          <p:nvPr/>
        </p:nvCxnSpPr>
        <p:spPr>
          <a:xfrm>
            <a:off x="3055806" y="2101175"/>
            <a:ext cx="430121" cy="15423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2373634" y="1738318"/>
            <a:ext cx="1431563" cy="38240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TEXT</a:t>
            </a:r>
            <a:endParaRPr lang="zh-CN" altLang="en-US" sz="2000" b="1" dirty="0"/>
          </a:p>
        </p:txBody>
      </p:sp>
      <p:sp>
        <p:nvSpPr>
          <p:cNvPr id="64" name="文本框 8"/>
          <p:cNvSpPr txBox="1"/>
          <p:nvPr/>
        </p:nvSpPr>
        <p:spPr>
          <a:xfrm>
            <a:off x="584398" y="2324593"/>
            <a:ext cx="235879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65" name="文本框 8"/>
          <p:cNvSpPr txBox="1"/>
          <p:nvPr/>
        </p:nvSpPr>
        <p:spPr>
          <a:xfrm>
            <a:off x="3644576" y="2320726"/>
            <a:ext cx="235879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8"/>
          <p:cNvSpPr txBox="1"/>
          <p:nvPr/>
        </p:nvSpPr>
        <p:spPr>
          <a:xfrm>
            <a:off x="6546390" y="2315750"/>
            <a:ext cx="235879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8"/>
          <p:cNvSpPr txBox="1"/>
          <p:nvPr/>
        </p:nvSpPr>
        <p:spPr>
          <a:xfrm>
            <a:off x="5073811" y="4006378"/>
            <a:ext cx="235879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66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sp>
        <p:nvSpPr>
          <p:cNvPr id="34" name="椭圆 33"/>
          <p:cNvSpPr/>
          <p:nvPr/>
        </p:nvSpPr>
        <p:spPr>
          <a:xfrm>
            <a:off x="10849930" y="3305861"/>
            <a:ext cx="675320" cy="675320"/>
          </a:xfrm>
          <a:prstGeom prst="ellipse">
            <a:avLst/>
          </a:prstGeom>
          <a:noFill/>
          <a:ln w="1270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18"/>
          <p:cNvCxnSpPr>
            <a:stCxn id="63" idx="2"/>
          </p:cNvCxnSpPr>
          <p:nvPr/>
        </p:nvCxnSpPr>
        <p:spPr>
          <a:xfrm flipH="1">
            <a:off x="2571750" y="3643521"/>
            <a:ext cx="82781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21"/>
          <p:cNvCxnSpPr/>
          <p:nvPr/>
        </p:nvCxnSpPr>
        <p:spPr>
          <a:xfrm>
            <a:off x="9016093" y="2101175"/>
            <a:ext cx="430121" cy="15423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8333921" y="1738318"/>
            <a:ext cx="1431563" cy="38240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TEXT</a:t>
            </a:r>
            <a:endParaRPr lang="zh-CN" altLang="en-US" sz="2000" b="1" dirty="0"/>
          </a:p>
        </p:txBody>
      </p:sp>
      <p:cxnSp>
        <p:nvCxnSpPr>
          <p:cNvPr id="39" name="直接箭头连接符 28"/>
          <p:cNvCxnSpPr/>
          <p:nvPr/>
        </p:nvCxnSpPr>
        <p:spPr>
          <a:xfrm flipV="1">
            <a:off x="7430628" y="3643521"/>
            <a:ext cx="707661" cy="118513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6706726" y="4828659"/>
            <a:ext cx="1431563" cy="38240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TEXT</a:t>
            </a:r>
            <a:endParaRPr lang="zh-CN" altLang="en-US" sz="2000" b="1" dirty="0"/>
          </a:p>
        </p:txBody>
      </p:sp>
      <p:cxnSp>
        <p:nvCxnSpPr>
          <p:cNvPr id="56" name="直接箭头连接符 32"/>
          <p:cNvCxnSpPr/>
          <p:nvPr/>
        </p:nvCxnSpPr>
        <p:spPr>
          <a:xfrm>
            <a:off x="6114564" y="2101175"/>
            <a:ext cx="430121" cy="15423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5432392" y="1738318"/>
            <a:ext cx="1431563" cy="38240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TEXT</a:t>
            </a:r>
            <a:endParaRPr lang="zh-CN" altLang="en-US" sz="2000" b="1" dirty="0"/>
          </a:p>
        </p:txBody>
      </p:sp>
      <p:cxnSp>
        <p:nvCxnSpPr>
          <p:cNvPr id="59" name="直接箭头连接符 35"/>
          <p:cNvCxnSpPr/>
          <p:nvPr/>
        </p:nvCxnSpPr>
        <p:spPr>
          <a:xfrm flipV="1">
            <a:off x="4225803" y="3643521"/>
            <a:ext cx="707661" cy="118513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3501901" y="4828659"/>
            <a:ext cx="1431563" cy="38240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TEXT</a:t>
            </a:r>
            <a:endParaRPr lang="zh-CN" altLang="en-US" sz="2000" b="1" dirty="0"/>
          </a:p>
        </p:txBody>
      </p:sp>
      <p:sp>
        <p:nvSpPr>
          <p:cNvPr id="61" name="文本框 8"/>
          <p:cNvSpPr txBox="1"/>
          <p:nvPr/>
        </p:nvSpPr>
        <p:spPr>
          <a:xfrm>
            <a:off x="1845066" y="4006378"/>
            <a:ext cx="235879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箭头连接符 41"/>
          <p:cNvCxnSpPr/>
          <p:nvPr/>
        </p:nvCxnSpPr>
        <p:spPr>
          <a:xfrm>
            <a:off x="3055806" y="2101175"/>
            <a:ext cx="430121" cy="15423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2373634" y="1738318"/>
            <a:ext cx="1431563" cy="38240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TEXT</a:t>
            </a:r>
            <a:endParaRPr lang="zh-CN" altLang="en-US" sz="2000" b="1" dirty="0"/>
          </a:p>
        </p:txBody>
      </p:sp>
      <p:sp>
        <p:nvSpPr>
          <p:cNvPr id="64" name="文本框 8"/>
          <p:cNvSpPr txBox="1"/>
          <p:nvPr/>
        </p:nvSpPr>
        <p:spPr>
          <a:xfrm>
            <a:off x="584398" y="2324593"/>
            <a:ext cx="235879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65" name="文本框 8"/>
          <p:cNvSpPr txBox="1"/>
          <p:nvPr/>
        </p:nvSpPr>
        <p:spPr>
          <a:xfrm>
            <a:off x="3644576" y="2320726"/>
            <a:ext cx="235879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8"/>
          <p:cNvSpPr txBox="1"/>
          <p:nvPr/>
        </p:nvSpPr>
        <p:spPr>
          <a:xfrm>
            <a:off x="6546390" y="2315750"/>
            <a:ext cx="235879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8"/>
          <p:cNvSpPr txBox="1"/>
          <p:nvPr/>
        </p:nvSpPr>
        <p:spPr>
          <a:xfrm>
            <a:off x="5073811" y="4006378"/>
            <a:ext cx="235879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528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sp>
        <p:nvSpPr>
          <p:cNvPr id="34" name="椭圆 33"/>
          <p:cNvSpPr/>
          <p:nvPr/>
        </p:nvSpPr>
        <p:spPr>
          <a:xfrm>
            <a:off x="10849930" y="3305861"/>
            <a:ext cx="675320" cy="675320"/>
          </a:xfrm>
          <a:prstGeom prst="ellipse">
            <a:avLst/>
          </a:prstGeom>
          <a:noFill/>
          <a:ln w="1270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18"/>
          <p:cNvCxnSpPr>
            <a:stCxn id="63" idx="2"/>
          </p:cNvCxnSpPr>
          <p:nvPr/>
        </p:nvCxnSpPr>
        <p:spPr>
          <a:xfrm flipH="1">
            <a:off x="2571750" y="3643521"/>
            <a:ext cx="82781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21"/>
          <p:cNvCxnSpPr/>
          <p:nvPr/>
        </p:nvCxnSpPr>
        <p:spPr>
          <a:xfrm>
            <a:off x="9016093" y="2101175"/>
            <a:ext cx="430121" cy="15423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8333921" y="1738318"/>
            <a:ext cx="1431563" cy="38240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TEXT</a:t>
            </a:r>
            <a:endParaRPr lang="zh-CN" altLang="en-US" sz="2000" b="1" dirty="0"/>
          </a:p>
        </p:txBody>
      </p:sp>
      <p:cxnSp>
        <p:nvCxnSpPr>
          <p:cNvPr id="39" name="直接箭头连接符 28"/>
          <p:cNvCxnSpPr/>
          <p:nvPr/>
        </p:nvCxnSpPr>
        <p:spPr>
          <a:xfrm flipV="1">
            <a:off x="7430628" y="3643521"/>
            <a:ext cx="707661" cy="118513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6706726" y="4828659"/>
            <a:ext cx="1431563" cy="38240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TEXT</a:t>
            </a:r>
            <a:endParaRPr lang="zh-CN" altLang="en-US" sz="2000" b="1" dirty="0"/>
          </a:p>
        </p:txBody>
      </p:sp>
      <p:cxnSp>
        <p:nvCxnSpPr>
          <p:cNvPr id="56" name="直接箭头连接符 32"/>
          <p:cNvCxnSpPr/>
          <p:nvPr/>
        </p:nvCxnSpPr>
        <p:spPr>
          <a:xfrm>
            <a:off x="6114564" y="2101175"/>
            <a:ext cx="430121" cy="15423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5432392" y="1738318"/>
            <a:ext cx="1431563" cy="38240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TEXT</a:t>
            </a:r>
            <a:endParaRPr lang="zh-CN" altLang="en-US" sz="2000" b="1" dirty="0"/>
          </a:p>
        </p:txBody>
      </p:sp>
      <p:cxnSp>
        <p:nvCxnSpPr>
          <p:cNvPr id="59" name="直接箭头连接符 35"/>
          <p:cNvCxnSpPr/>
          <p:nvPr/>
        </p:nvCxnSpPr>
        <p:spPr>
          <a:xfrm flipV="1">
            <a:off x="4225803" y="3643521"/>
            <a:ext cx="707661" cy="118513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3501901" y="4828659"/>
            <a:ext cx="1431563" cy="38240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TEXT</a:t>
            </a:r>
            <a:endParaRPr lang="zh-CN" altLang="en-US" sz="2000" b="1" dirty="0"/>
          </a:p>
        </p:txBody>
      </p:sp>
      <p:sp>
        <p:nvSpPr>
          <p:cNvPr id="61" name="文本框 8"/>
          <p:cNvSpPr txBox="1"/>
          <p:nvPr/>
        </p:nvSpPr>
        <p:spPr>
          <a:xfrm>
            <a:off x="1845066" y="4006378"/>
            <a:ext cx="235879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箭头连接符 41"/>
          <p:cNvCxnSpPr/>
          <p:nvPr/>
        </p:nvCxnSpPr>
        <p:spPr>
          <a:xfrm>
            <a:off x="3055806" y="2101175"/>
            <a:ext cx="430121" cy="15423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2373634" y="1738318"/>
            <a:ext cx="1431563" cy="38240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TEXT</a:t>
            </a:r>
            <a:endParaRPr lang="zh-CN" altLang="en-US" sz="2000" b="1" dirty="0"/>
          </a:p>
        </p:txBody>
      </p:sp>
      <p:sp>
        <p:nvSpPr>
          <p:cNvPr id="64" name="文本框 8"/>
          <p:cNvSpPr txBox="1"/>
          <p:nvPr/>
        </p:nvSpPr>
        <p:spPr>
          <a:xfrm>
            <a:off x="584398" y="2324593"/>
            <a:ext cx="235879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65" name="文本框 8"/>
          <p:cNvSpPr txBox="1"/>
          <p:nvPr/>
        </p:nvSpPr>
        <p:spPr>
          <a:xfrm>
            <a:off x="3644576" y="2320726"/>
            <a:ext cx="235879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8"/>
          <p:cNvSpPr txBox="1"/>
          <p:nvPr/>
        </p:nvSpPr>
        <p:spPr>
          <a:xfrm>
            <a:off x="6546390" y="2315750"/>
            <a:ext cx="235879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8"/>
          <p:cNvSpPr txBox="1"/>
          <p:nvPr/>
        </p:nvSpPr>
        <p:spPr>
          <a:xfrm>
            <a:off x="5073811" y="4006378"/>
            <a:ext cx="235879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494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www.PPTBZ.com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—PPT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宝藏！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478" y="3998509"/>
            <a:ext cx="3428572" cy="10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自定义 8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238AC2"/>
      </a:accent1>
      <a:accent2>
        <a:srgbClr val="55677E"/>
      </a:accent2>
      <a:accent3>
        <a:srgbClr val="48D7C4"/>
      </a:accent3>
      <a:accent4>
        <a:srgbClr val="F6AA3E"/>
      </a:accent4>
      <a:accent5>
        <a:srgbClr val="A3D562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主题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512</Words>
  <Application>Microsoft Office PowerPoint</Application>
  <PresentationFormat>自定义</PresentationFormat>
  <Paragraphs>38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1_Office 主题</vt:lpstr>
      <vt:lpstr>4_Office 主题</vt:lpstr>
      <vt:lpstr>3_Office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2015-07-29T10:05:36Z</dcterms:created>
  <dcterms:modified xsi:type="dcterms:W3CDTF">2017-08-22T03:23:31Z</dcterms:modified>
</cp:coreProperties>
</file>