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66" r:id="rId3"/>
    <p:sldId id="26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11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04040"/>
    <a:srgbClr val="595959"/>
    <a:srgbClr val="DADADA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350770235998978E-2"/>
          <c:y val="0.12854561908322901"/>
          <c:w val="0.89331027055162404"/>
          <c:h val="0.84117351887676861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TENCENT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2.9639426011338807</c:v>
                </c:pt>
                <c:pt idx="1">
                  <c:v>4.2463159488846678</c:v>
                </c:pt>
                <c:pt idx="2">
                  <c:v>8.402585099104332</c:v>
                </c:pt>
                <c:pt idx="3">
                  <c:v>1.696841583358643</c:v>
                </c:pt>
                <c:pt idx="4">
                  <c:v>6.0595039213013706</c:v>
                </c:pt>
                <c:pt idx="5">
                  <c:v>4.4473679455957598</c:v>
                </c:pt>
                <c:pt idx="6">
                  <c:v>3.7789847694270833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6111872"/>
        <c:axId val="39330368"/>
      </c:barChar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5.0652653667738017</c:v>
                </c:pt>
                <c:pt idx="1">
                  <c:v>4.4261509118935205</c:v>
                </c:pt>
                <c:pt idx="2">
                  <c:v>5.3354215162672238</c:v>
                </c:pt>
                <c:pt idx="3">
                  <c:v>4.3054576647611897</c:v>
                </c:pt>
                <c:pt idx="4">
                  <c:v>4.5244551777768223</c:v>
                </c:pt>
                <c:pt idx="5">
                  <c:v>9.5732331900697325</c:v>
                </c:pt>
                <c:pt idx="6">
                  <c:v>9.3648572465964204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6112896"/>
        <c:axId val="39334400"/>
      </c:barChart>
      <c:catAx>
        <c:axId val="36111872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39330368"/>
        <c:crosses val="autoZero"/>
        <c:auto val="1"/>
        <c:lblAlgn val="ctr"/>
        <c:lblOffset val="100"/>
        <c:noMultiLvlLbl val="0"/>
      </c:catAx>
      <c:valAx>
        <c:axId val="39330368"/>
        <c:scaling>
          <c:orientation val="maxMin"/>
          <c:max val="10"/>
          <c:min val="-10"/>
        </c:scaling>
        <c:delete val="1"/>
        <c:axPos val="b"/>
        <c:numFmt formatCode="General" sourceLinked="1"/>
        <c:majorTickMark val="none"/>
        <c:minorTickMark val="none"/>
        <c:tickLblPos val="nextTo"/>
        <c:crossAx val="36111872"/>
        <c:crosses val="autoZero"/>
        <c:crossBetween val="between"/>
      </c:valAx>
      <c:valAx>
        <c:axId val="39334400"/>
        <c:scaling>
          <c:orientation val="minMax"/>
          <c:max val="10"/>
          <c:min val="-10"/>
        </c:scaling>
        <c:delete val="1"/>
        <c:axPos val="b"/>
        <c:numFmt formatCode="General" sourceLinked="1"/>
        <c:majorTickMark val="none"/>
        <c:minorTickMark val="none"/>
        <c:tickLblPos val="nextTo"/>
        <c:crossAx val="36112896"/>
        <c:crosses val="max"/>
        <c:crossBetween val="between"/>
      </c:valAx>
      <c:catAx>
        <c:axId val="361128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pPr>
            <a:endParaRPr lang="zh-CN"/>
          </a:p>
        </c:txPr>
        <c:crossAx val="39334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091941039015695"/>
          <c:y val="3.0280862040002385E-2"/>
          <c:w val="0.39354781997187055"/>
          <c:h val="7.13221595435111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j-ea"/>
              <a:ea typeface="+mj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63F2D-CA04-4621-94F7-4D86328F105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31388-99FE-4FB6-96F3-460795F69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7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73157"/>
            <a:ext cx="12192000" cy="297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9061449" y="6573155"/>
            <a:ext cx="3143250" cy="297544"/>
          </a:xfrm>
          <a:custGeom>
            <a:avLst/>
            <a:gdLst>
              <a:gd name="connsiteX0" fmla="*/ 165100 w 3143250"/>
              <a:gd name="connsiteY0" fmla="*/ 0 h 297544"/>
              <a:gd name="connsiteX1" fmla="*/ 167821 w 3143250"/>
              <a:gd name="connsiteY1" fmla="*/ 4904 h 297544"/>
              <a:gd name="connsiteX2" fmla="*/ 167821 w 3143250"/>
              <a:gd name="connsiteY2" fmla="*/ 1 h 297544"/>
              <a:gd name="connsiteX3" fmla="*/ 3143250 w 3143250"/>
              <a:gd name="connsiteY3" fmla="*/ 1 h 297544"/>
              <a:gd name="connsiteX4" fmla="*/ 3143250 w 3143250"/>
              <a:gd name="connsiteY4" fmla="*/ 297544 h 297544"/>
              <a:gd name="connsiteX5" fmla="*/ 167821 w 3143250"/>
              <a:gd name="connsiteY5" fmla="*/ 297544 h 297544"/>
              <a:gd name="connsiteX6" fmla="*/ 167821 w 3143250"/>
              <a:gd name="connsiteY6" fmla="*/ 297543 h 297544"/>
              <a:gd name="connsiteX7" fmla="*/ 0 w 3143250"/>
              <a:gd name="connsiteY7" fmla="*/ 297543 h 29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3250" h="297544">
                <a:moveTo>
                  <a:pt x="165100" y="0"/>
                </a:moveTo>
                <a:lnTo>
                  <a:pt x="167821" y="4904"/>
                </a:lnTo>
                <a:lnTo>
                  <a:pt x="167821" y="1"/>
                </a:lnTo>
                <a:lnTo>
                  <a:pt x="3143250" y="1"/>
                </a:lnTo>
                <a:lnTo>
                  <a:pt x="3143250" y="297544"/>
                </a:lnTo>
                <a:lnTo>
                  <a:pt x="167821" y="297544"/>
                </a:lnTo>
                <a:lnTo>
                  <a:pt x="167821" y="297543"/>
                </a:lnTo>
                <a:lnTo>
                  <a:pt x="0" y="29754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182350" y="28872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LOGO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379129" y="6542962"/>
            <a:ext cx="73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TEXT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38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7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39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7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39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5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71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30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232227"/>
            <a:ext cx="4069724" cy="513112"/>
            <a:chOff x="0" y="188686"/>
            <a:chExt cx="3304862" cy="571169"/>
          </a:xfrm>
        </p:grpSpPr>
        <p:sp>
          <p:nvSpPr>
            <p:cNvPr id="8" name="矩形 7"/>
            <p:cNvSpPr/>
            <p:nvPr/>
          </p:nvSpPr>
          <p:spPr>
            <a:xfrm>
              <a:off x="0" y="188686"/>
              <a:ext cx="2653048" cy="5711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26499" y="190502"/>
              <a:ext cx="178363" cy="5693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30525" y="190502"/>
              <a:ext cx="296010" cy="5693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38269" y="319506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ADD YOUR TEXT HERE</a:t>
            </a:r>
            <a:endParaRPr lang="zh-CN" altLang="en-US" sz="1600" b="1" dirty="0" smtClean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802724" y="366433"/>
            <a:ext cx="313963" cy="225995"/>
            <a:chOff x="6426557" y="1880314"/>
            <a:chExt cx="386368" cy="296216"/>
          </a:xfrm>
        </p:grpSpPr>
        <p:sp>
          <p:nvSpPr>
            <p:cNvPr id="13" name="燕尾形 12"/>
            <p:cNvSpPr/>
            <p:nvPr/>
          </p:nvSpPr>
          <p:spPr>
            <a:xfrm>
              <a:off x="6426557" y="1880314"/>
              <a:ext cx="218942" cy="29621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6593983" y="1880314"/>
              <a:ext cx="218942" cy="29621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0" y="6573157"/>
            <a:ext cx="12192000" cy="297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9061449" y="6573155"/>
            <a:ext cx="3143250" cy="297544"/>
          </a:xfrm>
          <a:custGeom>
            <a:avLst/>
            <a:gdLst>
              <a:gd name="connsiteX0" fmla="*/ 165100 w 3143250"/>
              <a:gd name="connsiteY0" fmla="*/ 0 h 297544"/>
              <a:gd name="connsiteX1" fmla="*/ 167821 w 3143250"/>
              <a:gd name="connsiteY1" fmla="*/ 4904 h 297544"/>
              <a:gd name="connsiteX2" fmla="*/ 167821 w 3143250"/>
              <a:gd name="connsiteY2" fmla="*/ 1 h 297544"/>
              <a:gd name="connsiteX3" fmla="*/ 3143250 w 3143250"/>
              <a:gd name="connsiteY3" fmla="*/ 1 h 297544"/>
              <a:gd name="connsiteX4" fmla="*/ 3143250 w 3143250"/>
              <a:gd name="connsiteY4" fmla="*/ 297544 h 297544"/>
              <a:gd name="connsiteX5" fmla="*/ 167821 w 3143250"/>
              <a:gd name="connsiteY5" fmla="*/ 297544 h 297544"/>
              <a:gd name="connsiteX6" fmla="*/ 167821 w 3143250"/>
              <a:gd name="connsiteY6" fmla="*/ 297543 h 297544"/>
              <a:gd name="connsiteX7" fmla="*/ 0 w 3143250"/>
              <a:gd name="connsiteY7" fmla="*/ 297543 h 29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3250" h="297544">
                <a:moveTo>
                  <a:pt x="165100" y="0"/>
                </a:moveTo>
                <a:lnTo>
                  <a:pt x="167821" y="4904"/>
                </a:lnTo>
                <a:lnTo>
                  <a:pt x="167821" y="1"/>
                </a:lnTo>
                <a:lnTo>
                  <a:pt x="3143250" y="1"/>
                </a:lnTo>
                <a:lnTo>
                  <a:pt x="3143250" y="297544"/>
                </a:lnTo>
                <a:lnTo>
                  <a:pt x="167821" y="297544"/>
                </a:lnTo>
                <a:lnTo>
                  <a:pt x="167821" y="297543"/>
                </a:lnTo>
                <a:lnTo>
                  <a:pt x="0" y="29754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182350" y="28872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LOGO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379129" y="6542962"/>
            <a:ext cx="73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TEXT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4279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92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38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6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5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074A-BB88-499C-B943-F266D2C94109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638457774"/>
              </p:ext>
            </p:extLst>
          </p:nvPr>
        </p:nvGraphicFramePr>
        <p:xfrm>
          <a:off x="2238544" y="868680"/>
          <a:ext cx="7223760" cy="461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2933700" y="5683796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i="1" dirty="0">
                <a:solidFill>
                  <a:schemeClr val="bg1"/>
                </a:solidFill>
                <a:latin typeface="+mn-ea"/>
              </a:rPr>
              <a:t>Supporters say that the ease of use of presentation software can save a lot of time for people who otherwise would have used other types of visual aid—hand-drawn or mechanically typeset slides, blackboards or whiteboards, </a:t>
            </a:r>
          </a:p>
        </p:txBody>
      </p:sp>
    </p:spTree>
    <p:extLst>
      <p:ext uri="{BB962C8B-B14F-4D97-AF65-F5344CB8AC3E}">
        <p14:creationId xmlns:p14="http://schemas.microsoft.com/office/powerpoint/2010/main" val="23661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57</Words>
  <Application>Microsoft Office PowerPoint</Application>
  <PresentationFormat>自定义</PresentationFormat>
  <Paragraphs>6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2014-06-30T05:16:20Z</dcterms:created>
  <dcterms:modified xsi:type="dcterms:W3CDTF">2017-08-21T05:47:13Z</dcterms:modified>
</cp:coreProperties>
</file>