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1D14-D1E7-49C7-B967-EBF2CEEAA2D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AB65A-C833-4076-8F5C-3389742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4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A50DB-F56C-468B-A2D5-7AA32D319797}" type="datetimeFigureOut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F9F58-78DA-4BF2-8A75-64C57D58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4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430323-E022-46C4-8466-6DF4C317887D}" type="datetimeFigureOut">
              <a:rPr lang="en-US"/>
              <a:pPr>
                <a:defRPr/>
              </a:pPr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0187B8-A45A-4312-B07C-264318617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85850" y="1523996"/>
          <a:ext cx="7148508" cy="464420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Feb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Apr 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May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Jun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Jul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Aug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Sep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Oct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Nov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Dec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107621" y="1231986"/>
            <a:ext cx="173831" cy="1738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 rot="16200000">
            <a:off x="5475749" y="1216641"/>
            <a:ext cx="175334" cy="177800"/>
          </a:xfrm>
          <a:prstGeom prst="rect">
            <a:avLst/>
          </a:prstGeom>
          <a:solidFill>
            <a:srgbClr val="00B415"/>
          </a:solidFill>
          <a:ln w="1270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43515" y="1219921"/>
            <a:ext cx="179490" cy="169330"/>
          </a:xfrm>
          <a:prstGeom prst="rect">
            <a:avLst/>
          </a:prstGeom>
          <a:solidFill>
            <a:srgbClr val="0091EA"/>
          </a:solidFill>
          <a:ln w="12700"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394"/>
          <p:cNvSpPr txBox="1">
            <a:spLocks noChangeArrowheads="1"/>
          </p:cNvSpPr>
          <p:nvPr/>
        </p:nvSpPr>
        <p:spPr bwMode="auto">
          <a:xfrm>
            <a:off x="2724150" y="1125121"/>
            <a:ext cx="10382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5" name="Text Box 394"/>
          <p:cNvSpPr txBox="1">
            <a:spLocks noChangeArrowheads="1"/>
          </p:cNvSpPr>
          <p:nvPr/>
        </p:nvSpPr>
        <p:spPr bwMode="auto">
          <a:xfrm>
            <a:off x="5652770" y="1125211"/>
            <a:ext cx="105283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6" name="Text Box 394"/>
          <p:cNvSpPr txBox="1">
            <a:spLocks noChangeArrowheads="1"/>
          </p:cNvSpPr>
          <p:nvPr/>
        </p:nvSpPr>
        <p:spPr bwMode="auto">
          <a:xfrm>
            <a:off x="1293019" y="1130677"/>
            <a:ext cx="12922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7" name="Text Box 394"/>
          <p:cNvSpPr txBox="1">
            <a:spLocks noChangeArrowheads="1"/>
          </p:cNvSpPr>
          <p:nvPr/>
        </p:nvSpPr>
        <p:spPr bwMode="auto">
          <a:xfrm>
            <a:off x="4154624" y="1115686"/>
            <a:ext cx="107460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8" name="Pentagon 47"/>
          <p:cNvSpPr/>
          <p:nvPr/>
        </p:nvSpPr>
        <p:spPr>
          <a:xfrm>
            <a:off x="3980181" y="1209852"/>
            <a:ext cx="157421" cy="170793"/>
          </a:xfrm>
          <a:prstGeom prst="homePlate">
            <a:avLst>
              <a:gd name="adj" fmla="val 0"/>
            </a:avLst>
          </a:prstGeom>
          <a:solidFill>
            <a:srgbClr val="FFC000"/>
          </a:solidFill>
          <a:ln w="12700">
            <a:solidFill>
              <a:srgbClr val="8A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7" name="Text Box 394"/>
          <p:cNvSpPr txBox="1">
            <a:spLocks noChangeArrowheads="1"/>
          </p:cNvSpPr>
          <p:nvPr/>
        </p:nvSpPr>
        <p:spPr bwMode="auto">
          <a:xfrm>
            <a:off x="228600" y="2123742"/>
            <a:ext cx="8615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 smtClean="0">
                <a:ea typeface="굴림" charset="-127"/>
                <a:cs typeface="Arial" pitchFamily="34" charset="0"/>
              </a:rPr>
              <a:t>2010</a:t>
            </a:r>
            <a:endParaRPr lang="en-US" sz="1500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58" name="Text Box 394"/>
          <p:cNvSpPr txBox="1">
            <a:spLocks noChangeArrowheads="1"/>
          </p:cNvSpPr>
          <p:nvPr/>
        </p:nvSpPr>
        <p:spPr bwMode="auto">
          <a:xfrm>
            <a:off x="238128" y="2978361"/>
            <a:ext cx="86677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 smtClean="0">
                <a:ea typeface="굴림" charset="-127"/>
                <a:cs typeface="Arial" pitchFamily="34" charset="0"/>
              </a:rPr>
              <a:t>2011</a:t>
            </a:r>
            <a:endParaRPr lang="en-US" sz="1500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59" name="Text Box 394"/>
          <p:cNvSpPr txBox="1">
            <a:spLocks noChangeArrowheads="1"/>
          </p:cNvSpPr>
          <p:nvPr/>
        </p:nvSpPr>
        <p:spPr bwMode="auto">
          <a:xfrm>
            <a:off x="251713" y="3830849"/>
            <a:ext cx="8572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 smtClean="0">
                <a:ea typeface="굴림" charset="-127"/>
                <a:cs typeface="Arial" pitchFamily="34" charset="0"/>
              </a:rPr>
              <a:t>2012</a:t>
            </a:r>
            <a:endParaRPr lang="en-US" sz="1500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60" name="Text Box 394"/>
          <p:cNvSpPr txBox="1">
            <a:spLocks noChangeArrowheads="1"/>
          </p:cNvSpPr>
          <p:nvPr/>
        </p:nvSpPr>
        <p:spPr bwMode="auto">
          <a:xfrm>
            <a:off x="256475" y="4683336"/>
            <a:ext cx="8477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 smtClean="0">
                <a:ea typeface="굴림" charset="-127"/>
                <a:cs typeface="Arial" pitchFamily="34" charset="0"/>
              </a:rPr>
              <a:t>2013</a:t>
            </a:r>
            <a:endParaRPr lang="en-US" sz="1500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68" name="Text Box 394"/>
          <p:cNvSpPr txBox="1">
            <a:spLocks noChangeArrowheads="1"/>
          </p:cNvSpPr>
          <p:nvPr/>
        </p:nvSpPr>
        <p:spPr bwMode="auto">
          <a:xfrm>
            <a:off x="256476" y="5540587"/>
            <a:ext cx="8477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 smtClean="0">
                <a:ea typeface="굴림" charset="-127"/>
                <a:cs typeface="Arial" pitchFamily="34" charset="0"/>
              </a:rPr>
              <a:t>2014</a:t>
            </a:r>
            <a:endParaRPr lang="en-US" sz="1500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62" name="Pentagon 61"/>
          <p:cNvSpPr/>
          <p:nvPr/>
        </p:nvSpPr>
        <p:spPr>
          <a:xfrm>
            <a:off x="1685924" y="4687061"/>
            <a:ext cx="3562351" cy="374219"/>
          </a:xfrm>
          <a:prstGeom prst="homePlate">
            <a:avLst>
              <a:gd name="adj" fmla="val 79246"/>
            </a:avLst>
          </a:prstGeom>
          <a:solidFill>
            <a:srgbClr val="0091EA"/>
          </a:solidFill>
          <a:ln w="12700"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Pentagon 62"/>
          <p:cNvSpPr/>
          <p:nvPr/>
        </p:nvSpPr>
        <p:spPr>
          <a:xfrm>
            <a:off x="1085850" y="2120897"/>
            <a:ext cx="1781174" cy="373042"/>
          </a:xfrm>
          <a:prstGeom prst="homePlate">
            <a:avLst>
              <a:gd name="adj" fmla="val 80995"/>
            </a:avLst>
          </a:prstGeom>
          <a:solidFill>
            <a:srgbClr val="00B415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  <a:endParaRPr lang="en-US" sz="17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Pentagon 63"/>
          <p:cNvSpPr/>
          <p:nvPr/>
        </p:nvSpPr>
        <p:spPr>
          <a:xfrm>
            <a:off x="2286000" y="2981779"/>
            <a:ext cx="2387600" cy="377233"/>
          </a:xfrm>
          <a:prstGeom prst="homePlate">
            <a:avLst>
              <a:gd name="adj" fmla="val 80039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  <a:endParaRPr lang="en-US" sz="17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Pentagon 64"/>
          <p:cNvSpPr/>
          <p:nvPr/>
        </p:nvSpPr>
        <p:spPr>
          <a:xfrm>
            <a:off x="3467100" y="3832777"/>
            <a:ext cx="2971799" cy="373041"/>
          </a:xfrm>
          <a:prstGeom prst="homePlate">
            <a:avLst>
              <a:gd name="adj" fmla="val 81467"/>
            </a:avLst>
          </a:prstGeom>
          <a:solidFill>
            <a:srgbClr val="FFC000"/>
          </a:solidFill>
          <a:ln w="12700">
            <a:solidFill>
              <a:srgbClr val="8A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 smtClean="0">
                <a:solidFill>
                  <a:schemeClr val="tx1"/>
                </a:solidFill>
              </a:rPr>
              <a:t>Your  Text Here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0" name="Pentagon 69"/>
          <p:cNvSpPr/>
          <p:nvPr/>
        </p:nvSpPr>
        <p:spPr>
          <a:xfrm>
            <a:off x="5858359" y="5530850"/>
            <a:ext cx="2369423" cy="370946"/>
          </a:xfrm>
          <a:prstGeom prst="homePlate">
            <a:avLst>
              <a:gd name="adj" fmla="val 82593"/>
            </a:avLst>
          </a:prstGeom>
          <a:solidFill>
            <a:srgbClr val="CC00CC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  <a:endParaRPr lang="en-US" sz="17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AutoShape 64"/>
          <p:cNvSpPr>
            <a:spLocks noChangeArrowheads="1"/>
          </p:cNvSpPr>
          <p:nvPr/>
        </p:nvSpPr>
        <p:spPr bwMode="gray">
          <a:xfrm>
            <a:off x="355600" y="304800"/>
            <a:ext cx="8035924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kern="0" dirty="0" smtClean="0">
                <a:solidFill>
                  <a:srgbClr val="080808"/>
                </a:solidFill>
                <a:ea typeface="굴림" charset="-127"/>
                <a:cs typeface="Arial" pitchFamily="34" charset="0"/>
              </a:rPr>
              <a:t>Calendar  Planning </a:t>
            </a:r>
            <a:r>
              <a:rPr lang="en-US" sz="2800" kern="0" dirty="0" smtClean="0">
                <a:solidFill>
                  <a:srgbClr val="080808"/>
                </a:solidFill>
                <a:ea typeface="굴림" charset="-127"/>
                <a:cs typeface="Arial" pitchFamily="34" charset="0"/>
              </a:rPr>
              <a:t>– Your Text Here</a:t>
            </a:r>
          </a:p>
        </p:txBody>
      </p:sp>
      <p:sp>
        <p:nvSpPr>
          <p:cNvPr id="79" name="Pentagon 78"/>
          <p:cNvSpPr/>
          <p:nvPr/>
        </p:nvSpPr>
        <p:spPr>
          <a:xfrm>
            <a:off x="6950075" y="1206499"/>
            <a:ext cx="175274" cy="174625"/>
          </a:xfrm>
          <a:prstGeom prst="homePlate">
            <a:avLst>
              <a:gd name="adj" fmla="val 0"/>
            </a:avLst>
          </a:prstGeom>
          <a:solidFill>
            <a:srgbClr val="CC00CC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 Box 394"/>
          <p:cNvSpPr txBox="1">
            <a:spLocks noChangeArrowheads="1"/>
          </p:cNvSpPr>
          <p:nvPr/>
        </p:nvSpPr>
        <p:spPr bwMode="auto">
          <a:xfrm>
            <a:off x="7125970" y="1125211"/>
            <a:ext cx="106553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ea typeface="굴림" charset="-127"/>
                <a:cs typeface="Arial" pitchFamily="34" charset="0"/>
              </a:rPr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8346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946259"/>
            <a:ext cx="447675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949866"/>
            <a:ext cx="7019925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3"/>
            <a:ext cx="6984207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6984207" y="2178053"/>
            <a:ext cx="640276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3921023"/>
            <a:ext cx="5179807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09" y="3998510"/>
            <a:ext cx="2571429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rum Process">
  <a:themeElements>
    <a:clrScheme name="Custom 1">
      <a:dk1>
        <a:srgbClr val="383838"/>
      </a:dk1>
      <a:lt1>
        <a:sysClr val="window" lastClr="FFFFFF"/>
      </a:lt1>
      <a:dk2>
        <a:srgbClr val="CCCC00"/>
      </a:dk2>
      <a:lt2>
        <a:srgbClr val="FFFF00"/>
      </a:lt2>
      <a:accent1>
        <a:srgbClr val="00B0F0"/>
      </a:accent1>
      <a:accent2>
        <a:srgbClr val="0070C0"/>
      </a:accent2>
      <a:accent3>
        <a:srgbClr val="00EA1C"/>
      </a:accent3>
      <a:accent4>
        <a:srgbClr val="00B050"/>
      </a:accent4>
      <a:accent5>
        <a:srgbClr val="C00000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Scrum Process</Template>
  <TotalTime>5432</TotalTime>
  <Words>68</Words>
  <Application>Microsoft Office PowerPoint</Application>
  <PresentationFormat>全屏显示(4:3)</PresentationFormat>
  <Paragraphs>33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Scrum Process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2010-07-23T09:33:49Z</dcterms:created>
  <dcterms:modified xsi:type="dcterms:W3CDTF">2017-08-11T08:46:46Z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Slide 1</vt:lpwstr>
  </property>
  <property fmtid="{D5CDD505-2E9C-101B-9397-08002B2CF9AE}" pid="3" name="SlideDescription">
    <vt:lpwstr/>
  </property>
</Properties>
</file>