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7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540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2015/11/18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2015/11/18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6196"/>
            <a:ext cx="12284765" cy="6109022"/>
          </a:xfrm>
          <a:prstGeom prst="rect">
            <a:avLst/>
          </a:prstGeom>
          <a:solidFill>
            <a:srgbClr val="00A7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209" name="Line 41161"/>
          <p:cNvSpPr>
            <a:spLocks noChangeShapeType="1"/>
          </p:cNvSpPr>
          <p:nvPr/>
        </p:nvSpPr>
        <p:spPr bwMode="auto">
          <a:xfrm flipV="1">
            <a:off x="-6673851" y="5982760"/>
            <a:ext cx="18865851" cy="29633"/>
          </a:xfrm>
          <a:prstGeom prst="line">
            <a:avLst/>
          </a:prstGeom>
          <a:noFill/>
          <a:ln w="25400">
            <a:solidFill>
              <a:srgbClr val="EDE8C7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grpSp>
        <p:nvGrpSpPr>
          <p:cNvPr id="43202" name="Group 41154"/>
          <p:cNvGrpSpPr>
            <a:grpSpLocks/>
          </p:cNvGrpSpPr>
          <p:nvPr/>
        </p:nvGrpSpPr>
        <p:grpSpPr bwMode="auto">
          <a:xfrm>
            <a:off x="9472085" y="5091643"/>
            <a:ext cx="1602316" cy="99483"/>
            <a:chOff x="4477" y="2290"/>
            <a:chExt cx="757" cy="47"/>
          </a:xfrm>
        </p:grpSpPr>
        <p:sp>
          <p:nvSpPr>
            <p:cNvPr id="7353" name="Rectangle 41001"/>
            <p:cNvSpPr>
              <a:spLocks noChangeArrowheads="1"/>
            </p:cNvSpPr>
            <p:nvPr/>
          </p:nvSpPr>
          <p:spPr bwMode="auto">
            <a:xfrm>
              <a:off x="4477" y="2290"/>
              <a:ext cx="176" cy="47"/>
            </a:xfrm>
            <a:prstGeom prst="rect">
              <a:avLst/>
            </a:prstGeom>
            <a:solidFill>
              <a:srgbClr val="92E2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354" name="Rectangle 41003"/>
            <p:cNvSpPr>
              <a:spLocks noChangeArrowheads="1"/>
            </p:cNvSpPr>
            <p:nvPr/>
          </p:nvSpPr>
          <p:spPr bwMode="auto">
            <a:xfrm>
              <a:off x="4710" y="2290"/>
              <a:ext cx="524" cy="47"/>
            </a:xfrm>
            <a:prstGeom prst="rect">
              <a:avLst/>
            </a:prstGeom>
            <a:solidFill>
              <a:srgbClr val="92E2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43201" name="Group 41153"/>
          <p:cNvGrpSpPr>
            <a:grpSpLocks/>
          </p:cNvGrpSpPr>
          <p:nvPr/>
        </p:nvGrpSpPr>
        <p:grpSpPr bwMode="auto">
          <a:xfrm>
            <a:off x="7607300" y="4594226"/>
            <a:ext cx="1602317" cy="99484"/>
            <a:chOff x="3596" y="2055"/>
            <a:chExt cx="757" cy="47"/>
          </a:xfrm>
        </p:grpSpPr>
        <p:sp>
          <p:nvSpPr>
            <p:cNvPr id="7351" name="Rectangle 41005"/>
            <p:cNvSpPr>
              <a:spLocks noChangeArrowheads="1"/>
            </p:cNvSpPr>
            <p:nvPr/>
          </p:nvSpPr>
          <p:spPr bwMode="auto">
            <a:xfrm>
              <a:off x="4178" y="2055"/>
              <a:ext cx="175" cy="47"/>
            </a:xfrm>
            <a:prstGeom prst="rect">
              <a:avLst/>
            </a:prstGeom>
            <a:solidFill>
              <a:srgbClr val="51D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352" name="Rectangle 41007"/>
            <p:cNvSpPr>
              <a:spLocks noChangeArrowheads="1"/>
            </p:cNvSpPr>
            <p:nvPr/>
          </p:nvSpPr>
          <p:spPr bwMode="auto">
            <a:xfrm>
              <a:off x="3596" y="2055"/>
              <a:ext cx="524" cy="47"/>
            </a:xfrm>
            <a:prstGeom prst="rect">
              <a:avLst/>
            </a:prstGeom>
            <a:solidFill>
              <a:srgbClr val="51D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43200" name="Group 41152"/>
          <p:cNvGrpSpPr>
            <a:grpSpLocks/>
          </p:cNvGrpSpPr>
          <p:nvPr/>
        </p:nvGrpSpPr>
        <p:grpSpPr bwMode="auto">
          <a:xfrm>
            <a:off x="10337801" y="4346576"/>
            <a:ext cx="1606551" cy="99483"/>
            <a:chOff x="4886" y="1938"/>
            <a:chExt cx="759" cy="47"/>
          </a:xfrm>
        </p:grpSpPr>
        <p:sp>
          <p:nvSpPr>
            <p:cNvPr id="7349" name="Rectangle 41009"/>
            <p:cNvSpPr>
              <a:spLocks noChangeArrowheads="1"/>
            </p:cNvSpPr>
            <p:nvPr/>
          </p:nvSpPr>
          <p:spPr bwMode="auto">
            <a:xfrm>
              <a:off x="5468" y="1938"/>
              <a:ext cx="177" cy="47"/>
            </a:xfrm>
            <a:prstGeom prst="rect">
              <a:avLst/>
            </a:prstGeom>
            <a:solidFill>
              <a:srgbClr val="51D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350" name="Rectangle 41011"/>
            <p:cNvSpPr>
              <a:spLocks noChangeArrowheads="1"/>
            </p:cNvSpPr>
            <p:nvPr/>
          </p:nvSpPr>
          <p:spPr bwMode="auto">
            <a:xfrm>
              <a:off x="4886" y="1938"/>
              <a:ext cx="524" cy="47"/>
            </a:xfrm>
            <a:prstGeom prst="rect">
              <a:avLst/>
            </a:prstGeom>
            <a:solidFill>
              <a:srgbClr val="51D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43199" name="Group 41151"/>
          <p:cNvGrpSpPr>
            <a:grpSpLocks/>
          </p:cNvGrpSpPr>
          <p:nvPr/>
        </p:nvGrpSpPr>
        <p:grpSpPr bwMode="auto">
          <a:xfrm>
            <a:off x="10068985" y="3927477"/>
            <a:ext cx="1602316" cy="95249"/>
            <a:chOff x="4759" y="1740"/>
            <a:chExt cx="757" cy="45"/>
          </a:xfrm>
        </p:grpSpPr>
        <p:sp>
          <p:nvSpPr>
            <p:cNvPr id="7347" name="Rectangle 41013"/>
            <p:cNvSpPr>
              <a:spLocks noChangeArrowheads="1"/>
            </p:cNvSpPr>
            <p:nvPr/>
          </p:nvSpPr>
          <p:spPr bwMode="auto">
            <a:xfrm>
              <a:off x="5339" y="1740"/>
              <a:ext cx="177" cy="45"/>
            </a:xfrm>
            <a:prstGeom prst="rect">
              <a:avLst/>
            </a:prstGeom>
            <a:solidFill>
              <a:srgbClr val="51D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348" name="Rectangle 41015"/>
            <p:cNvSpPr>
              <a:spLocks noChangeArrowheads="1"/>
            </p:cNvSpPr>
            <p:nvPr/>
          </p:nvSpPr>
          <p:spPr bwMode="auto">
            <a:xfrm>
              <a:off x="4759" y="1740"/>
              <a:ext cx="522" cy="45"/>
            </a:xfrm>
            <a:prstGeom prst="rect">
              <a:avLst/>
            </a:prstGeom>
            <a:solidFill>
              <a:srgbClr val="51D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43157" name="Oval 41109"/>
          <p:cNvSpPr>
            <a:spLocks noChangeArrowheads="1"/>
          </p:cNvSpPr>
          <p:nvPr/>
        </p:nvSpPr>
        <p:spPr bwMode="auto">
          <a:xfrm>
            <a:off x="6250518" y="3713692"/>
            <a:ext cx="1181100" cy="1178984"/>
          </a:xfrm>
          <a:prstGeom prst="ellipse">
            <a:avLst/>
          </a:prstGeom>
          <a:solidFill>
            <a:srgbClr val="92E2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grpSp>
        <p:nvGrpSpPr>
          <p:cNvPr id="43203" name="Group 41155"/>
          <p:cNvGrpSpPr>
            <a:grpSpLocks/>
          </p:cNvGrpSpPr>
          <p:nvPr/>
        </p:nvGrpSpPr>
        <p:grpSpPr bwMode="auto">
          <a:xfrm>
            <a:off x="6472767" y="3868210"/>
            <a:ext cx="821267" cy="747183"/>
            <a:chOff x="3060" y="1712"/>
            <a:chExt cx="388" cy="353"/>
          </a:xfrm>
        </p:grpSpPr>
        <p:sp>
          <p:nvSpPr>
            <p:cNvPr id="7340" name="Freeform 41110"/>
            <p:cNvSpPr>
              <a:spLocks/>
            </p:cNvSpPr>
            <p:nvPr/>
          </p:nvSpPr>
          <p:spPr bwMode="auto">
            <a:xfrm>
              <a:off x="3163" y="1712"/>
              <a:ext cx="155" cy="139"/>
            </a:xfrm>
            <a:custGeom>
              <a:avLst/>
              <a:gdLst>
                <a:gd name="T0" fmla="*/ 113 w 89"/>
                <a:gd name="T1" fmla="*/ 130 h 80"/>
                <a:gd name="T2" fmla="*/ 42 w 89"/>
                <a:gd name="T3" fmla="*/ 139 h 80"/>
                <a:gd name="T4" fmla="*/ 5 w 89"/>
                <a:gd name="T5" fmla="*/ 36 h 80"/>
                <a:gd name="T6" fmla="*/ 33 w 89"/>
                <a:gd name="T7" fmla="*/ 19 h 80"/>
                <a:gd name="T8" fmla="*/ 24 w 89"/>
                <a:gd name="T9" fmla="*/ 45 h 80"/>
                <a:gd name="T10" fmla="*/ 52 w 89"/>
                <a:gd name="T11" fmla="*/ 14 h 80"/>
                <a:gd name="T12" fmla="*/ 117 w 89"/>
                <a:gd name="T13" fmla="*/ 5 h 80"/>
                <a:gd name="T14" fmla="*/ 150 w 89"/>
                <a:gd name="T15" fmla="*/ 47 h 80"/>
                <a:gd name="T16" fmla="*/ 113 w 89"/>
                <a:gd name="T17" fmla="*/ 130 h 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9" h="80">
                  <a:moveTo>
                    <a:pt x="65" y="75"/>
                  </a:moveTo>
                  <a:cubicBezTo>
                    <a:pt x="51" y="79"/>
                    <a:pt x="38" y="74"/>
                    <a:pt x="24" y="80"/>
                  </a:cubicBezTo>
                  <a:cubicBezTo>
                    <a:pt x="24" y="61"/>
                    <a:pt x="12" y="41"/>
                    <a:pt x="3" y="21"/>
                  </a:cubicBezTo>
                  <a:cubicBezTo>
                    <a:pt x="0" y="20"/>
                    <a:pt x="7" y="11"/>
                    <a:pt x="19" y="11"/>
                  </a:cubicBezTo>
                  <a:cubicBezTo>
                    <a:pt x="20" y="12"/>
                    <a:pt x="14" y="26"/>
                    <a:pt x="14" y="26"/>
                  </a:cubicBezTo>
                  <a:cubicBezTo>
                    <a:pt x="14" y="26"/>
                    <a:pt x="29" y="8"/>
                    <a:pt x="30" y="8"/>
                  </a:cubicBezTo>
                  <a:cubicBezTo>
                    <a:pt x="44" y="0"/>
                    <a:pt x="53" y="0"/>
                    <a:pt x="67" y="3"/>
                  </a:cubicBezTo>
                  <a:cubicBezTo>
                    <a:pt x="80" y="6"/>
                    <a:pt x="89" y="18"/>
                    <a:pt x="86" y="27"/>
                  </a:cubicBezTo>
                  <a:cubicBezTo>
                    <a:pt x="77" y="40"/>
                    <a:pt x="65" y="61"/>
                    <a:pt x="65" y="75"/>
                  </a:cubicBezTo>
                  <a:close/>
                </a:path>
              </a:pathLst>
            </a:custGeom>
            <a:solidFill>
              <a:srgbClr val="474E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41" name="Freeform 41111"/>
            <p:cNvSpPr>
              <a:spLocks/>
            </p:cNvSpPr>
            <p:nvPr/>
          </p:nvSpPr>
          <p:spPr bwMode="auto">
            <a:xfrm>
              <a:off x="3063" y="1894"/>
              <a:ext cx="385" cy="171"/>
            </a:xfrm>
            <a:custGeom>
              <a:avLst/>
              <a:gdLst>
                <a:gd name="T0" fmla="*/ 0 w 221"/>
                <a:gd name="T1" fmla="*/ 72 h 98"/>
                <a:gd name="T2" fmla="*/ 82 w 221"/>
                <a:gd name="T3" fmla="*/ 171 h 98"/>
                <a:gd name="T4" fmla="*/ 279 w 221"/>
                <a:gd name="T5" fmla="*/ 171 h 98"/>
                <a:gd name="T6" fmla="*/ 347 w 221"/>
                <a:gd name="T7" fmla="*/ 0 h 98"/>
                <a:gd name="T8" fmla="*/ 103 w 221"/>
                <a:gd name="T9" fmla="*/ 86 h 98"/>
                <a:gd name="T10" fmla="*/ 0 w 221"/>
                <a:gd name="T11" fmla="*/ 72 h 9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1" h="98">
                  <a:moveTo>
                    <a:pt x="0" y="41"/>
                  </a:moveTo>
                  <a:cubicBezTo>
                    <a:pt x="3" y="69"/>
                    <a:pt x="21" y="98"/>
                    <a:pt x="47" y="98"/>
                  </a:cubicBezTo>
                  <a:cubicBezTo>
                    <a:pt x="160" y="98"/>
                    <a:pt x="160" y="98"/>
                    <a:pt x="160" y="98"/>
                  </a:cubicBezTo>
                  <a:cubicBezTo>
                    <a:pt x="199" y="98"/>
                    <a:pt x="221" y="32"/>
                    <a:pt x="199" y="0"/>
                  </a:cubicBezTo>
                  <a:cubicBezTo>
                    <a:pt x="160" y="30"/>
                    <a:pt x="112" y="49"/>
                    <a:pt x="59" y="49"/>
                  </a:cubicBezTo>
                  <a:cubicBezTo>
                    <a:pt x="39" y="49"/>
                    <a:pt x="19" y="46"/>
                    <a:pt x="0" y="41"/>
                  </a:cubicBezTo>
                  <a:close/>
                </a:path>
              </a:pathLst>
            </a:custGeom>
            <a:solidFill>
              <a:srgbClr val="474E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42" name="Freeform 41112"/>
            <p:cNvSpPr>
              <a:spLocks/>
            </p:cNvSpPr>
            <p:nvPr/>
          </p:nvSpPr>
          <p:spPr bwMode="auto">
            <a:xfrm>
              <a:off x="3060" y="1793"/>
              <a:ext cx="348" cy="185"/>
            </a:xfrm>
            <a:custGeom>
              <a:avLst/>
              <a:gdLst>
                <a:gd name="T0" fmla="*/ 183 w 200"/>
                <a:gd name="T1" fmla="*/ 0 h 106"/>
                <a:gd name="T2" fmla="*/ 21 w 200"/>
                <a:gd name="T3" fmla="*/ 98 h 106"/>
                <a:gd name="T4" fmla="*/ 3 w 200"/>
                <a:gd name="T5" fmla="*/ 169 h 106"/>
                <a:gd name="T6" fmla="*/ 106 w 200"/>
                <a:gd name="T7" fmla="*/ 185 h 106"/>
                <a:gd name="T8" fmla="*/ 348 w 200"/>
                <a:gd name="T9" fmla="*/ 99 h 106"/>
                <a:gd name="T10" fmla="*/ 346 w 200"/>
                <a:gd name="T11" fmla="*/ 98 h 106"/>
                <a:gd name="T12" fmla="*/ 183 w 200"/>
                <a:gd name="T13" fmla="*/ 0 h 1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0" h="106">
                  <a:moveTo>
                    <a:pt x="105" y="0"/>
                  </a:moveTo>
                  <a:cubicBezTo>
                    <a:pt x="68" y="0"/>
                    <a:pt x="34" y="29"/>
                    <a:pt x="12" y="56"/>
                  </a:cubicBezTo>
                  <a:cubicBezTo>
                    <a:pt x="3" y="66"/>
                    <a:pt x="0" y="82"/>
                    <a:pt x="2" y="97"/>
                  </a:cubicBezTo>
                  <a:cubicBezTo>
                    <a:pt x="21" y="103"/>
                    <a:pt x="41" y="106"/>
                    <a:pt x="61" y="106"/>
                  </a:cubicBezTo>
                  <a:cubicBezTo>
                    <a:pt x="114" y="106"/>
                    <a:pt x="162" y="87"/>
                    <a:pt x="200" y="57"/>
                  </a:cubicBezTo>
                  <a:cubicBezTo>
                    <a:pt x="200" y="57"/>
                    <a:pt x="199" y="56"/>
                    <a:pt x="199" y="56"/>
                  </a:cubicBezTo>
                  <a:cubicBezTo>
                    <a:pt x="177" y="29"/>
                    <a:pt x="143" y="0"/>
                    <a:pt x="105" y="0"/>
                  </a:cubicBezTo>
                  <a:close/>
                </a:path>
              </a:pathLst>
            </a:custGeom>
            <a:solidFill>
              <a:srgbClr val="636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43" name="Freeform 41113"/>
            <p:cNvSpPr>
              <a:spLocks/>
            </p:cNvSpPr>
            <p:nvPr/>
          </p:nvSpPr>
          <p:spPr bwMode="auto">
            <a:xfrm>
              <a:off x="3063" y="1894"/>
              <a:ext cx="347" cy="86"/>
            </a:xfrm>
            <a:custGeom>
              <a:avLst/>
              <a:gdLst>
                <a:gd name="T0" fmla="*/ 103 w 199"/>
                <a:gd name="T1" fmla="*/ 84 h 49"/>
                <a:gd name="T2" fmla="*/ 0 w 199"/>
                <a:gd name="T3" fmla="*/ 70 h 49"/>
                <a:gd name="T4" fmla="*/ 0 w 199"/>
                <a:gd name="T5" fmla="*/ 72 h 49"/>
                <a:gd name="T6" fmla="*/ 103 w 199"/>
                <a:gd name="T7" fmla="*/ 86 h 49"/>
                <a:gd name="T8" fmla="*/ 347 w 199"/>
                <a:gd name="T9" fmla="*/ 0 h 49"/>
                <a:gd name="T10" fmla="*/ 345 w 199"/>
                <a:gd name="T11" fmla="*/ 0 h 49"/>
                <a:gd name="T12" fmla="*/ 103 w 199"/>
                <a:gd name="T13" fmla="*/ 84 h 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9" h="49">
                  <a:moveTo>
                    <a:pt x="59" y="48"/>
                  </a:moveTo>
                  <a:cubicBezTo>
                    <a:pt x="39" y="48"/>
                    <a:pt x="19" y="45"/>
                    <a:pt x="0" y="4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9" y="46"/>
                    <a:pt x="39" y="49"/>
                    <a:pt x="59" y="49"/>
                  </a:cubicBezTo>
                  <a:cubicBezTo>
                    <a:pt x="112" y="49"/>
                    <a:pt x="160" y="30"/>
                    <a:pt x="199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60" y="30"/>
                    <a:pt x="112" y="48"/>
                    <a:pt x="59" y="48"/>
                  </a:cubicBezTo>
                  <a:close/>
                </a:path>
              </a:pathLst>
            </a:custGeom>
            <a:solidFill>
              <a:srgbClr val="474E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44" name="Freeform 41114"/>
            <p:cNvSpPr>
              <a:spLocks/>
            </p:cNvSpPr>
            <p:nvPr/>
          </p:nvSpPr>
          <p:spPr bwMode="auto">
            <a:xfrm>
              <a:off x="3063" y="1893"/>
              <a:ext cx="345" cy="85"/>
            </a:xfrm>
            <a:custGeom>
              <a:avLst/>
              <a:gdLst>
                <a:gd name="T0" fmla="*/ 345 w 198"/>
                <a:gd name="T1" fmla="*/ 2 h 49"/>
                <a:gd name="T2" fmla="*/ 345 w 198"/>
                <a:gd name="T3" fmla="*/ 0 h 49"/>
                <a:gd name="T4" fmla="*/ 103 w 198"/>
                <a:gd name="T5" fmla="*/ 85 h 49"/>
                <a:gd name="T6" fmla="*/ 0 w 198"/>
                <a:gd name="T7" fmla="*/ 69 h 49"/>
                <a:gd name="T8" fmla="*/ 0 w 198"/>
                <a:gd name="T9" fmla="*/ 71 h 49"/>
                <a:gd name="T10" fmla="*/ 103 w 198"/>
                <a:gd name="T11" fmla="*/ 85 h 49"/>
                <a:gd name="T12" fmla="*/ 345 w 198"/>
                <a:gd name="T13" fmla="*/ 2 h 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8" h="49">
                  <a:moveTo>
                    <a:pt x="198" y="1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60" y="30"/>
                    <a:pt x="112" y="49"/>
                    <a:pt x="59" y="49"/>
                  </a:cubicBezTo>
                  <a:cubicBezTo>
                    <a:pt x="39" y="49"/>
                    <a:pt x="19" y="46"/>
                    <a:pt x="0" y="4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9" y="46"/>
                    <a:pt x="39" y="49"/>
                    <a:pt x="59" y="49"/>
                  </a:cubicBezTo>
                  <a:cubicBezTo>
                    <a:pt x="112" y="49"/>
                    <a:pt x="160" y="31"/>
                    <a:pt x="198" y="1"/>
                  </a:cubicBezTo>
                  <a:close/>
                </a:path>
              </a:pathLst>
            </a:custGeom>
            <a:solidFill>
              <a:srgbClr val="474E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45" name="Freeform 41115"/>
            <p:cNvSpPr>
              <a:spLocks/>
            </p:cNvSpPr>
            <p:nvPr/>
          </p:nvSpPr>
          <p:spPr bwMode="auto">
            <a:xfrm>
              <a:off x="3213" y="1868"/>
              <a:ext cx="61" cy="120"/>
            </a:xfrm>
            <a:custGeom>
              <a:avLst/>
              <a:gdLst>
                <a:gd name="T0" fmla="*/ 26 w 35"/>
                <a:gd name="T1" fmla="*/ 106 h 69"/>
                <a:gd name="T2" fmla="*/ 26 w 35"/>
                <a:gd name="T3" fmla="*/ 106 h 69"/>
                <a:gd name="T4" fmla="*/ 17 w 35"/>
                <a:gd name="T5" fmla="*/ 106 h 69"/>
                <a:gd name="T6" fmla="*/ 12 w 35"/>
                <a:gd name="T7" fmla="*/ 104 h 69"/>
                <a:gd name="T8" fmla="*/ 7 w 35"/>
                <a:gd name="T9" fmla="*/ 104 h 69"/>
                <a:gd name="T10" fmla="*/ 0 w 35"/>
                <a:gd name="T11" fmla="*/ 101 h 69"/>
                <a:gd name="T12" fmla="*/ 2 w 35"/>
                <a:gd name="T13" fmla="*/ 94 h 69"/>
                <a:gd name="T14" fmla="*/ 3 w 35"/>
                <a:gd name="T15" fmla="*/ 87 h 69"/>
                <a:gd name="T16" fmla="*/ 14 w 35"/>
                <a:gd name="T17" fmla="*/ 89 h 69"/>
                <a:gd name="T18" fmla="*/ 24 w 35"/>
                <a:gd name="T19" fmla="*/ 90 h 69"/>
                <a:gd name="T20" fmla="*/ 37 w 35"/>
                <a:gd name="T21" fmla="*/ 87 h 69"/>
                <a:gd name="T22" fmla="*/ 40 w 35"/>
                <a:gd name="T23" fmla="*/ 78 h 69"/>
                <a:gd name="T24" fmla="*/ 38 w 35"/>
                <a:gd name="T25" fmla="*/ 75 h 69"/>
                <a:gd name="T26" fmla="*/ 37 w 35"/>
                <a:gd name="T27" fmla="*/ 71 h 69"/>
                <a:gd name="T28" fmla="*/ 31 w 35"/>
                <a:gd name="T29" fmla="*/ 68 h 69"/>
                <a:gd name="T30" fmla="*/ 28 w 35"/>
                <a:gd name="T31" fmla="*/ 66 h 69"/>
                <a:gd name="T32" fmla="*/ 21 w 35"/>
                <a:gd name="T33" fmla="*/ 64 h 69"/>
                <a:gd name="T34" fmla="*/ 14 w 35"/>
                <a:gd name="T35" fmla="*/ 61 h 69"/>
                <a:gd name="T36" fmla="*/ 7 w 35"/>
                <a:gd name="T37" fmla="*/ 56 h 69"/>
                <a:gd name="T38" fmla="*/ 3 w 35"/>
                <a:gd name="T39" fmla="*/ 49 h 69"/>
                <a:gd name="T40" fmla="*/ 2 w 35"/>
                <a:gd name="T41" fmla="*/ 40 h 69"/>
                <a:gd name="T42" fmla="*/ 9 w 35"/>
                <a:gd name="T43" fmla="*/ 23 h 69"/>
                <a:gd name="T44" fmla="*/ 26 w 35"/>
                <a:gd name="T45" fmla="*/ 14 h 69"/>
                <a:gd name="T46" fmla="*/ 26 w 35"/>
                <a:gd name="T47" fmla="*/ 2 h 69"/>
                <a:gd name="T48" fmla="*/ 31 w 35"/>
                <a:gd name="T49" fmla="*/ 0 h 69"/>
                <a:gd name="T50" fmla="*/ 38 w 35"/>
                <a:gd name="T51" fmla="*/ 2 h 69"/>
                <a:gd name="T52" fmla="*/ 38 w 35"/>
                <a:gd name="T53" fmla="*/ 14 h 69"/>
                <a:gd name="T54" fmla="*/ 47 w 35"/>
                <a:gd name="T55" fmla="*/ 16 h 69"/>
                <a:gd name="T56" fmla="*/ 58 w 35"/>
                <a:gd name="T57" fmla="*/ 19 h 69"/>
                <a:gd name="T58" fmla="*/ 52 w 35"/>
                <a:gd name="T59" fmla="*/ 33 h 69"/>
                <a:gd name="T60" fmla="*/ 49 w 35"/>
                <a:gd name="T61" fmla="*/ 31 h 69"/>
                <a:gd name="T62" fmla="*/ 45 w 35"/>
                <a:gd name="T63" fmla="*/ 30 h 69"/>
                <a:gd name="T64" fmla="*/ 40 w 35"/>
                <a:gd name="T65" fmla="*/ 30 h 69"/>
                <a:gd name="T66" fmla="*/ 33 w 35"/>
                <a:gd name="T67" fmla="*/ 30 h 69"/>
                <a:gd name="T68" fmla="*/ 30 w 35"/>
                <a:gd name="T69" fmla="*/ 30 h 69"/>
                <a:gd name="T70" fmla="*/ 26 w 35"/>
                <a:gd name="T71" fmla="*/ 31 h 69"/>
                <a:gd name="T72" fmla="*/ 23 w 35"/>
                <a:gd name="T73" fmla="*/ 33 h 69"/>
                <a:gd name="T74" fmla="*/ 21 w 35"/>
                <a:gd name="T75" fmla="*/ 38 h 69"/>
                <a:gd name="T76" fmla="*/ 23 w 35"/>
                <a:gd name="T77" fmla="*/ 42 h 69"/>
                <a:gd name="T78" fmla="*/ 24 w 35"/>
                <a:gd name="T79" fmla="*/ 45 h 69"/>
                <a:gd name="T80" fmla="*/ 28 w 35"/>
                <a:gd name="T81" fmla="*/ 47 h 69"/>
                <a:gd name="T82" fmla="*/ 31 w 35"/>
                <a:gd name="T83" fmla="*/ 49 h 69"/>
                <a:gd name="T84" fmla="*/ 40 w 35"/>
                <a:gd name="T85" fmla="*/ 52 h 69"/>
                <a:gd name="T86" fmla="*/ 49 w 35"/>
                <a:gd name="T87" fmla="*/ 56 h 69"/>
                <a:gd name="T88" fmla="*/ 54 w 35"/>
                <a:gd name="T89" fmla="*/ 61 h 69"/>
                <a:gd name="T90" fmla="*/ 59 w 35"/>
                <a:gd name="T91" fmla="*/ 68 h 69"/>
                <a:gd name="T92" fmla="*/ 61 w 35"/>
                <a:gd name="T93" fmla="*/ 78 h 69"/>
                <a:gd name="T94" fmla="*/ 54 w 35"/>
                <a:gd name="T95" fmla="*/ 96 h 69"/>
                <a:gd name="T96" fmla="*/ 38 w 35"/>
                <a:gd name="T97" fmla="*/ 104 h 69"/>
                <a:gd name="T98" fmla="*/ 38 w 35"/>
                <a:gd name="T99" fmla="*/ 120 h 69"/>
                <a:gd name="T100" fmla="*/ 31 w 35"/>
                <a:gd name="T101" fmla="*/ 120 h 69"/>
                <a:gd name="T102" fmla="*/ 26 w 35"/>
                <a:gd name="T103" fmla="*/ 120 h 69"/>
                <a:gd name="T104" fmla="*/ 26 w 35"/>
                <a:gd name="T105" fmla="*/ 106 h 6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35" h="69">
                  <a:moveTo>
                    <a:pt x="15" y="61"/>
                  </a:moveTo>
                  <a:cubicBezTo>
                    <a:pt x="15" y="61"/>
                    <a:pt x="15" y="61"/>
                    <a:pt x="15" y="61"/>
                  </a:cubicBezTo>
                  <a:cubicBezTo>
                    <a:pt x="13" y="61"/>
                    <a:pt x="12" y="61"/>
                    <a:pt x="10" y="61"/>
                  </a:cubicBezTo>
                  <a:cubicBezTo>
                    <a:pt x="9" y="61"/>
                    <a:pt x="8" y="61"/>
                    <a:pt x="7" y="60"/>
                  </a:cubicBezTo>
                  <a:cubicBezTo>
                    <a:pt x="6" y="60"/>
                    <a:pt x="5" y="60"/>
                    <a:pt x="4" y="60"/>
                  </a:cubicBezTo>
                  <a:cubicBezTo>
                    <a:pt x="2" y="59"/>
                    <a:pt x="1" y="59"/>
                    <a:pt x="0" y="58"/>
                  </a:cubicBezTo>
                  <a:cubicBezTo>
                    <a:pt x="0" y="57"/>
                    <a:pt x="0" y="56"/>
                    <a:pt x="1" y="54"/>
                  </a:cubicBezTo>
                  <a:cubicBezTo>
                    <a:pt x="1" y="53"/>
                    <a:pt x="2" y="51"/>
                    <a:pt x="2" y="50"/>
                  </a:cubicBezTo>
                  <a:cubicBezTo>
                    <a:pt x="4" y="51"/>
                    <a:pt x="6" y="51"/>
                    <a:pt x="8" y="51"/>
                  </a:cubicBezTo>
                  <a:cubicBezTo>
                    <a:pt x="10" y="52"/>
                    <a:pt x="12" y="52"/>
                    <a:pt x="14" y="52"/>
                  </a:cubicBezTo>
                  <a:cubicBezTo>
                    <a:pt x="17" y="52"/>
                    <a:pt x="19" y="51"/>
                    <a:pt x="21" y="50"/>
                  </a:cubicBezTo>
                  <a:cubicBezTo>
                    <a:pt x="22" y="49"/>
                    <a:pt x="23" y="48"/>
                    <a:pt x="23" y="45"/>
                  </a:cubicBezTo>
                  <a:cubicBezTo>
                    <a:pt x="23" y="44"/>
                    <a:pt x="23" y="43"/>
                    <a:pt x="22" y="43"/>
                  </a:cubicBezTo>
                  <a:cubicBezTo>
                    <a:pt x="22" y="42"/>
                    <a:pt x="21" y="41"/>
                    <a:pt x="21" y="41"/>
                  </a:cubicBezTo>
                  <a:cubicBezTo>
                    <a:pt x="20" y="40"/>
                    <a:pt x="19" y="40"/>
                    <a:pt x="18" y="39"/>
                  </a:cubicBezTo>
                  <a:cubicBezTo>
                    <a:pt x="17" y="39"/>
                    <a:pt x="17" y="39"/>
                    <a:pt x="16" y="38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6"/>
                    <a:pt x="9" y="35"/>
                    <a:pt x="8" y="35"/>
                  </a:cubicBezTo>
                  <a:cubicBezTo>
                    <a:pt x="6" y="34"/>
                    <a:pt x="5" y="33"/>
                    <a:pt x="4" y="32"/>
                  </a:cubicBezTo>
                  <a:cubicBezTo>
                    <a:pt x="3" y="31"/>
                    <a:pt x="3" y="30"/>
                    <a:pt x="2" y="28"/>
                  </a:cubicBezTo>
                  <a:cubicBezTo>
                    <a:pt x="2" y="27"/>
                    <a:pt x="1" y="25"/>
                    <a:pt x="1" y="23"/>
                  </a:cubicBezTo>
                  <a:cubicBezTo>
                    <a:pt x="1" y="19"/>
                    <a:pt x="3" y="15"/>
                    <a:pt x="5" y="13"/>
                  </a:cubicBezTo>
                  <a:cubicBezTo>
                    <a:pt x="8" y="10"/>
                    <a:pt x="11" y="9"/>
                    <a:pt x="15" y="8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0"/>
                    <a:pt x="17" y="0"/>
                    <a:pt x="18" y="0"/>
                  </a:cubicBezTo>
                  <a:cubicBezTo>
                    <a:pt x="19" y="0"/>
                    <a:pt x="20" y="0"/>
                    <a:pt x="22" y="1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8"/>
                    <a:pt x="25" y="9"/>
                    <a:pt x="27" y="9"/>
                  </a:cubicBezTo>
                  <a:cubicBezTo>
                    <a:pt x="29" y="9"/>
                    <a:pt x="31" y="10"/>
                    <a:pt x="33" y="11"/>
                  </a:cubicBezTo>
                  <a:cubicBezTo>
                    <a:pt x="32" y="13"/>
                    <a:pt x="32" y="16"/>
                    <a:pt x="30" y="19"/>
                  </a:cubicBezTo>
                  <a:cubicBezTo>
                    <a:pt x="30" y="19"/>
                    <a:pt x="29" y="18"/>
                    <a:pt x="28" y="18"/>
                  </a:cubicBezTo>
                  <a:cubicBezTo>
                    <a:pt x="27" y="18"/>
                    <a:pt x="27" y="17"/>
                    <a:pt x="26" y="17"/>
                  </a:cubicBezTo>
                  <a:cubicBezTo>
                    <a:pt x="25" y="17"/>
                    <a:pt x="24" y="17"/>
                    <a:pt x="23" y="17"/>
                  </a:cubicBezTo>
                  <a:cubicBezTo>
                    <a:pt x="22" y="17"/>
                    <a:pt x="21" y="17"/>
                    <a:pt x="19" y="17"/>
                  </a:cubicBezTo>
                  <a:cubicBezTo>
                    <a:pt x="19" y="17"/>
                    <a:pt x="18" y="17"/>
                    <a:pt x="17" y="17"/>
                  </a:cubicBezTo>
                  <a:cubicBezTo>
                    <a:pt x="16" y="17"/>
                    <a:pt x="15" y="17"/>
                    <a:pt x="15" y="18"/>
                  </a:cubicBezTo>
                  <a:cubicBezTo>
                    <a:pt x="14" y="18"/>
                    <a:pt x="13" y="18"/>
                    <a:pt x="13" y="19"/>
                  </a:cubicBezTo>
                  <a:cubicBezTo>
                    <a:pt x="13" y="20"/>
                    <a:pt x="12" y="21"/>
                    <a:pt x="12" y="22"/>
                  </a:cubicBezTo>
                  <a:cubicBezTo>
                    <a:pt x="12" y="23"/>
                    <a:pt x="12" y="24"/>
                    <a:pt x="13" y="24"/>
                  </a:cubicBezTo>
                  <a:cubicBezTo>
                    <a:pt x="13" y="25"/>
                    <a:pt x="14" y="26"/>
                    <a:pt x="14" y="26"/>
                  </a:cubicBezTo>
                  <a:cubicBezTo>
                    <a:pt x="15" y="26"/>
                    <a:pt x="15" y="27"/>
                    <a:pt x="16" y="27"/>
                  </a:cubicBezTo>
                  <a:cubicBezTo>
                    <a:pt x="17" y="28"/>
                    <a:pt x="18" y="28"/>
                    <a:pt x="18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4" y="31"/>
                    <a:pt x="26" y="31"/>
                    <a:pt x="28" y="32"/>
                  </a:cubicBezTo>
                  <a:cubicBezTo>
                    <a:pt x="29" y="33"/>
                    <a:pt x="30" y="34"/>
                    <a:pt x="31" y="35"/>
                  </a:cubicBezTo>
                  <a:cubicBezTo>
                    <a:pt x="32" y="36"/>
                    <a:pt x="33" y="37"/>
                    <a:pt x="34" y="39"/>
                  </a:cubicBezTo>
                  <a:cubicBezTo>
                    <a:pt x="34" y="41"/>
                    <a:pt x="35" y="42"/>
                    <a:pt x="35" y="45"/>
                  </a:cubicBezTo>
                  <a:cubicBezTo>
                    <a:pt x="35" y="49"/>
                    <a:pt x="34" y="52"/>
                    <a:pt x="31" y="55"/>
                  </a:cubicBezTo>
                  <a:cubicBezTo>
                    <a:pt x="29" y="58"/>
                    <a:pt x="26" y="59"/>
                    <a:pt x="22" y="60"/>
                  </a:cubicBezTo>
                  <a:cubicBezTo>
                    <a:pt x="22" y="69"/>
                    <a:pt x="22" y="69"/>
                    <a:pt x="22" y="69"/>
                  </a:cubicBezTo>
                  <a:cubicBezTo>
                    <a:pt x="21" y="69"/>
                    <a:pt x="19" y="69"/>
                    <a:pt x="18" y="69"/>
                  </a:cubicBezTo>
                  <a:cubicBezTo>
                    <a:pt x="17" y="69"/>
                    <a:pt x="16" y="69"/>
                    <a:pt x="15" y="69"/>
                  </a:cubicBezTo>
                  <a:lnTo>
                    <a:pt x="15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46" name="Freeform 41116"/>
            <p:cNvSpPr>
              <a:spLocks/>
            </p:cNvSpPr>
            <p:nvPr/>
          </p:nvSpPr>
          <p:spPr bwMode="auto">
            <a:xfrm>
              <a:off x="3187" y="1778"/>
              <a:ext cx="106" cy="24"/>
            </a:xfrm>
            <a:custGeom>
              <a:avLst/>
              <a:gdLst>
                <a:gd name="T0" fmla="*/ 7 w 61"/>
                <a:gd name="T1" fmla="*/ 24 h 14"/>
                <a:gd name="T2" fmla="*/ 2 w 61"/>
                <a:gd name="T3" fmla="*/ 21 h 14"/>
                <a:gd name="T4" fmla="*/ 5 w 61"/>
                <a:gd name="T5" fmla="*/ 14 h 14"/>
                <a:gd name="T6" fmla="*/ 101 w 61"/>
                <a:gd name="T7" fmla="*/ 12 h 14"/>
                <a:gd name="T8" fmla="*/ 106 w 61"/>
                <a:gd name="T9" fmla="*/ 19 h 14"/>
                <a:gd name="T10" fmla="*/ 99 w 61"/>
                <a:gd name="T11" fmla="*/ 22 h 14"/>
                <a:gd name="T12" fmla="*/ 9 w 61"/>
                <a:gd name="T13" fmla="*/ 24 h 14"/>
                <a:gd name="T14" fmla="*/ 7 w 61"/>
                <a:gd name="T15" fmla="*/ 24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1" h="14">
                  <a:moveTo>
                    <a:pt x="4" y="14"/>
                  </a:moveTo>
                  <a:cubicBezTo>
                    <a:pt x="2" y="14"/>
                    <a:pt x="1" y="13"/>
                    <a:pt x="1" y="12"/>
                  </a:cubicBezTo>
                  <a:cubicBezTo>
                    <a:pt x="0" y="11"/>
                    <a:pt x="1" y="9"/>
                    <a:pt x="3" y="8"/>
                  </a:cubicBezTo>
                  <a:cubicBezTo>
                    <a:pt x="4" y="8"/>
                    <a:pt x="27" y="0"/>
                    <a:pt x="58" y="7"/>
                  </a:cubicBezTo>
                  <a:cubicBezTo>
                    <a:pt x="60" y="7"/>
                    <a:pt x="61" y="9"/>
                    <a:pt x="61" y="11"/>
                  </a:cubicBezTo>
                  <a:cubicBezTo>
                    <a:pt x="60" y="12"/>
                    <a:pt x="59" y="13"/>
                    <a:pt x="57" y="13"/>
                  </a:cubicBezTo>
                  <a:cubicBezTo>
                    <a:pt x="28" y="6"/>
                    <a:pt x="5" y="14"/>
                    <a:pt x="5" y="14"/>
                  </a:cubicBezTo>
                  <a:lnTo>
                    <a:pt x="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43196" name="Group 41148"/>
          <p:cNvGrpSpPr>
            <a:grpSpLocks/>
          </p:cNvGrpSpPr>
          <p:nvPr/>
        </p:nvGrpSpPr>
        <p:grpSpPr bwMode="auto">
          <a:xfrm>
            <a:off x="6989234" y="2481792"/>
            <a:ext cx="5202767" cy="349251"/>
            <a:chOff x="3304" y="1057"/>
            <a:chExt cx="2458" cy="165"/>
          </a:xfrm>
        </p:grpSpPr>
        <p:sp>
          <p:nvSpPr>
            <p:cNvPr id="7337" name="Rectangle 41017"/>
            <p:cNvSpPr>
              <a:spLocks noChangeArrowheads="1"/>
            </p:cNvSpPr>
            <p:nvPr/>
          </p:nvSpPr>
          <p:spPr bwMode="auto">
            <a:xfrm>
              <a:off x="5586" y="1175"/>
              <a:ext cx="176" cy="47"/>
            </a:xfrm>
            <a:prstGeom prst="rect">
              <a:avLst/>
            </a:prstGeom>
            <a:solidFill>
              <a:srgbClr val="51D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338" name="Rectangle 41019"/>
            <p:cNvSpPr>
              <a:spLocks noChangeArrowheads="1"/>
            </p:cNvSpPr>
            <p:nvPr/>
          </p:nvSpPr>
          <p:spPr bwMode="auto">
            <a:xfrm>
              <a:off x="5005" y="1175"/>
              <a:ext cx="524" cy="47"/>
            </a:xfrm>
            <a:prstGeom prst="rect">
              <a:avLst/>
            </a:prstGeom>
            <a:solidFill>
              <a:srgbClr val="51D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339" name="Freeform 41120"/>
            <p:cNvSpPr>
              <a:spLocks/>
            </p:cNvSpPr>
            <p:nvPr/>
          </p:nvSpPr>
          <p:spPr bwMode="auto">
            <a:xfrm>
              <a:off x="3304" y="1057"/>
              <a:ext cx="365" cy="47"/>
            </a:xfrm>
            <a:custGeom>
              <a:avLst/>
              <a:gdLst>
                <a:gd name="T0" fmla="*/ 365 w 210"/>
                <a:gd name="T1" fmla="*/ 0 h 27"/>
                <a:gd name="T2" fmla="*/ 0 w 210"/>
                <a:gd name="T3" fmla="*/ 0 h 27"/>
                <a:gd name="T4" fmla="*/ 0 w 210"/>
                <a:gd name="T5" fmla="*/ 47 h 27"/>
                <a:gd name="T6" fmla="*/ 351 w 210"/>
                <a:gd name="T7" fmla="*/ 47 h 27"/>
                <a:gd name="T8" fmla="*/ 365 w 210"/>
                <a:gd name="T9" fmla="*/ 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0" h="27">
                  <a:moveTo>
                    <a:pt x="2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202" y="27"/>
                    <a:pt x="202" y="27"/>
                    <a:pt x="202" y="27"/>
                  </a:cubicBezTo>
                  <a:cubicBezTo>
                    <a:pt x="204" y="18"/>
                    <a:pt x="207" y="9"/>
                    <a:pt x="210" y="0"/>
                  </a:cubicBezTo>
                </a:path>
              </a:pathLst>
            </a:custGeom>
            <a:solidFill>
              <a:srgbClr val="92E2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43195" name="Group 41147"/>
          <p:cNvGrpSpPr>
            <a:grpSpLocks/>
          </p:cNvGrpSpPr>
          <p:nvPr/>
        </p:nvGrpSpPr>
        <p:grpSpPr bwMode="auto">
          <a:xfrm>
            <a:off x="7711017" y="1893359"/>
            <a:ext cx="1761067" cy="1761067"/>
            <a:chOff x="3645" y="779"/>
            <a:chExt cx="832" cy="832"/>
          </a:xfrm>
        </p:grpSpPr>
        <p:sp>
          <p:nvSpPr>
            <p:cNvPr id="7244" name="Oval 41021"/>
            <p:cNvSpPr>
              <a:spLocks noChangeArrowheads="1"/>
            </p:cNvSpPr>
            <p:nvPr/>
          </p:nvSpPr>
          <p:spPr bwMode="auto">
            <a:xfrm>
              <a:off x="3645" y="779"/>
              <a:ext cx="832" cy="832"/>
            </a:xfrm>
            <a:prstGeom prst="ellipse">
              <a:avLst/>
            </a:pr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245" name="Oval 41022"/>
            <p:cNvSpPr>
              <a:spLocks noChangeArrowheads="1"/>
            </p:cNvSpPr>
            <p:nvPr/>
          </p:nvSpPr>
          <p:spPr bwMode="auto">
            <a:xfrm>
              <a:off x="3645" y="779"/>
              <a:ext cx="832" cy="8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246" name="Freeform 41023"/>
            <p:cNvSpPr>
              <a:spLocks/>
            </p:cNvSpPr>
            <p:nvPr/>
          </p:nvSpPr>
          <p:spPr bwMode="auto">
            <a:xfrm>
              <a:off x="4146" y="1047"/>
              <a:ext cx="6" cy="5"/>
            </a:xfrm>
            <a:custGeom>
              <a:avLst/>
              <a:gdLst>
                <a:gd name="T0" fmla="*/ 0 w 3"/>
                <a:gd name="T1" fmla="*/ 0 h 3"/>
                <a:gd name="T2" fmla="*/ 0 w 3"/>
                <a:gd name="T3" fmla="*/ 2 h 3"/>
                <a:gd name="T4" fmla="*/ 4 w 3"/>
                <a:gd name="T5" fmla="*/ 2 h 3"/>
                <a:gd name="T6" fmla="*/ 4 w 3"/>
                <a:gd name="T7" fmla="*/ 5 h 3"/>
                <a:gd name="T8" fmla="*/ 6 w 3"/>
                <a:gd name="T9" fmla="*/ 5 h 3"/>
                <a:gd name="T10" fmla="*/ 6 w 3"/>
                <a:gd name="T11" fmla="*/ 2 h 3"/>
                <a:gd name="T12" fmla="*/ 6 w 3"/>
                <a:gd name="T13" fmla="*/ 0 h 3"/>
                <a:gd name="T14" fmla="*/ 4 w 3"/>
                <a:gd name="T15" fmla="*/ 0 h 3"/>
                <a:gd name="T16" fmla="*/ 0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47" name="Freeform 41024"/>
            <p:cNvSpPr>
              <a:spLocks/>
            </p:cNvSpPr>
            <p:nvPr/>
          </p:nvSpPr>
          <p:spPr bwMode="auto">
            <a:xfrm>
              <a:off x="4152" y="1029"/>
              <a:ext cx="13" cy="5"/>
            </a:xfrm>
            <a:custGeom>
              <a:avLst/>
              <a:gdLst>
                <a:gd name="T0" fmla="*/ 7 w 8"/>
                <a:gd name="T1" fmla="*/ 5 h 3"/>
                <a:gd name="T2" fmla="*/ 8 w 8"/>
                <a:gd name="T3" fmla="*/ 5 h 3"/>
                <a:gd name="T4" fmla="*/ 11 w 8"/>
                <a:gd name="T5" fmla="*/ 5 h 3"/>
                <a:gd name="T6" fmla="*/ 13 w 8"/>
                <a:gd name="T7" fmla="*/ 5 h 3"/>
                <a:gd name="T8" fmla="*/ 13 w 8"/>
                <a:gd name="T9" fmla="*/ 3 h 3"/>
                <a:gd name="T10" fmla="*/ 11 w 8"/>
                <a:gd name="T11" fmla="*/ 3 h 3"/>
                <a:gd name="T12" fmla="*/ 11 w 8"/>
                <a:gd name="T13" fmla="*/ 0 h 3"/>
                <a:gd name="T14" fmla="*/ 8 w 8"/>
                <a:gd name="T15" fmla="*/ 0 h 3"/>
                <a:gd name="T16" fmla="*/ 8 w 8"/>
                <a:gd name="T17" fmla="*/ 3 h 3"/>
                <a:gd name="T18" fmla="*/ 7 w 8"/>
                <a:gd name="T19" fmla="*/ 3 h 3"/>
                <a:gd name="T20" fmla="*/ 3 w 8"/>
                <a:gd name="T21" fmla="*/ 3 h 3"/>
                <a:gd name="T22" fmla="*/ 0 w 8"/>
                <a:gd name="T23" fmla="*/ 3 h 3"/>
                <a:gd name="T24" fmla="*/ 0 w 8"/>
                <a:gd name="T25" fmla="*/ 5 h 3"/>
                <a:gd name="T26" fmla="*/ 3 w 8"/>
                <a:gd name="T27" fmla="*/ 5 h 3"/>
                <a:gd name="T28" fmla="*/ 7 w 8"/>
                <a:gd name="T29" fmla="*/ 5 h 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8" h="3">
                  <a:moveTo>
                    <a:pt x="4" y="3"/>
                  </a:moveTo>
                  <a:cubicBezTo>
                    <a:pt x="4" y="3"/>
                    <a:pt x="5" y="3"/>
                    <a:pt x="5" y="3"/>
                  </a:cubicBezTo>
                  <a:cubicBezTo>
                    <a:pt x="6" y="3"/>
                    <a:pt x="6" y="3"/>
                    <a:pt x="7" y="3"/>
                  </a:cubicBezTo>
                  <a:cubicBezTo>
                    <a:pt x="7" y="3"/>
                    <a:pt x="8" y="3"/>
                    <a:pt x="8" y="3"/>
                  </a:cubicBezTo>
                  <a:cubicBezTo>
                    <a:pt x="8" y="3"/>
                    <a:pt x="8" y="2"/>
                    <a:pt x="8" y="2"/>
                  </a:cubicBezTo>
                  <a:cubicBezTo>
                    <a:pt x="8" y="2"/>
                    <a:pt x="7" y="2"/>
                    <a:pt x="7" y="2"/>
                  </a:cubicBezTo>
                  <a:cubicBezTo>
                    <a:pt x="7" y="1"/>
                    <a:pt x="7" y="1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5" y="1"/>
                    <a:pt x="5" y="1"/>
                    <a:pt x="5" y="2"/>
                  </a:cubicBezTo>
                  <a:cubicBezTo>
                    <a:pt x="5" y="2"/>
                    <a:pt x="4" y="2"/>
                    <a:pt x="4" y="2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2" y="2"/>
                    <a:pt x="1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3"/>
                    <a:pt x="2" y="3"/>
                    <a:pt x="2" y="3"/>
                  </a:cubicBezTo>
                  <a:cubicBezTo>
                    <a:pt x="3" y="3"/>
                    <a:pt x="3" y="3"/>
                    <a:pt x="4" y="3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48" name="Freeform 41025"/>
            <p:cNvSpPr>
              <a:spLocks/>
            </p:cNvSpPr>
            <p:nvPr/>
          </p:nvSpPr>
          <p:spPr bwMode="auto">
            <a:xfrm>
              <a:off x="4179" y="991"/>
              <a:ext cx="20" cy="14"/>
            </a:xfrm>
            <a:custGeom>
              <a:avLst/>
              <a:gdLst>
                <a:gd name="T0" fmla="*/ 4 w 11"/>
                <a:gd name="T1" fmla="*/ 5 h 8"/>
                <a:gd name="T2" fmla="*/ 4 w 11"/>
                <a:gd name="T3" fmla="*/ 7 h 8"/>
                <a:gd name="T4" fmla="*/ 4 w 11"/>
                <a:gd name="T5" fmla="*/ 11 h 8"/>
                <a:gd name="T6" fmla="*/ 5 w 11"/>
                <a:gd name="T7" fmla="*/ 11 h 8"/>
                <a:gd name="T8" fmla="*/ 5 w 11"/>
                <a:gd name="T9" fmla="*/ 14 h 8"/>
                <a:gd name="T10" fmla="*/ 9 w 11"/>
                <a:gd name="T11" fmla="*/ 14 h 8"/>
                <a:gd name="T12" fmla="*/ 11 w 11"/>
                <a:gd name="T13" fmla="*/ 14 h 8"/>
                <a:gd name="T14" fmla="*/ 11 w 11"/>
                <a:gd name="T15" fmla="*/ 11 h 8"/>
                <a:gd name="T16" fmla="*/ 9 w 11"/>
                <a:gd name="T17" fmla="*/ 11 h 8"/>
                <a:gd name="T18" fmla="*/ 9 w 11"/>
                <a:gd name="T19" fmla="*/ 7 h 8"/>
                <a:gd name="T20" fmla="*/ 9 w 11"/>
                <a:gd name="T21" fmla="*/ 5 h 8"/>
                <a:gd name="T22" fmla="*/ 11 w 11"/>
                <a:gd name="T23" fmla="*/ 5 h 8"/>
                <a:gd name="T24" fmla="*/ 15 w 11"/>
                <a:gd name="T25" fmla="*/ 5 h 8"/>
                <a:gd name="T26" fmla="*/ 15 w 11"/>
                <a:gd name="T27" fmla="*/ 7 h 8"/>
                <a:gd name="T28" fmla="*/ 18 w 11"/>
                <a:gd name="T29" fmla="*/ 7 h 8"/>
                <a:gd name="T30" fmla="*/ 20 w 11"/>
                <a:gd name="T31" fmla="*/ 7 h 8"/>
                <a:gd name="T32" fmla="*/ 20 w 11"/>
                <a:gd name="T33" fmla="*/ 5 h 8"/>
                <a:gd name="T34" fmla="*/ 20 w 11"/>
                <a:gd name="T35" fmla="*/ 2 h 8"/>
                <a:gd name="T36" fmla="*/ 18 w 11"/>
                <a:gd name="T37" fmla="*/ 2 h 8"/>
                <a:gd name="T38" fmla="*/ 15 w 11"/>
                <a:gd name="T39" fmla="*/ 2 h 8"/>
                <a:gd name="T40" fmla="*/ 11 w 11"/>
                <a:gd name="T41" fmla="*/ 2 h 8"/>
                <a:gd name="T42" fmla="*/ 9 w 11"/>
                <a:gd name="T43" fmla="*/ 2 h 8"/>
                <a:gd name="T44" fmla="*/ 5 w 11"/>
                <a:gd name="T45" fmla="*/ 2 h 8"/>
                <a:gd name="T46" fmla="*/ 5 w 11"/>
                <a:gd name="T47" fmla="*/ 0 h 8"/>
                <a:gd name="T48" fmla="*/ 4 w 11"/>
                <a:gd name="T49" fmla="*/ 0 h 8"/>
                <a:gd name="T50" fmla="*/ 0 w 11"/>
                <a:gd name="T51" fmla="*/ 0 h 8"/>
                <a:gd name="T52" fmla="*/ 0 w 11"/>
                <a:gd name="T53" fmla="*/ 2 h 8"/>
                <a:gd name="T54" fmla="*/ 4 w 11"/>
                <a:gd name="T55" fmla="*/ 2 h 8"/>
                <a:gd name="T56" fmla="*/ 4 w 11"/>
                <a:gd name="T57" fmla="*/ 5 h 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1" h="8">
                  <a:moveTo>
                    <a:pt x="2" y="3"/>
                  </a:moveTo>
                  <a:cubicBezTo>
                    <a:pt x="2" y="3"/>
                    <a:pt x="2" y="4"/>
                    <a:pt x="2" y="4"/>
                  </a:cubicBezTo>
                  <a:cubicBezTo>
                    <a:pt x="2" y="5"/>
                    <a:pt x="2" y="6"/>
                    <a:pt x="2" y="6"/>
                  </a:cubicBezTo>
                  <a:cubicBezTo>
                    <a:pt x="2" y="6"/>
                    <a:pt x="3" y="6"/>
                    <a:pt x="3" y="6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4" y="8"/>
                    <a:pt x="4" y="8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6"/>
                    <a:pt x="5" y="6"/>
                    <a:pt x="5" y="6"/>
                  </a:cubicBezTo>
                  <a:cubicBezTo>
                    <a:pt x="5" y="6"/>
                    <a:pt x="5" y="5"/>
                    <a:pt x="5" y="4"/>
                  </a:cubicBezTo>
                  <a:cubicBezTo>
                    <a:pt x="5" y="4"/>
                    <a:pt x="5" y="3"/>
                    <a:pt x="5" y="3"/>
                  </a:cubicBezTo>
                  <a:cubicBezTo>
                    <a:pt x="5" y="3"/>
                    <a:pt x="6" y="3"/>
                    <a:pt x="6" y="3"/>
                  </a:cubicBezTo>
                  <a:cubicBezTo>
                    <a:pt x="7" y="3"/>
                    <a:pt x="7" y="3"/>
                    <a:pt x="8" y="3"/>
                  </a:cubicBezTo>
                  <a:cubicBezTo>
                    <a:pt x="8" y="3"/>
                    <a:pt x="8" y="4"/>
                    <a:pt x="8" y="4"/>
                  </a:cubicBezTo>
                  <a:cubicBezTo>
                    <a:pt x="8" y="4"/>
                    <a:pt x="9" y="4"/>
                    <a:pt x="10" y="4"/>
                  </a:cubicBezTo>
                  <a:cubicBezTo>
                    <a:pt x="10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11" y="2"/>
                    <a:pt x="11" y="2"/>
                    <a:pt x="11" y="1"/>
                  </a:cubicBezTo>
                  <a:cubicBezTo>
                    <a:pt x="11" y="1"/>
                    <a:pt x="10" y="1"/>
                    <a:pt x="10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2"/>
                    <a:pt x="2" y="2"/>
                    <a:pt x="2" y="3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49" name="Freeform 41026"/>
            <p:cNvSpPr>
              <a:spLocks/>
            </p:cNvSpPr>
            <p:nvPr/>
          </p:nvSpPr>
          <p:spPr bwMode="auto">
            <a:xfrm>
              <a:off x="4174" y="1111"/>
              <a:ext cx="52" cy="28"/>
            </a:xfrm>
            <a:custGeom>
              <a:avLst/>
              <a:gdLst>
                <a:gd name="T0" fmla="*/ 3 w 30"/>
                <a:gd name="T1" fmla="*/ 28 h 16"/>
                <a:gd name="T2" fmla="*/ 5 w 30"/>
                <a:gd name="T3" fmla="*/ 28 h 16"/>
                <a:gd name="T4" fmla="*/ 9 w 30"/>
                <a:gd name="T5" fmla="*/ 28 h 16"/>
                <a:gd name="T6" fmla="*/ 10 w 30"/>
                <a:gd name="T7" fmla="*/ 28 h 16"/>
                <a:gd name="T8" fmla="*/ 10 w 30"/>
                <a:gd name="T9" fmla="*/ 26 h 16"/>
                <a:gd name="T10" fmla="*/ 14 w 30"/>
                <a:gd name="T11" fmla="*/ 26 h 16"/>
                <a:gd name="T12" fmla="*/ 16 w 30"/>
                <a:gd name="T13" fmla="*/ 26 h 16"/>
                <a:gd name="T14" fmla="*/ 19 w 30"/>
                <a:gd name="T15" fmla="*/ 26 h 16"/>
                <a:gd name="T16" fmla="*/ 19 w 30"/>
                <a:gd name="T17" fmla="*/ 23 h 16"/>
                <a:gd name="T18" fmla="*/ 23 w 30"/>
                <a:gd name="T19" fmla="*/ 23 h 16"/>
                <a:gd name="T20" fmla="*/ 24 w 30"/>
                <a:gd name="T21" fmla="*/ 23 h 16"/>
                <a:gd name="T22" fmla="*/ 28 w 30"/>
                <a:gd name="T23" fmla="*/ 23 h 16"/>
                <a:gd name="T24" fmla="*/ 29 w 30"/>
                <a:gd name="T25" fmla="*/ 23 h 16"/>
                <a:gd name="T26" fmla="*/ 33 w 30"/>
                <a:gd name="T27" fmla="*/ 23 h 16"/>
                <a:gd name="T28" fmla="*/ 33 w 30"/>
                <a:gd name="T29" fmla="*/ 26 h 16"/>
                <a:gd name="T30" fmla="*/ 35 w 30"/>
                <a:gd name="T31" fmla="*/ 26 h 16"/>
                <a:gd name="T32" fmla="*/ 38 w 30"/>
                <a:gd name="T33" fmla="*/ 26 h 16"/>
                <a:gd name="T34" fmla="*/ 40 w 30"/>
                <a:gd name="T35" fmla="*/ 26 h 16"/>
                <a:gd name="T36" fmla="*/ 43 w 30"/>
                <a:gd name="T37" fmla="*/ 26 h 16"/>
                <a:gd name="T38" fmla="*/ 47 w 30"/>
                <a:gd name="T39" fmla="*/ 26 h 16"/>
                <a:gd name="T40" fmla="*/ 49 w 30"/>
                <a:gd name="T41" fmla="*/ 26 h 16"/>
                <a:gd name="T42" fmla="*/ 52 w 30"/>
                <a:gd name="T43" fmla="*/ 26 h 16"/>
                <a:gd name="T44" fmla="*/ 52 w 30"/>
                <a:gd name="T45" fmla="*/ 23 h 16"/>
                <a:gd name="T46" fmla="*/ 49 w 30"/>
                <a:gd name="T47" fmla="*/ 23 h 16"/>
                <a:gd name="T48" fmla="*/ 49 w 30"/>
                <a:gd name="T49" fmla="*/ 19 h 16"/>
                <a:gd name="T50" fmla="*/ 49 w 30"/>
                <a:gd name="T51" fmla="*/ 18 h 16"/>
                <a:gd name="T52" fmla="*/ 47 w 30"/>
                <a:gd name="T53" fmla="*/ 18 h 16"/>
                <a:gd name="T54" fmla="*/ 43 w 30"/>
                <a:gd name="T55" fmla="*/ 18 h 16"/>
                <a:gd name="T56" fmla="*/ 43 w 30"/>
                <a:gd name="T57" fmla="*/ 14 h 16"/>
                <a:gd name="T58" fmla="*/ 40 w 30"/>
                <a:gd name="T59" fmla="*/ 14 h 16"/>
                <a:gd name="T60" fmla="*/ 38 w 30"/>
                <a:gd name="T61" fmla="*/ 14 h 16"/>
                <a:gd name="T62" fmla="*/ 38 w 30"/>
                <a:gd name="T63" fmla="*/ 11 h 16"/>
                <a:gd name="T64" fmla="*/ 35 w 30"/>
                <a:gd name="T65" fmla="*/ 11 h 16"/>
                <a:gd name="T66" fmla="*/ 33 w 30"/>
                <a:gd name="T67" fmla="*/ 11 h 16"/>
                <a:gd name="T68" fmla="*/ 33 w 30"/>
                <a:gd name="T69" fmla="*/ 9 h 16"/>
                <a:gd name="T70" fmla="*/ 29 w 30"/>
                <a:gd name="T71" fmla="*/ 9 h 16"/>
                <a:gd name="T72" fmla="*/ 28 w 30"/>
                <a:gd name="T73" fmla="*/ 9 h 16"/>
                <a:gd name="T74" fmla="*/ 24 w 30"/>
                <a:gd name="T75" fmla="*/ 9 h 16"/>
                <a:gd name="T76" fmla="*/ 24 w 30"/>
                <a:gd name="T77" fmla="*/ 11 h 16"/>
                <a:gd name="T78" fmla="*/ 23 w 30"/>
                <a:gd name="T79" fmla="*/ 11 h 16"/>
                <a:gd name="T80" fmla="*/ 19 w 30"/>
                <a:gd name="T81" fmla="*/ 11 h 16"/>
                <a:gd name="T82" fmla="*/ 16 w 30"/>
                <a:gd name="T83" fmla="*/ 11 h 16"/>
                <a:gd name="T84" fmla="*/ 16 w 30"/>
                <a:gd name="T85" fmla="*/ 9 h 16"/>
                <a:gd name="T86" fmla="*/ 16 w 30"/>
                <a:gd name="T87" fmla="*/ 5 h 16"/>
                <a:gd name="T88" fmla="*/ 14 w 30"/>
                <a:gd name="T89" fmla="*/ 5 h 16"/>
                <a:gd name="T90" fmla="*/ 14 w 30"/>
                <a:gd name="T91" fmla="*/ 4 h 16"/>
                <a:gd name="T92" fmla="*/ 14 w 30"/>
                <a:gd name="T93" fmla="*/ 0 h 16"/>
                <a:gd name="T94" fmla="*/ 10 w 30"/>
                <a:gd name="T95" fmla="*/ 0 h 16"/>
                <a:gd name="T96" fmla="*/ 9 w 30"/>
                <a:gd name="T97" fmla="*/ 0 h 16"/>
                <a:gd name="T98" fmla="*/ 9 w 30"/>
                <a:gd name="T99" fmla="*/ 4 h 16"/>
                <a:gd name="T100" fmla="*/ 9 w 30"/>
                <a:gd name="T101" fmla="*/ 5 h 16"/>
                <a:gd name="T102" fmla="*/ 5 w 30"/>
                <a:gd name="T103" fmla="*/ 5 h 16"/>
                <a:gd name="T104" fmla="*/ 5 w 30"/>
                <a:gd name="T105" fmla="*/ 9 h 16"/>
                <a:gd name="T106" fmla="*/ 5 w 30"/>
                <a:gd name="T107" fmla="*/ 11 h 16"/>
                <a:gd name="T108" fmla="*/ 3 w 30"/>
                <a:gd name="T109" fmla="*/ 11 h 16"/>
                <a:gd name="T110" fmla="*/ 3 w 30"/>
                <a:gd name="T111" fmla="*/ 14 h 16"/>
                <a:gd name="T112" fmla="*/ 3 w 30"/>
                <a:gd name="T113" fmla="*/ 18 h 16"/>
                <a:gd name="T114" fmla="*/ 3 w 30"/>
                <a:gd name="T115" fmla="*/ 19 h 16"/>
                <a:gd name="T116" fmla="*/ 0 w 30"/>
                <a:gd name="T117" fmla="*/ 19 h 16"/>
                <a:gd name="T118" fmla="*/ 0 w 30"/>
                <a:gd name="T119" fmla="*/ 23 h 16"/>
                <a:gd name="T120" fmla="*/ 0 w 30"/>
                <a:gd name="T121" fmla="*/ 26 h 16"/>
                <a:gd name="T122" fmla="*/ 3 w 30"/>
                <a:gd name="T123" fmla="*/ 26 h 16"/>
                <a:gd name="T124" fmla="*/ 3 w 30"/>
                <a:gd name="T125" fmla="*/ 28 h 1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0" h="16">
                  <a:moveTo>
                    <a:pt x="2" y="16"/>
                  </a:moveTo>
                  <a:cubicBezTo>
                    <a:pt x="2" y="16"/>
                    <a:pt x="3" y="16"/>
                    <a:pt x="3" y="16"/>
                  </a:cubicBezTo>
                  <a:cubicBezTo>
                    <a:pt x="4" y="16"/>
                    <a:pt x="4" y="16"/>
                    <a:pt x="5" y="16"/>
                  </a:cubicBezTo>
                  <a:cubicBezTo>
                    <a:pt x="5" y="16"/>
                    <a:pt x="6" y="16"/>
                    <a:pt x="6" y="16"/>
                  </a:cubicBezTo>
                  <a:cubicBezTo>
                    <a:pt x="6" y="16"/>
                    <a:pt x="6" y="15"/>
                    <a:pt x="6" y="15"/>
                  </a:cubicBezTo>
                  <a:cubicBezTo>
                    <a:pt x="7" y="15"/>
                    <a:pt x="7" y="15"/>
                    <a:pt x="8" y="15"/>
                  </a:cubicBezTo>
                  <a:cubicBezTo>
                    <a:pt x="8" y="15"/>
                    <a:pt x="9" y="15"/>
                    <a:pt x="9" y="15"/>
                  </a:cubicBezTo>
                  <a:cubicBezTo>
                    <a:pt x="10" y="15"/>
                    <a:pt x="10" y="15"/>
                    <a:pt x="11" y="15"/>
                  </a:cubicBezTo>
                  <a:cubicBezTo>
                    <a:pt x="11" y="14"/>
                    <a:pt x="11" y="13"/>
                    <a:pt x="11" y="13"/>
                  </a:cubicBezTo>
                  <a:cubicBezTo>
                    <a:pt x="11" y="13"/>
                    <a:pt x="12" y="13"/>
                    <a:pt x="13" y="13"/>
                  </a:cubicBezTo>
                  <a:cubicBezTo>
                    <a:pt x="13" y="13"/>
                    <a:pt x="14" y="13"/>
                    <a:pt x="14" y="13"/>
                  </a:cubicBezTo>
                  <a:cubicBezTo>
                    <a:pt x="15" y="13"/>
                    <a:pt x="15" y="13"/>
                    <a:pt x="16" y="13"/>
                  </a:cubicBezTo>
                  <a:cubicBezTo>
                    <a:pt x="16" y="13"/>
                    <a:pt x="17" y="13"/>
                    <a:pt x="17" y="13"/>
                  </a:cubicBezTo>
                  <a:cubicBezTo>
                    <a:pt x="18" y="13"/>
                    <a:pt x="18" y="13"/>
                    <a:pt x="19" y="13"/>
                  </a:cubicBezTo>
                  <a:cubicBezTo>
                    <a:pt x="19" y="13"/>
                    <a:pt x="19" y="14"/>
                    <a:pt x="19" y="15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5"/>
                    <a:pt x="22" y="15"/>
                  </a:cubicBezTo>
                  <a:cubicBezTo>
                    <a:pt x="22" y="15"/>
                    <a:pt x="23" y="15"/>
                    <a:pt x="23" y="15"/>
                  </a:cubicBezTo>
                  <a:cubicBezTo>
                    <a:pt x="24" y="15"/>
                    <a:pt x="25" y="15"/>
                    <a:pt x="25" y="15"/>
                  </a:cubicBezTo>
                  <a:cubicBezTo>
                    <a:pt x="26" y="15"/>
                    <a:pt x="26" y="15"/>
                    <a:pt x="27" y="15"/>
                  </a:cubicBezTo>
                  <a:cubicBezTo>
                    <a:pt x="27" y="15"/>
                    <a:pt x="28" y="15"/>
                    <a:pt x="28" y="15"/>
                  </a:cubicBezTo>
                  <a:cubicBezTo>
                    <a:pt x="29" y="15"/>
                    <a:pt x="29" y="15"/>
                    <a:pt x="30" y="15"/>
                  </a:cubicBezTo>
                  <a:cubicBezTo>
                    <a:pt x="30" y="14"/>
                    <a:pt x="30" y="13"/>
                    <a:pt x="30" y="13"/>
                  </a:cubicBezTo>
                  <a:cubicBezTo>
                    <a:pt x="29" y="13"/>
                    <a:pt x="29" y="13"/>
                    <a:pt x="28" y="13"/>
                  </a:cubicBezTo>
                  <a:cubicBezTo>
                    <a:pt x="28" y="12"/>
                    <a:pt x="28" y="12"/>
                    <a:pt x="28" y="11"/>
                  </a:cubicBezTo>
                  <a:cubicBezTo>
                    <a:pt x="28" y="11"/>
                    <a:pt x="28" y="10"/>
                    <a:pt x="28" y="10"/>
                  </a:cubicBezTo>
                  <a:cubicBezTo>
                    <a:pt x="28" y="10"/>
                    <a:pt x="27" y="10"/>
                    <a:pt x="27" y="10"/>
                  </a:cubicBezTo>
                  <a:cubicBezTo>
                    <a:pt x="26" y="10"/>
                    <a:pt x="26" y="10"/>
                    <a:pt x="25" y="10"/>
                  </a:cubicBezTo>
                  <a:cubicBezTo>
                    <a:pt x="25" y="9"/>
                    <a:pt x="25" y="8"/>
                    <a:pt x="25" y="8"/>
                  </a:cubicBezTo>
                  <a:cubicBezTo>
                    <a:pt x="25" y="8"/>
                    <a:pt x="24" y="8"/>
                    <a:pt x="23" y="8"/>
                  </a:cubicBezTo>
                  <a:cubicBezTo>
                    <a:pt x="23" y="8"/>
                    <a:pt x="22" y="8"/>
                    <a:pt x="22" y="8"/>
                  </a:cubicBezTo>
                  <a:cubicBezTo>
                    <a:pt x="22" y="7"/>
                    <a:pt x="22" y="7"/>
                    <a:pt x="22" y="6"/>
                  </a:cubicBezTo>
                  <a:cubicBezTo>
                    <a:pt x="21" y="6"/>
                    <a:pt x="21" y="6"/>
                    <a:pt x="20" y="6"/>
                  </a:cubicBezTo>
                  <a:cubicBezTo>
                    <a:pt x="20" y="6"/>
                    <a:pt x="19" y="6"/>
                    <a:pt x="19" y="6"/>
                  </a:cubicBezTo>
                  <a:cubicBezTo>
                    <a:pt x="19" y="6"/>
                    <a:pt x="19" y="5"/>
                    <a:pt x="19" y="5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7" y="5"/>
                    <a:pt x="16" y="5"/>
                    <a:pt x="16" y="5"/>
                  </a:cubicBezTo>
                  <a:cubicBezTo>
                    <a:pt x="15" y="5"/>
                    <a:pt x="15" y="5"/>
                    <a:pt x="14" y="5"/>
                  </a:cubicBezTo>
                  <a:cubicBezTo>
                    <a:pt x="14" y="5"/>
                    <a:pt x="14" y="6"/>
                    <a:pt x="14" y="6"/>
                  </a:cubicBezTo>
                  <a:cubicBezTo>
                    <a:pt x="14" y="6"/>
                    <a:pt x="13" y="6"/>
                    <a:pt x="13" y="6"/>
                  </a:cubicBezTo>
                  <a:cubicBezTo>
                    <a:pt x="12" y="6"/>
                    <a:pt x="11" y="6"/>
                    <a:pt x="11" y="6"/>
                  </a:cubicBezTo>
                  <a:cubicBezTo>
                    <a:pt x="10" y="6"/>
                    <a:pt x="10" y="6"/>
                    <a:pt x="9" y="6"/>
                  </a:cubicBezTo>
                  <a:cubicBezTo>
                    <a:pt x="9" y="6"/>
                    <a:pt x="9" y="5"/>
                    <a:pt x="9" y="5"/>
                  </a:cubicBezTo>
                  <a:cubicBezTo>
                    <a:pt x="9" y="4"/>
                    <a:pt x="9" y="4"/>
                    <a:pt x="9" y="3"/>
                  </a:cubicBezTo>
                  <a:cubicBezTo>
                    <a:pt x="9" y="3"/>
                    <a:pt x="8" y="3"/>
                    <a:pt x="8" y="3"/>
                  </a:cubicBezTo>
                  <a:cubicBezTo>
                    <a:pt x="8" y="3"/>
                    <a:pt x="8" y="2"/>
                    <a:pt x="8" y="2"/>
                  </a:cubicBezTo>
                  <a:cubicBezTo>
                    <a:pt x="8" y="1"/>
                    <a:pt x="8" y="0"/>
                    <a:pt x="8" y="0"/>
                  </a:cubicBezTo>
                  <a:cubicBezTo>
                    <a:pt x="7" y="0"/>
                    <a:pt x="7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5" y="0"/>
                    <a:pt x="5" y="1"/>
                    <a:pt x="5" y="2"/>
                  </a:cubicBezTo>
                  <a:cubicBezTo>
                    <a:pt x="5" y="2"/>
                    <a:pt x="5" y="3"/>
                    <a:pt x="5" y="3"/>
                  </a:cubicBezTo>
                  <a:cubicBezTo>
                    <a:pt x="4" y="3"/>
                    <a:pt x="4" y="3"/>
                    <a:pt x="3" y="3"/>
                  </a:cubicBezTo>
                  <a:cubicBezTo>
                    <a:pt x="3" y="4"/>
                    <a:pt x="3" y="4"/>
                    <a:pt x="3" y="5"/>
                  </a:cubicBezTo>
                  <a:cubicBezTo>
                    <a:pt x="3" y="5"/>
                    <a:pt x="3" y="6"/>
                    <a:pt x="3" y="6"/>
                  </a:cubicBezTo>
                  <a:cubicBezTo>
                    <a:pt x="3" y="6"/>
                    <a:pt x="2" y="6"/>
                    <a:pt x="2" y="6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2" y="8"/>
                    <a:pt x="2" y="9"/>
                    <a:pt x="2" y="10"/>
                  </a:cubicBezTo>
                  <a:cubicBezTo>
                    <a:pt x="2" y="10"/>
                    <a:pt x="2" y="11"/>
                    <a:pt x="2" y="11"/>
                  </a:cubicBezTo>
                  <a:cubicBezTo>
                    <a:pt x="1" y="11"/>
                    <a:pt x="1" y="11"/>
                    <a:pt x="0" y="11"/>
                  </a:cubicBezTo>
                  <a:cubicBezTo>
                    <a:pt x="0" y="12"/>
                    <a:pt x="0" y="12"/>
                    <a:pt x="0" y="13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1" y="15"/>
                    <a:pt x="1" y="15"/>
                    <a:pt x="2" y="15"/>
                  </a:cubicBezTo>
                  <a:cubicBezTo>
                    <a:pt x="2" y="15"/>
                    <a:pt x="2" y="16"/>
                    <a:pt x="2" y="16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50" name="Freeform 41027"/>
            <p:cNvSpPr>
              <a:spLocks noEditPoints="1"/>
            </p:cNvSpPr>
            <p:nvPr/>
          </p:nvSpPr>
          <p:spPr bwMode="auto">
            <a:xfrm>
              <a:off x="4049" y="1120"/>
              <a:ext cx="158" cy="73"/>
            </a:xfrm>
            <a:custGeom>
              <a:avLst/>
              <a:gdLst>
                <a:gd name="T0" fmla="*/ 155 w 91"/>
                <a:gd name="T1" fmla="*/ 45 h 42"/>
                <a:gd name="T2" fmla="*/ 153 w 91"/>
                <a:gd name="T3" fmla="*/ 52 h 42"/>
                <a:gd name="T4" fmla="*/ 148 w 91"/>
                <a:gd name="T5" fmla="*/ 47 h 42"/>
                <a:gd name="T6" fmla="*/ 141 w 91"/>
                <a:gd name="T7" fmla="*/ 42 h 42"/>
                <a:gd name="T8" fmla="*/ 130 w 91"/>
                <a:gd name="T9" fmla="*/ 47 h 42"/>
                <a:gd name="T10" fmla="*/ 120 w 91"/>
                <a:gd name="T11" fmla="*/ 52 h 42"/>
                <a:gd name="T12" fmla="*/ 115 w 91"/>
                <a:gd name="T13" fmla="*/ 47 h 42"/>
                <a:gd name="T14" fmla="*/ 125 w 91"/>
                <a:gd name="T15" fmla="*/ 42 h 42"/>
                <a:gd name="T16" fmla="*/ 120 w 91"/>
                <a:gd name="T17" fmla="*/ 30 h 42"/>
                <a:gd name="T18" fmla="*/ 111 w 91"/>
                <a:gd name="T19" fmla="*/ 28 h 42"/>
                <a:gd name="T20" fmla="*/ 115 w 91"/>
                <a:gd name="T21" fmla="*/ 37 h 42"/>
                <a:gd name="T22" fmla="*/ 106 w 91"/>
                <a:gd name="T23" fmla="*/ 45 h 42"/>
                <a:gd name="T24" fmla="*/ 101 w 91"/>
                <a:gd name="T25" fmla="*/ 33 h 42"/>
                <a:gd name="T26" fmla="*/ 92 w 91"/>
                <a:gd name="T27" fmla="*/ 24 h 42"/>
                <a:gd name="T28" fmla="*/ 87 w 91"/>
                <a:gd name="T29" fmla="*/ 14 h 42"/>
                <a:gd name="T30" fmla="*/ 76 w 91"/>
                <a:gd name="T31" fmla="*/ 9 h 42"/>
                <a:gd name="T32" fmla="*/ 68 w 91"/>
                <a:gd name="T33" fmla="*/ 0 h 42"/>
                <a:gd name="T34" fmla="*/ 71 w 91"/>
                <a:gd name="T35" fmla="*/ 9 h 42"/>
                <a:gd name="T36" fmla="*/ 78 w 91"/>
                <a:gd name="T37" fmla="*/ 17 h 42"/>
                <a:gd name="T38" fmla="*/ 90 w 91"/>
                <a:gd name="T39" fmla="*/ 23 h 42"/>
                <a:gd name="T40" fmla="*/ 87 w 91"/>
                <a:gd name="T41" fmla="*/ 30 h 42"/>
                <a:gd name="T42" fmla="*/ 78 w 91"/>
                <a:gd name="T43" fmla="*/ 38 h 42"/>
                <a:gd name="T44" fmla="*/ 71 w 91"/>
                <a:gd name="T45" fmla="*/ 42 h 42"/>
                <a:gd name="T46" fmla="*/ 71 w 91"/>
                <a:gd name="T47" fmla="*/ 37 h 42"/>
                <a:gd name="T48" fmla="*/ 78 w 91"/>
                <a:gd name="T49" fmla="*/ 28 h 42"/>
                <a:gd name="T50" fmla="*/ 68 w 91"/>
                <a:gd name="T51" fmla="*/ 23 h 42"/>
                <a:gd name="T52" fmla="*/ 59 w 91"/>
                <a:gd name="T53" fmla="*/ 14 h 42"/>
                <a:gd name="T54" fmla="*/ 49 w 91"/>
                <a:gd name="T55" fmla="*/ 9 h 42"/>
                <a:gd name="T56" fmla="*/ 38 w 91"/>
                <a:gd name="T57" fmla="*/ 14 h 42"/>
                <a:gd name="T58" fmla="*/ 33 w 91"/>
                <a:gd name="T59" fmla="*/ 19 h 42"/>
                <a:gd name="T60" fmla="*/ 23 w 91"/>
                <a:gd name="T61" fmla="*/ 24 h 42"/>
                <a:gd name="T62" fmla="*/ 23 w 91"/>
                <a:gd name="T63" fmla="*/ 37 h 42"/>
                <a:gd name="T64" fmla="*/ 14 w 91"/>
                <a:gd name="T65" fmla="*/ 45 h 42"/>
                <a:gd name="T66" fmla="*/ 0 w 91"/>
                <a:gd name="T67" fmla="*/ 47 h 42"/>
                <a:gd name="T68" fmla="*/ 14 w 91"/>
                <a:gd name="T69" fmla="*/ 50 h 42"/>
                <a:gd name="T70" fmla="*/ 24 w 91"/>
                <a:gd name="T71" fmla="*/ 45 h 42"/>
                <a:gd name="T72" fmla="*/ 38 w 91"/>
                <a:gd name="T73" fmla="*/ 42 h 42"/>
                <a:gd name="T74" fmla="*/ 54 w 91"/>
                <a:gd name="T75" fmla="*/ 42 h 42"/>
                <a:gd name="T76" fmla="*/ 59 w 91"/>
                <a:gd name="T77" fmla="*/ 47 h 42"/>
                <a:gd name="T78" fmla="*/ 66 w 91"/>
                <a:gd name="T79" fmla="*/ 59 h 42"/>
                <a:gd name="T80" fmla="*/ 78 w 91"/>
                <a:gd name="T81" fmla="*/ 61 h 42"/>
                <a:gd name="T82" fmla="*/ 87 w 91"/>
                <a:gd name="T83" fmla="*/ 70 h 42"/>
                <a:gd name="T84" fmla="*/ 97 w 91"/>
                <a:gd name="T85" fmla="*/ 70 h 42"/>
                <a:gd name="T86" fmla="*/ 102 w 91"/>
                <a:gd name="T87" fmla="*/ 61 h 42"/>
                <a:gd name="T88" fmla="*/ 116 w 91"/>
                <a:gd name="T89" fmla="*/ 64 h 42"/>
                <a:gd name="T90" fmla="*/ 130 w 91"/>
                <a:gd name="T91" fmla="*/ 68 h 42"/>
                <a:gd name="T92" fmla="*/ 144 w 91"/>
                <a:gd name="T93" fmla="*/ 64 h 42"/>
                <a:gd name="T94" fmla="*/ 155 w 91"/>
                <a:gd name="T95" fmla="*/ 64 h 42"/>
                <a:gd name="T96" fmla="*/ 158 w 91"/>
                <a:gd name="T97" fmla="*/ 50 h 42"/>
                <a:gd name="T98" fmla="*/ 28 w 91"/>
                <a:gd name="T99" fmla="*/ 30 h 42"/>
                <a:gd name="T100" fmla="*/ 57 w 91"/>
                <a:gd name="T101" fmla="*/ 24 h 42"/>
                <a:gd name="T102" fmla="*/ 49 w 91"/>
                <a:gd name="T103" fmla="*/ 33 h 42"/>
                <a:gd name="T104" fmla="*/ 52 w 91"/>
                <a:gd name="T105" fmla="*/ 19 h 42"/>
                <a:gd name="T106" fmla="*/ 54 w 91"/>
                <a:gd name="T107" fmla="*/ 23 h 4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91" h="42">
                  <a:moveTo>
                    <a:pt x="91" y="29"/>
                  </a:moveTo>
                  <a:cubicBezTo>
                    <a:pt x="91" y="28"/>
                    <a:pt x="91" y="28"/>
                    <a:pt x="91" y="27"/>
                  </a:cubicBezTo>
                  <a:cubicBezTo>
                    <a:pt x="91" y="27"/>
                    <a:pt x="91" y="26"/>
                    <a:pt x="91" y="26"/>
                  </a:cubicBezTo>
                  <a:cubicBezTo>
                    <a:pt x="91" y="25"/>
                    <a:pt x="91" y="25"/>
                    <a:pt x="91" y="24"/>
                  </a:cubicBezTo>
                  <a:cubicBezTo>
                    <a:pt x="90" y="24"/>
                    <a:pt x="90" y="24"/>
                    <a:pt x="89" y="24"/>
                  </a:cubicBezTo>
                  <a:cubicBezTo>
                    <a:pt x="89" y="25"/>
                    <a:pt x="89" y="25"/>
                    <a:pt x="89" y="26"/>
                  </a:cubicBezTo>
                  <a:cubicBezTo>
                    <a:pt x="89" y="26"/>
                    <a:pt x="88" y="26"/>
                    <a:pt x="88" y="26"/>
                  </a:cubicBezTo>
                  <a:cubicBezTo>
                    <a:pt x="88" y="26"/>
                    <a:pt x="88" y="27"/>
                    <a:pt x="88" y="27"/>
                  </a:cubicBezTo>
                  <a:cubicBezTo>
                    <a:pt x="88" y="27"/>
                    <a:pt x="89" y="27"/>
                    <a:pt x="89" y="27"/>
                  </a:cubicBezTo>
                  <a:cubicBezTo>
                    <a:pt x="89" y="28"/>
                    <a:pt x="89" y="28"/>
                    <a:pt x="89" y="29"/>
                  </a:cubicBezTo>
                  <a:cubicBezTo>
                    <a:pt x="89" y="29"/>
                    <a:pt x="88" y="29"/>
                    <a:pt x="88" y="29"/>
                  </a:cubicBezTo>
                  <a:cubicBezTo>
                    <a:pt x="88" y="29"/>
                    <a:pt x="88" y="30"/>
                    <a:pt x="88" y="30"/>
                  </a:cubicBezTo>
                  <a:cubicBezTo>
                    <a:pt x="87" y="30"/>
                    <a:pt x="87" y="30"/>
                    <a:pt x="86" y="30"/>
                  </a:cubicBezTo>
                  <a:cubicBezTo>
                    <a:pt x="86" y="30"/>
                    <a:pt x="85" y="30"/>
                    <a:pt x="85" y="30"/>
                  </a:cubicBezTo>
                  <a:cubicBezTo>
                    <a:pt x="84" y="30"/>
                    <a:pt x="83" y="30"/>
                    <a:pt x="83" y="30"/>
                  </a:cubicBezTo>
                  <a:cubicBezTo>
                    <a:pt x="83" y="30"/>
                    <a:pt x="83" y="29"/>
                    <a:pt x="83" y="29"/>
                  </a:cubicBezTo>
                  <a:cubicBezTo>
                    <a:pt x="83" y="28"/>
                    <a:pt x="83" y="28"/>
                    <a:pt x="83" y="27"/>
                  </a:cubicBezTo>
                  <a:cubicBezTo>
                    <a:pt x="83" y="27"/>
                    <a:pt x="84" y="27"/>
                    <a:pt x="85" y="27"/>
                  </a:cubicBezTo>
                  <a:cubicBezTo>
                    <a:pt x="85" y="27"/>
                    <a:pt x="86" y="27"/>
                    <a:pt x="86" y="27"/>
                  </a:cubicBezTo>
                  <a:cubicBezTo>
                    <a:pt x="86" y="27"/>
                    <a:pt x="86" y="26"/>
                    <a:pt x="86" y="26"/>
                  </a:cubicBezTo>
                  <a:cubicBezTo>
                    <a:pt x="86" y="26"/>
                    <a:pt x="85" y="26"/>
                    <a:pt x="85" y="26"/>
                  </a:cubicBezTo>
                  <a:cubicBezTo>
                    <a:pt x="84" y="26"/>
                    <a:pt x="83" y="26"/>
                    <a:pt x="83" y="26"/>
                  </a:cubicBezTo>
                  <a:cubicBezTo>
                    <a:pt x="82" y="26"/>
                    <a:pt x="82" y="26"/>
                    <a:pt x="81" y="26"/>
                  </a:cubicBezTo>
                  <a:cubicBezTo>
                    <a:pt x="81" y="25"/>
                    <a:pt x="81" y="25"/>
                    <a:pt x="81" y="24"/>
                  </a:cubicBezTo>
                  <a:cubicBezTo>
                    <a:pt x="81" y="24"/>
                    <a:pt x="80" y="24"/>
                    <a:pt x="80" y="24"/>
                  </a:cubicBezTo>
                  <a:cubicBezTo>
                    <a:pt x="80" y="25"/>
                    <a:pt x="80" y="25"/>
                    <a:pt x="80" y="26"/>
                  </a:cubicBezTo>
                  <a:cubicBezTo>
                    <a:pt x="79" y="26"/>
                    <a:pt x="79" y="26"/>
                    <a:pt x="78" y="26"/>
                  </a:cubicBezTo>
                  <a:cubicBezTo>
                    <a:pt x="78" y="26"/>
                    <a:pt x="77" y="26"/>
                    <a:pt x="77" y="26"/>
                  </a:cubicBezTo>
                  <a:cubicBezTo>
                    <a:pt x="76" y="26"/>
                    <a:pt x="76" y="26"/>
                    <a:pt x="75" y="26"/>
                  </a:cubicBezTo>
                  <a:cubicBezTo>
                    <a:pt x="75" y="26"/>
                    <a:pt x="75" y="27"/>
                    <a:pt x="75" y="27"/>
                  </a:cubicBezTo>
                  <a:cubicBezTo>
                    <a:pt x="75" y="27"/>
                    <a:pt x="74" y="27"/>
                    <a:pt x="74" y="27"/>
                  </a:cubicBezTo>
                  <a:cubicBezTo>
                    <a:pt x="73" y="27"/>
                    <a:pt x="73" y="27"/>
                    <a:pt x="72" y="27"/>
                  </a:cubicBezTo>
                  <a:cubicBezTo>
                    <a:pt x="72" y="28"/>
                    <a:pt x="72" y="28"/>
                    <a:pt x="72" y="29"/>
                  </a:cubicBezTo>
                  <a:cubicBezTo>
                    <a:pt x="72" y="29"/>
                    <a:pt x="71" y="29"/>
                    <a:pt x="71" y="29"/>
                  </a:cubicBezTo>
                  <a:cubicBezTo>
                    <a:pt x="71" y="29"/>
                    <a:pt x="71" y="30"/>
                    <a:pt x="71" y="30"/>
                  </a:cubicBezTo>
                  <a:cubicBezTo>
                    <a:pt x="70" y="30"/>
                    <a:pt x="69" y="30"/>
                    <a:pt x="69" y="30"/>
                  </a:cubicBezTo>
                  <a:cubicBezTo>
                    <a:pt x="68" y="30"/>
                    <a:pt x="68" y="30"/>
                    <a:pt x="67" y="30"/>
                  </a:cubicBezTo>
                  <a:cubicBezTo>
                    <a:pt x="67" y="30"/>
                    <a:pt x="66" y="30"/>
                    <a:pt x="66" y="30"/>
                  </a:cubicBezTo>
                  <a:cubicBezTo>
                    <a:pt x="65" y="30"/>
                    <a:pt x="65" y="30"/>
                    <a:pt x="64" y="30"/>
                  </a:cubicBezTo>
                  <a:cubicBezTo>
                    <a:pt x="64" y="30"/>
                    <a:pt x="64" y="29"/>
                    <a:pt x="64" y="29"/>
                  </a:cubicBezTo>
                  <a:cubicBezTo>
                    <a:pt x="64" y="28"/>
                    <a:pt x="64" y="28"/>
                    <a:pt x="64" y="27"/>
                  </a:cubicBezTo>
                  <a:cubicBezTo>
                    <a:pt x="65" y="27"/>
                    <a:pt x="65" y="27"/>
                    <a:pt x="66" y="27"/>
                  </a:cubicBezTo>
                  <a:cubicBezTo>
                    <a:pt x="66" y="27"/>
                    <a:pt x="67" y="27"/>
                    <a:pt x="67" y="27"/>
                  </a:cubicBezTo>
                  <a:cubicBezTo>
                    <a:pt x="68" y="27"/>
                    <a:pt x="68" y="27"/>
                    <a:pt x="69" y="27"/>
                  </a:cubicBezTo>
                  <a:cubicBezTo>
                    <a:pt x="69" y="27"/>
                    <a:pt x="70" y="27"/>
                    <a:pt x="71" y="27"/>
                  </a:cubicBezTo>
                  <a:cubicBezTo>
                    <a:pt x="71" y="27"/>
                    <a:pt x="72" y="27"/>
                    <a:pt x="72" y="27"/>
                  </a:cubicBezTo>
                  <a:cubicBezTo>
                    <a:pt x="72" y="27"/>
                    <a:pt x="72" y="26"/>
                    <a:pt x="72" y="26"/>
                  </a:cubicBezTo>
                  <a:cubicBezTo>
                    <a:pt x="72" y="25"/>
                    <a:pt x="72" y="25"/>
                    <a:pt x="72" y="24"/>
                  </a:cubicBezTo>
                  <a:cubicBezTo>
                    <a:pt x="72" y="24"/>
                    <a:pt x="71" y="24"/>
                    <a:pt x="71" y="24"/>
                  </a:cubicBezTo>
                  <a:cubicBezTo>
                    <a:pt x="71" y="23"/>
                    <a:pt x="71" y="23"/>
                    <a:pt x="71" y="22"/>
                  </a:cubicBezTo>
                  <a:cubicBezTo>
                    <a:pt x="71" y="22"/>
                    <a:pt x="71" y="21"/>
                    <a:pt x="71" y="21"/>
                  </a:cubicBezTo>
                  <a:cubicBezTo>
                    <a:pt x="70" y="21"/>
                    <a:pt x="69" y="21"/>
                    <a:pt x="69" y="21"/>
                  </a:cubicBezTo>
                  <a:cubicBezTo>
                    <a:pt x="69" y="20"/>
                    <a:pt x="69" y="20"/>
                    <a:pt x="69" y="19"/>
                  </a:cubicBezTo>
                  <a:cubicBezTo>
                    <a:pt x="69" y="19"/>
                    <a:pt x="69" y="18"/>
                    <a:pt x="69" y="17"/>
                  </a:cubicBezTo>
                  <a:cubicBezTo>
                    <a:pt x="68" y="17"/>
                    <a:pt x="68" y="17"/>
                    <a:pt x="67" y="17"/>
                  </a:cubicBezTo>
                  <a:cubicBezTo>
                    <a:pt x="67" y="17"/>
                    <a:pt x="67" y="16"/>
                    <a:pt x="67" y="16"/>
                  </a:cubicBezTo>
                  <a:cubicBezTo>
                    <a:pt x="67" y="15"/>
                    <a:pt x="67" y="15"/>
                    <a:pt x="67" y="14"/>
                  </a:cubicBezTo>
                  <a:cubicBezTo>
                    <a:pt x="67" y="14"/>
                    <a:pt x="66" y="14"/>
                    <a:pt x="66" y="14"/>
                  </a:cubicBezTo>
                  <a:cubicBezTo>
                    <a:pt x="65" y="14"/>
                    <a:pt x="65" y="14"/>
                    <a:pt x="64" y="14"/>
                  </a:cubicBezTo>
                  <a:cubicBezTo>
                    <a:pt x="64" y="15"/>
                    <a:pt x="64" y="15"/>
                    <a:pt x="64" y="16"/>
                  </a:cubicBezTo>
                  <a:cubicBezTo>
                    <a:pt x="64" y="16"/>
                    <a:pt x="63" y="16"/>
                    <a:pt x="63" y="16"/>
                  </a:cubicBezTo>
                  <a:cubicBezTo>
                    <a:pt x="63" y="16"/>
                    <a:pt x="63" y="17"/>
                    <a:pt x="63" y="17"/>
                  </a:cubicBezTo>
                  <a:cubicBezTo>
                    <a:pt x="63" y="17"/>
                    <a:pt x="64" y="17"/>
                    <a:pt x="64" y="17"/>
                  </a:cubicBezTo>
                  <a:cubicBezTo>
                    <a:pt x="64" y="18"/>
                    <a:pt x="64" y="19"/>
                    <a:pt x="64" y="19"/>
                  </a:cubicBezTo>
                  <a:cubicBezTo>
                    <a:pt x="65" y="19"/>
                    <a:pt x="65" y="19"/>
                    <a:pt x="66" y="19"/>
                  </a:cubicBezTo>
                  <a:cubicBezTo>
                    <a:pt x="66" y="20"/>
                    <a:pt x="66" y="20"/>
                    <a:pt x="66" y="21"/>
                  </a:cubicBezTo>
                  <a:cubicBezTo>
                    <a:pt x="65" y="21"/>
                    <a:pt x="65" y="21"/>
                    <a:pt x="64" y="21"/>
                  </a:cubicBezTo>
                  <a:cubicBezTo>
                    <a:pt x="64" y="21"/>
                    <a:pt x="64" y="22"/>
                    <a:pt x="64" y="22"/>
                  </a:cubicBezTo>
                  <a:cubicBezTo>
                    <a:pt x="64" y="22"/>
                    <a:pt x="63" y="22"/>
                    <a:pt x="63" y="22"/>
                  </a:cubicBezTo>
                  <a:cubicBezTo>
                    <a:pt x="63" y="23"/>
                    <a:pt x="63" y="23"/>
                    <a:pt x="63" y="24"/>
                  </a:cubicBezTo>
                  <a:cubicBezTo>
                    <a:pt x="63" y="25"/>
                    <a:pt x="63" y="25"/>
                    <a:pt x="63" y="26"/>
                  </a:cubicBezTo>
                  <a:cubicBezTo>
                    <a:pt x="62" y="26"/>
                    <a:pt x="62" y="26"/>
                    <a:pt x="61" y="26"/>
                  </a:cubicBezTo>
                  <a:cubicBezTo>
                    <a:pt x="61" y="26"/>
                    <a:pt x="60" y="26"/>
                    <a:pt x="59" y="26"/>
                  </a:cubicBezTo>
                  <a:cubicBezTo>
                    <a:pt x="59" y="25"/>
                    <a:pt x="59" y="25"/>
                    <a:pt x="59" y="24"/>
                  </a:cubicBezTo>
                  <a:cubicBezTo>
                    <a:pt x="59" y="24"/>
                    <a:pt x="58" y="24"/>
                    <a:pt x="58" y="24"/>
                  </a:cubicBezTo>
                  <a:cubicBezTo>
                    <a:pt x="58" y="23"/>
                    <a:pt x="58" y="23"/>
                    <a:pt x="58" y="22"/>
                  </a:cubicBezTo>
                  <a:cubicBezTo>
                    <a:pt x="58" y="22"/>
                    <a:pt x="58" y="21"/>
                    <a:pt x="58" y="21"/>
                  </a:cubicBezTo>
                  <a:cubicBezTo>
                    <a:pt x="58" y="20"/>
                    <a:pt x="58" y="20"/>
                    <a:pt x="58" y="19"/>
                  </a:cubicBezTo>
                  <a:cubicBezTo>
                    <a:pt x="57" y="19"/>
                    <a:pt x="57" y="19"/>
                    <a:pt x="56" y="19"/>
                  </a:cubicBezTo>
                  <a:cubicBezTo>
                    <a:pt x="56" y="19"/>
                    <a:pt x="56" y="18"/>
                    <a:pt x="56" y="17"/>
                  </a:cubicBezTo>
                  <a:cubicBezTo>
                    <a:pt x="56" y="17"/>
                    <a:pt x="55" y="17"/>
                    <a:pt x="55" y="17"/>
                  </a:cubicBezTo>
                  <a:cubicBezTo>
                    <a:pt x="55" y="17"/>
                    <a:pt x="55" y="16"/>
                    <a:pt x="55" y="16"/>
                  </a:cubicBezTo>
                  <a:cubicBezTo>
                    <a:pt x="55" y="15"/>
                    <a:pt x="55" y="15"/>
                    <a:pt x="55" y="14"/>
                  </a:cubicBezTo>
                  <a:cubicBezTo>
                    <a:pt x="54" y="14"/>
                    <a:pt x="54" y="14"/>
                    <a:pt x="53" y="14"/>
                  </a:cubicBezTo>
                  <a:cubicBezTo>
                    <a:pt x="53" y="14"/>
                    <a:pt x="53" y="13"/>
                    <a:pt x="53" y="13"/>
                  </a:cubicBezTo>
                  <a:cubicBezTo>
                    <a:pt x="53" y="12"/>
                    <a:pt x="53" y="12"/>
                    <a:pt x="53" y="11"/>
                  </a:cubicBezTo>
                  <a:cubicBezTo>
                    <a:pt x="53" y="11"/>
                    <a:pt x="53" y="10"/>
                    <a:pt x="53" y="10"/>
                  </a:cubicBezTo>
                  <a:cubicBezTo>
                    <a:pt x="53" y="10"/>
                    <a:pt x="52" y="10"/>
                    <a:pt x="52" y="10"/>
                  </a:cubicBezTo>
                  <a:cubicBezTo>
                    <a:pt x="51" y="10"/>
                    <a:pt x="51" y="10"/>
                    <a:pt x="50" y="10"/>
                  </a:cubicBezTo>
                  <a:cubicBezTo>
                    <a:pt x="50" y="9"/>
                    <a:pt x="50" y="8"/>
                    <a:pt x="50" y="8"/>
                  </a:cubicBezTo>
                  <a:cubicBezTo>
                    <a:pt x="50" y="8"/>
                    <a:pt x="49" y="8"/>
                    <a:pt x="49" y="8"/>
                  </a:cubicBezTo>
                  <a:cubicBezTo>
                    <a:pt x="48" y="8"/>
                    <a:pt x="48" y="8"/>
                    <a:pt x="47" y="8"/>
                  </a:cubicBezTo>
                  <a:cubicBezTo>
                    <a:pt x="46" y="8"/>
                    <a:pt x="46" y="8"/>
                    <a:pt x="45" y="8"/>
                  </a:cubicBezTo>
                  <a:cubicBezTo>
                    <a:pt x="45" y="7"/>
                    <a:pt x="45" y="7"/>
                    <a:pt x="45" y="6"/>
                  </a:cubicBezTo>
                  <a:cubicBezTo>
                    <a:pt x="45" y="6"/>
                    <a:pt x="44" y="6"/>
                    <a:pt x="44" y="6"/>
                  </a:cubicBezTo>
                  <a:cubicBezTo>
                    <a:pt x="44" y="6"/>
                    <a:pt x="44" y="5"/>
                    <a:pt x="44" y="5"/>
                  </a:cubicBezTo>
                  <a:cubicBezTo>
                    <a:pt x="43" y="5"/>
                    <a:pt x="43" y="5"/>
                    <a:pt x="42" y="5"/>
                  </a:cubicBezTo>
                  <a:cubicBezTo>
                    <a:pt x="42" y="4"/>
                    <a:pt x="42" y="3"/>
                    <a:pt x="42" y="3"/>
                  </a:cubicBezTo>
                  <a:cubicBezTo>
                    <a:pt x="42" y="3"/>
                    <a:pt x="41" y="3"/>
                    <a:pt x="41" y="3"/>
                  </a:cubicBezTo>
                  <a:cubicBezTo>
                    <a:pt x="41" y="2"/>
                    <a:pt x="41" y="2"/>
                    <a:pt x="41" y="1"/>
                  </a:cubicBezTo>
                  <a:cubicBezTo>
                    <a:pt x="40" y="1"/>
                    <a:pt x="40" y="1"/>
                    <a:pt x="39" y="1"/>
                  </a:cubicBezTo>
                  <a:cubicBezTo>
                    <a:pt x="39" y="1"/>
                    <a:pt x="39" y="0"/>
                    <a:pt x="39" y="0"/>
                  </a:cubicBezTo>
                  <a:cubicBezTo>
                    <a:pt x="39" y="0"/>
                    <a:pt x="38" y="0"/>
                    <a:pt x="38" y="0"/>
                  </a:cubicBezTo>
                  <a:cubicBezTo>
                    <a:pt x="38" y="0"/>
                    <a:pt x="38" y="1"/>
                    <a:pt x="38" y="1"/>
                  </a:cubicBezTo>
                  <a:cubicBezTo>
                    <a:pt x="38" y="2"/>
                    <a:pt x="38" y="2"/>
                    <a:pt x="38" y="3"/>
                  </a:cubicBezTo>
                  <a:cubicBezTo>
                    <a:pt x="38" y="3"/>
                    <a:pt x="39" y="3"/>
                    <a:pt x="39" y="3"/>
                  </a:cubicBezTo>
                  <a:cubicBezTo>
                    <a:pt x="39" y="3"/>
                    <a:pt x="39" y="4"/>
                    <a:pt x="39" y="5"/>
                  </a:cubicBezTo>
                  <a:cubicBezTo>
                    <a:pt x="40" y="5"/>
                    <a:pt x="40" y="5"/>
                    <a:pt x="41" y="5"/>
                  </a:cubicBezTo>
                  <a:cubicBezTo>
                    <a:pt x="41" y="5"/>
                    <a:pt x="41" y="6"/>
                    <a:pt x="41" y="6"/>
                  </a:cubicBezTo>
                  <a:cubicBezTo>
                    <a:pt x="41" y="6"/>
                    <a:pt x="42" y="6"/>
                    <a:pt x="42" y="6"/>
                  </a:cubicBezTo>
                  <a:cubicBezTo>
                    <a:pt x="42" y="7"/>
                    <a:pt x="42" y="7"/>
                    <a:pt x="42" y="8"/>
                  </a:cubicBezTo>
                  <a:cubicBezTo>
                    <a:pt x="42" y="8"/>
                    <a:pt x="42" y="9"/>
                    <a:pt x="42" y="10"/>
                  </a:cubicBezTo>
                  <a:cubicBezTo>
                    <a:pt x="43" y="10"/>
                    <a:pt x="43" y="10"/>
                    <a:pt x="44" y="10"/>
                  </a:cubicBezTo>
                  <a:cubicBezTo>
                    <a:pt x="44" y="10"/>
                    <a:pt x="45" y="10"/>
                    <a:pt x="45" y="10"/>
                  </a:cubicBezTo>
                  <a:cubicBezTo>
                    <a:pt x="46" y="10"/>
                    <a:pt x="46" y="10"/>
                    <a:pt x="47" y="10"/>
                  </a:cubicBezTo>
                  <a:cubicBezTo>
                    <a:pt x="47" y="10"/>
                    <a:pt x="47" y="11"/>
                    <a:pt x="47" y="11"/>
                  </a:cubicBezTo>
                  <a:cubicBezTo>
                    <a:pt x="48" y="11"/>
                    <a:pt x="48" y="11"/>
                    <a:pt x="49" y="11"/>
                  </a:cubicBezTo>
                  <a:cubicBezTo>
                    <a:pt x="49" y="12"/>
                    <a:pt x="49" y="12"/>
                    <a:pt x="49" y="13"/>
                  </a:cubicBezTo>
                  <a:cubicBezTo>
                    <a:pt x="49" y="13"/>
                    <a:pt x="50" y="13"/>
                    <a:pt x="50" y="13"/>
                  </a:cubicBezTo>
                  <a:cubicBezTo>
                    <a:pt x="51" y="13"/>
                    <a:pt x="51" y="13"/>
                    <a:pt x="52" y="13"/>
                  </a:cubicBezTo>
                  <a:cubicBezTo>
                    <a:pt x="52" y="13"/>
                    <a:pt x="52" y="14"/>
                    <a:pt x="52" y="14"/>
                  </a:cubicBezTo>
                  <a:cubicBezTo>
                    <a:pt x="52" y="15"/>
                    <a:pt x="52" y="15"/>
                    <a:pt x="52" y="16"/>
                  </a:cubicBezTo>
                  <a:cubicBezTo>
                    <a:pt x="51" y="16"/>
                    <a:pt x="51" y="16"/>
                    <a:pt x="50" y="16"/>
                  </a:cubicBezTo>
                  <a:cubicBezTo>
                    <a:pt x="50" y="16"/>
                    <a:pt x="49" y="16"/>
                    <a:pt x="49" y="16"/>
                  </a:cubicBezTo>
                  <a:cubicBezTo>
                    <a:pt x="49" y="16"/>
                    <a:pt x="49" y="17"/>
                    <a:pt x="49" y="17"/>
                  </a:cubicBezTo>
                  <a:cubicBezTo>
                    <a:pt x="49" y="17"/>
                    <a:pt x="50" y="17"/>
                    <a:pt x="50" y="17"/>
                  </a:cubicBezTo>
                  <a:cubicBezTo>
                    <a:pt x="50" y="18"/>
                    <a:pt x="50" y="19"/>
                    <a:pt x="50" y="19"/>
                  </a:cubicBezTo>
                  <a:cubicBezTo>
                    <a:pt x="50" y="19"/>
                    <a:pt x="49" y="19"/>
                    <a:pt x="49" y="19"/>
                  </a:cubicBezTo>
                  <a:cubicBezTo>
                    <a:pt x="49" y="20"/>
                    <a:pt x="49" y="20"/>
                    <a:pt x="49" y="21"/>
                  </a:cubicBezTo>
                  <a:cubicBezTo>
                    <a:pt x="49" y="21"/>
                    <a:pt x="49" y="22"/>
                    <a:pt x="49" y="22"/>
                  </a:cubicBezTo>
                  <a:cubicBezTo>
                    <a:pt x="48" y="22"/>
                    <a:pt x="48" y="22"/>
                    <a:pt x="47" y="22"/>
                  </a:cubicBezTo>
                  <a:cubicBezTo>
                    <a:pt x="46" y="22"/>
                    <a:pt x="46" y="22"/>
                    <a:pt x="45" y="22"/>
                  </a:cubicBezTo>
                  <a:cubicBezTo>
                    <a:pt x="45" y="23"/>
                    <a:pt x="45" y="23"/>
                    <a:pt x="45" y="24"/>
                  </a:cubicBezTo>
                  <a:cubicBezTo>
                    <a:pt x="45" y="25"/>
                    <a:pt x="45" y="25"/>
                    <a:pt x="45" y="26"/>
                  </a:cubicBezTo>
                  <a:cubicBezTo>
                    <a:pt x="45" y="26"/>
                    <a:pt x="44" y="26"/>
                    <a:pt x="44" y="26"/>
                  </a:cubicBezTo>
                  <a:cubicBezTo>
                    <a:pt x="43" y="26"/>
                    <a:pt x="43" y="26"/>
                    <a:pt x="42" y="26"/>
                  </a:cubicBezTo>
                  <a:cubicBezTo>
                    <a:pt x="42" y="25"/>
                    <a:pt x="42" y="25"/>
                    <a:pt x="42" y="24"/>
                  </a:cubicBezTo>
                  <a:cubicBezTo>
                    <a:pt x="42" y="24"/>
                    <a:pt x="41" y="24"/>
                    <a:pt x="41" y="24"/>
                  </a:cubicBezTo>
                  <a:cubicBezTo>
                    <a:pt x="40" y="24"/>
                    <a:pt x="40" y="24"/>
                    <a:pt x="39" y="24"/>
                  </a:cubicBezTo>
                  <a:cubicBezTo>
                    <a:pt x="39" y="23"/>
                    <a:pt x="39" y="23"/>
                    <a:pt x="39" y="22"/>
                  </a:cubicBezTo>
                  <a:cubicBezTo>
                    <a:pt x="39" y="22"/>
                    <a:pt x="38" y="22"/>
                    <a:pt x="38" y="22"/>
                  </a:cubicBezTo>
                  <a:cubicBezTo>
                    <a:pt x="38" y="22"/>
                    <a:pt x="38" y="21"/>
                    <a:pt x="38" y="21"/>
                  </a:cubicBezTo>
                  <a:cubicBezTo>
                    <a:pt x="38" y="21"/>
                    <a:pt x="39" y="21"/>
                    <a:pt x="39" y="21"/>
                  </a:cubicBezTo>
                  <a:cubicBezTo>
                    <a:pt x="40" y="21"/>
                    <a:pt x="40" y="21"/>
                    <a:pt x="41" y="21"/>
                  </a:cubicBezTo>
                  <a:cubicBezTo>
                    <a:pt x="41" y="21"/>
                    <a:pt x="42" y="21"/>
                    <a:pt x="42" y="21"/>
                  </a:cubicBezTo>
                  <a:cubicBezTo>
                    <a:pt x="43" y="21"/>
                    <a:pt x="43" y="21"/>
                    <a:pt x="44" y="21"/>
                  </a:cubicBezTo>
                  <a:cubicBezTo>
                    <a:pt x="44" y="20"/>
                    <a:pt x="44" y="20"/>
                    <a:pt x="44" y="19"/>
                  </a:cubicBezTo>
                  <a:cubicBezTo>
                    <a:pt x="44" y="19"/>
                    <a:pt x="45" y="19"/>
                    <a:pt x="45" y="19"/>
                  </a:cubicBezTo>
                  <a:cubicBezTo>
                    <a:pt x="45" y="19"/>
                    <a:pt x="45" y="18"/>
                    <a:pt x="45" y="17"/>
                  </a:cubicBezTo>
                  <a:cubicBezTo>
                    <a:pt x="45" y="17"/>
                    <a:pt x="45" y="16"/>
                    <a:pt x="45" y="16"/>
                  </a:cubicBezTo>
                  <a:cubicBezTo>
                    <a:pt x="45" y="16"/>
                    <a:pt x="44" y="16"/>
                    <a:pt x="44" y="16"/>
                  </a:cubicBezTo>
                  <a:cubicBezTo>
                    <a:pt x="44" y="15"/>
                    <a:pt x="44" y="15"/>
                    <a:pt x="44" y="14"/>
                  </a:cubicBezTo>
                  <a:cubicBezTo>
                    <a:pt x="43" y="14"/>
                    <a:pt x="43" y="14"/>
                    <a:pt x="42" y="14"/>
                  </a:cubicBezTo>
                  <a:cubicBezTo>
                    <a:pt x="42" y="14"/>
                    <a:pt x="41" y="14"/>
                    <a:pt x="41" y="14"/>
                  </a:cubicBezTo>
                  <a:cubicBezTo>
                    <a:pt x="41" y="14"/>
                    <a:pt x="41" y="13"/>
                    <a:pt x="41" y="13"/>
                  </a:cubicBezTo>
                  <a:cubicBezTo>
                    <a:pt x="40" y="13"/>
                    <a:pt x="40" y="13"/>
                    <a:pt x="39" y="13"/>
                  </a:cubicBezTo>
                  <a:cubicBezTo>
                    <a:pt x="39" y="13"/>
                    <a:pt x="38" y="13"/>
                    <a:pt x="38" y="13"/>
                  </a:cubicBezTo>
                  <a:cubicBezTo>
                    <a:pt x="38" y="12"/>
                    <a:pt x="38" y="12"/>
                    <a:pt x="38" y="11"/>
                  </a:cubicBezTo>
                  <a:cubicBezTo>
                    <a:pt x="37" y="11"/>
                    <a:pt x="37" y="11"/>
                    <a:pt x="36" y="11"/>
                  </a:cubicBezTo>
                  <a:cubicBezTo>
                    <a:pt x="36" y="11"/>
                    <a:pt x="36" y="10"/>
                    <a:pt x="36" y="10"/>
                  </a:cubicBezTo>
                  <a:cubicBezTo>
                    <a:pt x="35" y="10"/>
                    <a:pt x="35" y="10"/>
                    <a:pt x="34" y="10"/>
                  </a:cubicBezTo>
                  <a:cubicBezTo>
                    <a:pt x="34" y="9"/>
                    <a:pt x="34" y="8"/>
                    <a:pt x="34" y="8"/>
                  </a:cubicBezTo>
                  <a:cubicBezTo>
                    <a:pt x="34" y="8"/>
                    <a:pt x="33" y="8"/>
                    <a:pt x="33" y="8"/>
                  </a:cubicBezTo>
                  <a:cubicBezTo>
                    <a:pt x="33" y="7"/>
                    <a:pt x="33" y="7"/>
                    <a:pt x="33" y="6"/>
                  </a:cubicBezTo>
                  <a:cubicBezTo>
                    <a:pt x="32" y="6"/>
                    <a:pt x="32" y="6"/>
                    <a:pt x="31" y="6"/>
                  </a:cubicBezTo>
                  <a:cubicBezTo>
                    <a:pt x="31" y="6"/>
                    <a:pt x="31" y="5"/>
                    <a:pt x="31" y="5"/>
                  </a:cubicBezTo>
                  <a:cubicBezTo>
                    <a:pt x="31" y="5"/>
                    <a:pt x="30" y="5"/>
                    <a:pt x="30" y="5"/>
                  </a:cubicBezTo>
                  <a:cubicBezTo>
                    <a:pt x="29" y="5"/>
                    <a:pt x="29" y="5"/>
                    <a:pt x="28" y="5"/>
                  </a:cubicBezTo>
                  <a:cubicBezTo>
                    <a:pt x="28" y="5"/>
                    <a:pt x="28" y="6"/>
                    <a:pt x="28" y="6"/>
                  </a:cubicBezTo>
                  <a:cubicBezTo>
                    <a:pt x="28" y="6"/>
                    <a:pt x="27" y="6"/>
                    <a:pt x="27" y="6"/>
                  </a:cubicBezTo>
                  <a:cubicBezTo>
                    <a:pt x="27" y="7"/>
                    <a:pt x="27" y="7"/>
                    <a:pt x="27" y="8"/>
                  </a:cubicBezTo>
                  <a:cubicBezTo>
                    <a:pt x="26" y="8"/>
                    <a:pt x="26" y="8"/>
                    <a:pt x="25" y="8"/>
                  </a:cubicBezTo>
                  <a:cubicBezTo>
                    <a:pt x="25" y="8"/>
                    <a:pt x="24" y="8"/>
                    <a:pt x="24" y="8"/>
                  </a:cubicBezTo>
                  <a:cubicBezTo>
                    <a:pt x="23" y="8"/>
                    <a:pt x="22" y="8"/>
                    <a:pt x="22" y="8"/>
                  </a:cubicBezTo>
                  <a:cubicBezTo>
                    <a:pt x="22" y="7"/>
                    <a:pt x="22" y="7"/>
                    <a:pt x="22" y="6"/>
                  </a:cubicBezTo>
                  <a:cubicBezTo>
                    <a:pt x="21" y="6"/>
                    <a:pt x="21" y="6"/>
                    <a:pt x="20" y="6"/>
                  </a:cubicBezTo>
                  <a:cubicBezTo>
                    <a:pt x="20" y="6"/>
                    <a:pt x="19" y="6"/>
                    <a:pt x="19" y="6"/>
                  </a:cubicBezTo>
                  <a:cubicBezTo>
                    <a:pt x="19" y="7"/>
                    <a:pt x="19" y="7"/>
                    <a:pt x="19" y="8"/>
                  </a:cubicBezTo>
                  <a:cubicBezTo>
                    <a:pt x="19" y="8"/>
                    <a:pt x="19" y="9"/>
                    <a:pt x="19" y="10"/>
                  </a:cubicBezTo>
                  <a:cubicBezTo>
                    <a:pt x="19" y="10"/>
                    <a:pt x="19" y="11"/>
                    <a:pt x="19" y="11"/>
                  </a:cubicBezTo>
                  <a:cubicBezTo>
                    <a:pt x="19" y="12"/>
                    <a:pt x="19" y="12"/>
                    <a:pt x="19" y="13"/>
                  </a:cubicBezTo>
                  <a:cubicBezTo>
                    <a:pt x="18" y="13"/>
                    <a:pt x="18" y="13"/>
                    <a:pt x="17" y="13"/>
                  </a:cubicBezTo>
                  <a:cubicBezTo>
                    <a:pt x="17" y="13"/>
                    <a:pt x="16" y="13"/>
                    <a:pt x="16" y="13"/>
                  </a:cubicBezTo>
                  <a:cubicBezTo>
                    <a:pt x="16" y="13"/>
                    <a:pt x="16" y="14"/>
                    <a:pt x="16" y="14"/>
                  </a:cubicBezTo>
                  <a:cubicBezTo>
                    <a:pt x="15" y="14"/>
                    <a:pt x="15" y="14"/>
                    <a:pt x="14" y="14"/>
                  </a:cubicBezTo>
                  <a:cubicBezTo>
                    <a:pt x="14" y="14"/>
                    <a:pt x="13" y="14"/>
                    <a:pt x="13" y="14"/>
                  </a:cubicBezTo>
                  <a:cubicBezTo>
                    <a:pt x="13" y="15"/>
                    <a:pt x="13" y="15"/>
                    <a:pt x="13" y="16"/>
                  </a:cubicBezTo>
                  <a:cubicBezTo>
                    <a:pt x="12" y="16"/>
                    <a:pt x="12" y="16"/>
                    <a:pt x="11" y="16"/>
                  </a:cubicBezTo>
                  <a:cubicBezTo>
                    <a:pt x="11" y="16"/>
                    <a:pt x="11" y="17"/>
                    <a:pt x="11" y="17"/>
                  </a:cubicBezTo>
                  <a:cubicBezTo>
                    <a:pt x="11" y="18"/>
                    <a:pt x="11" y="19"/>
                    <a:pt x="11" y="19"/>
                  </a:cubicBezTo>
                  <a:cubicBezTo>
                    <a:pt x="12" y="19"/>
                    <a:pt x="12" y="19"/>
                    <a:pt x="13" y="19"/>
                  </a:cubicBezTo>
                  <a:cubicBezTo>
                    <a:pt x="13" y="20"/>
                    <a:pt x="13" y="20"/>
                    <a:pt x="13" y="21"/>
                  </a:cubicBezTo>
                  <a:cubicBezTo>
                    <a:pt x="12" y="21"/>
                    <a:pt x="12" y="21"/>
                    <a:pt x="11" y="21"/>
                  </a:cubicBezTo>
                  <a:cubicBezTo>
                    <a:pt x="11" y="21"/>
                    <a:pt x="11" y="22"/>
                    <a:pt x="11" y="22"/>
                  </a:cubicBezTo>
                  <a:cubicBezTo>
                    <a:pt x="11" y="22"/>
                    <a:pt x="10" y="22"/>
                    <a:pt x="10" y="22"/>
                  </a:cubicBezTo>
                  <a:cubicBezTo>
                    <a:pt x="10" y="23"/>
                    <a:pt x="10" y="23"/>
                    <a:pt x="10" y="24"/>
                  </a:cubicBezTo>
                  <a:cubicBezTo>
                    <a:pt x="9" y="24"/>
                    <a:pt x="8" y="24"/>
                    <a:pt x="8" y="24"/>
                  </a:cubicBezTo>
                  <a:cubicBezTo>
                    <a:pt x="8" y="25"/>
                    <a:pt x="8" y="25"/>
                    <a:pt x="8" y="26"/>
                  </a:cubicBezTo>
                  <a:cubicBezTo>
                    <a:pt x="7" y="26"/>
                    <a:pt x="7" y="26"/>
                    <a:pt x="6" y="26"/>
                  </a:cubicBezTo>
                  <a:cubicBezTo>
                    <a:pt x="6" y="26"/>
                    <a:pt x="5" y="26"/>
                    <a:pt x="5" y="26"/>
                  </a:cubicBezTo>
                  <a:cubicBezTo>
                    <a:pt x="5" y="26"/>
                    <a:pt x="5" y="27"/>
                    <a:pt x="5" y="27"/>
                  </a:cubicBezTo>
                  <a:cubicBezTo>
                    <a:pt x="4" y="27"/>
                    <a:pt x="4" y="27"/>
                    <a:pt x="3" y="27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1" y="27"/>
                    <a:pt x="1" y="27"/>
                    <a:pt x="0" y="27"/>
                  </a:cubicBezTo>
                  <a:cubicBezTo>
                    <a:pt x="0" y="28"/>
                    <a:pt x="0" y="28"/>
                    <a:pt x="0" y="29"/>
                  </a:cubicBezTo>
                  <a:cubicBezTo>
                    <a:pt x="1" y="29"/>
                    <a:pt x="1" y="29"/>
                    <a:pt x="2" y="29"/>
                  </a:cubicBezTo>
                  <a:cubicBezTo>
                    <a:pt x="2" y="29"/>
                    <a:pt x="3" y="29"/>
                    <a:pt x="3" y="29"/>
                  </a:cubicBezTo>
                  <a:cubicBezTo>
                    <a:pt x="4" y="29"/>
                    <a:pt x="4" y="29"/>
                    <a:pt x="5" y="29"/>
                  </a:cubicBezTo>
                  <a:cubicBezTo>
                    <a:pt x="5" y="29"/>
                    <a:pt x="6" y="29"/>
                    <a:pt x="6" y="29"/>
                  </a:cubicBezTo>
                  <a:cubicBezTo>
                    <a:pt x="7" y="29"/>
                    <a:pt x="7" y="29"/>
                    <a:pt x="8" y="29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9" y="27"/>
                    <a:pt x="10" y="27"/>
                  </a:cubicBezTo>
                  <a:cubicBezTo>
                    <a:pt x="10" y="27"/>
                    <a:pt x="11" y="27"/>
                    <a:pt x="11" y="27"/>
                  </a:cubicBezTo>
                  <a:cubicBezTo>
                    <a:pt x="11" y="27"/>
                    <a:pt x="11" y="26"/>
                    <a:pt x="11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4" y="26"/>
                    <a:pt x="14" y="26"/>
                  </a:cubicBezTo>
                  <a:cubicBezTo>
                    <a:pt x="15" y="26"/>
                    <a:pt x="15" y="26"/>
                    <a:pt x="16" y="26"/>
                  </a:cubicBezTo>
                  <a:cubicBezTo>
                    <a:pt x="16" y="26"/>
                    <a:pt x="17" y="26"/>
                    <a:pt x="17" y="26"/>
                  </a:cubicBezTo>
                  <a:cubicBezTo>
                    <a:pt x="18" y="26"/>
                    <a:pt x="18" y="26"/>
                    <a:pt x="19" y="26"/>
                  </a:cubicBezTo>
                  <a:cubicBezTo>
                    <a:pt x="19" y="25"/>
                    <a:pt x="19" y="25"/>
                    <a:pt x="19" y="24"/>
                  </a:cubicBezTo>
                  <a:cubicBezTo>
                    <a:pt x="19" y="24"/>
                    <a:pt x="20" y="24"/>
                    <a:pt x="20" y="24"/>
                  </a:cubicBezTo>
                  <a:cubicBezTo>
                    <a:pt x="21" y="24"/>
                    <a:pt x="21" y="24"/>
                    <a:pt x="22" y="24"/>
                  </a:cubicBezTo>
                  <a:cubicBezTo>
                    <a:pt x="22" y="24"/>
                    <a:pt x="23" y="24"/>
                    <a:pt x="24" y="24"/>
                  </a:cubicBezTo>
                  <a:cubicBezTo>
                    <a:pt x="24" y="24"/>
                    <a:pt x="25" y="24"/>
                    <a:pt x="25" y="24"/>
                  </a:cubicBezTo>
                  <a:cubicBezTo>
                    <a:pt x="26" y="24"/>
                    <a:pt x="26" y="24"/>
                    <a:pt x="27" y="24"/>
                  </a:cubicBezTo>
                  <a:cubicBezTo>
                    <a:pt x="27" y="24"/>
                    <a:pt x="28" y="24"/>
                    <a:pt x="28" y="24"/>
                  </a:cubicBezTo>
                  <a:cubicBezTo>
                    <a:pt x="29" y="24"/>
                    <a:pt x="29" y="24"/>
                    <a:pt x="30" y="24"/>
                  </a:cubicBezTo>
                  <a:cubicBezTo>
                    <a:pt x="30" y="24"/>
                    <a:pt x="31" y="24"/>
                    <a:pt x="31" y="24"/>
                  </a:cubicBezTo>
                  <a:cubicBezTo>
                    <a:pt x="32" y="24"/>
                    <a:pt x="32" y="24"/>
                    <a:pt x="33" y="24"/>
                  </a:cubicBezTo>
                  <a:cubicBezTo>
                    <a:pt x="33" y="24"/>
                    <a:pt x="34" y="24"/>
                    <a:pt x="34" y="24"/>
                  </a:cubicBezTo>
                  <a:cubicBezTo>
                    <a:pt x="35" y="24"/>
                    <a:pt x="35" y="24"/>
                    <a:pt x="36" y="24"/>
                  </a:cubicBezTo>
                  <a:cubicBezTo>
                    <a:pt x="36" y="25"/>
                    <a:pt x="36" y="25"/>
                    <a:pt x="36" y="26"/>
                  </a:cubicBezTo>
                  <a:cubicBezTo>
                    <a:pt x="35" y="26"/>
                    <a:pt x="35" y="26"/>
                    <a:pt x="34" y="26"/>
                  </a:cubicBezTo>
                  <a:cubicBezTo>
                    <a:pt x="34" y="26"/>
                    <a:pt x="34" y="27"/>
                    <a:pt x="34" y="27"/>
                  </a:cubicBezTo>
                  <a:cubicBezTo>
                    <a:pt x="35" y="27"/>
                    <a:pt x="35" y="27"/>
                    <a:pt x="36" y="27"/>
                  </a:cubicBezTo>
                  <a:cubicBezTo>
                    <a:pt x="36" y="28"/>
                    <a:pt x="36" y="28"/>
                    <a:pt x="36" y="29"/>
                  </a:cubicBezTo>
                  <a:cubicBezTo>
                    <a:pt x="36" y="29"/>
                    <a:pt x="36" y="30"/>
                    <a:pt x="36" y="30"/>
                  </a:cubicBezTo>
                  <a:cubicBezTo>
                    <a:pt x="36" y="31"/>
                    <a:pt x="36" y="31"/>
                    <a:pt x="36" y="32"/>
                  </a:cubicBezTo>
                  <a:cubicBezTo>
                    <a:pt x="36" y="33"/>
                    <a:pt x="36" y="33"/>
                    <a:pt x="36" y="34"/>
                  </a:cubicBezTo>
                  <a:cubicBezTo>
                    <a:pt x="37" y="34"/>
                    <a:pt x="37" y="34"/>
                    <a:pt x="38" y="34"/>
                  </a:cubicBezTo>
                  <a:cubicBezTo>
                    <a:pt x="38" y="34"/>
                    <a:pt x="38" y="35"/>
                    <a:pt x="38" y="35"/>
                  </a:cubicBezTo>
                  <a:cubicBezTo>
                    <a:pt x="38" y="35"/>
                    <a:pt x="39" y="35"/>
                    <a:pt x="39" y="35"/>
                  </a:cubicBezTo>
                  <a:cubicBezTo>
                    <a:pt x="40" y="35"/>
                    <a:pt x="40" y="35"/>
                    <a:pt x="41" y="35"/>
                  </a:cubicBezTo>
                  <a:cubicBezTo>
                    <a:pt x="41" y="35"/>
                    <a:pt x="42" y="35"/>
                    <a:pt x="42" y="35"/>
                  </a:cubicBezTo>
                  <a:cubicBezTo>
                    <a:pt x="43" y="35"/>
                    <a:pt x="43" y="35"/>
                    <a:pt x="44" y="35"/>
                  </a:cubicBezTo>
                  <a:cubicBezTo>
                    <a:pt x="44" y="35"/>
                    <a:pt x="45" y="35"/>
                    <a:pt x="45" y="35"/>
                  </a:cubicBezTo>
                  <a:cubicBezTo>
                    <a:pt x="45" y="36"/>
                    <a:pt x="45" y="36"/>
                    <a:pt x="45" y="37"/>
                  </a:cubicBezTo>
                  <a:cubicBezTo>
                    <a:pt x="46" y="37"/>
                    <a:pt x="46" y="37"/>
                    <a:pt x="47" y="37"/>
                  </a:cubicBezTo>
                  <a:cubicBezTo>
                    <a:pt x="47" y="37"/>
                    <a:pt x="47" y="38"/>
                    <a:pt x="47" y="39"/>
                  </a:cubicBezTo>
                  <a:cubicBezTo>
                    <a:pt x="47" y="39"/>
                    <a:pt x="47" y="40"/>
                    <a:pt x="47" y="40"/>
                  </a:cubicBezTo>
                  <a:cubicBezTo>
                    <a:pt x="48" y="40"/>
                    <a:pt x="48" y="40"/>
                    <a:pt x="49" y="40"/>
                  </a:cubicBezTo>
                  <a:cubicBezTo>
                    <a:pt x="49" y="40"/>
                    <a:pt x="50" y="40"/>
                    <a:pt x="50" y="40"/>
                  </a:cubicBezTo>
                  <a:cubicBezTo>
                    <a:pt x="51" y="40"/>
                    <a:pt x="51" y="40"/>
                    <a:pt x="52" y="40"/>
                  </a:cubicBezTo>
                  <a:cubicBezTo>
                    <a:pt x="52" y="40"/>
                    <a:pt x="53" y="40"/>
                    <a:pt x="53" y="40"/>
                  </a:cubicBezTo>
                  <a:cubicBezTo>
                    <a:pt x="53" y="41"/>
                    <a:pt x="53" y="41"/>
                    <a:pt x="53" y="42"/>
                  </a:cubicBezTo>
                  <a:cubicBezTo>
                    <a:pt x="54" y="42"/>
                    <a:pt x="54" y="42"/>
                    <a:pt x="55" y="42"/>
                  </a:cubicBezTo>
                  <a:cubicBezTo>
                    <a:pt x="55" y="41"/>
                    <a:pt x="55" y="41"/>
                    <a:pt x="55" y="40"/>
                  </a:cubicBezTo>
                  <a:cubicBezTo>
                    <a:pt x="55" y="40"/>
                    <a:pt x="56" y="40"/>
                    <a:pt x="56" y="40"/>
                  </a:cubicBezTo>
                  <a:cubicBezTo>
                    <a:pt x="56" y="40"/>
                    <a:pt x="56" y="39"/>
                    <a:pt x="56" y="39"/>
                  </a:cubicBezTo>
                  <a:cubicBezTo>
                    <a:pt x="56" y="38"/>
                    <a:pt x="56" y="37"/>
                    <a:pt x="56" y="37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7" y="35"/>
                    <a:pt x="57" y="35"/>
                    <a:pt x="58" y="35"/>
                  </a:cubicBezTo>
                  <a:cubicBezTo>
                    <a:pt x="58" y="35"/>
                    <a:pt x="59" y="35"/>
                    <a:pt x="59" y="35"/>
                  </a:cubicBezTo>
                  <a:cubicBezTo>
                    <a:pt x="60" y="35"/>
                    <a:pt x="61" y="35"/>
                    <a:pt x="61" y="35"/>
                  </a:cubicBezTo>
                  <a:cubicBezTo>
                    <a:pt x="62" y="35"/>
                    <a:pt x="62" y="35"/>
                    <a:pt x="63" y="35"/>
                  </a:cubicBezTo>
                  <a:cubicBezTo>
                    <a:pt x="63" y="35"/>
                    <a:pt x="64" y="35"/>
                    <a:pt x="64" y="35"/>
                  </a:cubicBezTo>
                  <a:cubicBezTo>
                    <a:pt x="64" y="36"/>
                    <a:pt x="64" y="36"/>
                    <a:pt x="64" y="37"/>
                  </a:cubicBezTo>
                  <a:cubicBezTo>
                    <a:pt x="65" y="37"/>
                    <a:pt x="65" y="37"/>
                    <a:pt x="66" y="37"/>
                  </a:cubicBezTo>
                  <a:cubicBezTo>
                    <a:pt x="66" y="37"/>
                    <a:pt x="67" y="37"/>
                    <a:pt x="67" y="37"/>
                  </a:cubicBezTo>
                  <a:cubicBezTo>
                    <a:pt x="68" y="37"/>
                    <a:pt x="68" y="37"/>
                    <a:pt x="69" y="37"/>
                  </a:cubicBezTo>
                  <a:cubicBezTo>
                    <a:pt x="69" y="37"/>
                    <a:pt x="69" y="38"/>
                    <a:pt x="69" y="39"/>
                  </a:cubicBezTo>
                  <a:cubicBezTo>
                    <a:pt x="69" y="39"/>
                    <a:pt x="70" y="39"/>
                    <a:pt x="71" y="39"/>
                  </a:cubicBezTo>
                  <a:cubicBezTo>
                    <a:pt x="71" y="39"/>
                    <a:pt x="72" y="39"/>
                    <a:pt x="72" y="39"/>
                  </a:cubicBezTo>
                  <a:cubicBezTo>
                    <a:pt x="73" y="39"/>
                    <a:pt x="73" y="39"/>
                    <a:pt x="74" y="39"/>
                  </a:cubicBezTo>
                  <a:cubicBezTo>
                    <a:pt x="74" y="39"/>
                    <a:pt x="75" y="39"/>
                    <a:pt x="75" y="39"/>
                  </a:cubicBezTo>
                  <a:cubicBezTo>
                    <a:pt x="76" y="39"/>
                    <a:pt x="76" y="39"/>
                    <a:pt x="77" y="39"/>
                  </a:cubicBezTo>
                  <a:cubicBezTo>
                    <a:pt x="77" y="39"/>
                    <a:pt x="78" y="39"/>
                    <a:pt x="78" y="39"/>
                  </a:cubicBezTo>
                  <a:cubicBezTo>
                    <a:pt x="79" y="39"/>
                    <a:pt x="79" y="39"/>
                    <a:pt x="80" y="39"/>
                  </a:cubicBezTo>
                  <a:cubicBezTo>
                    <a:pt x="80" y="38"/>
                    <a:pt x="80" y="37"/>
                    <a:pt x="80" y="37"/>
                  </a:cubicBezTo>
                  <a:cubicBezTo>
                    <a:pt x="80" y="37"/>
                    <a:pt x="81" y="37"/>
                    <a:pt x="81" y="37"/>
                  </a:cubicBezTo>
                  <a:cubicBezTo>
                    <a:pt x="82" y="37"/>
                    <a:pt x="82" y="37"/>
                    <a:pt x="83" y="37"/>
                  </a:cubicBezTo>
                  <a:cubicBezTo>
                    <a:pt x="83" y="37"/>
                    <a:pt x="83" y="38"/>
                    <a:pt x="83" y="39"/>
                  </a:cubicBezTo>
                  <a:cubicBezTo>
                    <a:pt x="83" y="39"/>
                    <a:pt x="84" y="39"/>
                    <a:pt x="85" y="39"/>
                  </a:cubicBezTo>
                  <a:cubicBezTo>
                    <a:pt x="85" y="39"/>
                    <a:pt x="86" y="39"/>
                    <a:pt x="86" y="39"/>
                  </a:cubicBezTo>
                  <a:cubicBezTo>
                    <a:pt x="87" y="39"/>
                    <a:pt x="87" y="39"/>
                    <a:pt x="88" y="39"/>
                  </a:cubicBezTo>
                  <a:cubicBezTo>
                    <a:pt x="88" y="38"/>
                    <a:pt x="88" y="37"/>
                    <a:pt x="88" y="37"/>
                  </a:cubicBezTo>
                  <a:cubicBezTo>
                    <a:pt x="88" y="37"/>
                    <a:pt x="89" y="37"/>
                    <a:pt x="89" y="37"/>
                  </a:cubicBezTo>
                  <a:cubicBezTo>
                    <a:pt x="89" y="36"/>
                    <a:pt x="89" y="36"/>
                    <a:pt x="89" y="35"/>
                  </a:cubicBezTo>
                  <a:cubicBezTo>
                    <a:pt x="89" y="35"/>
                    <a:pt x="89" y="34"/>
                    <a:pt x="89" y="34"/>
                  </a:cubicBezTo>
                  <a:cubicBezTo>
                    <a:pt x="89" y="33"/>
                    <a:pt x="89" y="33"/>
                    <a:pt x="89" y="32"/>
                  </a:cubicBezTo>
                  <a:cubicBezTo>
                    <a:pt x="89" y="31"/>
                    <a:pt x="89" y="31"/>
                    <a:pt x="89" y="30"/>
                  </a:cubicBezTo>
                  <a:cubicBezTo>
                    <a:pt x="90" y="30"/>
                    <a:pt x="90" y="30"/>
                    <a:pt x="91" y="30"/>
                  </a:cubicBezTo>
                  <a:cubicBezTo>
                    <a:pt x="91" y="30"/>
                    <a:pt x="91" y="29"/>
                    <a:pt x="91" y="29"/>
                  </a:cubicBezTo>
                  <a:close/>
                  <a:moveTo>
                    <a:pt x="20" y="17"/>
                  </a:moveTo>
                  <a:cubicBezTo>
                    <a:pt x="20" y="17"/>
                    <a:pt x="19" y="17"/>
                    <a:pt x="19" y="17"/>
                  </a:cubicBezTo>
                  <a:cubicBezTo>
                    <a:pt x="19" y="18"/>
                    <a:pt x="19" y="19"/>
                    <a:pt x="19" y="19"/>
                  </a:cubicBezTo>
                  <a:cubicBezTo>
                    <a:pt x="18" y="19"/>
                    <a:pt x="18" y="19"/>
                    <a:pt x="17" y="19"/>
                  </a:cubicBezTo>
                  <a:cubicBezTo>
                    <a:pt x="17" y="19"/>
                    <a:pt x="17" y="18"/>
                    <a:pt x="17" y="17"/>
                  </a:cubicBezTo>
                  <a:cubicBezTo>
                    <a:pt x="17" y="17"/>
                    <a:pt x="16" y="17"/>
                    <a:pt x="16" y="17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6" y="16"/>
                    <a:pt x="17" y="16"/>
                    <a:pt x="17" y="16"/>
                  </a:cubicBezTo>
                  <a:cubicBezTo>
                    <a:pt x="18" y="16"/>
                    <a:pt x="18" y="16"/>
                    <a:pt x="19" y="16"/>
                  </a:cubicBezTo>
                  <a:cubicBezTo>
                    <a:pt x="19" y="16"/>
                    <a:pt x="20" y="16"/>
                    <a:pt x="20" y="16"/>
                  </a:cubicBezTo>
                  <a:cubicBezTo>
                    <a:pt x="20" y="16"/>
                    <a:pt x="20" y="17"/>
                    <a:pt x="20" y="17"/>
                  </a:cubicBezTo>
                  <a:close/>
                  <a:moveTo>
                    <a:pt x="33" y="14"/>
                  </a:moveTo>
                  <a:cubicBezTo>
                    <a:pt x="33" y="15"/>
                    <a:pt x="33" y="15"/>
                    <a:pt x="33" y="16"/>
                  </a:cubicBezTo>
                  <a:cubicBezTo>
                    <a:pt x="33" y="16"/>
                    <a:pt x="33" y="17"/>
                    <a:pt x="33" y="17"/>
                  </a:cubicBezTo>
                  <a:cubicBezTo>
                    <a:pt x="33" y="18"/>
                    <a:pt x="33" y="19"/>
                    <a:pt x="33" y="19"/>
                  </a:cubicBezTo>
                  <a:cubicBezTo>
                    <a:pt x="32" y="19"/>
                    <a:pt x="32" y="19"/>
                    <a:pt x="31" y="19"/>
                  </a:cubicBezTo>
                  <a:cubicBezTo>
                    <a:pt x="31" y="19"/>
                    <a:pt x="30" y="19"/>
                    <a:pt x="30" y="19"/>
                  </a:cubicBezTo>
                  <a:cubicBezTo>
                    <a:pt x="29" y="19"/>
                    <a:pt x="29" y="19"/>
                    <a:pt x="28" y="19"/>
                  </a:cubicBezTo>
                  <a:cubicBezTo>
                    <a:pt x="28" y="19"/>
                    <a:pt x="28" y="18"/>
                    <a:pt x="28" y="17"/>
                  </a:cubicBezTo>
                  <a:cubicBezTo>
                    <a:pt x="28" y="17"/>
                    <a:pt x="28" y="16"/>
                    <a:pt x="28" y="16"/>
                  </a:cubicBezTo>
                  <a:cubicBezTo>
                    <a:pt x="28" y="15"/>
                    <a:pt x="28" y="15"/>
                    <a:pt x="28" y="14"/>
                  </a:cubicBezTo>
                  <a:cubicBezTo>
                    <a:pt x="29" y="14"/>
                    <a:pt x="29" y="14"/>
                    <a:pt x="30" y="14"/>
                  </a:cubicBezTo>
                  <a:cubicBezTo>
                    <a:pt x="30" y="14"/>
                    <a:pt x="30" y="13"/>
                    <a:pt x="30" y="13"/>
                  </a:cubicBezTo>
                  <a:cubicBezTo>
                    <a:pt x="30" y="12"/>
                    <a:pt x="30" y="12"/>
                    <a:pt x="30" y="11"/>
                  </a:cubicBezTo>
                  <a:cubicBezTo>
                    <a:pt x="30" y="11"/>
                    <a:pt x="30" y="10"/>
                    <a:pt x="30" y="10"/>
                  </a:cubicBezTo>
                  <a:cubicBezTo>
                    <a:pt x="30" y="9"/>
                    <a:pt x="30" y="8"/>
                    <a:pt x="30" y="8"/>
                  </a:cubicBezTo>
                  <a:cubicBezTo>
                    <a:pt x="30" y="8"/>
                    <a:pt x="31" y="8"/>
                    <a:pt x="31" y="8"/>
                  </a:cubicBezTo>
                  <a:cubicBezTo>
                    <a:pt x="31" y="8"/>
                    <a:pt x="31" y="9"/>
                    <a:pt x="31" y="10"/>
                  </a:cubicBezTo>
                  <a:cubicBezTo>
                    <a:pt x="31" y="10"/>
                    <a:pt x="31" y="11"/>
                    <a:pt x="31" y="11"/>
                  </a:cubicBezTo>
                  <a:cubicBezTo>
                    <a:pt x="31" y="12"/>
                    <a:pt x="31" y="12"/>
                    <a:pt x="31" y="13"/>
                  </a:cubicBezTo>
                  <a:cubicBezTo>
                    <a:pt x="32" y="13"/>
                    <a:pt x="32" y="13"/>
                    <a:pt x="33" y="13"/>
                  </a:cubicBezTo>
                  <a:cubicBezTo>
                    <a:pt x="33" y="13"/>
                    <a:pt x="33" y="14"/>
                    <a:pt x="33" y="14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51" name="Freeform 41028"/>
            <p:cNvSpPr>
              <a:spLocks/>
            </p:cNvSpPr>
            <p:nvPr/>
          </p:nvSpPr>
          <p:spPr bwMode="auto">
            <a:xfrm>
              <a:off x="4199" y="1108"/>
              <a:ext cx="8" cy="7"/>
            </a:xfrm>
            <a:custGeom>
              <a:avLst/>
              <a:gdLst>
                <a:gd name="T0" fmla="*/ 0 w 5"/>
                <a:gd name="T1" fmla="*/ 7 h 4"/>
                <a:gd name="T2" fmla="*/ 3 w 5"/>
                <a:gd name="T3" fmla="*/ 7 h 4"/>
                <a:gd name="T4" fmla="*/ 5 w 5"/>
                <a:gd name="T5" fmla="*/ 7 h 4"/>
                <a:gd name="T6" fmla="*/ 8 w 5"/>
                <a:gd name="T7" fmla="*/ 7 h 4"/>
                <a:gd name="T8" fmla="*/ 8 w 5"/>
                <a:gd name="T9" fmla="*/ 4 h 4"/>
                <a:gd name="T10" fmla="*/ 8 w 5"/>
                <a:gd name="T11" fmla="*/ 0 h 4"/>
                <a:gd name="T12" fmla="*/ 5 w 5"/>
                <a:gd name="T13" fmla="*/ 0 h 4"/>
                <a:gd name="T14" fmla="*/ 3 w 5"/>
                <a:gd name="T15" fmla="*/ 0 h 4"/>
                <a:gd name="T16" fmla="*/ 3 w 5"/>
                <a:gd name="T17" fmla="*/ 4 h 4"/>
                <a:gd name="T18" fmla="*/ 0 w 5"/>
                <a:gd name="T19" fmla="*/ 4 h 4"/>
                <a:gd name="T20" fmla="*/ 0 w 5"/>
                <a:gd name="T21" fmla="*/ 7 h 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" h="4">
                  <a:moveTo>
                    <a:pt x="0" y="4"/>
                  </a:move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4" y="4"/>
                    <a:pt x="4" y="4"/>
                    <a:pt x="5" y="4"/>
                  </a:cubicBezTo>
                  <a:cubicBezTo>
                    <a:pt x="5" y="3"/>
                    <a:pt x="5" y="2"/>
                    <a:pt x="5" y="2"/>
                  </a:cubicBezTo>
                  <a:cubicBezTo>
                    <a:pt x="5" y="1"/>
                    <a:pt x="5" y="1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2"/>
                    <a:pt x="0" y="3"/>
                    <a:pt x="0" y="4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52" name="Freeform 41029"/>
            <p:cNvSpPr>
              <a:spLocks/>
            </p:cNvSpPr>
            <p:nvPr/>
          </p:nvSpPr>
          <p:spPr bwMode="auto">
            <a:xfrm>
              <a:off x="4207" y="1207"/>
              <a:ext cx="39" cy="61"/>
            </a:xfrm>
            <a:custGeom>
              <a:avLst/>
              <a:gdLst>
                <a:gd name="T0" fmla="*/ 39 w 22"/>
                <a:gd name="T1" fmla="*/ 52 h 35"/>
                <a:gd name="T2" fmla="*/ 39 w 22"/>
                <a:gd name="T3" fmla="*/ 47 h 35"/>
                <a:gd name="T4" fmla="*/ 35 w 22"/>
                <a:gd name="T5" fmla="*/ 45 h 35"/>
                <a:gd name="T6" fmla="*/ 34 w 22"/>
                <a:gd name="T7" fmla="*/ 42 h 35"/>
                <a:gd name="T8" fmla="*/ 30 w 22"/>
                <a:gd name="T9" fmla="*/ 38 h 35"/>
                <a:gd name="T10" fmla="*/ 27 w 22"/>
                <a:gd name="T11" fmla="*/ 37 h 35"/>
                <a:gd name="T12" fmla="*/ 25 w 22"/>
                <a:gd name="T13" fmla="*/ 33 h 35"/>
                <a:gd name="T14" fmla="*/ 21 w 22"/>
                <a:gd name="T15" fmla="*/ 31 h 35"/>
                <a:gd name="T16" fmla="*/ 21 w 22"/>
                <a:gd name="T17" fmla="*/ 24 h 35"/>
                <a:gd name="T18" fmla="*/ 20 w 22"/>
                <a:gd name="T19" fmla="*/ 23 h 35"/>
                <a:gd name="T20" fmla="*/ 16 w 22"/>
                <a:gd name="T21" fmla="*/ 19 h 35"/>
                <a:gd name="T22" fmla="*/ 14 w 22"/>
                <a:gd name="T23" fmla="*/ 16 h 35"/>
                <a:gd name="T24" fmla="*/ 11 w 22"/>
                <a:gd name="T25" fmla="*/ 14 h 35"/>
                <a:gd name="T26" fmla="*/ 11 w 22"/>
                <a:gd name="T27" fmla="*/ 9 h 35"/>
                <a:gd name="T28" fmla="*/ 7 w 22"/>
                <a:gd name="T29" fmla="*/ 5 h 35"/>
                <a:gd name="T30" fmla="*/ 5 w 22"/>
                <a:gd name="T31" fmla="*/ 2 h 35"/>
                <a:gd name="T32" fmla="*/ 2 w 22"/>
                <a:gd name="T33" fmla="*/ 0 h 35"/>
                <a:gd name="T34" fmla="*/ 0 w 22"/>
                <a:gd name="T35" fmla="*/ 2 h 35"/>
                <a:gd name="T36" fmla="*/ 2 w 22"/>
                <a:gd name="T37" fmla="*/ 5 h 35"/>
                <a:gd name="T38" fmla="*/ 2 w 22"/>
                <a:gd name="T39" fmla="*/ 10 h 35"/>
                <a:gd name="T40" fmla="*/ 5 w 22"/>
                <a:gd name="T41" fmla="*/ 14 h 35"/>
                <a:gd name="T42" fmla="*/ 7 w 22"/>
                <a:gd name="T43" fmla="*/ 16 h 35"/>
                <a:gd name="T44" fmla="*/ 11 w 22"/>
                <a:gd name="T45" fmla="*/ 19 h 35"/>
                <a:gd name="T46" fmla="*/ 14 w 22"/>
                <a:gd name="T47" fmla="*/ 23 h 35"/>
                <a:gd name="T48" fmla="*/ 14 w 22"/>
                <a:gd name="T49" fmla="*/ 28 h 35"/>
                <a:gd name="T50" fmla="*/ 16 w 22"/>
                <a:gd name="T51" fmla="*/ 31 h 35"/>
                <a:gd name="T52" fmla="*/ 16 w 22"/>
                <a:gd name="T53" fmla="*/ 37 h 35"/>
                <a:gd name="T54" fmla="*/ 20 w 22"/>
                <a:gd name="T55" fmla="*/ 38 h 35"/>
                <a:gd name="T56" fmla="*/ 21 w 22"/>
                <a:gd name="T57" fmla="*/ 42 h 35"/>
                <a:gd name="T58" fmla="*/ 21 w 22"/>
                <a:gd name="T59" fmla="*/ 47 h 35"/>
                <a:gd name="T60" fmla="*/ 25 w 22"/>
                <a:gd name="T61" fmla="*/ 51 h 35"/>
                <a:gd name="T62" fmla="*/ 27 w 22"/>
                <a:gd name="T63" fmla="*/ 52 h 35"/>
                <a:gd name="T64" fmla="*/ 30 w 22"/>
                <a:gd name="T65" fmla="*/ 56 h 35"/>
                <a:gd name="T66" fmla="*/ 34 w 22"/>
                <a:gd name="T67" fmla="*/ 59 h 35"/>
                <a:gd name="T68" fmla="*/ 35 w 22"/>
                <a:gd name="T69" fmla="*/ 61 h 35"/>
                <a:gd name="T70" fmla="*/ 39 w 22"/>
                <a:gd name="T71" fmla="*/ 59 h 3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2" h="35">
                  <a:moveTo>
                    <a:pt x="22" y="32"/>
                  </a:moveTo>
                  <a:cubicBezTo>
                    <a:pt x="22" y="32"/>
                    <a:pt x="22" y="31"/>
                    <a:pt x="22" y="30"/>
                  </a:cubicBezTo>
                  <a:cubicBezTo>
                    <a:pt x="22" y="30"/>
                    <a:pt x="22" y="29"/>
                    <a:pt x="22" y="29"/>
                  </a:cubicBezTo>
                  <a:cubicBezTo>
                    <a:pt x="22" y="28"/>
                    <a:pt x="22" y="28"/>
                    <a:pt x="22" y="27"/>
                  </a:cubicBezTo>
                  <a:cubicBezTo>
                    <a:pt x="21" y="27"/>
                    <a:pt x="21" y="27"/>
                    <a:pt x="20" y="27"/>
                  </a:cubicBezTo>
                  <a:cubicBezTo>
                    <a:pt x="20" y="27"/>
                    <a:pt x="20" y="26"/>
                    <a:pt x="20" y="26"/>
                  </a:cubicBezTo>
                  <a:cubicBezTo>
                    <a:pt x="20" y="26"/>
                    <a:pt x="19" y="26"/>
                    <a:pt x="19" y="26"/>
                  </a:cubicBezTo>
                  <a:cubicBezTo>
                    <a:pt x="19" y="25"/>
                    <a:pt x="19" y="24"/>
                    <a:pt x="19" y="24"/>
                  </a:cubicBezTo>
                  <a:cubicBezTo>
                    <a:pt x="19" y="23"/>
                    <a:pt x="19" y="23"/>
                    <a:pt x="19" y="22"/>
                  </a:cubicBezTo>
                  <a:cubicBezTo>
                    <a:pt x="18" y="22"/>
                    <a:pt x="18" y="22"/>
                    <a:pt x="17" y="22"/>
                  </a:cubicBezTo>
                  <a:cubicBezTo>
                    <a:pt x="17" y="22"/>
                    <a:pt x="17" y="21"/>
                    <a:pt x="17" y="21"/>
                  </a:cubicBezTo>
                  <a:cubicBezTo>
                    <a:pt x="17" y="21"/>
                    <a:pt x="16" y="21"/>
                    <a:pt x="15" y="21"/>
                  </a:cubicBezTo>
                  <a:cubicBezTo>
                    <a:pt x="15" y="20"/>
                    <a:pt x="15" y="20"/>
                    <a:pt x="15" y="19"/>
                  </a:cubicBezTo>
                  <a:cubicBezTo>
                    <a:pt x="15" y="19"/>
                    <a:pt x="14" y="19"/>
                    <a:pt x="14" y="19"/>
                  </a:cubicBezTo>
                  <a:cubicBezTo>
                    <a:pt x="14" y="19"/>
                    <a:pt x="14" y="18"/>
                    <a:pt x="14" y="18"/>
                  </a:cubicBezTo>
                  <a:cubicBezTo>
                    <a:pt x="13" y="18"/>
                    <a:pt x="13" y="18"/>
                    <a:pt x="12" y="18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12" y="15"/>
                    <a:pt x="12" y="15"/>
                    <a:pt x="12" y="14"/>
                  </a:cubicBezTo>
                  <a:cubicBezTo>
                    <a:pt x="12" y="14"/>
                    <a:pt x="11" y="14"/>
                    <a:pt x="11" y="14"/>
                  </a:cubicBezTo>
                  <a:cubicBezTo>
                    <a:pt x="11" y="14"/>
                    <a:pt x="11" y="13"/>
                    <a:pt x="11" y="13"/>
                  </a:cubicBezTo>
                  <a:cubicBezTo>
                    <a:pt x="11" y="12"/>
                    <a:pt x="11" y="12"/>
                    <a:pt x="11" y="11"/>
                  </a:cubicBezTo>
                  <a:cubicBezTo>
                    <a:pt x="10" y="11"/>
                    <a:pt x="10" y="11"/>
                    <a:pt x="9" y="11"/>
                  </a:cubicBezTo>
                  <a:cubicBezTo>
                    <a:pt x="9" y="10"/>
                    <a:pt x="9" y="10"/>
                    <a:pt x="9" y="9"/>
                  </a:cubicBezTo>
                  <a:cubicBezTo>
                    <a:pt x="9" y="9"/>
                    <a:pt x="8" y="9"/>
                    <a:pt x="8" y="9"/>
                  </a:cubicBezTo>
                  <a:cubicBezTo>
                    <a:pt x="8" y="9"/>
                    <a:pt x="8" y="8"/>
                    <a:pt x="8" y="8"/>
                  </a:cubicBezTo>
                  <a:cubicBezTo>
                    <a:pt x="7" y="8"/>
                    <a:pt x="7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5" y="5"/>
                    <a:pt x="4" y="5"/>
                  </a:cubicBezTo>
                  <a:cubicBezTo>
                    <a:pt x="4" y="4"/>
                    <a:pt x="4" y="4"/>
                    <a:pt x="4" y="3"/>
                  </a:cubicBezTo>
                  <a:cubicBezTo>
                    <a:pt x="4" y="3"/>
                    <a:pt x="3" y="3"/>
                    <a:pt x="3" y="3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1" y="4"/>
                    <a:pt x="1" y="4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2" y="6"/>
                    <a:pt x="2" y="6"/>
                    <a:pt x="3" y="6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4" y="8"/>
                    <a:pt x="4" y="8"/>
                  </a:cubicBezTo>
                  <a:cubicBezTo>
                    <a:pt x="4" y="8"/>
                    <a:pt x="4" y="9"/>
                    <a:pt x="4" y="9"/>
                  </a:cubicBezTo>
                  <a:cubicBezTo>
                    <a:pt x="4" y="10"/>
                    <a:pt x="4" y="10"/>
                    <a:pt x="4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6" y="12"/>
                    <a:pt x="6" y="12"/>
                    <a:pt x="6" y="13"/>
                  </a:cubicBezTo>
                  <a:cubicBezTo>
                    <a:pt x="7" y="13"/>
                    <a:pt x="7" y="13"/>
                    <a:pt x="8" y="13"/>
                  </a:cubicBezTo>
                  <a:cubicBezTo>
                    <a:pt x="8" y="13"/>
                    <a:pt x="8" y="14"/>
                    <a:pt x="8" y="14"/>
                  </a:cubicBezTo>
                  <a:cubicBezTo>
                    <a:pt x="8" y="15"/>
                    <a:pt x="8" y="15"/>
                    <a:pt x="8" y="16"/>
                  </a:cubicBezTo>
                  <a:cubicBezTo>
                    <a:pt x="8" y="16"/>
                    <a:pt x="8" y="17"/>
                    <a:pt x="8" y="18"/>
                  </a:cubicBezTo>
                  <a:cubicBezTo>
                    <a:pt x="8" y="18"/>
                    <a:pt x="9" y="18"/>
                    <a:pt x="9" y="18"/>
                  </a:cubicBezTo>
                  <a:cubicBezTo>
                    <a:pt x="9" y="18"/>
                    <a:pt x="9" y="19"/>
                    <a:pt x="9" y="19"/>
                  </a:cubicBezTo>
                  <a:cubicBezTo>
                    <a:pt x="9" y="20"/>
                    <a:pt x="9" y="20"/>
                    <a:pt x="9" y="21"/>
                  </a:cubicBezTo>
                  <a:cubicBezTo>
                    <a:pt x="9" y="21"/>
                    <a:pt x="9" y="22"/>
                    <a:pt x="9" y="22"/>
                  </a:cubicBezTo>
                  <a:cubicBezTo>
                    <a:pt x="10" y="22"/>
                    <a:pt x="10" y="22"/>
                    <a:pt x="11" y="22"/>
                  </a:cubicBezTo>
                  <a:cubicBezTo>
                    <a:pt x="11" y="23"/>
                    <a:pt x="11" y="23"/>
                    <a:pt x="11" y="24"/>
                  </a:cubicBezTo>
                  <a:cubicBezTo>
                    <a:pt x="11" y="24"/>
                    <a:pt x="12" y="24"/>
                    <a:pt x="12" y="24"/>
                  </a:cubicBezTo>
                  <a:cubicBezTo>
                    <a:pt x="12" y="24"/>
                    <a:pt x="12" y="25"/>
                    <a:pt x="12" y="26"/>
                  </a:cubicBezTo>
                  <a:cubicBezTo>
                    <a:pt x="12" y="26"/>
                    <a:pt x="12" y="27"/>
                    <a:pt x="12" y="27"/>
                  </a:cubicBezTo>
                  <a:cubicBezTo>
                    <a:pt x="13" y="27"/>
                    <a:pt x="13" y="27"/>
                    <a:pt x="14" y="27"/>
                  </a:cubicBezTo>
                  <a:cubicBezTo>
                    <a:pt x="14" y="28"/>
                    <a:pt x="14" y="28"/>
                    <a:pt x="14" y="29"/>
                  </a:cubicBezTo>
                  <a:cubicBezTo>
                    <a:pt x="14" y="29"/>
                    <a:pt x="14" y="30"/>
                    <a:pt x="14" y="30"/>
                  </a:cubicBezTo>
                  <a:cubicBezTo>
                    <a:pt x="14" y="30"/>
                    <a:pt x="15" y="30"/>
                    <a:pt x="15" y="30"/>
                  </a:cubicBezTo>
                  <a:cubicBezTo>
                    <a:pt x="16" y="30"/>
                    <a:pt x="17" y="30"/>
                    <a:pt x="17" y="30"/>
                  </a:cubicBezTo>
                  <a:cubicBezTo>
                    <a:pt x="17" y="31"/>
                    <a:pt x="17" y="32"/>
                    <a:pt x="17" y="32"/>
                  </a:cubicBezTo>
                  <a:cubicBezTo>
                    <a:pt x="18" y="32"/>
                    <a:pt x="18" y="32"/>
                    <a:pt x="19" y="32"/>
                  </a:cubicBezTo>
                  <a:cubicBezTo>
                    <a:pt x="19" y="33"/>
                    <a:pt x="19" y="33"/>
                    <a:pt x="19" y="34"/>
                  </a:cubicBezTo>
                  <a:cubicBezTo>
                    <a:pt x="19" y="34"/>
                    <a:pt x="20" y="34"/>
                    <a:pt x="20" y="34"/>
                  </a:cubicBezTo>
                  <a:cubicBezTo>
                    <a:pt x="20" y="34"/>
                    <a:pt x="20" y="35"/>
                    <a:pt x="20" y="35"/>
                  </a:cubicBezTo>
                  <a:cubicBezTo>
                    <a:pt x="21" y="35"/>
                    <a:pt x="21" y="35"/>
                    <a:pt x="22" y="35"/>
                  </a:cubicBezTo>
                  <a:cubicBezTo>
                    <a:pt x="22" y="35"/>
                    <a:pt x="22" y="34"/>
                    <a:pt x="22" y="34"/>
                  </a:cubicBezTo>
                  <a:cubicBezTo>
                    <a:pt x="22" y="33"/>
                    <a:pt x="22" y="33"/>
                    <a:pt x="22" y="3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53" name="Freeform 41030"/>
            <p:cNvSpPr>
              <a:spLocks/>
            </p:cNvSpPr>
            <p:nvPr/>
          </p:nvSpPr>
          <p:spPr bwMode="auto">
            <a:xfrm>
              <a:off x="4117" y="998"/>
              <a:ext cx="33" cy="73"/>
            </a:xfrm>
            <a:custGeom>
              <a:avLst/>
              <a:gdLst>
                <a:gd name="T0" fmla="*/ 5 w 19"/>
                <a:gd name="T1" fmla="*/ 71 h 42"/>
                <a:gd name="T2" fmla="*/ 9 w 19"/>
                <a:gd name="T3" fmla="*/ 68 h 42"/>
                <a:gd name="T4" fmla="*/ 14 w 19"/>
                <a:gd name="T5" fmla="*/ 68 h 42"/>
                <a:gd name="T6" fmla="*/ 23 w 19"/>
                <a:gd name="T7" fmla="*/ 68 h 42"/>
                <a:gd name="T8" fmla="*/ 24 w 19"/>
                <a:gd name="T9" fmla="*/ 66 h 42"/>
                <a:gd name="T10" fmla="*/ 23 w 19"/>
                <a:gd name="T11" fmla="*/ 63 h 42"/>
                <a:gd name="T12" fmla="*/ 23 w 19"/>
                <a:gd name="T13" fmla="*/ 57 h 42"/>
                <a:gd name="T14" fmla="*/ 24 w 19"/>
                <a:gd name="T15" fmla="*/ 54 h 42"/>
                <a:gd name="T16" fmla="*/ 24 w 19"/>
                <a:gd name="T17" fmla="*/ 49 h 42"/>
                <a:gd name="T18" fmla="*/ 28 w 19"/>
                <a:gd name="T19" fmla="*/ 45 h 42"/>
                <a:gd name="T20" fmla="*/ 30 w 19"/>
                <a:gd name="T21" fmla="*/ 43 h 42"/>
                <a:gd name="T22" fmla="*/ 33 w 19"/>
                <a:gd name="T23" fmla="*/ 40 h 42"/>
                <a:gd name="T24" fmla="*/ 30 w 19"/>
                <a:gd name="T25" fmla="*/ 37 h 42"/>
                <a:gd name="T26" fmla="*/ 24 w 19"/>
                <a:gd name="T27" fmla="*/ 37 h 42"/>
                <a:gd name="T28" fmla="*/ 23 w 19"/>
                <a:gd name="T29" fmla="*/ 35 h 42"/>
                <a:gd name="T30" fmla="*/ 23 w 19"/>
                <a:gd name="T31" fmla="*/ 30 h 42"/>
                <a:gd name="T32" fmla="*/ 23 w 19"/>
                <a:gd name="T33" fmla="*/ 23 h 42"/>
                <a:gd name="T34" fmla="*/ 23 w 19"/>
                <a:gd name="T35" fmla="*/ 17 h 42"/>
                <a:gd name="T36" fmla="*/ 24 w 19"/>
                <a:gd name="T37" fmla="*/ 14 h 42"/>
                <a:gd name="T38" fmla="*/ 28 w 19"/>
                <a:gd name="T39" fmla="*/ 12 h 42"/>
                <a:gd name="T40" fmla="*/ 30 w 19"/>
                <a:gd name="T41" fmla="*/ 9 h 42"/>
                <a:gd name="T42" fmla="*/ 30 w 19"/>
                <a:gd name="T43" fmla="*/ 3 h 42"/>
                <a:gd name="T44" fmla="*/ 28 w 19"/>
                <a:gd name="T45" fmla="*/ 0 h 42"/>
                <a:gd name="T46" fmla="*/ 24 w 19"/>
                <a:gd name="T47" fmla="*/ 3 h 42"/>
                <a:gd name="T48" fmla="*/ 23 w 19"/>
                <a:gd name="T49" fmla="*/ 7 h 42"/>
                <a:gd name="T50" fmla="*/ 23 w 19"/>
                <a:gd name="T51" fmla="*/ 12 h 42"/>
                <a:gd name="T52" fmla="*/ 19 w 19"/>
                <a:gd name="T53" fmla="*/ 14 h 42"/>
                <a:gd name="T54" fmla="*/ 17 w 19"/>
                <a:gd name="T55" fmla="*/ 17 h 42"/>
                <a:gd name="T56" fmla="*/ 14 w 19"/>
                <a:gd name="T57" fmla="*/ 21 h 42"/>
                <a:gd name="T58" fmla="*/ 10 w 19"/>
                <a:gd name="T59" fmla="*/ 23 h 42"/>
                <a:gd name="T60" fmla="*/ 10 w 19"/>
                <a:gd name="T61" fmla="*/ 30 h 42"/>
                <a:gd name="T62" fmla="*/ 14 w 19"/>
                <a:gd name="T63" fmla="*/ 31 h 42"/>
                <a:gd name="T64" fmla="*/ 17 w 19"/>
                <a:gd name="T65" fmla="*/ 35 h 42"/>
                <a:gd name="T66" fmla="*/ 19 w 19"/>
                <a:gd name="T67" fmla="*/ 37 h 42"/>
                <a:gd name="T68" fmla="*/ 17 w 19"/>
                <a:gd name="T69" fmla="*/ 40 h 42"/>
                <a:gd name="T70" fmla="*/ 14 w 19"/>
                <a:gd name="T71" fmla="*/ 43 h 42"/>
                <a:gd name="T72" fmla="*/ 10 w 19"/>
                <a:gd name="T73" fmla="*/ 45 h 42"/>
                <a:gd name="T74" fmla="*/ 10 w 19"/>
                <a:gd name="T75" fmla="*/ 50 h 42"/>
                <a:gd name="T76" fmla="*/ 14 w 19"/>
                <a:gd name="T77" fmla="*/ 54 h 42"/>
                <a:gd name="T78" fmla="*/ 17 w 19"/>
                <a:gd name="T79" fmla="*/ 50 h 42"/>
                <a:gd name="T80" fmla="*/ 19 w 19"/>
                <a:gd name="T81" fmla="*/ 49 h 42"/>
                <a:gd name="T82" fmla="*/ 19 w 19"/>
                <a:gd name="T83" fmla="*/ 54 h 42"/>
                <a:gd name="T84" fmla="*/ 17 w 19"/>
                <a:gd name="T85" fmla="*/ 57 h 42"/>
                <a:gd name="T86" fmla="*/ 10 w 19"/>
                <a:gd name="T87" fmla="*/ 57 h 42"/>
                <a:gd name="T88" fmla="*/ 9 w 19"/>
                <a:gd name="T89" fmla="*/ 59 h 42"/>
                <a:gd name="T90" fmla="*/ 5 w 19"/>
                <a:gd name="T91" fmla="*/ 63 h 42"/>
                <a:gd name="T92" fmla="*/ 3 w 19"/>
                <a:gd name="T93" fmla="*/ 66 h 42"/>
                <a:gd name="T94" fmla="*/ 0 w 19"/>
                <a:gd name="T95" fmla="*/ 68 h 42"/>
                <a:gd name="T96" fmla="*/ 0 w 19"/>
                <a:gd name="T97" fmla="*/ 73 h 42"/>
                <a:gd name="T98" fmla="*/ 3 w 19"/>
                <a:gd name="T99" fmla="*/ 71 h 4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9" h="42">
                  <a:moveTo>
                    <a:pt x="2" y="41"/>
                  </a:moveTo>
                  <a:cubicBezTo>
                    <a:pt x="2" y="41"/>
                    <a:pt x="3" y="41"/>
                    <a:pt x="3" y="41"/>
                  </a:cubicBezTo>
                  <a:cubicBezTo>
                    <a:pt x="4" y="41"/>
                    <a:pt x="4" y="41"/>
                    <a:pt x="5" y="41"/>
                  </a:cubicBezTo>
                  <a:cubicBezTo>
                    <a:pt x="5" y="40"/>
                    <a:pt x="5" y="40"/>
                    <a:pt x="5" y="39"/>
                  </a:cubicBezTo>
                  <a:cubicBezTo>
                    <a:pt x="5" y="39"/>
                    <a:pt x="6" y="39"/>
                    <a:pt x="6" y="39"/>
                  </a:cubicBezTo>
                  <a:cubicBezTo>
                    <a:pt x="7" y="39"/>
                    <a:pt x="7" y="39"/>
                    <a:pt x="8" y="39"/>
                  </a:cubicBezTo>
                  <a:cubicBezTo>
                    <a:pt x="9" y="39"/>
                    <a:pt x="9" y="39"/>
                    <a:pt x="10" y="39"/>
                  </a:cubicBezTo>
                  <a:cubicBezTo>
                    <a:pt x="11" y="39"/>
                    <a:pt x="12" y="39"/>
                    <a:pt x="13" y="39"/>
                  </a:cubicBezTo>
                  <a:cubicBezTo>
                    <a:pt x="13" y="39"/>
                    <a:pt x="13" y="38"/>
                    <a:pt x="13" y="38"/>
                  </a:cubicBezTo>
                  <a:cubicBezTo>
                    <a:pt x="13" y="38"/>
                    <a:pt x="14" y="38"/>
                    <a:pt x="14" y="38"/>
                  </a:cubicBezTo>
                  <a:cubicBezTo>
                    <a:pt x="14" y="37"/>
                    <a:pt x="14" y="36"/>
                    <a:pt x="14" y="36"/>
                  </a:cubicBezTo>
                  <a:cubicBezTo>
                    <a:pt x="14" y="36"/>
                    <a:pt x="13" y="36"/>
                    <a:pt x="13" y="36"/>
                  </a:cubicBezTo>
                  <a:cubicBezTo>
                    <a:pt x="13" y="35"/>
                    <a:pt x="13" y="35"/>
                    <a:pt x="13" y="34"/>
                  </a:cubicBezTo>
                  <a:cubicBezTo>
                    <a:pt x="13" y="34"/>
                    <a:pt x="13" y="33"/>
                    <a:pt x="13" y="33"/>
                  </a:cubicBezTo>
                  <a:cubicBezTo>
                    <a:pt x="13" y="32"/>
                    <a:pt x="13" y="32"/>
                    <a:pt x="13" y="31"/>
                  </a:cubicBezTo>
                  <a:cubicBezTo>
                    <a:pt x="13" y="31"/>
                    <a:pt x="14" y="31"/>
                    <a:pt x="14" y="31"/>
                  </a:cubicBezTo>
                  <a:cubicBezTo>
                    <a:pt x="14" y="31"/>
                    <a:pt x="14" y="30"/>
                    <a:pt x="14" y="29"/>
                  </a:cubicBezTo>
                  <a:cubicBezTo>
                    <a:pt x="14" y="29"/>
                    <a:pt x="14" y="28"/>
                    <a:pt x="14" y="28"/>
                  </a:cubicBezTo>
                  <a:cubicBezTo>
                    <a:pt x="14" y="27"/>
                    <a:pt x="14" y="27"/>
                    <a:pt x="14" y="26"/>
                  </a:cubicBezTo>
                  <a:cubicBezTo>
                    <a:pt x="15" y="26"/>
                    <a:pt x="15" y="26"/>
                    <a:pt x="16" y="26"/>
                  </a:cubicBezTo>
                  <a:cubicBezTo>
                    <a:pt x="16" y="26"/>
                    <a:pt x="16" y="25"/>
                    <a:pt x="16" y="25"/>
                  </a:cubicBezTo>
                  <a:cubicBezTo>
                    <a:pt x="16" y="25"/>
                    <a:pt x="17" y="25"/>
                    <a:pt x="17" y="25"/>
                  </a:cubicBezTo>
                  <a:cubicBezTo>
                    <a:pt x="17" y="24"/>
                    <a:pt x="17" y="23"/>
                    <a:pt x="17" y="23"/>
                  </a:cubicBezTo>
                  <a:cubicBezTo>
                    <a:pt x="18" y="23"/>
                    <a:pt x="18" y="23"/>
                    <a:pt x="19" y="23"/>
                  </a:cubicBezTo>
                  <a:cubicBezTo>
                    <a:pt x="19" y="22"/>
                    <a:pt x="19" y="22"/>
                    <a:pt x="19" y="21"/>
                  </a:cubicBezTo>
                  <a:cubicBezTo>
                    <a:pt x="18" y="21"/>
                    <a:pt x="18" y="21"/>
                    <a:pt x="17" y="21"/>
                  </a:cubicBezTo>
                  <a:cubicBezTo>
                    <a:pt x="17" y="21"/>
                    <a:pt x="16" y="21"/>
                    <a:pt x="16" y="21"/>
                  </a:cubicBezTo>
                  <a:cubicBezTo>
                    <a:pt x="15" y="21"/>
                    <a:pt x="15" y="21"/>
                    <a:pt x="14" y="21"/>
                  </a:cubicBezTo>
                  <a:cubicBezTo>
                    <a:pt x="14" y="21"/>
                    <a:pt x="14" y="20"/>
                    <a:pt x="14" y="20"/>
                  </a:cubicBezTo>
                  <a:cubicBezTo>
                    <a:pt x="14" y="20"/>
                    <a:pt x="13" y="20"/>
                    <a:pt x="13" y="20"/>
                  </a:cubicBezTo>
                  <a:cubicBezTo>
                    <a:pt x="13" y="19"/>
                    <a:pt x="13" y="19"/>
                    <a:pt x="13" y="18"/>
                  </a:cubicBezTo>
                  <a:cubicBezTo>
                    <a:pt x="13" y="18"/>
                    <a:pt x="13" y="17"/>
                    <a:pt x="13" y="17"/>
                  </a:cubicBezTo>
                  <a:cubicBezTo>
                    <a:pt x="13" y="16"/>
                    <a:pt x="13" y="15"/>
                    <a:pt x="13" y="15"/>
                  </a:cubicBezTo>
                  <a:cubicBezTo>
                    <a:pt x="13" y="14"/>
                    <a:pt x="13" y="14"/>
                    <a:pt x="13" y="13"/>
                  </a:cubicBezTo>
                  <a:cubicBezTo>
                    <a:pt x="13" y="13"/>
                    <a:pt x="13" y="12"/>
                    <a:pt x="13" y="12"/>
                  </a:cubicBezTo>
                  <a:cubicBezTo>
                    <a:pt x="13" y="11"/>
                    <a:pt x="13" y="11"/>
                    <a:pt x="13" y="10"/>
                  </a:cubicBezTo>
                  <a:cubicBezTo>
                    <a:pt x="13" y="10"/>
                    <a:pt x="13" y="9"/>
                    <a:pt x="13" y="8"/>
                  </a:cubicBezTo>
                  <a:cubicBezTo>
                    <a:pt x="13" y="8"/>
                    <a:pt x="14" y="8"/>
                    <a:pt x="14" y="8"/>
                  </a:cubicBezTo>
                  <a:cubicBezTo>
                    <a:pt x="14" y="8"/>
                    <a:pt x="14" y="7"/>
                    <a:pt x="14" y="7"/>
                  </a:cubicBezTo>
                  <a:cubicBezTo>
                    <a:pt x="15" y="7"/>
                    <a:pt x="15" y="7"/>
                    <a:pt x="16" y="7"/>
                  </a:cubicBezTo>
                  <a:cubicBezTo>
                    <a:pt x="16" y="6"/>
                    <a:pt x="16" y="6"/>
                    <a:pt x="16" y="5"/>
                  </a:cubicBezTo>
                  <a:cubicBezTo>
                    <a:pt x="16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7" y="3"/>
                    <a:pt x="17" y="3"/>
                    <a:pt x="17" y="2"/>
                  </a:cubicBezTo>
                  <a:cubicBezTo>
                    <a:pt x="17" y="2"/>
                    <a:pt x="17" y="1"/>
                    <a:pt x="17" y="0"/>
                  </a:cubicBezTo>
                  <a:cubicBezTo>
                    <a:pt x="17" y="0"/>
                    <a:pt x="16" y="0"/>
                    <a:pt x="16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1"/>
                    <a:pt x="14" y="2"/>
                    <a:pt x="14" y="2"/>
                  </a:cubicBezTo>
                  <a:cubicBezTo>
                    <a:pt x="14" y="2"/>
                    <a:pt x="13" y="2"/>
                    <a:pt x="13" y="2"/>
                  </a:cubicBezTo>
                  <a:cubicBezTo>
                    <a:pt x="13" y="3"/>
                    <a:pt x="13" y="3"/>
                    <a:pt x="13" y="4"/>
                  </a:cubicBezTo>
                  <a:cubicBezTo>
                    <a:pt x="13" y="4"/>
                    <a:pt x="13" y="5"/>
                    <a:pt x="13" y="5"/>
                  </a:cubicBezTo>
                  <a:cubicBezTo>
                    <a:pt x="13" y="6"/>
                    <a:pt x="13" y="6"/>
                    <a:pt x="13" y="7"/>
                  </a:cubicBezTo>
                  <a:cubicBezTo>
                    <a:pt x="12" y="7"/>
                    <a:pt x="12" y="7"/>
                    <a:pt x="11" y="7"/>
                  </a:cubicBezTo>
                  <a:cubicBezTo>
                    <a:pt x="11" y="7"/>
                    <a:pt x="11" y="8"/>
                    <a:pt x="11" y="8"/>
                  </a:cubicBezTo>
                  <a:cubicBezTo>
                    <a:pt x="11" y="9"/>
                    <a:pt x="11" y="10"/>
                    <a:pt x="11" y="10"/>
                  </a:cubicBezTo>
                  <a:cubicBezTo>
                    <a:pt x="11" y="10"/>
                    <a:pt x="10" y="10"/>
                    <a:pt x="10" y="10"/>
                  </a:cubicBezTo>
                  <a:cubicBezTo>
                    <a:pt x="9" y="10"/>
                    <a:pt x="9" y="10"/>
                    <a:pt x="8" y="10"/>
                  </a:cubicBezTo>
                  <a:cubicBezTo>
                    <a:pt x="8" y="11"/>
                    <a:pt x="8" y="11"/>
                    <a:pt x="8" y="12"/>
                  </a:cubicBezTo>
                  <a:cubicBezTo>
                    <a:pt x="7" y="12"/>
                    <a:pt x="7" y="12"/>
                    <a:pt x="6" y="12"/>
                  </a:cubicBezTo>
                  <a:cubicBezTo>
                    <a:pt x="6" y="12"/>
                    <a:pt x="6" y="13"/>
                    <a:pt x="6" y="13"/>
                  </a:cubicBezTo>
                  <a:cubicBezTo>
                    <a:pt x="6" y="14"/>
                    <a:pt x="6" y="14"/>
                    <a:pt x="6" y="15"/>
                  </a:cubicBezTo>
                  <a:cubicBezTo>
                    <a:pt x="6" y="15"/>
                    <a:pt x="6" y="16"/>
                    <a:pt x="6" y="17"/>
                  </a:cubicBezTo>
                  <a:cubicBezTo>
                    <a:pt x="6" y="17"/>
                    <a:pt x="6" y="18"/>
                    <a:pt x="6" y="18"/>
                  </a:cubicBezTo>
                  <a:cubicBezTo>
                    <a:pt x="7" y="18"/>
                    <a:pt x="7" y="18"/>
                    <a:pt x="8" y="18"/>
                  </a:cubicBezTo>
                  <a:cubicBezTo>
                    <a:pt x="8" y="19"/>
                    <a:pt x="8" y="19"/>
                    <a:pt x="8" y="20"/>
                  </a:cubicBezTo>
                  <a:cubicBezTo>
                    <a:pt x="9" y="20"/>
                    <a:pt x="9" y="20"/>
                    <a:pt x="10" y="20"/>
                  </a:cubicBezTo>
                  <a:cubicBezTo>
                    <a:pt x="10" y="20"/>
                    <a:pt x="11" y="20"/>
                    <a:pt x="11" y="20"/>
                  </a:cubicBezTo>
                  <a:cubicBezTo>
                    <a:pt x="11" y="20"/>
                    <a:pt x="11" y="21"/>
                    <a:pt x="11" y="21"/>
                  </a:cubicBezTo>
                  <a:cubicBezTo>
                    <a:pt x="11" y="22"/>
                    <a:pt x="11" y="22"/>
                    <a:pt x="11" y="23"/>
                  </a:cubicBezTo>
                  <a:cubicBezTo>
                    <a:pt x="11" y="23"/>
                    <a:pt x="10" y="23"/>
                    <a:pt x="10" y="23"/>
                  </a:cubicBezTo>
                  <a:cubicBezTo>
                    <a:pt x="10" y="23"/>
                    <a:pt x="10" y="24"/>
                    <a:pt x="10" y="25"/>
                  </a:cubicBezTo>
                  <a:cubicBezTo>
                    <a:pt x="9" y="25"/>
                    <a:pt x="9" y="25"/>
                    <a:pt x="8" y="25"/>
                  </a:cubicBezTo>
                  <a:cubicBezTo>
                    <a:pt x="8" y="25"/>
                    <a:pt x="8" y="26"/>
                    <a:pt x="8" y="26"/>
                  </a:cubicBezTo>
                  <a:cubicBezTo>
                    <a:pt x="7" y="26"/>
                    <a:pt x="7" y="26"/>
                    <a:pt x="6" y="26"/>
                  </a:cubicBezTo>
                  <a:cubicBezTo>
                    <a:pt x="6" y="27"/>
                    <a:pt x="6" y="27"/>
                    <a:pt x="6" y="28"/>
                  </a:cubicBezTo>
                  <a:cubicBezTo>
                    <a:pt x="6" y="28"/>
                    <a:pt x="6" y="29"/>
                    <a:pt x="6" y="29"/>
                  </a:cubicBezTo>
                  <a:cubicBezTo>
                    <a:pt x="6" y="30"/>
                    <a:pt x="6" y="31"/>
                    <a:pt x="6" y="31"/>
                  </a:cubicBezTo>
                  <a:cubicBezTo>
                    <a:pt x="7" y="31"/>
                    <a:pt x="7" y="31"/>
                    <a:pt x="8" y="31"/>
                  </a:cubicBezTo>
                  <a:cubicBezTo>
                    <a:pt x="8" y="31"/>
                    <a:pt x="8" y="30"/>
                    <a:pt x="8" y="29"/>
                  </a:cubicBezTo>
                  <a:cubicBezTo>
                    <a:pt x="9" y="29"/>
                    <a:pt x="9" y="29"/>
                    <a:pt x="10" y="29"/>
                  </a:cubicBezTo>
                  <a:cubicBezTo>
                    <a:pt x="10" y="29"/>
                    <a:pt x="10" y="28"/>
                    <a:pt x="10" y="28"/>
                  </a:cubicBezTo>
                  <a:cubicBezTo>
                    <a:pt x="10" y="28"/>
                    <a:pt x="11" y="28"/>
                    <a:pt x="11" y="28"/>
                  </a:cubicBezTo>
                  <a:cubicBezTo>
                    <a:pt x="11" y="28"/>
                    <a:pt x="11" y="29"/>
                    <a:pt x="11" y="29"/>
                  </a:cubicBezTo>
                  <a:cubicBezTo>
                    <a:pt x="11" y="30"/>
                    <a:pt x="11" y="31"/>
                    <a:pt x="11" y="31"/>
                  </a:cubicBezTo>
                  <a:cubicBezTo>
                    <a:pt x="11" y="32"/>
                    <a:pt x="11" y="32"/>
                    <a:pt x="11" y="33"/>
                  </a:cubicBezTo>
                  <a:cubicBezTo>
                    <a:pt x="11" y="33"/>
                    <a:pt x="10" y="33"/>
                    <a:pt x="10" y="33"/>
                  </a:cubicBezTo>
                  <a:cubicBezTo>
                    <a:pt x="9" y="33"/>
                    <a:pt x="9" y="33"/>
                    <a:pt x="8" y="33"/>
                  </a:cubicBezTo>
                  <a:cubicBezTo>
                    <a:pt x="7" y="33"/>
                    <a:pt x="7" y="33"/>
                    <a:pt x="6" y="33"/>
                  </a:cubicBezTo>
                  <a:cubicBezTo>
                    <a:pt x="6" y="33"/>
                    <a:pt x="6" y="34"/>
                    <a:pt x="6" y="34"/>
                  </a:cubicBezTo>
                  <a:cubicBezTo>
                    <a:pt x="6" y="34"/>
                    <a:pt x="5" y="34"/>
                    <a:pt x="5" y="34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4" y="36"/>
                    <a:pt x="4" y="36"/>
                    <a:pt x="3" y="36"/>
                  </a:cubicBezTo>
                  <a:cubicBezTo>
                    <a:pt x="3" y="36"/>
                    <a:pt x="2" y="36"/>
                    <a:pt x="2" y="36"/>
                  </a:cubicBezTo>
                  <a:cubicBezTo>
                    <a:pt x="2" y="36"/>
                    <a:pt x="2" y="37"/>
                    <a:pt x="2" y="38"/>
                  </a:cubicBezTo>
                  <a:cubicBezTo>
                    <a:pt x="2" y="38"/>
                    <a:pt x="2" y="39"/>
                    <a:pt x="2" y="39"/>
                  </a:cubicBezTo>
                  <a:cubicBezTo>
                    <a:pt x="1" y="39"/>
                    <a:pt x="1" y="39"/>
                    <a:pt x="0" y="39"/>
                  </a:cubicBezTo>
                  <a:cubicBezTo>
                    <a:pt x="0" y="40"/>
                    <a:pt x="0" y="40"/>
                    <a:pt x="0" y="41"/>
                  </a:cubicBezTo>
                  <a:cubicBezTo>
                    <a:pt x="0" y="41"/>
                    <a:pt x="0" y="42"/>
                    <a:pt x="0" y="42"/>
                  </a:cubicBezTo>
                  <a:cubicBezTo>
                    <a:pt x="1" y="42"/>
                    <a:pt x="1" y="42"/>
                    <a:pt x="2" y="42"/>
                  </a:cubicBezTo>
                  <a:cubicBezTo>
                    <a:pt x="2" y="42"/>
                    <a:pt x="2" y="41"/>
                    <a:pt x="2" y="41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54" name="Freeform 41031"/>
            <p:cNvSpPr>
              <a:spLocks/>
            </p:cNvSpPr>
            <p:nvPr/>
          </p:nvSpPr>
          <p:spPr bwMode="auto">
            <a:xfrm>
              <a:off x="4265" y="1193"/>
              <a:ext cx="29" cy="24"/>
            </a:xfrm>
            <a:custGeom>
              <a:avLst/>
              <a:gdLst>
                <a:gd name="T0" fmla="*/ 24 w 17"/>
                <a:gd name="T1" fmla="*/ 14 h 14"/>
                <a:gd name="T2" fmla="*/ 20 w 17"/>
                <a:gd name="T3" fmla="*/ 14 h 14"/>
                <a:gd name="T4" fmla="*/ 19 w 17"/>
                <a:gd name="T5" fmla="*/ 14 h 14"/>
                <a:gd name="T6" fmla="*/ 19 w 17"/>
                <a:gd name="T7" fmla="*/ 10 h 14"/>
                <a:gd name="T8" fmla="*/ 15 w 17"/>
                <a:gd name="T9" fmla="*/ 10 h 14"/>
                <a:gd name="T10" fmla="*/ 14 w 17"/>
                <a:gd name="T11" fmla="*/ 10 h 14"/>
                <a:gd name="T12" fmla="*/ 10 w 17"/>
                <a:gd name="T13" fmla="*/ 10 h 14"/>
                <a:gd name="T14" fmla="*/ 10 w 17"/>
                <a:gd name="T15" fmla="*/ 7 h 14"/>
                <a:gd name="T16" fmla="*/ 7 w 17"/>
                <a:gd name="T17" fmla="*/ 7 h 14"/>
                <a:gd name="T18" fmla="*/ 7 w 17"/>
                <a:gd name="T19" fmla="*/ 5 h 14"/>
                <a:gd name="T20" fmla="*/ 7 w 17"/>
                <a:gd name="T21" fmla="*/ 2 h 14"/>
                <a:gd name="T22" fmla="*/ 5 w 17"/>
                <a:gd name="T23" fmla="*/ 2 h 14"/>
                <a:gd name="T24" fmla="*/ 5 w 17"/>
                <a:gd name="T25" fmla="*/ 0 h 14"/>
                <a:gd name="T26" fmla="*/ 2 w 17"/>
                <a:gd name="T27" fmla="*/ 0 h 14"/>
                <a:gd name="T28" fmla="*/ 0 w 17"/>
                <a:gd name="T29" fmla="*/ 0 h 14"/>
                <a:gd name="T30" fmla="*/ 0 w 17"/>
                <a:gd name="T31" fmla="*/ 2 h 14"/>
                <a:gd name="T32" fmla="*/ 0 w 17"/>
                <a:gd name="T33" fmla="*/ 5 h 14"/>
                <a:gd name="T34" fmla="*/ 0 w 17"/>
                <a:gd name="T35" fmla="*/ 7 h 14"/>
                <a:gd name="T36" fmla="*/ 2 w 17"/>
                <a:gd name="T37" fmla="*/ 7 h 14"/>
                <a:gd name="T38" fmla="*/ 2 w 17"/>
                <a:gd name="T39" fmla="*/ 10 h 14"/>
                <a:gd name="T40" fmla="*/ 5 w 17"/>
                <a:gd name="T41" fmla="*/ 10 h 14"/>
                <a:gd name="T42" fmla="*/ 5 w 17"/>
                <a:gd name="T43" fmla="*/ 14 h 14"/>
                <a:gd name="T44" fmla="*/ 7 w 17"/>
                <a:gd name="T45" fmla="*/ 14 h 14"/>
                <a:gd name="T46" fmla="*/ 7 w 17"/>
                <a:gd name="T47" fmla="*/ 15 h 14"/>
                <a:gd name="T48" fmla="*/ 10 w 17"/>
                <a:gd name="T49" fmla="*/ 15 h 14"/>
                <a:gd name="T50" fmla="*/ 14 w 17"/>
                <a:gd name="T51" fmla="*/ 15 h 14"/>
                <a:gd name="T52" fmla="*/ 15 w 17"/>
                <a:gd name="T53" fmla="*/ 15 h 14"/>
                <a:gd name="T54" fmla="*/ 15 w 17"/>
                <a:gd name="T55" fmla="*/ 19 h 14"/>
                <a:gd name="T56" fmla="*/ 15 w 17"/>
                <a:gd name="T57" fmla="*/ 22 h 14"/>
                <a:gd name="T58" fmla="*/ 15 w 17"/>
                <a:gd name="T59" fmla="*/ 24 h 14"/>
                <a:gd name="T60" fmla="*/ 19 w 17"/>
                <a:gd name="T61" fmla="*/ 24 h 14"/>
                <a:gd name="T62" fmla="*/ 20 w 17"/>
                <a:gd name="T63" fmla="*/ 24 h 14"/>
                <a:gd name="T64" fmla="*/ 24 w 17"/>
                <a:gd name="T65" fmla="*/ 24 h 14"/>
                <a:gd name="T66" fmla="*/ 24 w 17"/>
                <a:gd name="T67" fmla="*/ 22 h 14"/>
                <a:gd name="T68" fmla="*/ 24 w 17"/>
                <a:gd name="T69" fmla="*/ 19 h 14"/>
                <a:gd name="T70" fmla="*/ 26 w 17"/>
                <a:gd name="T71" fmla="*/ 19 h 14"/>
                <a:gd name="T72" fmla="*/ 26 w 17"/>
                <a:gd name="T73" fmla="*/ 15 h 14"/>
                <a:gd name="T74" fmla="*/ 29 w 17"/>
                <a:gd name="T75" fmla="*/ 15 h 14"/>
                <a:gd name="T76" fmla="*/ 29 w 17"/>
                <a:gd name="T77" fmla="*/ 14 h 14"/>
                <a:gd name="T78" fmla="*/ 26 w 17"/>
                <a:gd name="T79" fmla="*/ 14 h 14"/>
                <a:gd name="T80" fmla="*/ 24 w 17"/>
                <a:gd name="T81" fmla="*/ 14 h 1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7" h="14">
                  <a:moveTo>
                    <a:pt x="14" y="8"/>
                  </a:moveTo>
                  <a:cubicBezTo>
                    <a:pt x="13" y="8"/>
                    <a:pt x="13" y="8"/>
                    <a:pt x="12" y="8"/>
                  </a:cubicBezTo>
                  <a:cubicBezTo>
                    <a:pt x="12" y="8"/>
                    <a:pt x="11" y="8"/>
                    <a:pt x="11" y="8"/>
                  </a:cubicBezTo>
                  <a:cubicBezTo>
                    <a:pt x="11" y="7"/>
                    <a:pt x="11" y="7"/>
                    <a:pt x="11" y="6"/>
                  </a:cubicBezTo>
                  <a:cubicBezTo>
                    <a:pt x="10" y="6"/>
                    <a:pt x="10" y="6"/>
                    <a:pt x="9" y="6"/>
                  </a:cubicBezTo>
                  <a:cubicBezTo>
                    <a:pt x="9" y="6"/>
                    <a:pt x="8" y="6"/>
                    <a:pt x="8" y="6"/>
                  </a:cubicBezTo>
                  <a:cubicBezTo>
                    <a:pt x="7" y="6"/>
                    <a:pt x="6" y="6"/>
                    <a:pt x="6" y="6"/>
                  </a:cubicBezTo>
                  <a:cubicBezTo>
                    <a:pt x="6" y="6"/>
                    <a:pt x="6" y="5"/>
                    <a:pt x="6" y="4"/>
                  </a:cubicBezTo>
                  <a:cubicBezTo>
                    <a:pt x="5" y="4"/>
                    <a:pt x="5" y="4"/>
                    <a:pt x="4" y="4"/>
                  </a:cubicBezTo>
                  <a:cubicBezTo>
                    <a:pt x="4" y="4"/>
                    <a:pt x="4" y="3"/>
                    <a:pt x="4" y="3"/>
                  </a:cubicBezTo>
                  <a:cubicBezTo>
                    <a:pt x="4" y="2"/>
                    <a:pt x="4" y="2"/>
                    <a:pt x="4" y="1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2" y="6"/>
                    <a:pt x="2" y="6"/>
                    <a:pt x="3" y="6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4" y="8"/>
                    <a:pt x="4" y="8"/>
                  </a:cubicBezTo>
                  <a:cubicBezTo>
                    <a:pt x="4" y="8"/>
                    <a:pt x="4" y="9"/>
                    <a:pt x="4" y="9"/>
                  </a:cubicBezTo>
                  <a:cubicBezTo>
                    <a:pt x="5" y="9"/>
                    <a:pt x="5" y="9"/>
                    <a:pt x="6" y="9"/>
                  </a:cubicBezTo>
                  <a:cubicBezTo>
                    <a:pt x="6" y="9"/>
                    <a:pt x="7" y="9"/>
                    <a:pt x="8" y="9"/>
                  </a:cubicBezTo>
                  <a:cubicBezTo>
                    <a:pt x="8" y="9"/>
                    <a:pt x="9" y="9"/>
                    <a:pt x="9" y="9"/>
                  </a:cubicBezTo>
                  <a:cubicBezTo>
                    <a:pt x="9" y="10"/>
                    <a:pt x="9" y="10"/>
                    <a:pt x="9" y="11"/>
                  </a:cubicBezTo>
                  <a:cubicBezTo>
                    <a:pt x="9" y="12"/>
                    <a:pt x="9" y="12"/>
                    <a:pt x="9" y="13"/>
                  </a:cubicBezTo>
                  <a:cubicBezTo>
                    <a:pt x="9" y="13"/>
                    <a:pt x="9" y="14"/>
                    <a:pt x="9" y="14"/>
                  </a:cubicBezTo>
                  <a:cubicBezTo>
                    <a:pt x="10" y="14"/>
                    <a:pt x="10" y="14"/>
                    <a:pt x="11" y="14"/>
                  </a:cubicBezTo>
                  <a:cubicBezTo>
                    <a:pt x="11" y="14"/>
                    <a:pt x="12" y="14"/>
                    <a:pt x="12" y="14"/>
                  </a:cubicBezTo>
                  <a:cubicBezTo>
                    <a:pt x="13" y="14"/>
                    <a:pt x="13" y="14"/>
                    <a:pt x="14" y="14"/>
                  </a:cubicBezTo>
                  <a:cubicBezTo>
                    <a:pt x="14" y="14"/>
                    <a:pt x="14" y="13"/>
                    <a:pt x="14" y="13"/>
                  </a:cubicBezTo>
                  <a:cubicBezTo>
                    <a:pt x="14" y="12"/>
                    <a:pt x="14" y="12"/>
                    <a:pt x="14" y="11"/>
                  </a:cubicBezTo>
                  <a:cubicBezTo>
                    <a:pt x="14" y="11"/>
                    <a:pt x="15" y="11"/>
                    <a:pt x="15" y="11"/>
                  </a:cubicBezTo>
                  <a:cubicBezTo>
                    <a:pt x="15" y="10"/>
                    <a:pt x="15" y="10"/>
                    <a:pt x="15" y="9"/>
                  </a:cubicBezTo>
                  <a:cubicBezTo>
                    <a:pt x="16" y="9"/>
                    <a:pt x="16" y="9"/>
                    <a:pt x="17" y="9"/>
                  </a:cubicBezTo>
                  <a:cubicBezTo>
                    <a:pt x="17" y="9"/>
                    <a:pt x="17" y="8"/>
                    <a:pt x="17" y="8"/>
                  </a:cubicBezTo>
                  <a:cubicBezTo>
                    <a:pt x="16" y="8"/>
                    <a:pt x="16" y="8"/>
                    <a:pt x="15" y="8"/>
                  </a:cubicBezTo>
                  <a:cubicBezTo>
                    <a:pt x="15" y="8"/>
                    <a:pt x="14" y="8"/>
                    <a:pt x="14" y="8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55" name="Freeform 41032"/>
            <p:cNvSpPr>
              <a:spLocks/>
            </p:cNvSpPr>
            <p:nvPr/>
          </p:nvSpPr>
          <p:spPr bwMode="auto">
            <a:xfrm>
              <a:off x="4111" y="1066"/>
              <a:ext cx="4" cy="3"/>
            </a:xfrm>
            <a:custGeom>
              <a:avLst/>
              <a:gdLst>
                <a:gd name="T0" fmla="*/ 0 w 2"/>
                <a:gd name="T1" fmla="*/ 3 h 2"/>
                <a:gd name="T2" fmla="*/ 4 w 2"/>
                <a:gd name="T3" fmla="*/ 3 h 2"/>
                <a:gd name="T4" fmla="*/ 4 w 2"/>
                <a:gd name="T5" fmla="*/ 0 h 2"/>
                <a:gd name="T6" fmla="*/ 0 w 2"/>
                <a:gd name="T7" fmla="*/ 0 h 2"/>
                <a:gd name="T8" fmla="*/ 0 w 2"/>
                <a:gd name="T9" fmla="*/ 3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1" y="2"/>
                    <a:pt x="1" y="2"/>
                    <a:pt x="2" y="2"/>
                  </a:cubicBezTo>
                  <a:cubicBezTo>
                    <a:pt x="2" y="1"/>
                    <a:pt x="2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56" name="Freeform 41033"/>
            <p:cNvSpPr>
              <a:spLocks/>
            </p:cNvSpPr>
            <p:nvPr/>
          </p:nvSpPr>
          <p:spPr bwMode="auto">
            <a:xfrm>
              <a:off x="4103" y="1043"/>
              <a:ext cx="3" cy="5"/>
            </a:xfrm>
            <a:custGeom>
              <a:avLst/>
              <a:gdLst>
                <a:gd name="T0" fmla="*/ 3 w 2"/>
                <a:gd name="T1" fmla="*/ 3 h 3"/>
                <a:gd name="T2" fmla="*/ 3 w 2"/>
                <a:gd name="T3" fmla="*/ 0 h 3"/>
                <a:gd name="T4" fmla="*/ 0 w 2"/>
                <a:gd name="T5" fmla="*/ 0 h 3"/>
                <a:gd name="T6" fmla="*/ 0 w 2"/>
                <a:gd name="T7" fmla="*/ 3 h 3"/>
                <a:gd name="T8" fmla="*/ 0 w 2"/>
                <a:gd name="T9" fmla="*/ 5 h 3"/>
                <a:gd name="T10" fmla="*/ 3 w 2"/>
                <a:gd name="T11" fmla="*/ 5 h 3"/>
                <a:gd name="T12" fmla="*/ 3 w 2"/>
                <a:gd name="T13" fmla="*/ 3 h 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" h="3">
                  <a:moveTo>
                    <a:pt x="2" y="2"/>
                  </a:moveTo>
                  <a:cubicBezTo>
                    <a:pt x="2" y="1"/>
                    <a:pt x="2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2" y="2"/>
                    <a:pt x="2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57" name="Freeform 41034"/>
            <p:cNvSpPr>
              <a:spLocks/>
            </p:cNvSpPr>
            <p:nvPr/>
          </p:nvSpPr>
          <p:spPr bwMode="auto">
            <a:xfrm>
              <a:off x="4106" y="1048"/>
              <a:ext cx="5" cy="13"/>
            </a:xfrm>
            <a:custGeom>
              <a:avLst/>
              <a:gdLst>
                <a:gd name="T0" fmla="*/ 0 w 3"/>
                <a:gd name="T1" fmla="*/ 7 h 7"/>
                <a:gd name="T2" fmla="*/ 0 w 3"/>
                <a:gd name="T3" fmla="*/ 9 h 7"/>
                <a:gd name="T4" fmla="*/ 2 w 3"/>
                <a:gd name="T5" fmla="*/ 9 h 7"/>
                <a:gd name="T6" fmla="*/ 2 w 3"/>
                <a:gd name="T7" fmla="*/ 13 h 7"/>
                <a:gd name="T8" fmla="*/ 5 w 3"/>
                <a:gd name="T9" fmla="*/ 13 h 7"/>
                <a:gd name="T10" fmla="*/ 5 w 3"/>
                <a:gd name="T11" fmla="*/ 9 h 7"/>
                <a:gd name="T12" fmla="*/ 5 w 3"/>
                <a:gd name="T13" fmla="*/ 7 h 7"/>
                <a:gd name="T14" fmla="*/ 2 w 3"/>
                <a:gd name="T15" fmla="*/ 7 h 7"/>
                <a:gd name="T16" fmla="*/ 2 w 3"/>
                <a:gd name="T17" fmla="*/ 4 h 7"/>
                <a:gd name="T18" fmla="*/ 2 w 3"/>
                <a:gd name="T19" fmla="*/ 0 h 7"/>
                <a:gd name="T20" fmla="*/ 0 w 3"/>
                <a:gd name="T21" fmla="*/ 0 h 7"/>
                <a:gd name="T22" fmla="*/ 0 w 3"/>
                <a:gd name="T23" fmla="*/ 4 h 7"/>
                <a:gd name="T24" fmla="*/ 0 w 3"/>
                <a:gd name="T25" fmla="*/ 7 h 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7">
                  <a:moveTo>
                    <a:pt x="0" y="4"/>
                  </a:move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1" y="5"/>
                    <a:pt x="1" y="5"/>
                  </a:cubicBezTo>
                  <a:cubicBezTo>
                    <a:pt x="1" y="6"/>
                    <a:pt x="1" y="6"/>
                    <a:pt x="1" y="7"/>
                  </a:cubicBezTo>
                  <a:cubicBezTo>
                    <a:pt x="2" y="7"/>
                    <a:pt x="2" y="7"/>
                    <a:pt x="3" y="7"/>
                  </a:cubicBezTo>
                  <a:cubicBezTo>
                    <a:pt x="3" y="6"/>
                    <a:pt x="3" y="6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58" name="Freeform 41035"/>
            <p:cNvSpPr>
              <a:spLocks/>
            </p:cNvSpPr>
            <p:nvPr/>
          </p:nvSpPr>
          <p:spPr bwMode="auto">
            <a:xfrm>
              <a:off x="3782" y="1395"/>
              <a:ext cx="2" cy="3"/>
            </a:xfrm>
            <a:custGeom>
              <a:avLst/>
              <a:gdLst>
                <a:gd name="T0" fmla="*/ 0 w 1"/>
                <a:gd name="T1" fmla="*/ 3 h 2"/>
                <a:gd name="T2" fmla="*/ 2 w 1"/>
                <a:gd name="T3" fmla="*/ 3 h 2"/>
                <a:gd name="T4" fmla="*/ 2 w 1"/>
                <a:gd name="T5" fmla="*/ 0 h 2"/>
                <a:gd name="T6" fmla="*/ 0 w 1"/>
                <a:gd name="T7" fmla="*/ 0 h 2"/>
                <a:gd name="T8" fmla="*/ 0 w 1"/>
                <a:gd name="T9" fmla="*/ 3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2"/>
                    <a:pt x="1" y="2"/>
                    <a:pt x="1" y="2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59" name="Freeform 41036"/>
            <p:cNvSpPr>
              <a:spLocks/>
            </p:cNvSpPr>
            <p:nvPr/>
          </p:nvSpPr>
          <p:spPr bwMode="auto">
            <a:xfrm>
              <a:off x="3739" y="937"/>
              <a:ext cx="21" cy="10"/>
            </a:xfrm>
            <a:custGeom>
              <a:avLst/>
              <a:gdLst>
                <a:gd name="T0" fmla="*/ 2 w 12"/>
                <a:gd name="T1" fmla="*/ 5 h 6"/>
                <a:gd name="T2" fmla="*/ 5 w 12"/>
                <a:gd name="T3" fmla="*/ 5 h 6"/>
                <a:gd name="T4" fmla="*/ 7 w 12"/>
                <a:gd name="T5" fmla="*/ 5 h 6"/>
                <a:gd name="T6" fmla="*/ 7 w 12"/>
                <a:gd name="T7" fmla="*/ 8 h 6"/>
                <a:gd name="T8" fmla="*/ 11 w 12"/>
                <a:gd name="T9" fmla="*/ 8 h 6"/>
                <a:gd name="T10" fmla="*/ 12 w 12"/>
                <a:gd name="T11" fmla="*/ 8 h 6"/>
                <a:gd name="T12" fmla="*/ 12 w 12"/>
                <a:gd name="T13" fmla="*/ 10 h 6"/>
                <a:gd name="T14" fmla="*/ 16 w 12"/>
                <a:gd name="T15" fmla="*/ 10 h 6"/>
                <a:gd name="T16" fmla="*/ 19 w 12"/>
                <a:gd name="T17" fmla="*/ 10 h 6"/>
                <a:gd name="T18" fmla="*/ 19 w 12"/>
                <a:gd name="T19" fmla="*/ 8 h 6"/>
                <a:gd name="T20" fmla="*/ 21 w 12"/>
                <a:gd name="T21" fmla="*/ 8 h 6"/>
                <a:gd name="T22" fmla="*/ 21 w 12"/>
                <a:gd name="T23" fmla="*/ 5 h 6"/>
                <a:gd name="T24" fmla="*/ 19 w 12"/>
                <a:gd name="T25" fmla="*/ 5 h 6"/>
                <a:gd name="T26" fmla="*/ 19 w 12"/>
                <a:gd name="T27" fmla="*/ 2 h 6"/>
                <a:gd name="T28" fmla="*/ 16 w 12"/>
                <a:gd name="T29" fmla="*/ 2 h 6"/>
                <a:gd name="T30" fmla="*/ 12 w 12"/>
                <a:gd name="T31" fmla="*/ 2 h 6"/>
                <a:gd name="T32" fmla="*/ 11 w 12"/>
                <a:gd name="T33" fmla="*/ 2 h 6"/>
                <a:gd name="T34" fmla="*/ 7 w 12"/>
                <a:gd name="T35" fmla="*/ 2 h 6"/>
                <a:gd name="T36" fmla="*/ 5 w 12"/>
                <a:gd name="T37" fmla="*/ 2 h 6"/>
                <a:gd name="T38" fmla="*/ 5 w 12"/>
                <a:gd name="T39" fmla="*/ 0 h 6"/>
                <a:gd name="T40" fmla="*/ 2 w 12"/>
                <a:gd name="T41" fmla="*/ 0 h 6"/>
                <a:gd name="T42" fmla="*/ 0 w 12"/>
                <a:gd name="T43" fmla="*/ 0 h 6"/>
                <a:gd name="T44" fmla="*/ 0 w 12"/>
                <a:gd name="T45" fmla="*/ 2 h 6"/>
                <a:gd name="T46" fmla="*/ 2 w 12"/>
                <a:gd name="T47" fmla="*/ 2 h 6"/>
                <a:gd name="T48" fmla="*/ 2 w 12"/>
                <a:gd name="T49" fmla="*/ 5 h 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2" h="6">
                  <a:moveTo>
                    <a:pt x="1" y="3"/>
                  </a:moveTo>
                  <a:cubicBezTo>
                    <a:pt x="2" y="3"/>
                    <a:pt x="2" y="3"/>
                    <a:pt x="3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4" y="4"/>
                    <a:pt x="4" y="4"/>
                    <a:pt x="4" y="5"/>
                  </a:cubicBezTo>
                  <a:cubicBezTo>
                    <a:pt x="5" y="5"/>
                    <a:pt x="5" y="5"/>
                    <a:pt x="6" y="5"/>
                  </a:cubicBezTo>
                  <a:cubicBezTo>
                    <a:pt x="6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8" y="6"/>
                    <a:pt x="9" y="6"/>
                    <a:pt x="9" y="6"/>
                  </a:cubicBezTo>
                  <a:cubicBezTo>
                    <a:pt x="10" y="6"/>
                    <a:pt x="10" y="6"/>
                    <a:pt x="11" y="6"/>
                  </a:cubicBezTo>
                  <a:cubicBezTo>
                    <a:pt x="11" y="6"/>
                    <a:pt x="11" y="5"/>
                    <a:pt x="11" y="5"/>
                  </a:cubicBezTo>
                  <a:cubicBezTo>
                    <a:pt x="11" y="5"/>
                    <a:pt x="12" y="5"/>
                    <a:pt x="12" y="5"/>
                  </a:cubicBezTo>
                  <a:cubicBezTo>
                    <a:pt x="12" y="4"/>
                    <a:pt x="12" y="4"/>
                    <a:pt x="12" y="3"/>
                  </a:cubicBezTo>
                  <a:cubicBezTo>
                    <a:pt x="12" y="3"/>
                    <a:pt x="11" y="3"/>
                    <a:pt x="11" y="3"/>
                  </a:cubicBezTo>
                  <a:cubicBezTo>
                    <a:pt x="11" y="3"/>
                    <a:pt x="11" y="2"/>
                    <a:pt x="11" y="1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9" y="1"/>
                    <a:pt x="8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2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60" name="Freeform 41037"/>
            <p:cNvSpPr>
              <a:spLocks/>
            </p:cNvSpPr>
            <p:nvPr/>
          </p:nvSpPr>
          <p:spPr bwMode="auto">
            <a:xfrm>
              <a:off x="3765" y="939"/>
              <a:ext cx="9" cy="12"/>
            </a:xfrm>
            <a:custGeom>
              <a:avLst/>
              <a:gdLst>
                <a:gd name="T0" fmla="*/ 4 w 5"/>
                <a:gd name="T1" fmla="*/ 9 h 7"/>
                <a:gd name="T2" fmla="*/ 7 w 5"/>
                <a:gd name="T3" fmla="*/ 9 h 7"/>
                <a:gd name="T4" fmla="*/ 9 w 5"/>
                <a:gd name="T5" fmla="*/ 9 h 7"/>
                <a:gd name="T6" fmla="*/ 9 w 5"/>
                <a:gd name="T7" fmla="*/ 7 h 7"/>
                <a:gd name="T8" fmla="*/ 9 w 5"/>
                <a:gd name="T9" fmla="*/ 3 h 7"/>
                <a:gd name="T10" fmla="*/ 9 w 5"/>
                <a:gd name="T11" fmla="*/ 0 h 7"/>
                <a:gd name="T12" fmla="*/ 7 w 5"/>
                <a:gd name="T13" fmla="*/ 0 h 7"/>
                <a:gd name="T14" fmla="*/ 7 w 5"/>
                <a:gd name="T15" fmla="*/ 3 h 7"/>
                <a:gd name="T16" fmla="*/ 7 w 5"/>
                <a:gd name="T17" fmla="*/ 7 h 7"/>
                <a:gd name="T18" fmla="*/ 4 w 5"/>
                <a:gd name="T19" fmla="*/ 7 h 7"/>
                <a:gd name="T20" fmla="*/ 0 w 5"/>
                <a:gd name="T21" fmla="*/ 7 h 7"/>
                <a:gd name="T22" fmla="*/ 0 w 5"/>
                <a:gd name="T23" fmla="*/ 9 h 7"/>
                <a:gd name="T24" fmla="*/ 0 w 5"/>
                <a:gd name="T25" fmla="*/ 12 h 7"/>
                <a:gd name="T26" fmla="*/ 4 w 5"/>
                <a:gd name="T27" fmla="*/ 12 h 7"/>
                <a:gd name="T28" fmla="*/ 4 w 5"/>
                <a:gd name="T29" fmla="*/ 9 h 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5" h="7">
                  <a:moveTo>
                    <a:pt x="2" y="5"/>
                  </a:moveTo>
                  <a:cubicBezTo>
                    <a:pt x="2" y="5"/>
                    <a:pt x="3" y="5"/>
                    <a:pt x="4" y="5"/>
                  </a:cubicBezTo>
                  <a:cubicBezTo>
                    <a:pt x="4" y="5"/>
                    <a:pt x="5" y="5"/>
                    <a:pt x="5" y="5"/>
                  </a:cubicBezTo>
                  <a:cubicBezTo>
                    <a:pt x="5" y="5"/>
                    <a:pt x="5" y="4"/>
                    <a:pt x="5" y="4"/>
                  </a:cubicBezTo>
                  <a:cubicBezTo>
                    <a:pt x="5" y="3"/>
                    <a:pt x="5" y="3"/>
                    <a:pt x="5" y="2"/>
                  </a:cubicBezTo>
                  <a:cubicBezTo>
                    <a:pt x="5" y="2"/>
                    <a:pt x="5" y="1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4" y="3"/>
                    <a:pt x="4" y="3"/>
                    <a:pt x="4" y="4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6"/>
                    <a:pt x="0" y="6"/>
                    <a:pt x="0" y="7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2" y="6"/>
                    <a:pt x="2" y="6"/>
                    <a:pt x="2" y="5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61" name="Freeform 41038"/>
            <p:cNvSpPr>
              <a:spLocks/>
            </p:cNvSpPr>
            <p:nvPr/>
          </p:nvSpPr>
          <p:spPr bwMode="auto">
            <a:xfrm>
              <a:off x="3828" y="860"/>
              <a:ext cx="14" cy="13"/>
            </a:xfrm>
            <a:custGeom>
              <a:avLst/>
              <a:gdLst>
                <a:gd name="T0" fmla="*/ 4 w 8"/>
                <a:gd name="T1" fmla="*/ 7 h 7"/>
                <a:gd name="T2" fmla="*/ 4 w 8"/>
                <a:gd name="T3" fmla="*/ 9 h 7"/>
                <a:gd name="T4" fmla="*/ 4 w 8"/>
                <a:gd name="T5" fmla="*/ 13 h 7"/>
                <a:gd name="T6" fmla="*/ 5 w 8"/>
                <a:gd name="T7" fmla="*/ 13 h 7"/>
                <a:gd name="T8" fmla="*/ 9 w 8"/>
                <a:gd name="T9" fmla="*/ 13 h 7"/>
                <a:gd name="T10" fmla="*/ 9 w 8"/>
                <a:gd name="T11" fmla="*/ 9 h 7"/>
                <a:gd name="T12" fmla="*/ 5 w 8"/>
                <a:gd name="T13" fmla="*/ 9 h 7"/>
                <a:gd name="T14" fmla="*/ 5 w 8"/>
                <a:gd name="T15" fmla="*/ 7 h 7"/>
                <a:gd name="T16" fmla="*/ 5 w 8"/>
                <a:gd name="T17" fmla="*/ 4 h 7"/>
                <a:gd name="T18" fmla="*/ 9 w 8"/>
                <a:gd name="T19" fmla="*/ 4 h 7"/>
                <a:gd name="T20" fmla="*/ 12 w 8"/>
                <a:gd name="T21" fmla="*/ 4 h 7"/>
                <a:gd name="T22" fmla="*/ 14 w 8"/>
                <a:gd name="T23" fmla="*/ 4 h 7"/>
                <a:gd name="T24" fmla="*/ 14 w 8"/>
                <a:gd name="T25" fmla="*/ 0 h 7"/>
                <a:gd name="T26" fmla="*/ 12 w 8"/>
                <a:gd name="T27" fmla="*/ 0 h 7"/>
                <a:gd name="T28" fmla="*/ 9 w 8"/>
                <a:gd name="T29" fmla="*/ 0 h 7"/>
                <a:gd name="T30" fmla="*/ 5 w 8"/>
                <a:gd name="T31" fmla="*/ 0 h 7"/>
                <a:gd name="T32" fmla="*/ 4 w 8"/>
                <a:gd name="T33" fmla="*/ 0 h 7"/>
                <a:gd name="T34" fmla="*/ 0 w 8"/>
                <a:gd name="T35" fmla="*/ 0 h 7"/>
                <a:gd name="T36" fmla="*/ 0 w 8"/>
                <a:gd name="T37" fmla="*/ 4 h 7"/>
                <a:gd name="T38" fmla="*/ 4 w 8"/>
                <a:gd name="T39" fmla="*/ 4 h 7"/>
                <a:gd name="T40" fmla="*/ 4 w 8"/>
                <a:gd name="T41" fmla="*/ 7 h 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" h="7">
                  <a:moveTo>
                    <a:pt x="2" y="4"/>
                  </a:moveTo>
                  <a:cubicBezTo>
                    <a:pt x="2" y="4"/>
                    <a:pt x="2" y="5"/>
                    <a:pt x="2" y="5"/>
                  </a:cubicBezTo>
                  <a:cubicBezTo>
                    <a:pt x="2" y="6"/>
                    <a:pt x="2" y="6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4" y="7"/>
                    <a:pt x="5" y="7"/>
                    <a:pt x="5" y="7"/>
                  </a:cubicBezTo>
                  <a:cubicBezTo>
                    <a:pt x="5" y="6"/>
                    <a:pt x="5" y="6"/>
                    <a:pt x="5" y="5"/>
                  </a:cubicBezTo>
                  <a:cubicBezTo>
                    <a:pt x="5" y="5"/>
                    <a:pt x="4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6" y="2"/>
                    <a:pt x="6" y="2"/>
                    <a:pt x="7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8" y="1"/>
                    <a:pt x="8" y="1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3"/>
                    <a:pt x="2" y="3"/>
                    <a:pt x="2" y="4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62" name="Freeform 41039"/>
            <p:cNvSpPr>
              <a:spLocks/>
            </p:cNvSpPr>
            <p:nvPr/>
          </p:nvSpPr>
          <p:spPr bwMode="auto">
            <a:xfrm>
              <a:off x="4045" y="1069"/>
              <a:ext cx="9" cy="14"/>
            </a:xfrm>
            <a:custGeom>
              <a:avLst/>
              <a:gdLst>
                <a:gd name="T0" fmla="*/ 4 w 5"/>
                <a:gd name="T1" fmla="*/ 11 h 8"/>
                <a:gd name="T2" fmla="*/ 4 w 5"/>
                <a:gd name="T3" fmla="*/ 9 h 8"/>
                <a:gd name="T4" fmla="*/ 4 w 5"/>
                <a:gd name="T5" fmla="*/ 5 h 8"/>
                <a:gd name="T6" fmla="*/ 7 w 5"/>
                <a:gd name="T7" fmla="*/ 5 h 8"/>
                <a:gd name="T8" fmla="*/ 9 w 5"/>
                <a:gd name="T9" fmla="*/ 5 h 8"/>
                <a:gd name="T10" fmla="*/ 9 w 5"/>
                <a:gd name="T11" fmla="*/ 2 h 8"/>
                <a:gd name="T12" fmla="*/ 7 w 5"/>
                <a:gd name="T13" fmla="*/ 2 h 8"/>
                <a:gd name="T14" fmla="*/ 7 w 5"/>
                <a:gd name="T15" fmla="*/ 0 h 8"/>
                <a:gd name="T16" fmla="*/ 4 w 5"/>
                <a:gd name="T17" fmla="*/ 0 h 8"/>
                <a:gd name="T18" fmla="*/ 4 w 5"/>
                <a:gd name="T19" fmla="*/ 2 h 8"/>
                <a:gd name="T20" fmla="*/ 0 w 5"/>
                <a:gd name="T21" fmla="*/ 2 h 8"/>
                <a:gd name="T22" fmla="*/ 0 w 5"/>
                <a:gd name="T23" fmla="*/ 5 h 8"/>
                <a:gd name="T24" fmla="*/ 0 w 5"/>
                <a:gd name="T25" fmla="*/ 9 h 8"/>
                <a:gd name="T26" fmla="*/ 0 w 5"/>
                <a:gd name="T27" fmla="*/ 11 h 8"/>
                <a:gd name="T28" fmla="*/ 0 w 5"/>
                <a:gd name="T29" fmla="*/ 14 h 8"/>
                <a:gd name="T30" fmla="*/ 4 w 5"/>
                <a:gd name="T31" fmla="*/ 14 h 8"/>
                <a:gd name="T32" fmla="*/ 4 w 5"/>
                <a:gd name="T33" fmla="*/ 11 h 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" h="8">
                  <a:moveTo>
                    <a:pt x="2" y="6"/>
                  </a:moveTo>
                  <a:cubicBezTo>
                    <a:pt x="2" y="6"/>
                    <a:pt x="2" y="5"/>
                    <a:pt x="2" y="5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4" y="1"/>
                    <a:pt x="4" y="0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1" y="8"/>
                    <a:pt x="2" y="8"/>
                    <a:pt x="2" y="8"/>
                  </a:cubicBezTo>
                  <a:cubicBezTo>
                    <a:pt x="2" y="7"/>
                    <a:pt x="2" y="7"/>
                    <a:pt x="2" y="6"/>
                  </a:cubicBezTo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63" name="Freeform 41040"/>
            <p:cNvSpPr>
              <a:spLocks/>
            </p:cNvSpPr>
            <p:nvPr/>
          </p:nvSpPr>
          <p:spPr bwMode="auto">
            <a:xfrm>
              <a:off x="3751" y="909"/>
              <a:ext cx="26" cy="28"/>
            </a:xfrm>
            <a:custGeom>
              <a:avLst/>
              <a:gdLst>
                <a:gd name="T0" fmla="*/ 0 w 15"/>
                <a:gd name="T1" fmla="*/ 11 h 16"/>
                <a:gd name="T2" fmla="*/ 0 w 15"/>
                <a:gd name="T3" fmla="*/ 14 h 16"/>
                <a:gd name="T4" fmla="*/ 3 w 15"/>
                <a:gd name="T5" fmla="*/ 14 h 16"/>
                <a:gd name="T6" fmla="*/ 3 w 15"/>
                <a:gd name="T7" fmla="*/ 18 h 16"/>
                <a:gd name="T8" fmla="*/ 7 w 15"/>
                <a:gd name="T9" fmla="*/ 18 h 16"/>
                <a:gd name="T10" fmla="*/ 7 w 15"/>
                <a:gd name="T11" fmla="*/ 19 h 16"/>
                <a:gd name="T12" fmla="*/ 7 w 15"/>
                <a:gd name="T13" fmla="*/ 23 h 16"/>
                <a:gd name="T14" fmla="*/ 7 w 15"/>
                <a:gd name="T15" fmla="*/ 25 h 16"/>
                <a:gd name="T16" fmla="*/ 3 w 15"/>
                <a:gd name="T17" fmla="*/ 25 h 16"/>
                <a:gd name="T18" fmla="*/ 0 w 15"/>
                <a:gd name="T19" fmla="*/ 25 h 16"/>
                <a:gd name="T20" fmla="*/ 0 w 15"/>
                <a:gd name="T21" fmla="*/ 28 h 16"/>
                <a:gd name="T22" fmla="*/ 3 w 15"/>
                <a:gd name="T23" fmla="*/ 28 h 16"/>
                <a:gd name="T24" fmla="*/ 7 w 15"/>
                <a:gd name="T25" fmla="*/ 28 h 16"/>
                <a:gd name="T26" fmla="*/ 9 w 15"/>
                <a:gd name="T27" fmla="*/ 28 h 16"/>
                <a:gd name="T28" fmla="*/ 12 w 15"/>
                <a:gd name="T29" fmla="*/ 28 h 16"/>
                <a:gd name="T30" fmla="*/ 12 w 15"/>
                <a:gd name="T31" fmla="*/ 25 h 16"/>
                <a:gd name="T32" fmla="*/ 14 w 15"/>
                <a:gd name="T33" fmla="*/ 25 h 16"/>
                <a:gd name="T34" fmla="*/ 17 w 15"/>
                <a:gd name="T35" fmla="*/ 25 h 16"/>
                <a:gd name="T36" fmla="*/ 17 w 15"/>
                <a:gd name="T37" fmla="*/ 28 h 16"/>
                <a:gd name="T38" fmla="*/ 21 w 15"/>
                <a:gd name="T39" fmla="*/ 28 h 16"/>
                <a:gd name="T40" fmla="*/ 21 w 15"/>
                <a:gd name="T41" fmla="*/ 25 h 16"/>
                <a:gd name="T42" fmla="*/ 21 w 15"/>
                <a:gd name="T43" fmla="*/ 23 h 16"/>
                <a:gd name="T44" fmla="*/ 21 w 15"/>
                <a:gd name="T45" fmla="*/ 19 h 16"/>
                <a:gd name="T46" fmla="*/ 21 w 15"/>
                <a:gd name="T47" fmla="*/ 18 h 16"/>
                <a:gd name="T48" fmla="*/ 23 w 15"/>
                <a:gd name="T49" fmla="*/ 18 h 16"/>
                <a:gd name="T50" fmla="*/ 23 w 15"/>
                <a:gd name="T51" fmla="*/ 14 h 16"/>
                <a:gd name="T52" fmla="*/ 26 w 15"/>
                <a:gd name="T53" fmla="*/ 14 h 16"/>
                <a:gd name="T54" fmla="*/ 26 w 15"/>
                <a:gd name="T55" fmla="*/ 11 h 16"/>
                <a:gd name="T56" fmla="*/ 23 w 15"/>
                <a:gd name="T57" fmla="*/ 11 h 16"/>
                <a:gd name="T58" fmla="*/ 21 w 15"/>
                <a:gd name="T59" fmla="*/ 11 h 16"/>
                <a:gd name="T60" fmla="*/ 21 w 15"/>
                <a:gd name="T61" fmla="*/ 14 h 16"/>
                <a:gd name="T62" fmla="*/ 17 w 15"/>
                <a:gd name="T63" fmla="*/ 14 h 16"/>
                <a:gd name="T64" fmla="*/ 14 w 15"/>
                <a:gd name="T65" fmla="*/ 14 h 16"/>
                <a:gd name="T66" fmla="*/ 14 w 15"/>
                <a:gd name="T67" fmla="*/ 11 h 16"/>
                <a:gd name="T68" fmla="*/ 14 w 15"/>
                <a:gd name="T69" fmla="*/ 9 h 16"/>
                <a:gd name="T70" fmla="*/ 14 w 15"/>
                <a:gd name="T71" fmla="*/ 5 h 16"/>
                <a:gd name="T72" fmla="*/ 12 w 15"/>
                <a:gd name="T73" fmla="*/ 5 h 16"/>
                <a:gd name="T74" fmla="*/ 12 w 15"/>
                <a:gd name="T75" fmla="*/ 2 h 16"/>
                <a:gd name="T76" fmla="*/ 10 w 15"/>
                <a:gd name="T77" fmla="*/ 2 h 16"/>
                <a:gd name="T78" fmla="*/ 10 w 15"/>
                <a:gd name="T79" fmla="*/ 2 h 16"/>
                <a:gd name="T80" fmla="*/ 9 w 15"/>
                <a:gd name="T81" fmla="*/ 2 h 16"/>
                <a:gd name="T82" fmla="*/ 9 w 15"/>
                <a:gd name="T83" fmla="*/ 0 h 16"/>
                <a:gd name="T84" fmla="*/ 9 w 15"/>
                <a:gd name="T85" fmla="*/ 0 h 16"/>
                <a:gd name="T86" fmla="*/ 0 w 15"/>
                <a:gd name="T87" fmla="*/ 9 h 16"/>
                <a:gd name="T88" fmla="*/ 0 w 15"/>
                <a:gd name="T89" fmla="*/ 9 h 16"/>
                <a:gd name="T90" fmla="*/ 0 w 15"/>
                <a:gd name="T91" fmla="*/ 11 h 1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5" h="16">
                  <a:moveTo>
                    <a:pt x="0" y="6"/>
                  </a:moveTo>
                  <a:cubicBezTo>
                    <a:pt x="0" y="7"/>
                    <a:pt x="0" y="7"/>
                    <a:pt x="0" y="8"/>
                  </a:cubicBezTo>
                  <a:cubicBezTo>
                    <a:pt x="1" y="8"/>
                    <a:pt x="2" y="8"/>
                    <a:pt x="2" y="8"/>
                  </a:cubicBezTo>
                  <a:cubicBezTo>
                    <a:pt x="2" y="8"/>
                    <a:pt x="2" y="9"/>
                    <a:pt x="2" y="10"/>
                  </a:cubicBezTo>
                  <a:cubicBezTo>
                    <a:pt x="3" y="10"/>
                    <a:pt x="3" y="10"/>
                    <a:pt x="4" y="10"/>
                  </a:cubicBezTo>
                  <a:cubicBezTo>
                    <a:pt x="4" y="10"/>
                    <a:pt x="4" y="11"/>
                    <a:pt x="4" y="11"/>
                  </a:cubicBezTo>
                  <a:cubicBezTo>
                    <a:pt x="4" y="12"/>
                    <a:pt x="4" y="12"/>
                    <a:pt x="4" y="13"/>
                  </a:cubicBezTo>
                  <a:cubicBezTo>
                    <a:pt x="4" y="13"/>
                    <a:pt x="4" y="14"/>
                    <a:pt x="4" y="14"/>
                  </a:cubicBezTo>
                  <a:cubicBezTo>
                    <a:pt x="3" y="14"/>
                    <a:pt x="3" y="14"/>
                    <a:pt x="2" y="14"/>
                  </a:cubicBezTo>
                  <a:cubicBezTo>
                    <a:pt x="2" y="14"/>
                    <a:pt x="1" y="14"/>
                    <a:pt x="0" y="14"/>
                  </a:cubicBezTo>
                  <a:cubicBezTo>
                    <a:pt x="0" y="15"/>
                    <a:pt x="0" y="15"/>
                    <a:pt x="0" y="16"/>
                  </a:cubicBezTo>
                  <a:cubicBezTo>
                    <a:pt x="1" y="16"/>
                    <a:pt x="2" y="16"/>
                    <a:pt x="2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4" y="16"/>
                    <a:pt x="5" y="16"/>
                    <a:pt x="5" y="16"/>
                  </a:cubicBezTo>
                  <a:cubicBezTo>
                    <a:pt x="6" y="16"/>
                    <a:pt x="6" y="16"/>
                    <a:pt x="7" y="16"/>
                  </a:cubicBezTo>
                  <a:cubicBezTo>
                    <a:pt x="7" y="15"/>
                    <a:pt x="7" y="15"/>
                    <a:pt x="7" y="14"/>
                  </a:cubicBezTo>
                  <a:cubicBezTo>
                    <a:pt x="7" y="14"/>
                    <a:pt x="8" y="14"/>
                    <a:pt x="8" y="14"/>
                  </a:cubicBezTo>
                  <a:cubicBezTo>
                    <a:pt x="9" y="14"/>
                    <a:pt x="9" y="14"/>
                    <a:pt x="10" y="14"/>
                  </a:cubicBezTo>
                  <a:cubicBezTo>
                    <a:pt x="10" y="15"/>
                    <a:pt x="10" y="15"/>
                    <a:pt x="10" y="16"/>
                  </a:cubicBezTo>
                  <a:cubicBezTo>
                    <a:pt x="10" y="16"/>
                    <a:pt x="11" y="16"/>
                    <a:pt x="12" y="16"/>
                  </a:cubicBezTo>
                  <a:cubicBezTo>
                    <a:pt x="12" y="15"/>
                    <a:pt x="12" y="15"/>
                    <a:pt x="12" y="14"/>
                  </a:cubicBezTo>
                  <a:cubicBezTo>
                    <a:pt x="12" y="14"/>
                    <a:pt x="12" y="13"/>
                    <a:pt x="12" y="13"/>
                  </a:cubicBezTo>
                  <a:cubicBezTo>
                    <a:pt x="12" y="12"/>
                    <a:pt x="12" y="12"/>
                    <a:pt x="12" y="11"/>
                  </a:cubicBezTo>
                  <a:cubicBezTo>
                    <a:pt x="12" y="11"/>
                    <a:pt x="12" y="10"/>
                    <a:pt x="12" y="10"/>
                  </a:cubicBezTo>
                  <a:cubicBezTo>
                    <a:pt x="12" y="10"/>
                    <a:pt x="13" y="10"/>
                    <a:pt x="13" y="10"/>
                  </a:cubicBezTo>
                  <a:cubicBezTo>
                    <a:pt x="13" y="9"/>
                    <a:pt x="13" y="8"/>
                    <a:pt x="13" y="8"/>
                  </a:cubicBezTo>
                  <a:cubicBezTo>
                    <a:pt x="14" y="8"/>
                    <a:pt x="14" y="8"/>
                    <a:pt x="15" y="8"/>
                  </a:cubicBezTo>
                  <a:cubicBezTo>
                    <a:pt x="15" y="7"/>
                    <a:pt x="15" y="7"/>
                    <a:pt x="15" y="6"/>
                  </a:cubicBezTo>
                  <a:cubicBezTo>
                    <a:pt x="14" y="6"/>
                    <a:pt x="14" y="6"/>
                    <a:pt x="13" y="6"/>
                  </a:cubicBezTo>
                  <a:cubicBezTo>
                    <a:pt x="13" y="6"/>
                    <a:pt x="12" y="6"/>
                    <a:pt x="12" y="6"/>
                  </a:cubicBezTo>
                  <a:cubicBezTo>
                    <a:pt x="12" y="7"/>
                    <a:pt x="12" y="7"/>
                    <a:pt x="12" y="8"/>
                  </a:cubicBezTo>
                  <a:cubicBezTo>
                    <a:pt x="11" y="8"/>
                    <a:pt x="10" y="8"/>
                    <a:pt x="10" y="8"/>
                  </a:cubicBezTo>
                  <a:cubicBezTo>
                    <a:pt x="9" y="8"/>
                    <a:pt x="9" y="8"/>
                    <a:pt x="8" y="8"/>
                  </a:cubicBezTo>
                  <a:cubicBezTo>
                    <a:pt x="8" y="7"/>
                    <a:pt x="8" y="7"/>
                    <a:pt x="8" y="6"/>
                  </a:cubicBezTo>
                  <a:cubicBezTo>
                    <a:pt x="8" y="6"/>
                    <a:pt x="8" y="5"/>
                    <a:pt x="8" y="5"/>
                  </a:cubicBezTo>
                  <a:cubicBezTo>
                    <a:pt x="8" y="4"/>
                    <a:pt x="8" y="4"/>
                    <a:pt x="8" y="3"/>
                  </a:cubicBezTo>
                  <a:cubicBezTo>
                    <a:pt x="8" y="3"/>
                    <a:pt x="7" y="3"/>
                    <a:pt x="7" y="3"/>
                  </a:cubicBezTo>
                  <a:cubicBezTo>
                    <a:pt x="7" y="2"/>
                    <a:pt x="7" y="2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1"/>
                    <a:pt x="2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64" name="Freeform 41041"/>
            <p:cNvSpPr>
              <a:spLocks/>
            </p:cNvSpPr>
            <p:nvPr/>
          </p:nvSpPr>
          <p:spPr bwMode="auto">
            <a:xfrm>
              <a:off x="3737" y="934"/>
              <a:ext cx="2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T0" y="0"/>
                </a:cxn>
                <a:cxn ang="T5">
                  <a:pos x="T1" y="0"/>
                </a:cxn>
                <a:cxn ang="T6">
                  <a:pos x="T2" y="0"/>
                </a:cxn>
                <a:cxn ang="T7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65" name="Freeform 41042"/>
            <p:cNvSpPr>
              <a:spLocks/>
            </p:cNvSpPr>
            <p:nvPr/>
          </p:nvSpPr>
          <p:spPr bwMode="auto">
            <a:xfrm>
              <a:off x="3842" y="864"/>
              <a:ext cx="5" cy="5"/>
            </a:xfrm>
            <a:custGeom>
              <a:avLst/>
              <a:gdLst>
                <a:gd name="T0" fmla="*/ 0 w 3"/>
                <a:gd name="T1" fmla="*/ 5 h 3"/>
                <a:gd name="T2" fmla="*/ 3 w 3"/>
                <a:gd name="T3" fmla="*/ 5 h 3"/>
                <a:gd name="T4" fmla="*/ 5 w 3"/>
                <a:gd name="T5" fmla="*/ 5 h 3"/>
                <a:gd name="T6" fmla="*/ 5 w 3"/>
                <a:gd name="T7" fmla="*/ 3 h 3"/>
                <a:gd name="T8" fmla="*/ 3 w 3"/>
                <a:gd name="T9" fmla="*/ 3 h 3"/>
                <a:gd name="T10" fmla="*/ 3 w 3"/>
                <a:gd name="T11" fmla="*/ 0 h 3"/>
                <a:gd name="T12" fmla="*/ 0 w 3"/>
                <a:gd name="T13" fmla="*/ 0 h 3"/>
                <a:gd name="T14" fmla="*/ 0 w 3"/>
                <a:gd name="T15" fmla="*/ 3 h 3"/>
                <a:gd name="T16" fmla="*/ 0 w 3"/>
                <a:gd name="T17" fmla="*/ 5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2"/>
                    <a:pt x="2" y="2"/>
                    <a:pt x="2" y="2"/>
                  </a:cubicBezTo>
                  <a:cubicBezTo>
                    <a:pt x="2" y="1"/>
                    <a:pt x="2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66" name="Freeform 41043"/>
            <p:cNvSpPr>
              <a:spLocks/>
            </p:cNvSpPr>
            <p:nvPr/>
          </p:nvSpPr>
          <p:spPr bwMode="auto">
            <a:xfrm>
              <a:off x="4280" y="960"/>
              <a:ext cx="4" cy="1"/>
            </a:xfrm>
            <a:custGeom>
              <a:avLst/>
              <a:gdLst>
                <a:gd name="T0" fmla="*/ 4 w 2"/>
                <a:gd name="T1" fmla="*/ 1 h 1"/>
                <a:gd name="T2" fmla="*/ 4 w 2"/>
                <a:gd name="T3" fmla="*/ 0 h 1"/>
                <a:gd name="T4" fmla="*/ 0 w 2"/>
                <a:gd name="T5" fmla="*/ 0 h 1"/>
                <a:gd name="T6" fmla="*/ 0 w 2"/>
                <a:gd name="T7" fmla="*/ 1 h 1"/>
                <a:gd name="T8" fmla="*/ 4 w 2"/>
                <a:gd name="T9" fmla="*/ 1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67" name="Freeform 41044"/>
            <p:cNvSpPr>
              <a:spLocks noEditPoints="1"/>
            </p:cNvSpPr>
            <p:nvPr/>
          </p:nvSpPr>
          <p:spPr bwMode="auto">
            <a:xfrm>
              <a:off x="3648" y="1243"/>
              <a:ext cx="136" cy="260"/>
            </a:xfrm>
            <a:custGeom>
              <a:avLst/>
              <a:gdLst>
                <a:gd name="T0" fmla="*/ 136 w 78"/>
                <a:gd name="T1" fmla="*/ 253 h 149"/>
                <a:gd name="T2" fmla="*/ 136 w 78"/>
                <a:gd name="T3" fmla="*/ 244 h 149"/>
                <a:gd name="T4" fmla="*/ 134 w 78"/>
                <a:gd name="T5" fmla="*/ 239 h 149"/>
                <a:gd name="T6" fmla="*/ 134 w 78"/>
                <a:gd name="T7" fmla="*/ 230 h 149"/>
                <a:gd name="T8" fmla="*/ 134 w 78"/>
                <a:gd name="T9" fmla="*/ 222 h 149"/>
                <a:gd name="T10" fmla="*/ 134 w 78"/>
                <a:gd name="T11" fmla="*/ 213 h 149"/>
                <a:gd name="T12" fmla="*/ 134 w 78"/>
                <a:gd name="T13" fmla="*/ 211 h 149"/>
                <a:gd name="T14" fmla="*/ 134 w 78"/>
                <a:gd name="T15" fmla="*/ 202 h 149"/>
                <a:gd name="T16" fmla="*/ 131 w 78"/>
                <a:gd name="T17" fmla="*/ 197 h 149"/>
                <a:gd name="T18" fmla="*/ 134 w 78"/>
                <a:gd name="T19" fmla="*/ 190 h 149"/>
                <a:gd name="T20" fmla="*/ 131 w 78"/>
                <a:gd name="T21" fmla="*/ 185 h 149"/>
                <a:gd name="T22" fmla="*/ 131 w 78"/>
                <a:gd name="T23" fmla="*/ 176 h 149"/>
                <a:gd name="T24" fmla="*/ 126 w 78"/>
                <a:gd name="T25" fmla="*/ 174 h 149"/>
                <a:gd name="T26" fmla="*/ 124 w 78"/>
                <a:gd name="T27" fmla="*/ 168 h 149"/>
                <a:gd name="T28" fmla="*/ 117 w 78"/>
                <a:gd name="T29" fmla="*/ 166 h 149"/>
                <a:gd name="T30" fmla="*/ 110 w 78"/>
                <a:gd name="T31" fmla="*/ 166 h 149"/>
                <a:gd name="T32" fmla="*/ 106 w 78"/>
                <a:gd name="T33" fmla="*/ 161 h 149"/>
                <a:gd name="T34" fmla="*/ 103 w 78"/>
                <a:gd name="T35" fmla="*/ 155 h 149"/>
                <a:gd name="T36" fmla="*/ 101 w 78"/>
                <a:gd name="T37" fmla="*/ 148 h 149"/>
                <a:gd name="T38" fmla="*/ 98 w 78"/>
                <a:gd name="T39" fmla="*/ 143 h 149"/>
                <a:gd name="T40" fmla="*/ 96 w 78"/>
                <a:gd name="T41" fmla="*/ 138 h 149"/>
                <a:gd name="T42" fmla="*/ 92 w 78"/>
                <a:gd name="T43" fmla="*/ 133 h 149"/>
                <a:gd name="T44" fmla="*/ 91 w 78"/>
                <a:gd name="T45" fmla="*/ 126 h 149"/>
                <a:gd name="T46" fmla="*/ 87 w 78"/>
                <a:gd name="T47" fmla="*/ 120 h 149"/>
                <a:gd name="T48" fmla="*/ 82 w 78"/>
                <a:gd name="T49" fmla="*/ 117 h 149"/>
                <a:gd name="T50" fmla="*/ 78 w 78"/>
                <a:gd name="T51" fmla="*/ 112 h 149"/>
                <a:gd name="T52" fmla="*/ 82 w 78"/>
                <a:gd name="T53" fmla="*/ 106 h 149"/>
                <a:gd name="T54" fmla="*/ 82 w 78"/>
                <a:gd name="T55" fmla="*/ 98 h 149"/>
                <a:gd name="T56" fmla="*/ 82 w 78"/>
                <a:gd name="T57" fmla="*/ 89 h 149"/>
                <a:gd name="T58" fmla="*/ 85 w 78"/>
                <a:gd name="T59" fmla="*/ 84 h 149"/>
                <a:gd name="T60" fmla="*/ 91 w 78"/>
                <a:gd name="T61" fmla="*/ 80 h 149"/>
                <a:gd name="T62" fmla="*/ 92 w 78"/>
                <a:gd name="T63" fmla="*/ 75 h 149"/>
                <a:gd name="T64" fmla="*/ 96 w 78"/>
                <a:gd name="T65" fmla="*/ 70 h 149"/>
                <a:gd name="T66" fmla="*/ 96 w 78"/>
                <a:gd name="T67" fmla="*/ 61 h 149"/>
                <a:gd name="T68" fmla="*/ 96 w 78"/>
                <a:gd name="T69" fmla="*/ 52 h 149"/>
                <a:gd name="T70" fmla="*/ 92 w 78"/>
                <a:gd name="T71" fmla="*/ 47 h 149"/>
                <a:gd name="T72" fmla="*/ 87 w 78"/>
                <a:gd name="T73" fmla="*/ 51 h 149"/>
                <a:gd name="T74" fmla="*/ 85 w 78"/>
                <a:gd name="T75" fmla="*/ 56 h 149"/>
                <a:gd name="T76" fmla="*/ 78 w 78"/>
                <a:gd name="T77" fmla="*/ 52 h 149"/>
                <a:gd name="T78" fmla="*/ 73 w 78"/>
                <a:gd name="T79" fmla="*/ 51 h 149"/>
                <a:gd name="T80" fmla="*/ 68 w 78"/>
                <a:gd name="T81" fmla="*/ 47 h 149"/>
                <a:gd name="T82" fmla="*/ 66 w 78"/>
                <a:gd name="T83" fmla="*/ 42 h 149"/>
                <a:gd name="T84" fmla="*/ 63 w 78"/>
                <a:gd name="T85" fmla="*/ 37 h 149"/>
                <a:gd name="T86" fmla="*/ 59 w 78"/>
                <a:gd name="T87" fmla="*/ 30 h 149"/>
                <a:gd name="T88" fmla="*/ 54 w 78"/>
                <a:gd name="T89" fmla="*/ 28 h 149"/>
                <a:gd name="T90" fmla="*/ 49 w 78"/>
                <a:gd name="T91" fmla="*/ 24 h 149"/>
                <a:gd name="T92" fmla="*/ 44 w 78"/>
                <a:gd name="T93" fmla="*/ 23 h 149"/>
                <a:gd name="T94" fmla="*/ 38 w 78"/>
                <a:gd name="T95" fmla="*/ 19 h 149"/>
                <a:gd name="T96" fmla="*/ 35 w 78"/>
                <a:gd name="T97" fmla="*/ 14 h 149"/>
                <a:gd name="T98" fmla="*/ 30 w 78"/>
                <a:gd name="T99" fmla="*/ 10 h 149"/>
                <a:gd name="T100" fmla="*/ 28 w 78"/>
                <a:gd name="T101" fmla="*/ 10 h 149"/>
                <a:gd name="T102" fmla="*/ 19 w 78"/>
                <a:gd name="T103" fmla="*/ 10 h 149"/>
                <a:gd name="T104" fmla="*/ 14 w 78"/>
                <a:gd name="T105" fmla="*/ 9 h 149"/>
                <a:gd name="T106" fmla="*/ 9 w 78"/>
                <a:gd name="T107" fmla="*/ 5 h 149"/>
                <a:gd name="T108" fmla="*/ 3 w 78"/>
                <a:gd name="T109" fmla="*/ 2 h 149"/>
                <a:gd name="T110" fmla="*/ 0 w 78"/>
                <a:gd name="T111" fmla="*/ 0 h 149"/>
                <a:gd name="T112" fmla="*/ 136 w 78"/>
                <a:gd name="T113" fmla="*/ 258 h 149"/>
                <a:gd name="T114" fmla="*/ 38 w 78"/>
                <a:gd name="T115" fmla="*/ 96 h 149"/>
                <a:gd name="T116" fmla="*/ 35 w 78"/>
                <a:gd name="T117" fmla="*/ 89 h 149"/>
                <a:gd name="T118" fmla="*/ 42 w 78"/>
                <a:gd name="T119" fmla="*/ 92 h 14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78" h="149">
                  <a:moveTo>
                    <a:pt x="78" y="148"/>
                  </a:moveTo>
                  <a:cubicBezTo>
                    <a:pt x="78" y="148"/>
                    <a:pt x="78" y="147"/>
                    <a:pt x="78" y="147"/>
                  </a:cubicBezTo>
                  <a:cubicBezTo>
                    <a:pt x="78" y="146"/>
                    <a:pt x="78" y="145"/>
                    <a:pt x="78" y="145"/>
                  </a:cubicBezTo>
                  <a:cubicBezTo>
                    <a:pt x="78" y="144"/>
                    <a:pt x="78" y="144"/>
                    <a:pt x="78" y="143"/>
                  </a:cubicBezTo>
                  <a:cubicBezTo>
                    <a:pt x="78" y="143"/>
                    <a:pt x="78" y="142"/>
                    <a:pt x="78" y="142"/>
                  </a:cubicBezTo>
                  <a:cubicBezTo>
                    <a:pt x="78" y="141"/>
                    <a:pt x="78" y="141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8"/>
                    <a:pt x="77" y="138"/>
                    <a:pt x="77" y="138"/>
                  </a:cubicBezTo>
                  <a:cubicBezTo>
                    <a:pt x="77" y="138"/>
                    <a:pt x="77" y="137"/>
                    <a:pt x="77" y="137"/>
                  </a:cubicBezTo>
                  <a:cubicBezTo>
                    <a:pt x="77" y="136"/>
                    <a:pt x="77" y="136"/>
                    <a:pt x="77" y="135"/>
                  </a:cubicBezTo>
                  <a:cubicBezTo>
                    <a:pt x="77" y="135"/>
                    <a:pt x="77" y="134"/>
                    <a:pt x="77" y="134"/>
                  </a:cubicBezTo>
                  <a:cubicBezTo>
                    <a:pt x="77" y="133"/>
                    <a:pt x="77" y="133"/>
                    <a:pt x="77" y="132"/>
                  </a:cubicBezTo>
                  <a:cubicBezTo>
                    <a:pt x="77" y="131"/>
                    <a:pt x="77" y="131"/>
                    <a:pt x="77" y="130"/>
                  </a:cubicBezTo>
                  <a:cubicBezTo>
                    <a:pt x="77" y="130"/>
                    <a:pt x="77" y="129"/>
                    <a:pt x="77" y="129"/>
                  </a:cubicBezTo>
                  <a:cubicBezTo>
                    <a:pt x="77" y="128"/>
                    <a:pt x="77" y="128"/>
                    <a:pt x="77" y="127"/>
                  </a:cubicBezTo>
                  <a:cubicBezTo>
                    <a:pt x="77" y="127"/>
                    <a:pt x="77" y="126"/>
                    <a:pt x="77" y="125"/>
                  </a:cubicBezTo>
                  <a:cubicBezTo>
                    <a:pt x="77" y="125"/>
                    <a:pt x="77" y="124"/>
                    <a:pt x="77" y="124"/>
                  </a:cubicBezTo>
                  <a:cubicBezTo>
                    <a:pt x="77" y="123"/>
                    <a:pt x="77" y="123"/>
                    <a:pt x="77" y="122"/>
                  </a:cubicBezTo>
                  <a:cubicBezTo>
                    <a:pt x="76" y="122"/>
                    <a:pt x="76" y="122"/>
                    <a:pt x="75" y="122"/>
                  </a:cubicBezTo>
                  <a:cubicBezTo>
                    <a:pt x="75" y="122"/>
                    <a:pt x="75" y="121"/>
                    <a:pt x="75" y="121"/>
                  </a:cubicBezTo>
                  <a:cubicBezTo>
                    <a:pt x="76" y="121"/>
                    <a:pt x="76" y="121"/>
                    <a:pt x="77" y="121"/>
                  </a:cubicBezTo>
                  <a:cubicBezTo>
                    <a:pt x="77" y="120"/>
                    <a:pt x="77" y="120"/>
                    <a:pt x="77" y="119"/>
                  </a:cubicBezTo>
                  <a:cubicBezTo>
                    <a:pt x="77" y="119"/>
                    <a:pt x="77" y="118"/>
                    <a:pt x="77" y="118"/>
                  </a:cubicBezTo>
                  <a:cubicBezTo>
                    <a:pt x="77" y="117"/>
                    <a:pt x="77" y="116"/>
                    <a:pt x="77" y="116"/>
                  </a:cubicBezTo>
                  <a:cubicBezTo>
                    <a:pt x="76" y="116"/>
                    <a:pt x="76" y="116"/>
                    <a:pt x="75" y="116"/>
                  </a:cubicBezTo>
                  <a:cubicBezTo>
                    <a:pt x="75" y="115"/>
                    <a:pt x="75" y="115"/>
                    <a:pt x="75" y="114"/>
                  </a:cubicBezTo>
                  <a:cubicBezTo>
                    <a:pt x="75" y="114"/>
                    <a:pt x="75" y="113"/>
                    <a:pt x="75" y="113"/>
                  </a:cubicBezTo>
                  <a:cubicBezTo>
                    <a:pt x="76" y="113"/>
                    <a:pt x="76" y="113"/>
                    <a:pt x="77" y="113"/>
                  </a:cubicBezTo>
                  <a:cubicBezTo>
                    <a:pt x="77" y="112"/>
                    <a:pt x="77" y="112"/>
                    <a:pt x="77" y="111"/>
                  </a:cubicBezTo>
                  <a:cubicBezTo>
                    <a:pt x="77" y="110"/>
                    <a:pt x="77" y="110"/>
                    <a:pt x="77" y="109"/>
                  </a:cubicBezTo>
                  <a:cubicBezTo>
                    <a:pt x="76" y="109"/>
                    <a:pt x="76" y="109"/>
                    <a:pt x="75" y="109"/>
                  </a:cubicBezTo>
                  <a:cubicBezTo>
                    <a:pt x="75" y="109"/>
                    <a:pt x="75" y="108"/>
                    <a:pt x="75" y="108"/>
                  </a:cubicBezTo>
                  <a:cubicBezTo>
                    <a:pt x="75" y="107"/>
                    <a:pt x="75" y="107"/>
                    <a:pt x="75" y="106"/>
                  </a:cubicBezTo>
                  <a:cubicBezTo>
                    <a:pt x="75" y="106"/>
                    <a:pt x="75" y="105"/>
                    <a:pt x="75" y="105"/>
                  </a:cubicBezTo>
                  <a:cubicBezTo>
                    <a:pt x="75" y="104"/>
                    <a:pt x="75" y="104"/>
                    <a:pt x="75" y="103"/>
                  </a:cubicBezTo>
                  <a:cubicBezTo>
                    <a:pt x="75" y="102"/>
                    <a:pt x="75" y="102"/>
                    <a:pt x="75" y="101"/>
                  </a:cubicBezTo>
                  <a:cubicBezTo>
                    <a:pt x="75" y="101"/>
                    <a:pt x="74" y="101"/>
                    <a:pt x="74" y="101"/>
                  </a:cubicBezTo>
                  <a:cubicBezTo>
                    <a:pt x="74" y="101"/>
                    <a:pt x="74" y="100"/>
                    <a:pt x="74" y="100"/>
                  </a:cubicBezTo>
                  <a:cubicBezTo>
                    <a:pt x="73" y="100"/>
                    <a:pt x="73" y="100"/>
                    <a:pt x="72" y="100"/>
                  </a:cubicBezTo>
                  <a:cubicBezTo>
                    <a:pt x="72" y="99"/>
                    <a:pt x="72" y="99"/>
                    <a:pt x="72" y="98"/>
                  </a:cubicBezTo>
                  <a:cubicBezTo>
                    <a:pt x="72" y="98"/>
                    <a:pt x="71" y="98"/>
                    <a:pt x="71" y="98"/>
                  </a:cubicBezTo>
                  <a:cubicBezTo>
                    <a:pt x="71" y="98"/>
                    <a:pt x="71" y="97"/>
                    <a:pt x="71" y="96"/>
                  </a:cubicBezTo>
                  <a:cubicBezTo>
                    <a:pt x="70" y="96"/>
                    <a:pt x="69" y="96"/>
                    <a:pt x="69" y="96"/>
                  </a:cubicBezTo>
                  <a:cubicBezTo>
                    <a:pt x="68" y="96"/>
                    <a:pt x="68" y="96"/>
                    <a:pt x="67" y="96"/>
                  </a:cubicBezTo>
                  <a:cubicBezTo>
                    <a:pt x="67" y="96"/>
                    <a:pt x="67" y="95"/>
                    <a:pt x="67" y="95"/>
                  </a:cubicBezTo>
                  <a:cubicBezTo>
                    <a:pt x="67" y="95"/>
                    <a:pt x="66" y="95"/>
                    <a:pt x="66" y="95"/>
                  </a:cubicBezTo>
                  <a:cubicBezTo>
                    <a:pt x="65" y="95"/>
                    <a:pt x="65" y="95"/>
                    <a:pt x="64" y="95"/>
                  </a:cubicBezTo>
                  <a:cubicBezTo>
                    <a:pt x="64" y="95"/>
                    <a:pt x="63" y="95"/>
                    <a:pt x="63" y="95"/>
                  </a:cubicBezTo>
                  <a:cubicBezTo>
                    <a:pt x="63" y="94"/>
                    <a:pt x="63" y="94"/>
                    <a:pt x="63" y="93"/>
                  </a:cubicBezTo>
                  <a:cubicBezTo>
                    <a:pt x="62" y="93"/>
                    <a:pt x="62" y="93"/>
                    <a:pt x="61" y="93"/>
                  </a:cubicBezTo>
                  <a:cubicBezTo>
                    <a:pt x="61" y="93"/>
                    <a:pt x="61" y="92"/>
                    <a:pt x="61" y="92"/>
                  </a:cubicBezTo>
                  <a:cubicBezTo>
                    <a:pt x="61" y="91"/>
                    <a:pt x="61" y="91"/>
                    <a:pt x="61" y="90"/>
                  </a:cubicBezTo>
                  <a:cubicBezTo>
                    <a:pt x="61" y="90"/>
                    <a:pt x="60" y="90"/>
                    <a:pt x="59" y="90"/>
                  </a:cubicBezTo>
                  <a:cubicBezTo>
                    <a:pt x="59" y="90"/>
                    <a:pt x="59" y="89"/>
                    <a:pt x="59" y="89"/>
                  </a:cubicBezTo>
                  <a:cubicBezTo>
                    <a:pt x="59" y="89"/>
                    <a:pt x="58" y="89"/>
                    <a:pt x="58" y="89"/>
                  </a:cubicBezTo>
                  <a:cubicBezTo>
                    <a:pt x="58" y="88"/>
                    <a:pt x="58" y="87"/>
                    <a:pt x="58" y="87"/>
                  </a:cubicBezTo>
                  <a:cubicBezTo>
                    <a:pt x="58" y="86"/>
                    <a:pt x="58" y="86"/>
                    <a:pt x="58" y="85"/>
                  </a:cubicBezTo>
                  <a:cubicBezTo>
                    <a:pt x="58" y="85"/>
                    <a:pt x="58" y="84"/>
                    <a:pt x="58" y="84"/>
                  </a:cubicBezTo>
                  <a:cubicBezTo>
                    <a:pt x="57" y="84"/>
                    <a:pt x="57" y="84"/>
                    <a:pt x="56" y="84"/>
                  </a:cubicBezTo>
                  <a:cubicBezTo>
                    <a:pt x="56" y="83"/>
                    <a:pt x="56" y="82"/>
                    <a:pt x="56" y="82"/>
                  </a:cubicBezTo>
                  <a:cubicBezTo>
                    <a:pt x="56" y="82"/>
                    <a:pt x="55" y="82"/>
                    <a:pt x="55" y="82"/>
                  </a:cubicBezTo>
                  <a:cubicBezTo>
                    <a:pt x="55" y="81"/>
                    <a:pt x="55" y="81"/>
                    <a:pt x="55" y="80"/>
                  </a:cubicBezTo>
                  <a:cubicBezTo>
                    <a:pt x="55" y="80"/>
                    <a:pt x="55" y="79"/>
                    <a:pt x="55" y="79"/>
                  </a:cubicBezTo>
                  <a:cubicBezTo>
                    <a:pt x="54" y="79"/>
                    <a:pt x="54" y="79"/>
                    <a:pt x="53" y="79"/>
                  </a:cubicBezTo>
                  <a:cubicBezTo>
                    <a:pt x="53" y="78"/>
                    <a:pt x="53" y="78"/>
                    <a:pt x="53" y="77"/>
                  </a:cubicBezTo>
                  <a:cubicBezTo>
                    <a:pt x="53" y="77"/>
                    <a:pt x="53" y="76"/>
                    <a:pt x="53" y="76"/>
                  </a:cubicBezTo>
                  <a:cubicBezTo>
                    <a:pt x="53" y="76"/>
                    <a:pt x="52" y="76"/>
                    <a:pt x="52" y="76"/>
                  </a:cubicBezTo>
                  <a:cubicBezTo>
                    <a:pt x="52" y="75"/>
                    <a:pt x="52" y="75"/>
                    <a:pt x="52" y="74"/>
                  </a:cubicBezTo>
                  <a:cubicBezTo>
                    <a:pt x="52" y="73"/>
                    <a:pt x="52" y="73"/>
                    <a:pt x="52" y="72"/>
                  </a:cubicBezTo>
                  <a:cubicBezTo>
                    <a:pt x="51" y="72"/>
                    <a:pt x="51" y="72"/>
                    <a:pt x="50" y="72"/>
                  </a:cubicBezTo>
                  <a:cubicBezTo>
                    <a:pt x="50" y="72"/>
                    <a:pt x="50" y="71"/>
                    <a:pt x="50" y="71"/>
                  </a:cubicBezTo>
                  <a:cubicBezTo>
                    <a:pt x="50" y="70"/>
                    <a:pt x="50" y="70"/>
                    <a:pt x="50" y="69"/>
                  </a:cubicBezTo>
                  <a:cubicBezTo>
                    <a:pt x="50" y="69"/>
                    <a:pt x="49" y="69"/>
                    <a:pt x="49" y="69"/>
                  </a:cubicBezTo>
                  <a:cubicBezTo>
                    <a:pt x="48" y="69"/>
                    <a:pt x="48" y="69"/>
                    <a:pt x="47" y="69"/>
                  </a:cubicBezTo>
                  <a:cubicBezTo>
                    <a:pt x="47" y="69"/>
                    <a:pt x="47" y="68"/>
                    <a:pt x="47" y="67"/>
                  </a:cubicBezTo>
                  <a:cubicBezTo>
                    <a:pt x="47" y="67"/>
                    <a:pt x="47" y="66"/>
                    <a:pt x="47" y="66"/>
                  </a:cubicBezTo>
                  <a:cubicBezTo>
                    <a:pt x="46" y="66"/>
                    <a:pt x="46" y="66"/>
                    <a:pt x="45" y="66"/>
                  </a:cubicBezTo>
                  <a:cubicBezTo>
                    <a:pt x="45" y="65"/>
                    <a:pt x="45" y="65"/>
                    <a:pt x="45" y="64"/>
                  </a:cubicBezTo>
                  <a:cubicBezTo>
                    <a:pt x="45" y="64"/>
                    <a:pt x="45" y="63"/>
                    <a:pt x="45" y="63"/>
                  </a:cubicBezTo>
                  <a:cubicBezTo>
                    <a:pt x="45" y="62"/>
                    <a:pt x="45" y="62"/>
                    <a:pt x="45" y="61"/>
                  </a:cubicBezTo>
                  <a:cubicBezTo>
                    <a:pt x="46" y="61"/>
                    <a:pt x="46" y="61"/>
                    <a:pt x="47" y="61"/>
                  </a:cubicBezTo>
                  <a:cubicBezTo>
                    <a:pt x="47" y="60"/>
                    <a:pt x="47" y="60"/>
                    <a:pt x="47" y="59"/>
                  </a:cubicBezTo>
                  <a:cubicBezTo>
                    <a:pt x="47" y="59"/>
                    <a:pt x="47" y="58"/>
                    <a:pt x="47" y="58"/>
                  </a:cubicBezTo>
                  <a:cubicBezTo>
                    <a:pt x="47" y="57"/>
                    <a:pt x="47" y="57"/>
                    <a:pt x="47" y="56"/>
                  </a:cubicBezTo>
                  <a:cubicBezTo>
                    <a:pt x="47" y="56"/>
                    <a:pt x="47" y="55"/>
                    <a:pt x="47" y="55"/>
                  </a:cubicBezTo>
                  <a:cubicBezTo>
                    <a:pt x="47" y="54"/>
                    <a:pt x="47" y="53"/>
                    <a:pt x="47" y="53"/>
                  </a:cubicBezTo>
                  <a:cubicBezTo>
                    <a:pt x="47" y="52"/>
                    <a:pt x="47" y="52"/>
                    <a:pt x="47" y="51"/>
                  </a:cubicBezTo>
                  <a:cubicBezTo>
                    <a:pt x="47" y="51"/>
                    <a:pt x="47" y="50"/>
                    <a:pt x="47" y="50"/>
                  </a:cubicBezTo>
                  <a:cubicBezTo>
                    <a:pt x="48" y="50"/>
                    <a:pt x="48" y="50"/>
                    <a:pt x="49" y="50"/>
                  </a:cubicBezTo>
                  <a:cubicBezTo>
                    <a:pt x="49" y="49"/>
                    <a:pt x="49" y="49"/>
                    <a:pt x="49" y="48"/>
                  </a:cubicBezTo>
                  <a:cubicBezTo>
                    <a:pt x="49" y="48"/>
                    <a:pt x="50" y="48"/>
                    <a:pt x="50" y="48"/>
                  </a:cubicBezTo>
                  <a:cubicBezTo>
                    <a:pt x="50" y="48"/>
                    <a:pt x="50" y="47"/>
                    <a:pt x="50" y="46"/>
                  </a:cubicBezTo>
                  <a:cubicBezTo>
                    <a:pt x="51" y="46"/>
                    <a:pt x="51" y="46"/>
                    <a:pt x="52" y="46"/>
                  </a:cubicBezTo>
                  <a:cubicBezTo>
                    <a:pt x="52" y="46"/>
                    <a:pt x="52" y="45"/>
                    <a:pt x="52" y="45"/>
                  </a:cubicBezTo>
                  <a:cubicBezTo>
                    <a:pt x="52" y="45"/>
                    <a:pt x="53" y="45"/>
                    <a:pt x="53" y="45"/>
                  </a:cubicBezTo>
                  <a:cubicBezTo>
                    <a:pt x="53" y="44"/>
                    <a:pt x="53" y="44"/>
                    <a:pt x="53" y="43"/>
                  </a:cubicBezTo>
                  <a:cubicBezTo>
                    <a:pt x="54" y="43"/>
                    <a:pt x="54" y="43"/>
                    <a:pt x="55" y="43"/>
                  </a:cubicBezTo>
                  <a:cubicBezTo>
                    <a:pt x="55" y="43"/>
                    <a:pt x="55" y="42"/>
                    <a:pt x="55" y="42"/>
                  </a:cubicBezTo>
                  <a:cubicBezTo>
                    <a:pt x="55" y="41"/>
                    <a:pt x="55" y="41"/>
                    <a:pt x="55" y="40"/>
                  </a:cubicBezTo>
                  <a:cubicBezTo>
                    <a:pt x="55" y="40"/>
                    <a:pt x="55" y="39"/>
                    <a:pt x="55" y="38"/>
                  </a:cubicBezTo>
                  <a:cubicBezTo>
                    <a:pt x="55" y="38"/>
                    <a:pt x="55" y="37"/>
                    <a:pt x="55" y="37"/>
                  </a:cubicBezTo>
                  <a:cubicBezTo>
                    <a:pt x="55" y="36"/>
                    <a:pt x="55" y="36"/>
                    <a:pt x="55" y="35"/>
                  </a:cubicBezTo>
                  <a:cubicBezTo>
                    <a:pt x="55" y="35"/>
                    <a:pt x="55" y="34"/>
                    <a:pt x="55" y="34"/>
                  </a:cubicBezTo>
                  <a:cubicBezTo>
                    <a:pt x="55" y="33"/>
                    <a:pt x="55" y="32"/>
                    <a:pt x="55" y="32"/>
                  </a:cubicBezTo>
                  <a:cubicBezTo>
                    <a:pt x="55" y="31"/>
                    <a:pt x="55" y="31"/>
                    <a:pt x="55" y="30"/>
                  </a:cubicBezTo>
                  <a:cubicBezTo>
                    <a:pt x="55" y="30"/>
                    <a:pt x="55" y="29"/>
                    <a:pt x="55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3" y="28"/>
                    <a:pt x="53" y="28"/>
                    <a:pt x="53" y="27"/>
                  </a:cubicBezTo>
                  <a:cubicBezTo>
                    <a:pt x="53" y="27"/>
                    <a:pt x="52" y="27"/>
                    <a:pt x="52" y="27"/>
                  </a:cubicBezTo>
                  <a:cubicBezTo>
                    <a:pt x="51" y="27"/>
                    <a:pt x="51" y="27"/>
                    <a:pt x="50" y="27"/>
                  </a:cubicBezTo>
                  <a:cubicBezTo>
                    <a:pt x="50" y="28"/>
                    <a:pt x="50" y="28"/>
                    <a:pt x="50" y="29"/>
                  </a:cubicBezTo>
                  <a:cubicBezTo>
                    <a:pt x="50" y="29"/>
                    <a:pt x="50" y="30"/>
                    <a:pt x="50" y="30"/>
                  </a:cubicBezTo>
                  <a:cubicBezTo>
                    <a:pt x="50" y="30"/>
                    <a:pt x="49" y="30"/>
                    <a:pt x="49" y="30"/>
                  </a:cubicBezTo>
                  <a:cubicBezTo>
                    <a:pt x="49" y="31"/>
                    <a:pt x="49" y="31"/>
                    <a:pt x="49" y="32"/>
                  </a:cubicBezTo>
                  <a:cubicBezTo>
                    <a:pt x="48" y="32"/>
                    <a:pt x="48" y="32"/>
                    <a:pt x="47" y="32"/>
                  </a:cubicBezTo>
                  <a:cubicBezTo>
                    <a:pt x="47" y="31"/>
                    <a:pt x="47" y="31"/>
                    <a:pt x="47" y="30"/>
                  </a:cubicBezTo>
                  <a:cubicBezTo>
                    <a:pt x="46" y="30"/>
                    <a:pt x="46" y="30"/>
                    <a:pt x="45" y="30"/>
                  </a:cubicBezTo>
                  <a:cubicBezTo>
                    <a:pt x="45" y="30"/>
                    <a:pt x="45" y="29"/>
                    <a:pt x="45" y="29"/>
                  </a:cubicBezTo>
                  <a:cubicBezTo>
                    <a:pt x="45" y="29"/>
                    <a:pt x="44" y="29"/>
                    <a:pt x="44" y="29"/>
                  </a:cubicBezTo>
                  <a:cubicBezTo>
                    <a:pt x="43" y="29"/>
                    <a:pt x="43" y="29"/>
                    <a:pt x="42" y="29"/>
                  </a:cubicBezTo>
                  <a:cubicBezTo>
                    <a:pt x="42" y="29"/>
                    <a:pt x="41" y="29"/>
                    <a:pt x="41" y="29"/>
                  </a:cubicBezTo>
                  <a:cubicBezTo>
                    <a:pt x="41" y="28"/>
                    <a:pt x="41" y="28"/>
                    <a:pt x="41" y="27"/>
                  </a:cubicBezTo>
                  <a:cubicBezTo>
                    <a:pt x="40" y="27"/>
                    <a:pt x="40" y="27"/>
                    <a:pt x="39" y="27"/>
                  </a:cubicBezTo>
                  <a:cubicBezTo>
                    <a:pt x="39" y="27"/>
                    <a:pt x="39" y="26"/>
                    <a:pt x="39" y="26"/>
                  </a:cubicBezTo>
                  <a:cubicBezTo>
                    <a:pt x="39" y="26"/>
                    <a:pt x="38" y="26"/>
                    <a:pt x="38" y="26"/>
                  </a:cubicBezTo>
                  <a:cubicBezTo>
                    <a:pt x="38" y="25"/>
                    <a:pt x="38" y="24"/>
                    <a:pt x="38" y="24"/>
                  </a:cubicBezTo>
                  <a:cubicBezTo>
                    <a:pt x="37" y="24"/>
                    <a:pt x="37" y="24"/>
                    <a:pt x="36" y="24"/>
                  </a:cubicBezTo>
                  <a:cubicBezTo>
                    <a:pt x="36" y="23"/>
                    <a:pt x="36" y="23"/>
                    <a:pt x="36" y="22"/>
                  </a:cubicBezTo>
                  <a:cubicBezTo>
                    <a:pt x="36" y="22"/>
                    <a:pt x="36" y="21"/>
                    <a:pt x="36" y="21"/>
                  </a:cubicBezTo>
                  <a:cubicBezTo>
                    <a:pt x="36" y="20"/>
                    <a:pt x="36" y="20"/>
                    <a:pt x="36" y="19"/>
                  </a:cubicBezTo>
                  <a:cubicBezTo>
                    <a:pt x="35" y="19"/>
                    <a:pt x="35" y="19"/>
                    <a:pt x="34" y="19"/>
                  </a:cubicBezTo>
                  <a:cubicBezTo>
                    <a:pt x="34" y="19"/>
                    <a:pt x="34" y="18"/>
                    <a:pt x="34" y="17"/>
                  </a:cubicBezTo>
                  <a:cubicBezTo>
                    <a:pt x="34" y="17"/>
                    <a:pt x="33" y="17"/>
                    <a:pt x="33" y="17"/>
                  </a:cubicBezTo>
                  <a:cubicBezTo>
                    <a:pt x="33" y="17"/>
                    <a:pt x="33" y="16"/>
                    <a:pt x="33" y="16"/>
                  </a:cubicBezTo>
                  <a:cubicBezTo>
                    <a:pt x="32" y="16"/>
                    <a:pt x="32" y="16"/>
                    <a:pt x="31" y="16"/>
                  </a:cubicBezTo>
                  <a:cubicBezTo>
                    <a:pt x="31" y="15"/>
                    <a:pt x="31" y="15"/>
                    <a:pt x="31" y="14"/>
                  </a:cubicBezTo>
                  <a:cubicBezTo>
                    <a:pt x="31" y="14"/>
                    <a:pt x="30" y="14"/>
                    <a:pt x="30" y="14"/>
                  </a:cubicBezTo>
                  <a:cubicBezTo>
                    <a:pt x="29" y="14"/>
                    <a:pt x="29" y="14"/>
                    <a:pt x="28" y="14"/>
                  </a:cubicBezTo>
                  <a:cubicBezTo>
                    <a:pt x="28" y="14"/>
                    <a:pt x="28" y="13"/>
                    <a:pt x="28" y="13"/>
                  </a:cubicBezTo>
                  <a:cubicBezTo>
                    <a:pt x="28" y="13"/>
                    <a:pt x="27" y="13"/>
                    <a:pt x="27" y="13"/>
                  </a:cubicBezTo>
                  <a:cubicBezTo>
                    <a:pt x="26" y="13"/>
                    <a:pt x="26" y="13"/>
                    <a:pt x="25" y="13"/>
                  </a:cubicBezTo>
                  <a:cubicBezTo>
                    <a:pt x="25" y="13"/>
                    <a:pt x="24" y="13"/>
                    <a:pt x="24" y="13"/>
                  </a:cubicBezTo>
                  <a:cubicBezTo>
                    <a:pt x="23" y="13"/>
                    <a:pt x="22" y="13"/>
                    <a:pt x="22" y="13"/>
                  </a:cubicBezTo>
                  <a:cubicBezTo>
                    <a:pt x="22" y="12"/>
                    <a:pt x="22" y="12"/>
                    <a:pt x="22" y="11"/>
                  </a:cubicBezTo>
                  <a:cubicBezTo>
                    <a:pt x="22" y="11"/>
                    <a:pt x="22" y="10"/>
                    <a:pt x="22" y="9"/>
                  </a:cubicBezTo>
                  <a:cubicBezTo>
                    <a:pt x="21" y="9"/>
                    <a:pt x="21" y="9"/>
                    <a:pt x="20" y="9"/>
                  </a:cubicBezTo>
                  <a:cubicBezTo>
                    <a:pt x="20" y="9"/>
                    <a:pt x="20" y="8"/>
                    <a:pt x="20" y="8"/>
                  </a:cubicBezTo>
                  <a:cubicBezTo>
                    <a:pt x="20" y="8"/>
                    <a:pt x="19" y="8"/>
                    <a:pt x="19" y="8"/>
                  </a:cubicBezTo>
                  <a:cubicBezTo>
                    <a:pt x="19" y="7"/>
                    <a:pt x="19" y="7"/>
                    <a:pt x="19" y="6"/>
                  </a:cubicBezTo>
                  <a:cubicBezTo>
                    <a:pt x="18" y="6"/>
                    <a:pt x="18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7" y="5"/>
                    <a:pt x="16" y="5"/>
                    <a:pt x="16" y="5"/>
                  </a:cubicBezTo>
                  <a:cubicBezTo>
                    <a:pt x="16" y="5"/>
                    <a:pt x="16" y="6"/>
                    <a:pt x="16" y="6"/>
                  </a:cubicBezTo>
                  <a:cubicBezTo>
                    <a:pt x="15" y="6"/>
                    <a:pt x="15" y="6"/>
                    <a:pt x="14" y="6"/>
                  </a:cubicBezTo>
                  <a:cubicBezTo>
                    <a:pt x="14" y="6"/>
                    <a:pt x="13" y="6"/>
                    <a:pt x="12" y="6"/>
                  </a:cubicBezTo>
                  <a:cubicBezTo>
                    <a:pt x="12" y="6"/>
                    <a:pt x="11" y="6"/>
                    <a:pt x="11" y="6"/>
                  </a:cubicBezTo>
                  <a:cubicBezTo>
                    <a:pt x="10" y="6"/>
                    <a:pt x="10" y="6"/>
                    <a:pt x="9" y="6"/>
                  </a:cubicBezTo>
                  <a:cubicBezTo>
                    <a:pt x="9" y="6"/>
                    <a:pt x="9" y="5"/>
                    <a:pt x="9" y="5"/>
                  </a:cubicBezTo>
                  <a:cubicBezTo>
                    <a:pt x="9" y="5"/>
                    <a:pt x="8" y="5"/>
                    <a:pt x="8" y="5"/>
                  </a:cubicBezTo>
                  <a:cubicBezTo>
                    <a:pt x="7" y="5"/>
                    <a:pt x="7" y="5"/>
                    <a:pt x="6" y="5"/>
                  </a:cubicBezTo>
                  <a:cubicBezTo>
                    <a:pt x="6" y="4"/>
                    <a:pt x="6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ubicBezTo>
                    <a:pt x="4" y="3"/>
                    <a:pt x="4" y="3"/>
                    <a:pt x="3" y="3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59"/>
                    <a:pt x="35" y="111"/>
                    <a:pt x="77" y="149"/>
                  </a:cubicBezTo>
                  <a:cubicBezTo>
                    <a:pt x="77" y="148"/>
                    <a:pt x="77" y="148"/>
                    <a:pt x="77" y="148"/>
                  </a:cubicBezTo>
                  <a:cubicBezTo>
                    <a:pt x="77" y="148"/>
                    <a:pt x="78" y="148"/>
                    <a:pt x="78" y="148"/>
                  </a:cubicBezTo>
                  <a:close/>
                  <a:moveTo>
                    <a:pt x="24" y="53"/>
                  </a:moveTo>
                  <a:cubicBezTo>
                    <a:pt x="24" y="53"/>
                    <a:pt x="24" y="54"/>
                    <a:pt x="24" y="55"/>
                  </a:cubicBezTo>
                  <a:cubicBezTo>
                    <a:pt x="23" y="55"/>
                    <a:pt x="22" y="55"/>
                    <a:pt x="22" y="55"/>
                  </a:cubicBezTo>
                  <a:cubicBezTo>
                    <a:pt x="22" y="54"/>
                    <a:pt x="22" y="53"/>
                    <a:pt x="22" y="53"/>
                  </a:cubicBezTo>
                  <a:cubicBezTo>
                    <a:pt x="21" y="53"/>
                    <a:pt x="21" y="53"/>
                    <a:pt x="20" y="53"/>
                  </a:cubicBezTo>
                  <a:cubicBezTo>
                    <a:pt x="20" y="52"/>
                    <a:pt x="20" y="52"/>
                    <a:pt x="20" y="51"/>
                  </a:cubicBezTo>
                  <a:cubicBezTo>
                    <a:pt x="21" y="51"/>
                    <a:pt x="21" y="51"/>
                    <a:pt x="22" y="51"/>
                  </a:cubicBezTo>
                  <a:cubicBezTo>
                    <a:pt x="22" y="51"/>
                    <a:pt x="23" y="51"/>
                    <a:pt x="24" y="51"/>
                  </a:cubicBezTo>
                  <a:cubicBezTo>
                    <a:pt x="24" y="52"/>
                    <a:pt x="24" y="52"/>
                    <a:pt x="24" y="53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68" name="Freeform 41045"/>
            <p:cNvSpPr>
              <a:spLocks/>
            </p:cNvSpPr>
            <p:nvPr/>
          </p:nvSpPr>
          <p:spPr bwMode="auto">
            <a:xfrm>
              <a:off x="3812" y="918"/>
              <a:ext cx="2" cy="2"/>
            </a:xfrm>
            <a:custGeom>
              <a:avLst/>
              <a:gdLst>
                <a:gd name="T0" fmla="*/ 2 w 1"/>
                <a:gd name="T1" fmla="*/ 0 h 1"/>
                <a:gd name="T2" fmla="*/ 0 w 1"/>
                <a:gd name="T3" fmla="*/ 0 h 1"/>
                <a:gd name="T4" fmla="*/ 0 w 1"/>
                <a:gd name="T5" fmla="*/ 2 h 1"/>
                <a:gd name="T6" fmla="*/ 2 w 1"/>
                <a:gd name="T7" fmla="*/ 2 h 1"/>
                <a:gd name="T8" fmla="*/ 2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69" name="Freeform 41046"/>
            <p:cNvSpPr>
              <a:spLocks/>
            </p:cNvSpPr>
            <p:nvPr/>
          </p:nvSpPr>
          <p:spPr bwMode="auto">
            <a:xfrm>
              <a:off x="4246" y="1268"/>
              <a:ext cx="1" cy="3"/>
            </a:xfrm>
            <a:custGeom>
              <a:avLst/>
              <a:gdLst>
                <a:gd name="T0" fmla="*/ 0 w 1"/>
                <a:gd name="T1" fmla="*/ 3 h 2"/>
                <a:gd name="T2" fmla="*/ 1 w 1"/>
                <a:gd name="T3" fmla="*/ 3 h 2"/>
                <a:gd name="T4" fmla="*/ 1 w 1"/>
                <a:gd name="T5" fmla="*/ 0 h 2"/>
                <a:gd name="T6" fmla="*/ 0 w 1"/>
                <a:gd name="T7" fmla="*/ 0 h 2"/>
                <a:gd name="T8" fmla="*/ 0 w 1"/>
                <a:gd name="T9" fmla="*/ 3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2"/>
                    <a:pt x="1" y="2"/>
                    <a:pt x="1" y="2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70" name="Freeform 41047"/>
            <p:cNvSpPr>
              <a:spLocks/>
            </p:cNvSpPr>
            <p:nvPr/>
          </p:nvSpPr>
          <p:spPr bwMode="auto">
            <a:xfrm>
              <a:off x="3821" y="852"/>
              <a:ext cx="7" cy="7"/>
            </a:xfrm>
            <a:custGeom>
              <a:avLst/>
              <a:gdLst>
                <a:gd name="T0" fmla="*/ 2 w 4"/>
                <a:gd name="T1" fmla="*/ 7 h 4"/>
                <a:gd name="T2" fmla="*/ 5 w 4"/>
                <a:gd name="T3" fmla="*/ 7 h 4"/>
                <a:gd name="T4" fmla="*/ 7 w 4"/>
                <a:gd name="T5" fmla="*/ 7 h 4"/>
                <a:gd name="T6" fmla="*/ 7 w 4"/>
                <a:gd name="T7" fmla="*/ 4 h 4"/>
                <a:gd name="T8" fmla="*/ 5 w 4"/>
                <a:gd name="T9" fmla="*/ 4 h 4"/>
                <a:gd name="T10" fmla="*/ 5 w 4"/>
                <a:gd name="T11" fmla="*/ 2 h 4"/>
                <a:gd name="T12" fmla="*/ 5 w 4"/>
                <a:gd name="T13" fmla="*/ 0 h 4"/>
                <a:gd name="T14" fmla="*/ 0 w 4"/>
                <a:gd name="T15" fmla="*/ 4 h 4"/>
                <a:gd name="T16" fmla="*/ 2 w 4"/>
                <a:gd name="T17" fmla="*/ 4 h 4"/>
                <a:gd name="T18" fmla="*/ 2 w 4"/>
                <a:gd name="T19" fmla="*/ 7 h 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4">
                  <a:moveTo>
                    <a:pt x="1" y="4"/>
                  </a:moveTo>
                  <a:cubicBezTo>
                    <a:pt x="2" y="4"/>
                    <a:pt x="2" y="4"/>
                    <a:pt x="3" y="4"/>
                  </a:cubicBezTo>
                  <a:cubicBezTo>
                    <a:pt x="3" y="4"/>
                    <a:pt x="4" y="4"/>
                    <a:pt x="4" y="4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1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4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71" name="Freeform 41048"/>
            <p:cNvSpPr>
              <a:spLocks/>
            </p:cNvSpPr>
            <p:nvPr/>
          </p:nvSpPr>
          <p:spPr bwMode="auto">
            <a:xfrm>
              <a:off x="3990" y="965"/>
              <a:ext cx="5" cy="3"/>
            </a:xfrm>
            <a:custGeom>
              <a:avLst/>
              <a:gdLst>
                <a:gd name="T0" fmla="*/ 0 w 3"/>
                <a:gd name="T1" fmla="*/ 3 h 2"/>
                <a:gd name="T2" fmla="*/ 2 w 3"/>
                <a:gd name="T3" fmla="*/ 3 h 2"/>
                <a:gd name="T4" fmla="*/ 5 w 3"/>
                <a:gd name="T5" fmla="*/ 3 h 2"/>
                <a:gd name="T6" fmla="*/ 5 w 3"/>
                <a:gd name="T7" fmla="*/ 0 h 2"/>
                <a:gd name="T8" fmla="*/ 2 w 3"/>
                <a:gd name="T9" fmla="*/ 0 h 2"/>
                <a:gd name="T10" fmla="*/ 0 w 3"/>
                <a:gd name="T11" fmla="*/ 0 h 2"/>
                <a:gd name="T12" fmla="*/ 0 w 3"/>
                <a:gd name="T13" fmla="*/ 3 h 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72" name="Freeform 41049"/>
            <p:cNvSpPr>
              <a:spLocks/>
            </p:cNvSpPr>
            <p:nvPr/>
          </p:nvSpPr>
          <p:spPr bwMode="auto">
            <a:xfrm>
              <a:off x="3995" y="946"/>
              <a:ext cx="5" cy="8"/>
            </a:xfrm>
            <a:custGeom>
              <a:avLst/>
              <a:gdLst>
                <a:gd name="T0" fmla="*/ 2 w 3"/>
                <a:gd name="T1" fmla="*/ 5 h 5"/>
                <a:gd name="T2" fmla="*/ 5 w 3"/>
                <a:gd name="T3" fmla="*/ 5 h 5"/>
                <a:gd name="T4" fmla="*/ 5 w 3"/>
                <a:gd name="T5" fmla="*/ 2 h 5"/>
                <a:gd name="T6" fmla="*/ 5 w 3"/>
                <a:gd name="T7" fmla="*/ 0 h 5"/>
                <a:gd name="T8" fmla="*/ 2 w 3"/>
                <a:gd name="T9" fmla="*/ 0 h 5"/>
                <a:gd name="T10" fmla="*/ 2 w 3"/>
                <a:gd name="T11" fmla="*/ 2 h 5"/>
                <a:gd name="T12" fmla="*/ 0 w 3"/>
                <a:gd name="T13" fmla="*/ 2 h 5"/>
                <a:gd name="T14" fmla="*/ 0 w 3"/>
                <a:gd name="T15" fmla="*/ 5 h 5"/>
                <a:gd name="T16" fmla="*/ 0 w 3"/>
                <a:gd name="T17" fmla="*/ 8 h 5"/>
                <a:gd name="T18" fmla="*/ 2 w 3"/>
                <a:gd name="T19" fmla="*/ 8 h 5"/>
                <a:gd name="T20" fmla="*/ 2 w 3"/>
                <a:gd name="T21" fmla="*/ 5 h 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" h="5">
                  <a:moveTo>
                    <a:pt x="1" y="3"/>
                  </a:moveTo>
                  <a:cubicBezTo>
                    <a:pt x="2" y="3"/>
                    <a:pt x="2" y="3"/>
                    <a:pt x="3" y="3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5"/>
                    <a:pt x="1" y="5"/>
                    <a:pt x="1" y="5"/>
                  </a:cubicBezTo>
                  <a:cubicBezTo>
                    <a:pt x="1" y="4"/>
                    <a:pt x="1" y="4"/>
                    <a:pt x="1" y="3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73" name="Freeform 41050"/>
            <p:cNvSpPr>
              <a:spLocks/>
            </p:cNvSpPr>
            <p:nvPr/>
          </p:nvSpPr>
          <p:spPr bwMode="auto">
            <a:xfrm>
              <a:off x="4000" y="878"/>
              <a:ext cx="2" cy="5"/>
            </a:xfrm>
            <a:custGeom>
              <a:avLst/>
              <a:gdLst>
                <a:gd name="T0" fmla="*/ 2 w 1"/>
                <a:gd name="T1" fmla="*/ 3 h 3"/>
                <a:gd name="T2" fmla="*/ 2 w 1"/>
                <a:gd name="T3" fmla="*/ 0 h 3"/>
                <a:gd name="T4" fmla="*/ 0 w 1"/>
                <a:gd name="T5" fmla="*/ 0 h 3"/>
                <a:gd name="T6" fmla="*/ 0 w 1"/>
                <a:gd name="T7" fmla="*/ 3 h 3"/>
                <a:gd name="T8" fmla="*/ 0 w 1"/>
                <a:gd name="T9" fmla="*/ 5 h 3"/>
                <a:gd name="T10" fmla="*/ 2 w 1"/>
                <a:gd name="T11" fmla="*/ 5 h 3"/>
                <a:gd name="T12" fmla="*/ 2 w 1"/>
                <a:gd name="T13" fmla="*/ 3 h 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" h="3">
                  <a:moveTo>
                    <a:pt x="1" y="2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1" y="3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74" name="Freeform 41051"/>
            <p:cNvSpPr>
              <a:spLocks/>
            </p:cNvSpPr>
            <p:nvPr/>
          </p:nvSpPr>
          <p:spPr bwMode="auto">
            <a:xfrm>
              <a:off x="3793" y="873"/>
              <a:ext cx="9" cy="5"/>
            </a:xfrm>
            <a:custGeom>
              <a:avLst/>
              <a:gdLst>
                <a:gd name="T0" fmla="*/ 4 w 5"/>
                <a:gd name="T1" fmla="*/ 5 h 3"/>
                <a:gd name="T2" fmla="*/ 5 w 5"/>
                <a:gd name="T3" fmla="*/ 5 h 3"/>
                <a:gd name="T4" fmla="*/ 5 w 5"/>
                <a:gd name="T5" fmla="*/ 3 h 3"/>
                <a:gd name="T6" fmla="*/ 9 w 5"/>
                <a:gd name="T7" fmla="*/ 3 h 3"/>
                <a:gd name="T8" fmla="*/ 9 w 5"/>
                <a:gd name="T9" fmla="*/ 0 h 3"/>
                <a:gd name="T10" fmla="*/ 7 w 5"/>
                <a:gd name="T11" fmla="*/ 0 h 3"/>
                <a:gd name="T12" fmla="*/ 0 w 5"/>
                <a:gd name="T13" fmla="*/ 5 h 3"/>
                <a:gd name="T14" fmla="*/ 0 w 5"/>
                <a:gd name="T15" fmla="*/ 5 h 3"/>
                <a:gd name="T16" fmla="*/ 4 w 5"/>
                <a:gd name="T17" fmla="*/ 5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" h="3">
                  <a:moveTo>
                    <a:pt x="2" y="3"/>
                  </a:moveTo>
                  <a:cubicBezTo>
                    <a:pt x="2" y="3"/>
                    <a:pt x="3" y="3"/>
                    <a:pt x="3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4" y="2"/>
                    <a:pt x="4" y="2"/>
                    <a:pt x="5" y="2"/>
                  </a:cubicBezTo>
                  <a:cubicBezTo>
                    <a:pt x="5" y="1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1"/>
                    <a:pt x="1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" y="3"/>
                    <a:pt x="2" y="3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75" name="Freeform 41052"/>
            <p:cNvSpPr>
              <a:spLocks/>
            </p:cNvSpPr>
            <p:nvPr/>
          </p:nvSpPr>
          <p:spPr bwMode="auto">
            <a:xfrm>
              <a:off x="3789" y="970"/>
              <a:ext cx="4" cy="4"/>
            </a:xfrm>
            <a:custGeom>
              <a:avLst/>
              <a:gdLst>
                <a:gd name="T0" fmla="*/ 4 w 2"/>
                <a:gd name="T1" fmla="*/ 0 h 2"/>
                <a:gd name="T2" fmla="*/ 0 w 2"/>
                <a:gd name="T3" fmla="*/ 0 h 2"/>
                <a:gd name="T4" fmla="*/ 0 w 2"/>
                <a:gd name="T5" fmla="*/ 4 h 2"/>
                <a:gd name="T6" fmla="*/ 4 w 2"/>
                <a:gd name="T7" fmla="*/ 4 h 2"/>
                <a:gd name="T8" fmla="*/ 4 w 2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76" name="Freeform 41053"/>
            <p:cNvSpPr>
              <a:spLocks/>
            </p:cNvSpPr>
            <p:nvPr/>
          </p:nvSpPr>
          <p:spPr bwMode="auto">
            <a:xfrm>
              <a:off x="3796" y="970"/>
              <a:ext cx="2" cy="7"/>
            </a:xfrm>
            <a:custGeom>
              <a:avLst/>
              <a:gdLst>
                <a:gd name="T0" fmla="*/ 2 w 1"/>
                <a:gd name="T1" fmla="*/ 0 h 4"/>
                <a:gd name="T2" fmla="*/ 0 w 1"/>
                <a:gd name="T3" fmla="*/ 0 h 4"/>
                <a:gd name="T4" fmla="*/ 0 w 1"/>
                <a:gd name="T5" fmla="*/ 4 h 4"/>
                <a:gd name="T6" fmla="*/ 0 w 1"/>
                <a:gd name="T7" fmla="*/ 7 h 4"/>
                <a:gd name="T8" fmla="*/ 2 w 1"/>
                <a:gd name="T9" fmla="*/ 7 h 4"/>
                <a:gd name="T10" fmla="*/ 2 w 1"/>
                <a:gd name="T11" fmla="*/ 4 h 4"/>
                <a:gd name="T12" fmla="*/ 2 w 1"/>
                <a:gd name="T13" fmla="*/ 0 h 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77" name="Freeform 41054"/>
            <p:cNvSpPr>
              <a:spLocks/>
            </p:cNvSpPr>
            <p:nvPr/>
          </p:nvSpPr>
          <p:spPr bwMode="auto">
            <a:xfrm>
              <a:off x="3946" y="869"/>
              <a:ext cx="5" cy="7"/>
            </a:xfrm>
            <a:custGeom>
              <a:avLst/>
              <a:gdLst>
                <a:gd name="T0" fmla="*/ 0 w 3"/>
                <a:gd name="T1" fmla="*/ 7 h 4"/>
                <a:gd name="T2" fmla="*/ 2 w 3"/>
                <a:gd name="T3" fmla="*/ 7 h 4"/>
                <a:gd name="T4" fmla="*/ 2 w 3"/>
                <a:gd name="T5" fmla="*/ 4 h 4"/>
                <a:gd name="T6" fmla="*/ 5 w 3"/>
                <a:gd name="T7" fmla="*/ 4 h 4"/>
                <a:gd name="T8" fmla="*/ 5 w 3"/>
                <a:gd name="T9" fmla="*/ 0 h 4"/>
                <a:gd name="T10" fmla="*/ 2 w 3"/>
                <a:gd name="T11" fmla="*/ 0 h 4"/>
                <a:gd name="T12" fmla="*/ 0 w 3"/>
                <a:gd name="T13" fmla="*/ 0 h 4"/>
                <a:gd name="T14" fmla="*/ 0 w 3"/>
                <a:gd name="T15" fmla="*/ 4 h 4"/>
                <a:gd name="T16" fmla="*/ 0 w 3"/>
                <a:gd name="T17" fmla="*/ 7 h 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cubicBezTo>
                    <a:pt x="0" y="4"/>
                    <a:pt x="1" y="4"/>
                    <a:pt x="1" y="4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0" y="4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78" name="Freeform 41055"/>
            <p:cNvSpPr>
              <a:spLocks/>
            </p:cNvSpPr>
            <p:nvPr/>
          </p:nvSpPr>
          <p:spPr bwMode="auto">
            <a:xfrm>
              <a:off x="3822" y="873"/>
              <a:ext cx="4" cy="3"/>
            </a:xfrm>
            <a:custGeom>
              <a:avLst/>
              <a:gdLst>
                <a:gd name="T0" fmla="*/ 4 w 2"/>
                <a:gd name="T1" fmla="*/ 0 h 2"/>
                <a:gd name="T2" fmla="*/ 0 w 2"/>
                <a:gd name="T3" fmla="*/ 0 h 2"/>
                <a:gd name="T4" fmla="*/ 0 w 2"/>
                <a:gd name="T5" fmla="*/ 3 h 2"/>
                <a:gd name="T6" fmla="*/ 4 w 2"/>
                <a:gd name="T7" fmla="*/ 3 h 2"/>
                <a:gd name="T8" fmla="*/ 4 w 2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79" name="Freeform 41056"/>
            <p:cNvSpPr>
              <a:spLocks/>
            </p:cNvSpPr>
            <p:nvPr/>
          </p:nvSpPr>
          <p:spPr bwMode="auto">
            <a:xfrm>
              <a:off x="3802" y="866"/>
              <a:ext cx="20" cy="21"/>
            </a:xfrm>
            <a:custGeom>
              <a:avLst/>
              <a:gdLst>
                <a:gd name="T0" fmla="*/ 2 w 12"/>
                <a:gd name="T1" fmla="*/ 7 h 12"/>
                <a:gd name="T2" fmla="*/ 2 w 12"/>
                <a:gd name="T3" fmla="*/ 11 h 12"/>
                <a:gd name="T4" fmla="*/ 5 w 12"/>
                <a:gd name="T5" fmla="*/ 11 h 12"/>
                <a:gd name="T6" fmla="*/ 5 w 12"/>
                <a:gd name="T7" fmla="*/ 12 h 12"/>
                <a:gd name="T8" fmla="*/ 2 w 12"/>
                <a:gd name="T9" fmla="*/ 12 h 12"/>
                <a:gd name="T10" fmla="*/ 0 w 12"/>
                <a:gd name="T11" fmla="*/ 12 h 12"/>
                <a:gd name="T12" fmla="*/ 0 w 12"/>
                <a:gd name="T13" fmla="*/ 16 h 12"/>
                <a:gd name="T14" fmla="*/ 0 w 12"/>
                <a:gd name="T15" fmla="*/ 18 h 12"/>
                <a:gd name="T16" fmla="*/ 2 w 12"/>
                <a:gd name="T17" fmla="*/ 18 h 12"/>
                <a:gd name="T18" fmla="*/ 5 w 12"/>
                <a:gd name="T19" fmla="*/ 18 h 12"/>
                <a:gd name="T20" fmla="*/ 5 w 12"/>
                <a:gd name="T21" fmla="*/ 21 h 12"/>
                <a:gd name="T22" fmla="*/ 7 w 12"/>
                <a:gd name="T23" fmla="*/ 21 h 12"/>
                <a:gd name="T24" fmla="*/ 10 w 12"/>
                <a:gd name="T25" fmla="*/ 21 h 12"/>
                <a:gd name="T26" fmla="*/ 10 w 12"/>
                <a:gd name="T27" fmla="*/ 18 h 12"/>
                <a:gd name="T28" fmla="*/ 12 w 12"/>
                <a:gd name="T29" fmla="*/ 18 h 12"/>
                <a:gd name="T30" fmla="*/ 15 w 12"/>
                <a:gd name="T31" fmla="*/ 18 h 12"/>
                <a:gd name="T32" fmla="*/ 15 w 12"/>
                <a:gd name="T33" fmla="*/ 16 h 12"/>
                <a:gd name="T34" fmla="*/ 18 w 12"/>
                <a:gd name="T35" fmla="*/ 16 h 12"/>
                <a:gd name="T36" fmla="*/ 18 w 12"/>
                <a:gd name="T37" fmla="*/ 12 h 12"/>
                <a:gd name="T38" fmla="*/ 20 w 12"/>
                <a:gd name="T39" fmla="*/ 12 h 12"/>
                <a:gd name="T40" fmla="*/ 20 w 12"/>
                <a:gd name="T41" fmla="*/ 11 h 12"/>
                <a:gd name="T42" fmla="*/ 18 w 12"/>
                <a:gd name="T43" fmla="*/ 11 h 12"/>
                <a:gd name="T44" fmla="*/ 15 w 12"/>
                <a:gd name="T45" fmla="*/ 11 h 12"/>
                <a:gd name="T46" fmla="*/ 12 w 12"/>
                <a:gd name="T47" fmla="*/ 11 h 12"/>
                <a:gd name="T48" fmla="*/ 12 w 12"/>
                <a:gd name="T49" fmla="*/ 7 h 12"/>
                <a:gd name="T50" fmla="*/ 10 w 12"/>
                <a:gd name="T51" fmla="*/ 7 h 12"/>
                <a:gd name="T52" fmla="*/ 7 w 12"/>
                <a:gd name="T53" fmla="*/ 7 h 12"/>
                <a:gd name="T54" fmla="*/ 7 w 12"/>
                <a:gd name="T55" fmla="*/ 4 h 12"/>
                <a:gd name="T56" fmla="*/ 5 w 12"/>
                <a:gd name="T57" fmla="*/ 4 h 12"/>
                <a:gd name="T58" fmla="*/ 5 w 12"/>
                <a:gd name="T59" fmla="*/ 2 h 12"/>
                <a:gd name="T60" fmla="*/ 5 w 12"/>
                <a:gd name="T61" fmla="*/ 0 h 12"/>
                <a:gd name="T62" fmla="*/ 2 w 12"/>
                <a:gd name="T63" fmla="*/ 4 h 12"/>
                <a:gd name="T64" fmla="*/ 2 w 12"/>
                <a:gd name="T65" fmla="*/ 4 h 12"/>
                <a:gd name="T66" fmla="*/ 2 w 12"/>
                <a:gd name="T67" fmla="*/ 7 h 1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2" h="12">
                  <a:moveTo>
                    <a:pt x="1" y="4"/>
                  </a:moveTo>
                  <a:cubicBezTo>
                    <a:pt x="1" y="4"/>
                    <a:pt x="1" y="5"/>
                    <a:pt x="1" y="6"/>
                  </a:cubicBezTo>
                  <a:cubicBezTo>
                    <a:pt x="2" y="6"/>
                    <a:pt x="2" y="6"/>
                    <a:pt x="3" y="6"/>
                  </a:cubicBezTo>
                  <a:cubicBezTo>
                    <a:pt x="3" y="6"/>
                    <a:pt x="3" y="7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7"/>
                    <a:pt x="0" y="7"/>
                    <a:pt x="0" y="7"/>
                  </a:cubicBezTo>
                  <a:cubicBezTo>
                    <a:pt x="0" y="8"/>
                    <a:pt x="0" y="8"/>
                    <a:pt x="0" y="9"/>
                  </a:cubicBezTo>
                  <a:cubicBezTo>
                    <a:pt x="0" y="9"/>
                    <a:pt x="0" y="10"/>
                    <a:pt x="0" y="10"/>
                  </a:cubicBezTo>
                  <a:cubicBezTo>
                    <a:pt x="0" y="10"/>
                    <a:pt x="1" y="10"/>
                    <a:pt x="1" y="10"/>
                  </a:cubicBezTo>
                  <a:cubicBezTo>
                    <a:pt x="2" y="10"/>
                    <a:pt x="2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5" y="12"/>
                    <a:pt x="5" y="12"/>
                    <a:pt x="6" y="12"/>
                  </a:cubicBezTo>
                  <a:cubicBezTo>
                    <a:pt x="6" y="11"/>
                    <a:pt x="6" y="11"/>
                    <a:pt x="6" y="10"/>
                  </a:cubicBezTo>
                  <a:cubicBezTo>
                    <a:pt x="6" y="10"/>
                    <a:pt x="7" y="10"/>
                    <a:pt x="7" y="10"/>
                  </a:cubicBezTo>
                  <a:cubicBezTo>
                    <a:pt x="8" y="10"/>
                    <a:pt x="8" y="10"/>
                    <a:pt x="9" y="10"/>
                  </a:cubicBezTo>
                  <a:cubicBezTo>
                    <a:pt x="9" y="10"/>
                    <a:pt x="9" y="9"/>
                    <a:pt x="9" y="9"/>
                  </a:cubicBezTo>
                  <a:cubicBezTo>
                    <a:pt x="10" y="9"/>
                    <a:pt x="10" y="9"/>
                    <a:pt x="11" y="9"/>
                  </a:cubicBezTo>
                  <a:cubicBezTo>
                    <a:pt x="11" y="8"/>
                    <a:pt x="11" y="8"/>
                    <a:pt x="11" y="7"/>
                  </a:cubicBezTo>
                  <a:cubicBezTo>
                    <a:pt x="11" y="7"/>
                    <a:pt x="12" y="7"/>
                    <a:pt x="12" y="7"/>
                  </a:cubicBezTo>
                  <a:cubicBezTo>
                    <a:pt x="12" y="7"/>
                    <a:pt x="12" y="6"/>
                    <a:pt x="12" y="6"/>
                  </a:cubicBezTo>
                  <a:cubicBezTo>
                    <a:pt x="12" y="6"/>
                    <a:pt x="11" y="6"/>
                    <a:pt x="11" y="6"/>
                  </a:cubicBezTo>
                  <a:cubicBezTo>
                    <a:pt x="10" y="6"/>
                    <a:pt x="10" y="6"/>
                    <a:pt x="9" y="6"/>
                  </a:cubicBezTo>
                  <a:cubicBezTo>
                    <a:pt x="8" y="6"/>
                    <a:pt x="8" y="6"/>
                    <a:pt x="7" y="6"/>
                  </a:cubicBezTo>
                  <a:cubicBezTo>
                    <a:pt x="7" y="5"/>
                    <a:pt x="7" y="4"/>
                    <a:pt x="7" y="4"/>
                  </a:cubicBezTo>
                  <a:cubicBezTo>
                    <a:pt x="7" y="4"/>
                    <a:pt x="6" y="4"/>
                    <a:pt x="6" y="4"/>
                  </a:cubicBezTo>
                  <a:cubicBezTo>
                    <a:pt x="5" y="4"/>
                    <a:pt x="5" y="4"/>
                    <a:pt x="4" y="4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2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4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80" name="Freeform 41057"/>
            <p:cNvSpPr>
              <a:spLocks/>
            </p:cNvSpPr>
            <p:nvPr/>
          </p:nvSpPr>
          <p:spPr bwMode="auto">
            <a:xfrm>
              <a:off x="3904" y="951"/>
              <a:ext cx="4" cy="5"/>
            </a:xfrm>
            <a:custGeom>
              <a:avLst/>
              <a:gdLst>
                <a:gd name="T0" fmla="*/ 4 w 2"/>
                <a:gd name="T1" fmla="*/ 3 h 3"/>
                <a:gd name="T2" fmla="*/ 4 w 2"/>
                <a:gd name="T3" fmla="*/ 0 h 3"/>
                <a:gd name="T4" fmla="*/ 0 w 2"/>
                <a:gd name="T5" fmla="*/ 0 h 3"/>
                <a:gd name="T6" fmla="*/ 0 w 2"/>
                <a:gd name="T7" fmla="*/ 3 h 3"/>
                <a:gd name="T8" fmla="*/ 0 w 2"/>
                <a:gd name="T9" fmla="*/ 5 h 3"/>
                <a:gd name="T10" fmla="*/ 4 w 2"/>
                <a:gd name="T11" fmla="*/ 5 h 3"/>
                <a:gd name="T12" fmla="*/ 4 w 2"/>
                <a:gd name="T13" fmla="*/ 3 h 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" h="3">
                  <a:moveTo>
                    <a:pt x="2" y="2"/>
                  </a:moveTo>
                  <a:cubicBezTo>
                    <a:pt x="2" y="1"/>
                    <a:pt x="2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2" y="2"/>
                    <a:pt x="2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81" name="Freeform 41058"/>
            <p:cNvSpPr>
              <a:spLocks/>
            </p:cNvSpPr>
            <p:nvPr/>
          </p:nvSpPr>
          <p:spPr bwMode="auto">
            <a:xfrm>
              <a:off x="3986" y="878"/>
              <a:ext cx="4" cy="3"/>
            </a:xfrm>
            <a:custGeom>
              <a:avLst/>
              <a:gdLst>
                <a:gd name="T0" fmla="*/ 4 w 2"/>
                <a:gd name="T1" fmla="*/ 0 h 2"/>
                <a:gd name="T2" fmla="*/ 0 w 2"/>
                <a:gd name="T3" fmla="*/ 0 h 2"/>
                <a:gd name="T4" fmla="*/ 0 w 2"/>
                <a:gd name="T5" fmla="*/ 3 h 2"/>
                <a:gd name="T6" fmla="*/ 4 w 2"/>
                <a:gd name="T7" fmla="*/ 3 h 2"/>
                <a:gd name="T8" fmla="*/ 4 w 2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82" name="Freeform 41059"/>
            <p:cNvSpPr>
              <a:spLocks/>
            </p:cNvSpPr>
            <p:nvPr/>
          </p:nvSpPr>
          <p:spPr bwMode="auto">
            <a:xfrm>
              <a:off x="4010" y="923"/>
              <a:ext cx="6" cy="5"/>
            </a:xfrm>
            <a:custGeom>
              <a:avLst/>
              <a:gdLst>
                <a:gd name="T0" fmla="*/ 4 w 3"/>
                <a:gd name="T1" fmla="*/ 3 h 3"/>
                <a:gd name="T2" fmla="*/ 4 w 3"/>
                <a:gd name="T3" fmla="*/ 0 h 3"/>
                <a:gd name="T4" fmla="*/ 0 w 3"/>
                <a:gd name="T5" fmla="*/ 0 h 3"/>
                <a:gd name="T6" fmla="*/ 0 w 3"/>
                <a:gd name="T7" fmla="*/ 3 h 3"/>
                <a:gd name="T8" fmla="*/ 0 w 3"/>
                <a:gd name="T9" fmla="*/ 5 h 3"/>
                <a:gd name="T10" fmla="*/ 4 w 3"/>
                <a:gd name="T11" fmla="*/ 5 h 3"/>
                <a:gd name="T12" fmla="*/ 6 w 3"/>
                <a:gd name="T13" fmla="*/ 5 h 3"/>
                <a:gd name="T14" fmla="*/ 6 w 3"/>
                <a:gd name="T15" fmla="*/ 3 h 3"/>
                <a:gd name="T16" fmla="*/ 4 w 3"/>
                <a:gd name="T17" fmla="*/ 3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2"/>
                    <a:pt x="2" y="2"/>
                    <a:pt x="2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83" name="Freeform 41060"/>
            <p:cNvSpPr>
              <a:spLocks/>
            </p:cNvSpPr>
            <p:nvPr/>
          </p:nvSpPr>
          <p:spPr bwMode="auto">
            <a:xfrm>
              <a:off x="3784" y="892"/>
              <a:ext cx="4" cy="3"/>
            </a:xfrm>
            <a:custGeom>
              <a:avLst/>
              <a:gdLst>
                <a:gd name="T0" fmla="*/ 0 w 2"/>
                <a:gd name="T1" fmla="*/ 3 h 2"/>
                <a:gd name="T2" fmla="*/ 4 w 2"/>
                <a:gd name="T3" fmla="*/ 3 h 2"/>
                <a:gd name="T4" fmla="*/ 4 w 2"/>
                <a:gd name="T5" fmla="*/ 0 h 2"/>
                <a:gd name="T6" fmla="*/ 0 w 2"/>
                <a:gd name="T7" fmla="*/ 0 h 2"/>
                <a:gd name="T8" fmla="*/ 0 w 2"/>
                <a:gd name="T9" fmla="*/ 3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1" y="2"/>
                    <a:pt x="1" y="2"/>
                    <a:pt x="2" y="2"/>
                  </a:cubicBezTo>
                  <a:cubicBezTo>
                    <a:pt x="2" y="1"/>
                    <a:pt x="2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84" name="Freeform 41061"/>
            <p:cNvSpPr>
              <a:spLocks/>
            </p:cNvSpPr>
            <p:nvPr/>
          </p:nvSpPr>
          <p:spPr bwMode="auto">
            <a:xfrm>
              <a:off x="4294" y="1203"/>
              <a:ext cx="2" cy="4"/>
            </a:xfrm>
            <a:custGeom>
              <a:avLst/>
              <a:gdLst>
                <a:gd name="T0" fmla="*/ 0 w 1"/>
                <a:gd name="T1" fmla="*/ 4 h 2"/>
                <a:gd name="T2" fmla="*/ 2 w 1"/>
                <a:gd name="T3" fmla="*/ 4 h 2"/>
                <a:gd name="T4" fmla="*/ 2 w 1"/>
                <a:gd name="T5" fmla="*/ 0 h 2"/>
                <a:gd name="T6" fmla="*/ 0 w 1"/>
                <a:gd name="T7" fmla="*/ 0 h 2"/>
                <a:gd name="T8" fmla="*/ 0 w 1"/>
                <a:gd name="T9" fmla="*/ 4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2"/>
                    <a:pt x="1" y="2"/>
                    <a:pt x="1" y="2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85" name="Freeform 41062"/>
            <p:cNvSpPr>
              <a:spLocks/>
            </p:cNvSpPr>
            <p:nvPr/>
          </p:nvSpPr>
          <p:spPr bwMode="auto">
            <a:xfrm>
              <a:off x="4294" y="942"/>
              <a:ext cx="2" cy="4"/>
            </a:xfrm>
            <a:custGeom>
              <a:avLst/>
              <a:gdLst>
                <a:gd name="T0" fmla="*/ 0 w 1"/>
                <a:gd name="T1" fmla="*/ 4 h 2"/>
                <a:gd name="T2" fmla="*/ 2 w 1"/>
                <a:gd name="T3" fmla="*/ 4 h 2"/>
                <a:gd name="T4" fmla="*/ 2 w 1"/>
                <a:gd name="T5" fmla="*/ 0 h 2"/>
                <a:gd name="T6" fmla="*/ 0 w 1"/>
                <a:gd name="T7" fmla="*/ 0 h 2"/>
                <a:gd name="T8" fmla="*/ 0 w 1"/>
                <a:gd name="T9" fmla="*/ 4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2"/>
                    <a:pt x="1" y="2"/>
                    <a:pt x="1" y="2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86" name="Freeform 41063"/>
            <p:cNvSpPr>
              <a:spLocks/>
            </p:cNvSpPr>
            <p:nvPr/>
          </p:nvSpPr>
          <p:spPr bwMode="auto">
            <a:xfrm>
              <a:off x="3763" y="880"/>
              <a:ext cx="39" cy="40"/>
            </a:xfrm>
            <a:custGeom>
              <a:avLst/>
              <a:gdLst>
                <a:gd name="T0" fmla="*/ 5 w 22"/>
                <a:gd name="T1" fmla="*/ 26 h 23"/>
                <a:gd name="T2" fmla="*/ 5 w 22"/>
                <a:gd name="T3" fmla="*/ 21 h 23"/>
                <a:gd name="T4" fmla="*/ 11 w 22"/>
                <a:gd name="T5" fmla="*/ 21 h 23"/>
                <a:gd name="T6" fmla="*/ 16 w 22"/>
                <a:gd name="T7" fmla="*/ 21 h 23"/>
                <a:gd name="T8" fmla="*/ 20 w 22"/>
                <a:gd name="T9" fmla="*/ 24 h 23"/>
                <a:gd name="T10" fmla="*/ 16 w 22"/>
                <a:gd name="T11" fmla="*/ 26 h 23"/>
                <a:gd name="T12" fmla="*/ 14 w 22"/>
                <a:gd name="T13" fmla="*/ 30 h 23"/>
                <a:gd name="T14" fmla="*/ 14 w 22"/>
                <a:gd name="T15" fmla="*/ 35 h 23"/>
                <a:gd name="T16" fmla="*/ 14 w 22"/>
                <a:gd name="T17" fmla="*/ 40 h 23"/>
                <a:gd name="T18" fmla="*/ 20 w 22"/>
                <a:gd name="T19" fmla="*/ 40 h 23"/>
                <a:gd name="T20" fmla="*/ 20 w 22"/>
                <a:gd name="T21" fmla="*/ 35 h 23"/>
                <a:gd name="T22" fmla="*/ 20 w 22"/>
                <a:gd name="T23" fmla="*/ 30 h 23"/>
                <a:gd name="T24" fmla="*/ 21 w 22"/>
                <a:gd name="T25" fmla="*/ 26 h 23"/>
                <a:gd name="T26" fmla="*/ 25 w 22"/>
                <a:gd name="T27" fmla="*/ 24 h 23"/>
                <a:gd name="T28" fmla="*/ 30 w 22"/>
                <a:gd name="T29" fmla="*/ 24 h 23"/>
                <a:gd name="T30" fmla="*/ 34 w 22"/>
                <a:gd name="T31" fmla="*/ 26 h 23"/>
                <a:gd name="T32" fmla="*/ 39 w 22"/>
                <a:gd name="T33" fmla="*/ 26 h 23"/>
                <a:gd name="T34" fmla="*/ 35 w 22"/>
                <a:gd name="T35" fmla="*/ 24 h 23"/>
                <a:gd name="T36" fmla="*/ 35 w 22"/>
                <a:gd name="T37" fmla="*/ 17 h 23"/>
                <a:gd name="T38" fmla="*/ 35 w 22"/>
                <a:gd name="T39" fmla="*/ 12 h 23"/>
                <a:gd name="T40" fmla="*/ 34 w 22"/>
                <a:gd name="T41" fmla="*/ 9 h 23"/>
                <a:gd name="T42" fmla="*/ 30 w 22"/>
                <a:gd name="T43" fmla="*/ 7 h 23"/>
                <a:gd name="T44" fmla="*/ 27 w 22"/>
                <a:gd name="T45" fmla="*/ 3 h 23"/>
                <a:gd name="T46" fmla="*/ 27 w 22"/>
                <a:gd name="T47" fmla="*/ 0 h 23"/>
                <a:gd name="T48" fmla="*/ 25 w 22"/>
                <a:gd name="T49" fmla="*/ 3 h 23"/>
                <a:gd name="T50" fmla="*/ 25 w 22"/>
                <a:gd name="T51" fmla="*/ 9 h 23"/>
                <a:gd name="T52" fmla="*/ 27 w 22"/>
                <a:gd name="T53" fmla="*/ 12 h 23"/>
                <a:gd name="T54" fmla="*/ 30 w 22"/>
                <a:gd name="T55" fmla="*/ 16 h 23"/>
                <a:gd name="T56" fmla="*/ 34 w 22"/>
                <a:gd name="T57" fmla="*/ 17 h 23"/>
                <a:gd name="T58" fmla="*/ 30 w 22"/>
                <a:gd name="T59" fmla="*/ 21 h 23"/>
                <a:gd name="T60" fmla="*/ 25 w 22"/>
                <a:gd name="T61" fmla="*/ 21 h 23"/>
                <a:gd name="T62" fmla="*/ 21 w 22"/>
                <a:gd name="T63" fmla="*/ 17 h 23"/>
                <a:gd name="T64" fmla="*/ 20 w 22"/>
                <a:gd name="T65" fmla="*/ 16 h 23"/>
                <a:gd name="T66" fmla="*/ 16 w 22"/>
                <a:gd name="T67" fmla="*/ 17 h 23"/>
                <a:gd name="T68" fmla="*/ 14 w 22"/>
                <a:gd name="T69" fmla="*/ 16 h 23"/>
                <a:gd name="T70" fmla="*/ 0 w 22"/>
                <a:gd name="T71" fmla="*/ 26 h 23"/>
                <a:gd name="T72" fmla="*/ 2 w 22"/>
                <a:gd name="T73" fmla="*/ 26 h 2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2" h="23">
                  <a:moveTo>
                    <a:pt x="1" y="15"/>
                  </a:moveTo>
                  <a:cubicBezTo>
                    <a:pt x="2" y="15"/>
                    <a:pt x="2" y="15"/>
                    <a:pt x="3" y="15"/>
                  </a:cubicBezTo>
                  <a:cubicBezTo>
                    <a:pt x="3" y="15"/>
                    <a:pt x="3" y="14"/>
                    <a:pt x="3" y="14"/>
                  </a:cubicBezTo>
                  <a:cubicBezTo>
                    <a:pt x="3" y="13"/>
                    <a:pt x="3" y="13"/>
                    <a:pt x="3" y="12"/>
                  </a:cubicBezTo>
                  <a:cubicBezTo>
                    <a:pt x="3" y="12"/>
                    <a:pt x="4" y="12"/>
                    <a:pt x="5" y="12"/>
                  </a:cubicBezTo>
                  <a:cubicBezTo>
                    <a:pt x="5" y="12"/>
                    <a:pt x="6" y="12"/>
                    <a:pt x="6" y="12"/>
                  </a:cubicBezTo>
                  <a:cubicBezTo>
                    <a:pt x="7" y="12"/>
                    <a:pt x="7" y="12"/>
                    <a:pt x="8" y="12"/>
                  </a:cubicBezTo>
                  <a:cubicBezTo>
                    <a:pt x="8" y="12"/>
                    <a:pt x="9" y="12"/>
                    <a:pt x="9" y="12"/>
                  </a:cubicBezTo>
                  <a:cubicBezTo>
                    <a:pt x="9" y="13"/>
                    <a:pt x="9" y="13"/>
                    <a:pt x="9" y="14"/>
                  </a:cubicBezTo>
                  <a:cubicBezTo>
                    <a:pt x="10" y="14"/>
                    <a:pt x="10" y="14"/>
                    <a:pt x="11" y="14"/>
                  </a:cubicBezTo>
                  <a:cubicBezTo>
                    <a:pt x="11" y="14"/>
                    <a:pt x="11" y="15"/>
                    <a:pt x="11" y="15"/>
                  </a:cubicBezTo>
                  <a:cubicBezTo>
                    <a:pt x="10" y="15"/>
                    <a:pt x="10" y="15"/>
                    <a:pt x="9" y="15"/>
                  </a:cubicBezTo>
                  <a:cubicBezTo>
                    <a:pt x="9" y="16"/>
                    <a:pt x="9" y="16"/>
                    <a:pt x="9" y="17"/>
                  </a:cubicBezTo>
                  <a:cubicBezTo>
                    <a:pt x="9" y="17"/>
                    <a:pt x="8" y="17"/>
                    <a:pt x="8" y="17"/>
                  </a:cubicBezTo>
                  <a:cubicBezTo>
                    <a:pt x="8" y="17"/>
                    <a:pt x="8" y="18"/>
                    <a:pt x="8" y="18"/>
                  </a:cubicBezTo>
                  <a:cubicBezTo>
                    <a:pt x="8" y="19"/>
                    <a:pt x="8" y="19"/>
                    <a:pt x="8" y="20"/>
                  </a:cubicBezTo>
                  <a:cubicBezTo>
                    <a:pt x="8" y="21"/>
                    <a:pt x="8" y="21"/>
                    <a:pt x="8" y="22"/>
                  </a:cubicBezTo>
                  <a:cubicBezTo>
                    <a:pt x="8" y="22"/>
                    <a:pt x="8" y="23"/>
                    <a:pt x="8" y="23"/>
                  </a:cubicBezTo>
                  <a:cubicBezTo>
                    <a:pt x="8" y="23"/>
                    <a:pt x="9" y="23"/>
                    <a:pt x="9" y="23"/>
                  </a:cubicBezTo>
                  <a:cubicBezTo>
                    <a:pt x="10" y="23"/>
                    <a:pt x="10" y="23"/>
                    <a:pt x="11" y="23"/>
                  </a:cubicBezTo>
                  <a:cubicBezTo>
                    <a:pt x="11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0"/>
                  </a:cubicBezTo>
                  <a:cubicBezTo>
                    <a:pt x="11" y="19"/>
                    <a:pt x="11" y="19"/>
                    <a:pt x="11" y="18"/>
                  </a:cubicBezTo>
                  <a:cubicBezTo>
                    <a:pt x="11" y="18"/>
                    <a:pt x="11" y="17"/>
                    <a:pt x="11" y="17"/>
                  </a:cubicBezTo>
                  <a:cubicBezTo>
                    <a:pt x="11" y="17"/>
                    <a:pt x="12" y="17"/>
                    <a:pt x="12" y="17"/>
                  </a:cubicBezTo>
                  <a:cubicBezTo>
                    <a:pt x="12" y="16"/>
                    <a:pt x="12" y="16"/>
                    <a:pt x="12" y="15"/>
                  </a:cubicBezTo>
                  <a:cubicBezTo>
                    <a:pt x="12" y="15"/>
                    <a:pt x="12" y="14"/>
                    <a:pt x="12" y="14"/>
                  </a:cubicBezTo>
                  <a:cubicBezTo>
                    <a:pt x="13" y="14"/>
                    <a:pt x="13" y="14"/>
                    <a:pt x="14" y="14"/>
                  </a:cubicBezTo>
                  <a:cubicBezTo>
                    <a:pt x="14" y="14"/>
                    <a:pt x="15" y="14"/>
                    <a:pt x="15" y="14"/>
                  </a:cubicBezTo>
                  <a:cubicBezTo>
                    <a:pt x="16" y="14"/>
                    <a:pt x="16" y="14"/>
                    <a:pt x="17" y="14"/>
                  </a:cubicBezTo>
                  <a:cubicBezTo>
                    <a:pt x="17" y="14"/>
                    <a:pt x="17" y="15"/>
                    <a:pt x="17" y="15"/>
                  </a:cubicBezTo>
                  <a:cubicBezTo>
                    <a:pt x="17" y="15"/>
                    <a:pt x="18" y="15"/>
                    <a:pt x="19" y="15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5"/>
                    <a:pt x="22" y="15"/>
                  </a:cubicBezTo>
                  <a:cubicBezTo>
                    <a:pt x="22" y="15"/>
                    <a:pt x="22" y="14"/>
                    <a:pt x="22" y="14"/>
                  </a:cubicBezTo>
                  <a:cubicBezTo>
                    <a:pt x="21" y="14"/>
                    <a:pt x="21" y="14"/>
                    <a:pt x="20" y="14"/>
                  </a:cubicBezTo>
                  <a:cubicBezTo>
                    <a:pt x="20" y="13"/>
                    <a:pt x="20" y="13"/>
                    <a:pt x="20" y="12"/>
                  </a:cubicBezTo>
                  <a:cubicBezTo>
                    <a:pt x="20" y="11"/>
                    <a:pt x="20" y="11"/>
                    <a:pt x="20" y="10"/>
                  </a:cubicBezTo>
                  <a:cubicBezTo>
                    <a:pt x="20" y="10"/>
                    <a:pt x="20" y="9"/>
                    <a:pt x="20" y="9"/>
                  </a:cubicBezTo>
                  <a:cubicBezTo>
                    <a:pt x="20" y="8"/>
                    <a:pt x="20" y="8"/>
                    <a:pt x="20" y="7"/>
                  </a:cubicBezTo>
                  <a:cubicBezTo>
                    <a:pt x="20" y="7"/>
                    <a:pt x="20" y="6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8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7" y="3"/>
                    <a:pt x="17" y="3"/>
                    <a:pt x="17" y="2"/>
                  </a:cubicBezTo>
                  <a:cubicBezTo>
                    <a:pt x="16" y="2"/>
                    <a:pt x="16" y="2"/>
                    <a:pt x="15" y="2"/>
                  </a:cubicBezTo>
                  <a:cubicBezTo>
                    <a:pt x="15" y="2"/>
                    <a:pt x="15" y="1"/>
                    <a:pt x="15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1"/>
                    <a:pt x="14" y="1"/>
                    <a:pt x="14" y="1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3"/>
                    <a:pt x="14" y="3"/>
                    <a:pt x="14" y="4"/>
                  </a:cubicBezTo>
                  <a:cubicBezTo>
                    <a:pt x="14" y="4"/>
                    <a:pt x="14" y="5"/>
                    <a:pt x="14" y="5"/>
                  </a:cubicBezTo>
                  <a:cubicBezTo>
                    <a:pt x="14" y="6"/>
                    <a:pt x="14" y="7"/>
                    <a:pt x="14" y="7"/>
                  </a:cubicBezTo>
                  <a:cubicBezTo>
                    <a:pt x="14" y="7"/>
                    <a:pt x="15" y="7"/>
                    <a:pt x="15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7" y="8"/>
                    <a:pt x="17" y="8"/>
                    <a:pt x="17" y="9"/>
                  </a:cubicBezTo>
                  <a:cubicBezTo>
                    <a:pt x="17" y="9"/>
                    <a:pt x="18" y="9"/>
                    <a:pt x="19" y="9"/>
                  </a:cubicBezTo>
                  <a:cubicBezTo>
                    <a:pt x="19" y="9"/>
                    <a:pt x="19" y="10"/>
                    <a:pt x="19" y="10"/>
                  </a:cubicBezTo>
                  <a:cubicBezTo>
                    <a:pt x="19" y="11"/>
                    <a:pt x="19" y="11"/>
                    <a:pt x="19" y="12"/>
                  </a:cubicBezTo>
                  <a:cubicBezTo>
                    <a:pt x="18" y="12"/>
                    <a:pt x="17" y="12"/>
                    <a:pt x="17" y="12"/>
                  </a:cubicBezTo>
                  <a:cubicBezTo>
                    <a:pt x="16" y="12"/>
                    <a:pt x="16" y="12"/>
                    <a:pt x="15" y="12"/>
                  </a:cubicBezTo>
                  <a:cubicBezTo>
                    <a:pt x="15" y="12"/>
                    <a:pt x="14" y="12"/>
                    <a:pt x="14" y="12"/>
                  </a:cubicBezTo>
                  <a:cubicBezTo>
                    <a:pt x="13" y="12"/>
                    <a:pt x="13" y="12"/>
                    <a:pt x="12" y="12"/>
                  </a:cubicBezTo>
                  <a:cubicBezTo>
                    <a:pt x="12" y="11"/>
                    <a:pt x="12" y="11"/>
                    <a:pt x="12" y="10"/>
                  </a:cubicBezTo>
                  <a:cubicBezTo>
                    <a:pt x="12" y="10"/>
                    <a:pt x="12" y="9"/>
                    <a:pt x="12" y="9"/>
                  </a:cubicBezTo>
                  <a:cubicBezTo>
                    <a:pt x="12" y="9"/>
                    <a:pt x="11" y="9"/>
                    <a:pt x="11" y="9"/>
                  </a:cubicBezTo>
                  <a:cubicBezTo>
                    <a:pt x="11" y="9"/>
                    <a:pt x="11" y="10"/>
                    <a:pt x="11" y="10"/>
                  </a:cubicBezTo>
                  <a:cubicBezTo>
                    <a:pt x="10" y="10"/>
                    <a:pt x="10" y="10"/>
                    <a:pt x="9" y="10"/>
                  </a:cubicBezTo>
                  <a:cubicBezTo>
                    <a:pt x="9" y="10"/>
                    <a:pt x="9" y="9"/>
                    <a:pt x="9" y="9"/>
                  </a:cubicBezTo>
                  <a:cubicBezTo>
                    <a:pt x="9" y="9"/>
                    <a:pt x="8" y="9"/>
                    <a:pt x="8" y="9"/>
                  </a:cubicBezTo>
                  <a:cubicBezTo>
                    <a:pt x="8" y="8"/>
                    <a:pt x="8" y="8"/>
                    <a:pt x="8" y="7"/>
                  </a:cubicBezTo>
                  <a:cubicBezTo>
                    <a:pt x="5" y="10"/>
                    <a:pt x="2" y="12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1" y="15"/>
                    <a:pt x="1" y="15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87" name="Freeform 41064"/>
            <p:cNvSpPr>
              <a:spLocks/>
            </p:cNvSpPr>
            <p:nvPr/>
          </p:nvSpPr>
          <p:spPr bwMode="auto">
            <a:xfrm>
              <a:off x="4299" y="956"/>
              <a:ext cx="6" cy="18"/>
            </a:xfrm>
            <a:custGeom>
              <a:avLst/>
              <a:gdLst>
                <a:gd name="T0" fmla="*/ 4 w 3"/>
                <a:gd name="T1" fmla="*/ 4 h 10"/>
                <a:gd name="T2" fmla="*/ 4 w 3"/>
                <a:gd name="T3" fmla="*/ 5 h 10"/>
                <a:gd name="T4" fmla="*/ 4 w 3"/>
                <a:gd name="T5" fmla="*/ 9 h 10"/>
                <a:gd name="T6" fmla="*/ 0 w 3"/>
                <a:gd name="T7" fmla="*/ 9 h 10"/>
                <a:gd name="T8" fmla="*/ 0 w 3"/>
                <a:gd name="T9" fmla="*/ 13 h 10"/>
                <a:gd name="T10" fmla="*/ 0 w 3"/>
                <a:gd name="T11" fmla="*/ 14 h 10"/>
                <a:gd name="T12" fmla="*/ 0 w 3"/>
                <a:gd name="T13" fmla="*/ 18 h 10"/>
                <a:gd name="T14" fmla="*/ 4 w 3"/>
                <a:gd name="T15" fmla="*/ 18 h 10"/>
                <a:gd name="T16" fmla="*/ 4 w 3"/>
                <a:gd name="T17" fmla="*/ 14 h 10"/>
                <a:gd name="T18" fmla="*/ 4 w 3"/>
                <a:gd name="T19" fmla="*/ 13 h 10"/>
                <a:gd name="T20" fmla="*/ 6 w 3"/>
                <a:gd name="T21" fmla="*/ 13 h 10"/>
                <a:gd name="T22" fmla="*/ 6 w 3"/>
                <a:gd name="T23" fmla="*/ 9 h 10"/>
                <a:gd name="T24" fmla="*/ 6 w 3"/>
                <a:gd name="T25" fmla="*/ 5 h 10"/>
                <a:gd name="T26" fmla="*/ 6 w 3"/>
                <a:gd name="T27" fmla="*/ 4 h 10"/>
                <a:gd name="T28" fmla="*/ 6 w 3"/>
                <a:gd name="T29" fmla="*/ 0 h 10"/>
                <a:gd name="T30" fmla="*/ 4 w 3"/>
                <a:gd name="T31" fmla="*/ 0 h 10"/>
                <a:gd name="T32" fmla="*/ 4 w 3"/>
                <a:gd name="T33" fmla="*/ 4 h 1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" h="10">
                  <a:moveTo>
                    <a:pt x="2" y="2"/>
                  </a:move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2" y="4"/>
                    <a:pt x="2" y="5"/>
                  </a:cubicBezTo>
                  <a:cubicBezTo>
                    <a:pt x="1" y="5"/>
                    <a:pt x="1" y="5"/>
                    <a:pt x="0" y="5"/>
                  </a:cubicBezTo>
                  <a:cubicBezTo>
                    <a:pt x="0" y="6"/>
                    <a:pt x="0" y="6"/>
                    <a:pt x="0" y="7"/>
                  </a:cubicBezTo>
                  <a:cubicBezTo>
                    <a:pt x="0" y="7"/>
                    <a:pt x="0" y="8"/>
                    <a:pt x="0" y="8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2" y="9"/>
                    <a:pt x="2" y="9"/>
                    <a:pt x="2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3" y="6"/>
                    <a:pt x="3" y="6"/>
                    <a:pt x="3" y="5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1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88" name="Freeform 41065"/>
            <p:cNvSpPr>
              <a:spLocks/>
            </p:cNvSpPr>
            <p:nvPr/>
          </p:nvSpPr>
          <p:spPr bwMode="auto">
            <a:xfrm>
              <a:off x="4380" y="1235"/>
              <a:ext cx="1" cy="0"/>
            </a:xfrm>
            <a:custGeom>
              <a:avLst/>
              <a:gdLst>
                <a:gd name="T0" fmla="*/ 1 w 1"/>
                <a:gd name="T1" fmla="*/ 1 w 1"/>
                <a:gd name="T2" fmla="*/ 1 w 1"/>
                <a:gd name="T3" fmla="*/ 0 w 1"/>
                <a:gd name="T4" fmla="*/ 1 w 1"/>
                <a:gd name="T5" fmla="*/ 1 w 1"/>
                <a:gd name="T6" fmla="*/ 0 60000 65536"/>
                <a:gd name="T7" fmla="*/ 0 60000 65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6">
                  <a:pos x="T0" y="0"/>
                </a:cxn>
                <a:cxn ang="T7">
                  <a:pos x="T1" y="0"/>
                </a:cxn>
                <a:cxn ang="T8">
                  <a:pos x="T2" y="0"/>
                </a:cxn>
                <a:cxn ang="T9">
                  <a:pos x="T3" y="0"/>
                </a:cxn>
                <a:cxn ang="T10">
                  <a:pos x="T4" y="0"/>
                </a:cxn>
                <a:cxn ang="T11">
                  <a:pos x="T5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89" name="Freeform 41066"/>
            <p:cNvSpPr>
              <a:spLocks/>
            </p:cNvSpPr>
            <p:nvPr/>
          </p:nvSpPr>
          <p:spPr bwMode="auto">
            <a:xfrm>
              <a:off x="4009" y="939"/>
              <a:ext cx="1" cy="3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3 h 2"/>
                <a:gd name="T4" fmla="*/ 1 w 1"/>
                <a:gd name="T5" fmla="*/ 3 h 2"/>
                <a:gd name="T6" fmla="*/ 1 w 1"/>
                <a:gd name="T7" fmla="*/ 0 h 2"/>
                <a:gd name="T8" fmla="*/ 0 w 1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90" name="Freeform 41067"/>
            <p:cNvSpPr>
              <a:spLocks/>
            </p:cNvSpPr>
            <p:nvPr/>
          </p:nvSpPr>
          <p:spPr bwMode="auto">
            <a:xfrm>
              <a:off x="4313" y="927"/>
              <a:ext cx="6" cy="1"/>
            </a:xfrm>
            <a:custGeom>
              <a:avLst/>
              <a:gdLst>
                <a:gd name="T0" fmla="*/ 0 w 3"/>
                <a:gd name="T1" fmla="*/ 0 h 1"/>
                <a:gd name="T2" fmla="*/ 0 w 3"/>
                <a:gd name="T3" fmla="*/ 1 h 1"/>
                <a:gd name="T4" fmla="*/ 2 w 3"/>
                <a:gd name="T5" fmla="*/ 1 h 1"/>
                <a:gd name="T6" fmla="*/ 6 w 3"/>
                <a:gd name="T7" fmla="*/ 1 h 1"/>
                <a:gd name="T8" fmla="*/ 6 w 3"/>
                <a:gd name="T9" fmla="*/ 0 h 1"/>
                <a:gd name="T10" fmla="*/ 2 w 3"/>
                <a:gd name="T11" fmla="*/ 0 h 1"/>
                <a:gd name="T12" fmla="*/ 0 w 3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91" name="Freeform 41068"/>
            <p:cNvSpPr>
              <a:spLocks/>
            </p:cNvSpPr>
            <p:nvPr/>
          </p:nvSpPr>
          <p:spPr bwMode="auto">
            <a:xfrm>
              <a:off x="4310" y="923"/>
              <a:ext cx="3" cy="4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4 h 2"/>
                <a:gd name="T4" fmla="*/ 3 w 2"/>
                <a:gd name="T5" fmla="*/ 4 h 2"/>
                <a:gd name="T6" fmla="*/ 3 w 2"/>
                <a:gd name="T7" fmla="*/ 0 h 2"/>
                <a:gd name="T8" fmla="*/ 0 w 2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92" name="Freeform 41069"/>
            <p:cNvSpPr>
              <a:spLocks noEditPoints="1"/>
            </p:cNvSpPr>
            <p:nvPr/>
          </p:nvSpPr>
          <p:spPr bwMode="auto">
            <a:xfrm>
              <a:off x="3645" y="846"/>
              <a:ext cx="282" cy="692"/>
            </a:xfrm>
            <a:custGeom>
              <a:avLst/>
              <a:gdLst>
                <a:gd name="T0" fmla="*/ 202 w 162"/>
                <a:gd name="T1" fmla="*/ 659 h 397"/>
                <a:gd name="T2" fmla="*/ 225 w 162"/>
                <a:gd name="T3" fmla="*/ 622 h 397"/>
                <a:gd name="T4" fmla="*/ 251 w 162"/>
                <a:gd name="T5" fmla="*/ 591 h 397"/>
                <a:gd name="T6" fmla="*/ 265 w 162"/>
                <a:gd name="T7" fmla="*/ 540 h 397"/>
                <a:gd name="T8" fmla="*/ 270 w 162"/>
                <a:gd name="T9" fmla="*/ 507 h 397"/>
                <a:gd name="T10" fmla="*/ 225 w 162"/>
                <a:gd name="T11" fmla="*/ 490 h 397"/>
                <a:gd name="T12" fmla="*/ 191 w 162"/>
                <a:gd name="T13" fmla="*/ 458 h 397"/>
                <a:gd name="T14" fmla="*/ 158 w 162"/>
                <a:gd name="T15" fmla="*/ 434 h 397"/>
                <a:gd name="T16" fmla="*/ 120 w 162"/>
                <a:gd name="T17" fmla="*/ 431 h 397"/>
                <a:gd name="T18" fmla="*/ 82 w 162"/>
                <a:gd name="T19" fmla="*/ 443 h 397"/>
                <a:gd name="T20" fmla="*/ 57 w 162"/>
                <a:gd name="T21" fmla="*/ 408 h 397"/>
                <a:gd name="T22" fmla="*/ 52 w 162"/>
                <a:gd name="T23" fmla="*/ 389 h 397"/>
                <a:gd name="T24" fmla="*/ 28 w 162"/>
                <a:gd name="T25" fmla="*/ 366 h 397"/>
                <a:gd name="T26" fmla="*/ 61 w 162"/>
                <a:gd name="T27" fmla="*/ 342 h 397"/>
                <a:gd name="T28" fmla="*/ 94 w 162"/>
                <a:gd name="T29" fmla="*/ 361 h 397"/>
                <a:gd name="T30" fmla="*/ 110 w 162"/>
                <a:gd name="T31" fmla="*/ 324 h 397"/>
                <a:gd name="T32" fmla="*/ 139 w 162"/>
                <a:gd name="T33" fmla="*/ 291 h 397"/>
                <a:gd name="T34" fmla="*/ 176 w 162"/>
                <a:gd name="T35" fmla="*/ 268 h 397"/>
                <a:gd name="T36" fmla="*/ 197 w 162"/>
                <a:gd name="T37" fmla="*/ 260 h 397"/>
                <a:gd name="T38" fmla="*/ 197 w 162"/>
                <a:gd name="T39" fmla="*/ 246 h 397"/>
                <a:gd name="T40" fmla="*/ 205 w 162"/>
                <a:gd name="T41" fmla="*/ 251 h 397"/>
                <a:gd name="T42" fmla="*/ 221 w 162"/>
                <a:gd name="T43" fmla="*/ 242 h 397"/>
                <a:gd name="T44" fmla="*/ 212 w 162"/>
                <a:gd name="T45" fmla="*/ 197 h 397"/>
                <a:gd name="T46" fmla="*/ 188 w 162"/>
                <a:gd name="T47" fmla="*/ 174 h 397"/>
                <a:gd name="T48" fmla="*/ 164 w 162"/>
                <a:gd name="T49" fmla="*/ 159 h 397"/>
                <a:gd name="T50" fmla="*/ 151 w 162"/>
                <a:gd name="T51" fmla="*/ 197 h 397"/>
                <a:gd name="T52" fmla="*/ 134 w 162"/>
                <a:gd name="T53" fmla="*/ 206 h 397"/>
                <a:gd name="T54" fmla="*/ 104 w 162"/>
                <a:gd name="T55" fmla="*/ 173 h 397"/>
                <a:gd name="T56" fmla="*/ 129 w 162"/>
                <a:gd name="T57" fmla="*/ 138 h 397"/>
                <a:gd name="T58" fmla="*/ 143 w 162"/>
                <a:gd name="T59" fmla="*/ 145 h 397"/>
                <a:gd name="T60" fmla="*/ 151 w 162"/>
                <a:gd name="T61" fmla="*/ 127 h 397"/>
                <a:gd name="T62" fmla="*/ 176 w 162"/>
                <a:gd name="T63" fmla="*/ 105 h 397"/>
                <a:gd name="T64" fmla="*/ 188 w 162"/>
                <a:gd name="T65" fmla="*/ 122 h 397"/>
                <a:gd name="T66" fmla="*/ 169 w 162"/>
                <a:gd name="T67" fmla="*/ 145 h 397"/>
                <a:gd name="T68" fmla="*/ 205 w 162"/>
                <a:gd name="T69" fmla="*/ 160 h 397"/>
                <a:gd name="T70" fmla="*/ 219 w 162"/>
                <a:gd name="T71" fmla="*/ 145 h 397"/>
                <a:gd name="T72" fmla="*/ 219 w 162"/>
                <a:gd name="T73" fmla="*/ 108 h 397"/>
                <a:gd name="T74" fmla="*/ 188 w 162"/>
                <a:gd name="T75" fmla="*/ 73 h 397"/>
                <a:gd name="T76" fmla="*/ 151 w 162"/>
                <a:gd name="T77" fmla="*/ 77 h 397"/>
                <a:gd name="T78" fmla="*/ 151 w 162"/>
                <a:gd name="T79" fmla="*/ 101 h 397"/>
                <a:gd name="T80" fmla="*/ 153 w 162"/>
                <a:gd name="T81" fmla="*/ 68 h 397"/>
                <a:gd name="T82" fmla="*/ 195 w 162"/>
                <a:gd name="T83" fmla="*/ 63 h 397"/>
                <a:gd name="T84" fmla="*/ 169 w 162"/>
                <a:gd name="T85" fmla="*/ 45 h 397"/>
                <a:gd name="T86" fmla="*/ 211 w 162"/>
                <a:gd name="T87" fmla="*/ 40 h 397"/>
                <a:gd name="T88" fmla="*/ 249 w 162"/>
                <a:gd name="T89" fmla="*/ 21 h 397"/>
                <a:gd name="T90" fmla="*/ 226 w 162"/>
                <a:gd name="T91" fmla="*/ 0 h 397"/>
                <a:gd name="T92" fmla="*/ 181 w 162"/>
                <a:gd name="T93" fmla="*/ 12 h 397"/>
                <a:gd name="T94" fmla="*/ 172 w 162"/>
                <a:gd name="T95" fmla="*/ 37 h 397"/>
                <a:gd name="T96" fmla="*/ 151 w 162"/>
                <a:gd name="T97" fmla="*/ 31 h 397"/>
                <a:gd name="T98" fmla="*/ 143 w 162"/>
                <a:gd name="T99" fmla="*/ 58 h 397"/>
                <a:gd name="T100" fmla="*/ 118 w 162"/>
                <a:gd name="T101" fmla="*/ 91 h 397"/>
                <a:gd name="T102" fmla="*/ 7 w 162"/>
                <a:gd name="T103" fmla="*/ 397 h 397"/>
                <a:gd name="T104" fmla="*/ 42 w 162"/>
                <a:gd name="T105" fmla="*/ 420 h 397"/>
                <a:gd name="T106" fmla="*/ 77 w 162"/>
                <a:gd name="T107" fmla="*/ 448 h 397"/>
                <a:gd name="T108" fmla="*/ 99 w 162"/>
                <a:gd name="T109" fmla="*/ 472 h 397"/>
                <a:gd name="T110" fmla="*/ 85 w 162"/>
                <a:gd name="T111" fmla="*/ 518 h 397"/>
                <a:gd name="T112" fmla="*/ 110 w 162"/>
                <a:gd name="T113" fmla="*/ 558 h 397"/>
                <a:gd name="T114" fmla="*/ 138 w 162"/>
                <a:gd name="T115" fmla="*/ 594 h 397"/>
                <a:gd name="T116" fmla="*/ 139 w 162"/>
                <a:gd name="T117" fmla="*/ 645 h 397"/>
                <a:gd name="T118" fmla="*/ 200 w 162"/>
                <a:gd name="T119" fmla="*/ 21 h 397"/>
                <a:gd name="T120" fmla="*/ 124 w 162"/>
                <a:gd name="T121" fmla="*/ 99 h 397"/>
                <a:gd name="T122" fmla="*/ 115 w 162"/>
                <a:gd name="T123" fmla="*/ 96 h 39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62" h="397">
                  <a:moveTo>
                    <a:pt x="102" y="395"/>
                  </a:moveTo>
                  <a:cubicBezTo>
                    <a:pt x="102" y="395"/>
                    <a:pt x="102" y="394"/>
                    <a:pt x="102" y="394"/>
                  </a:cubicBezTo>
                  <a:cubicBezTo>
                    <a:pt x="102" y="393"/>
                    <a:pt x="102" y="393"/>
                    <a:pt x="102" y="392"/>
                  </a:cubicBezTo>
                  <a:cubicBezTo>
                    <a:pt x="103" y="392"/>
                    <a:pt x="103" y="392"/>
                    <a:pt x="104" y="392"/>
                  </a:cubicBezTo>
                  <a:cubicBezTo>
                    <a:pt x="104" y="393"/>
                    <a:pt x="104" y="393"/>
                    <a:pt x="104" y="394"/>
                  </a:cubicBezTo>
                  <a:cubicBezTo>
                    <a:pt x="104" y="394"/>
                    <a:pt x="105" y="394"/>
                    <a:pt x="105" y="394"/>
                  </a:cubicBezTo>
                  <a:cubicBezTo>
                    <a:pt x="105" y="393"/>
                    <a:pt x="105" y="393"/>
                    <a:pt x="105" y="392"/>
                  </a:cubicBezTo>
                  <a:cubicBezTo>
                    <a:pt x="106" y="392"/>
                    <a:pt x="106" y="392"/>
                    <a:pt x="107" y="392"/>
                  </a:cubicBezTo>
                  <a:cubicBezTo>
                    <a:pt x="107" y="392"/>
                    <a:pt x="107" y="391"/>
                    <a:pt x="107" y="391"/>
                  </a:cubicBezTo>
                  <a:cubicBezTo>
                    <a:pt x="107" y="390"/>
                    <a:pt x="107" y="390"/>
                    <a:pt x="107" y="389"/>
                  </a:cubicBezTo>
                  <a:cubicBezTo>
                    <a:pt x="107" y="388"/>
                    <a:pt x="107" y="388"/>
                    <a:pt x="107" y="387"/>
                  </a:cubicBezTo>
                  <a:cubicBezTo>
                    <a:pt x="107" y="387"/>
                    <a:pt x="107" y="386"/>
                    <a:pt x="107" y="386"/>
                  </a:cubicBezTo>
                  <a:cubicBezTo>
                    <a:pt x="107" y="386"/>
                    <a:pt x="108" y="386"/>
                    <a:pt x="108" y="386"/>
                  </a:cubicBezTo>
                  <a:cubicBezTo>
                    <a:pt x="109" y="386"/>
                    <a:pt x="110" y="386"/>
                    <a:pt x="110" y="386"/>
                  </a:cubicBezTo>
                  <a:cubicBezTo>
                    <a:pt x="111" y="386"/>
                    <a:pt x="111" y="386"/>
                    <a:pt x="112" y="386"/>
                  </a:cubicBezTo>
                  <a:cubicBezTo>
                    <a:pt x="112" y="385"/>
                    <a:pt x="112" y="385"/>
                    <a:pt x="112" y="384"/>
                  </a:cubicBezTo>
                  <a:cubicBezTo>
                    <a:pt x="112" y="384"/>
                    <a:pt x="113" y="384"/>
                    <a:pt x="113" y="384"/>
                  </a:cubicBezTo>
                  <a:cubicBezTo>
                    <a:pt x="114" y="384"/>
                    <a:pt x="114" y="384"/>
                    <a:pt x="115" y="384"/>
                  </a:cubicBezTo>
                  <a:cubicBezTo>
                    <a:pt x="115" y="384"/>
                    <a:pt x="115" y="383"/>
                    <a:pt x="115" y="382"/>
                  </a:cubicBezTo>
                  <a:cubicBezTo>
                    <a:pt x="115" y="382"/>
                    <a:pt x="116" y="382"/>
                    <a:pt x="116" y="382"/>
                  </a:cubicBezTo>
                  <a:cubicBezTo>
                    <a:pt x="116" y="382"/>
                    <a:pt x="116" y="381"/>
                    <a:pt x="116" y="381"/>
                  </a:cubicBezTo>
                  <a:cubicBezTo>
                    <a:pt x="116" y="380"/>
                    <a:pt x="116" y="380"/>
                    <a:pt x="116" y="379"/>
                  </a:cubicBezTo>
                  <a:cubicBezTo>
                    <a:pt x="116" y="379"/>
                    <a:pt x="116" y="378"/>
                    <a:pt x="116" y="378"/>
                  </a:cubicBezTo>
                  <a:cubicBezTo>
                    <a:pt x="116" y="377"/>
                    <a:pt x="116" y="377"/>
                    <a:pt x="116" y="376"/>
                  </a:cubicBezTo>
                  <a:cubicBezTo>
                    <a:pt x="116" y="376"/>
                    <a:pt x="115" y="376"/>
                    <a:pt x="115" y="376"/>
                  </a:cubicBezTo>
                  <a:cubicBezTo>
                    <a:pt x="115" y="376"/>
                    <a:pt x="115" y="375"/>
                    <a:pt x="115" y="375"/>
                  </a:cubicBezTo>
                  <a:cubicBezTo>
                    <a:pt x="115" y="374"/>
                    <a:pt x="115" y="373"/>
                    <a:pt x="115" y="373"/>
                  </a:cubicBezTo>
                  <a:cubicBezTo>
                    <a:pt x="115" y="373"/>
                    <a:pt x="116" y="373"/>
                    <a:pt x="116" y="373"/>
                  </a:cubicBezTo>
                  <a:cubicBezTo>
                    <a:pt x="117" y="373"/>
                    <a:pt x="117" y="373"/>
                    <a:pt x="118" y="373"/>
                  </a:cubicBezTo>
                  <a:cubicBezTo>
                    <a:pt x="118" y="373"/>
                    <a:pt x="119" y="373"/>
                    <a:pt x="119" y="373"/>
                  </a:cubicBezTo>
                  <a:cubicBezTo>
                    <a:pt x="120" y="373"/>
                    <a:pt x="120" y="373"/>
                    <a:pt x="121" y="373"/>
                  </a:cubicBezTo>
                  <a:cubicBezTo>
                    <a:pt x="121" y="372"/>
                    <a:pt x="121" y="372"/>
                    <a:pt x="121" y="371"/>
                  </a:cubicBezTo>
                  <a:cubicBezTo>
                    <a:pt x="121" y="371"/>
                    <a:pt x="122" y="371"/>
                    <a:pt x="122" y="371"/>
                  </a:cubicBezTo>
                  <a:cubicBezTo>
                    <a:pt x="122" y="371"/>
                    <a:pt x="122" y="370"/>
                    <a:pt x="122" y="370"/>
                  </a:cubicBezTo>
                  <a:cubicBezTo>
                    <a:pt x="123" y="370"/>
                    <a:pt x="124" y="370"/>
                    <a:pt x="124" y="370"/>
                  </a:cubicBezTo>
                  <a:cubicBezTo>
                    <a:pt x="124" y="369"/>
                    <a:pt x="124" y="369"/>
                    <a:pt x="124" y="368"/>
                  </a:cubicBezTo>
                  <a:cubicBezTo>
                    <a:pt x="124" y="367"/>
                    <a:pt x="124" y="367"/>
                    <a:pt x="124" y="366"/>
                  </a:cubicBezTo>
                  <a:cubicBezTo>
                    <a:pt x="125" y="366"/>
                    <a:pt x="125" y="366"/>
                    <a:pt x="126" y="366"/>
                  </a:cubicBezTo>
                  <a:cubicBezTo>
                    <a:pt x="126" y="366"/>
                    <a:pt x="126" y="365"/>
                    <a:pt x="126" y="365"/>
                  </a:cubicBezTo>
                  <a:cubicBezTo>
                    <a:pt x="126" y="364"/>
                    <a:pt x="126" y="364"/>
                    <a:pt x="126" y="363"/>
                  </a:cubicBezTo>
                  <a:cubicBezTo>
                    <a:pt x="126" y="363"/>
                    <a:pt x="127" y="363"/>
                    <a:pt x="127" y="363"/>
                  </a:cubicBezTo>
                  <a:cubicBezTo>
                    <a:pt x="127" y="363"/>
                    <a:pt x="127" y="362"/>
                    <a:pt x="127" y="362"/>
                  </a:cubicBezTo>
                  <a:cubicBezTo>
                    <a:pt x="127" y="361"/>
                    <a:pt x="127" y="361"/>
                    <a:pt x="127" y="360"/>
                  </a:cubicBezTo>
                  <a:cubicBezTo>
                    <a:pt x="128" y="360"/>
                    <a:pt x="128" y="360"/>
                    <a:pt x="129" y="360"/>
                  </a:cubicBezTo>
                  <a:cubicBezTo>
                    <a:pt x="129" y="359"/>
                    <a:pt x="129" y="359"/>
                    <a:pt x="129" y="358"/>
                  </a:cubicBezTo>
                  <a:cubicBezTo>
                    <a:pt x="129" y="358"/>
                    <a:pt x="129" y="357"/>
                    <a:pt x="129" y="357"/>
                  </a:cubicBezTo>
                  <a:cubicBezTo>
                    <a:pt x="129" y="357"/>
                    <a:pt x="130" y="357"/>
                    <a:pt x="130" y="357"/>
                  </a:cubicBezTo>
                  <a:cubicBezTo>
                    <a:pt x="130" y="356"/>
                    <a:pt x="130" y="356"/>
                    <a:pt x="130" y="355"/>
                  </a:cubicBezTo>
                  <a:cubicBezTo>
                    <a:pt x="130" y="355"/>
                    <a:pt x="130" y="354"/>
                    <a:pt x="130" y="353"/>
                  </a:cubicBezTo>
                  <a:cubicBezTo>
                    <a:pt x="131" y="353"/>
                    <a:pt x="131" y="353"/>
                    <a:pt x="132" y="353"/>
                  </a:cubicBezTo>
                  <a:cubicBezTo>
                    <a:pt x="132" y="353"/>
                    <a:pt x="132" y="352"/>
                    <a:pt x="132" y="352"/>
                  </a:cubicBezTo>
                  <a:cubicBezTo>
                    <a:pt x="132" y="351"/>
                    <a:pt x="132" y="351"/>
                    <a:pt x="132" y="350"/>
                  </a:cubicBezTo>
                  <a:cubicBezTo>
                    <a:pt x="132" y="350"/>
                    <a:pt x="132" y="349"/>
                    <a:pt x="132" y="349"/>
                  </a:cubicBezTo>
                  <a:cubicBezTo>
                    <a:pt x="131" y="349"/>
                    <a:pt x="131" y="349"/>
                    <a:pt x="130" y="349"/>
                  </a:cubicBezTo>
                  <a:cubicBezTo>
                    <a:pt x="130" y="348"/>
                    <a:pt x="130" y="348"/>
                    <a:pt x="130" y="347"/>
                  </a:cubicBezTo>
                  <a:cubicBezTo>
                    <a:pt x="130" y="347"/>
                    <a:pt x="130" y="346"/>
                    <a:pt x="130" y="346"/>
                  </a:cubicBezTo>
                  <a:cubicBezTo>
                    <a:pt x="131" y="346"/>
                    <a:pt x="131" y="346"/>
                    <a:pt x="132" y="346"/>
                  </a:cubicBezTo>
                  <a:cubicBezTo>
                    <a:pt x="132" y="346"/>
                    <a:pt x="133" y="346"/>
                    <a:pt x="134" y="346"/>
                  </a:cubicBezTo>
                  <a:cubicBezTo>
                    <a:pt x="134" y="345"/>
                    <a:pt x="134" y="344"/>
                    <a:pt x="134" y="344"/>
                  </a:cubicBezTo>
                  <a:cubicBezTo>
                    <a:pt x="134" y="344"/>
                    <a:pt x="135" y="344"/>
                    <a:pt x="135" y="344"/>
                  </a:cubicBezTo>
                  <a:cubicBezTo>
                    <a:pt x="135" y="343"/>
                    <a:pt x="135" y="343"/>
                    <a:pt x="135" y="342"/>
                  </a:cubicBezTo>
                  <a:cubicBezTo>
                    <a:pt x="136" y="342"/>
                    <a:pt x="136" y="342"/>
                    <a:pt x="137" y="342"/>
                  </a:cubicBezTo>
                  <a:cubicBezTo>
                    <a:pt x="137" y="342"/>
                    <a:pt x="137" y="341"/>
                    <a:pt x="137" y="341"/>
                  </a:cubicBezTo>
                  <a:cubicBezTo>
                    <a:pt x="137" y="341"/>
                    <a:pt x="138" y="341"/>
                    <a:pt x="138" y="341"/>
                  </a:cubicBezTo>
                  <a:cubicBezTo>
                    <a:pt x="139" y="341"/>
                    <a:pt x="139" y="341"/>
                    <a:pt x="140" y="341"/>
                  </a:cubicBezTo>
                  <a:cubicBezTo>
                    <a:pt x="140" y="340"/>
                    <a:pt x="140" y="340"/>
                    <a:pt x="140" y="339"/>
                  </a:cubicBezTo>
                  <a:cubicBezTo>
                    <a:pt x="140" y="339"/>
                    <a:pt x="141" y="339"/>
                    <a:pt x="141" y="339"/>
                  </a:cubicBezTo>
                  <a:cubicBezTo>
                    <a:pt x="142" y="339"/>
                    <a:pt x="142" y="339"/>
                    <a:pt x="143" y="339"/>
                  </a:cubicBezTo>
                  <a:cubicBezTo>
                    <a:pt x="143" y="339"/>
                    <a:pt x="144" y="339"/>
                    <a:pt x="144" y="339"/>
                  </a:cubicBezTo>
                  <a:cubicBezTo>
                    <a:pt x="145" y="339"/>
                    <a:pt x="145" y="339"/>
                    <a:pt x="146" y="339"/>
                  </a:cubicBezTo>
                  <a:cubicBezTo>
                    <a:pt x="146" y="338"/>
                    <a:pt x="146" y="338"/>
                    <a:pt x="146" y="337"/>
                  </a:cubicBezTo>
                  <a:cubicBezTo>
                    <a:pt x="146" y="337"/>
                    <a:pt x="147" y="337"/>
                    <a:pt x="148" y="337"/>
                  </a:cubicBezTo>
                  <a:cubicBezTo>
                    <a:pt x="148" y="337"/>
                    <a:pt x="148" y="336"/>
                    <a:pt x="148" y="336"/>
                  </a:cubicBezTo>
                  <a:cubicBezTo>
                    <a:pt x="148" y="335"/>
                    <a:pt x="148" y="335"/>
                    <a:pt x="148" y="334"/>
                  </a:cubicBezTo>
                  <a:cubicBezTo>
                    <a:pt x="148" y="334"/>
                    <a:pt x="148" y="333"/>
                    <a:pt x="148" y="333"/>
                  </a:cubicBezTo>
                  <a:cubicBezTo>
                    <a:pt x="148" y="333"/>
                    <a:pt x="149" y="333"/>
                    <a:pt x="149" y="333"/>
                  </a:cubicBezTo>
                  <a:cubicBezTo>
                    <a:pt x="149" y="332"/>
                    <a:pt x="149" y="332"/>
                    <a:pt x="149" y="331"/>
                  </a:cubicBezTo>
                  <a:cubicBezTo>
                    <a:pt x="149" y="330"/>
                    <a:pt x="149" y="330"/>
                    <a:pt x="149" y="329"/>
                  </a:cubicBezTo>
                  <a:cubicBezTo>
                    <a:pt x="150" y="329"/>
                    <a:pt x="150" y="329"/>
                    <a:pt x="151" y="329"/>
                  </a:cubicBezTo>
                  <a:cubicBezTo>
                    <a:pt x="151" y="329"/>
                    <a:pt x="151" y="328"/>
                    <a:pt x="151" y="328"/>
                  </a:cubicBezTo>
                  <a:cubicBezTo>
                    <a:pt x="151" y="327"/>
                    <a:pt x="151" y="327"/>
                    <a:pt x="151" y="326"/>
                  </a:cubicBezTo>
                  <a:cubicBezTo>
                    <a:pt x="151" y="326"/>
                    <a:pt x="151" y="325"/>
                    <a:pt x="151" y="324"/>
                  </a:cubicBezTo>
                  <a:cubicBezTo>
                    <a:pt x="151" y="324"/>
                    <a:pt x="151" y="323"/>
                    <a:pt x="151" y="323"/>
                  </a:cubicBezTo>
                  <a:cubicBezTo>
                    <a:pt x="151" y="322"/>
                    <a:pt x="151" y="322"/>
                    <a:pt x="151" y="321"/>
                  </a:cubicBezTo>
                  <a:cubicBezTo>
                    <a:pt x="151" y="321"/>
                    <a:pt x="151" y="320"/>
                    <a:pt x="151" y="320"/>
                  </a:cubicBezTo>
                  <a:cubicBezTo>
                    <a:pt x="151" y="319"/>
                    <a:pt x="151" y="319"/>
                    <a:pt x="151" y="318"/>
                  </a:cubicBezTo>
                  <a:cubicBezTo>
                    <a:pt x="151" y="318"/>
                    <a:pt x="151" y="317"/>
                    <a:pt x="151" y="317"/>
                  </a:cubicBezTo>
                  <a:cubicBezTo>
                    <a:pt x="151" y="316"/>
                    <a:pt x="151" y="315"/>
                    <a:pt x="151" y="315"/>
                  </a:cubicBezTo>
                  <a:cubicBezTo>
                    <a:pt x="151" y="314"/>
                    <a:pt x="151" y="314"/>
                    <a:pt x="151" y="313"/>
                  </a:cubicBezTo>
                  <a:cubicBezTo>
                    <a:pt x="151" y="313"/>
                    <a:pt x="151" y="312"/>
                    <a:pt x="151" y="312"/>
                  </a:cubicBezTo>
                  <a:cubicBezTo>
                    <a:pt x="151" y="312"/>
                    <a:pt x="152" y="312"/>
                    <a:pt x="152" y="312"/>
                  </a:cubicBezTo>
                  <a:cubicBezTo>
                    <a:pt x="152" y="311"/>
                    <a:pt x="152" y="310"/>
                    <a:pt x="152" y="310"/>
                  </a:cubicBezTo>
                  <a:cubicBezTo>
                    <a:pt x="153" y="310"/>
                    <a:pt x="153" y="310"/>
                    <a:pt x="154" y="310"/>
                  </a:cubicBezTo>
                  <a:cubicBezTo>
                    <a:pt x="154" y="309"/>
                    <a:pt x="154" y="309"/>
                    <a:pt x="154" y="308"/>
                  </a:cubicBezTo>
                  <a:cubicBezTo>
                    <a:pt x="154" y="308"/>
                    <a:pt x="155" y="308"/>
                    <a:pt x="155" y="308"/>
                  </a:cubicBezTo>
                  <a:cubicBezTo>
                    <a:pt x="155" y="308"/>
                    <a:pt x="155" y="307"/>
                    <a:pt x="155" y="307"/>
                  </a:cubicBezTo>
                  <a:cubicBezTo>
                    <a:pt x="156" y="307"/>
                    <a:pt x="156" y="307"/>
                    <a:pt x="157" y="307"/>
                  </a:cubicBezTo>
                  <a:cubicBezTo>
                    <a:pt x="157" y="306"/>
                    <a:pt x="157" y="306"/>
                    <a:pt x="157" y="305"/>
                  </a:cubicBezTo>
                  <a:cubicBezTo>
                    <a:pt x="158" y="305"/>
                    <a:pt x="158" y="305"/>
                    <a:pt x="159" y="305"/>
                  </a:cubicBezTo>
                  <a:cubicBezTo>
                    <a:pt x="159" y="305"/>
                    <a:pt x="159" y="304"/>
                    <a:pt x="159" y="304"/>
                  </a:cubicBezTo>
                  <a:cubicBezTo>
                    <a:pt x="159" y="304"/>
                    <a:pt x="160" y="304"/>
                    <a:pt x="160" y="304"/>
                  </a:cubicBezTo>
                  <a:cubicBezTo>
                    <a:pt x="160" y="303"/>
                    <a:pt x="160" y="303"/>
                    <a:pt x="160" y="302"/>
                  </a:cubicBezTo>
                  <a:cubicBezTo>
                    <a:pt x="160" y="301"/>
                    <a:pt x="160" y="301"/>
                    <a:pt x="160" y="300"/>
                  </a:cubicBezTo>
                  <a:cubicBezTo>
                    <a:pt x="160" y="300"/>
                    <a:pt x="160" y="299"/>
                    <a:pt x="160" y="299"/>
                  </a:cubicBezTo>
                  <a:cubicBezTo>
                    <a:pt x="161" y="299"/>
                    <a:pt x="161" y="299"/>
                    <a:pt x="162" y="299"/>
                  </a:cubicBezTo>
                  <a:cubicBezTo>
                    <a:pt x="162" y="298"/>
                    <a:pt x="162" y="298"/>
                    <a:pt x="162" y="297"/>
                  </a:cubicBezTo>
                  <a:cubicBezTo>
                    <a:pt x="161" y="297"/>
                    <a:pt x="161" y="297"/>
                    <a:pt x="160" y="297"/>
                  </a:cubicBezTo>
                  <a:cubicBezTo>
                    <a:pt x="160" y="297"/>
                    <a:pt x="160" y="296"/>
                    <a:pt x="160" y="295"/>
                  </a:cubicBezTo>
                  <a:cubicBezTo>
                    <a:pt x="160" y="295"/>
                    <a:pt x="160" y="294"/>
                    <a:pt x="160" y="294"/>
                  </a:cubicBezTo>
                  <a:cubicBezTo>
                    <a:pt x="160" y="293"/>
                    <a:pt x="160" y="293"/>
                    <a:pt x="160" y="292"/>
                  </a:cubicBezTo>
                  <a:cubicBezTo>
                    <a:pt x="160" y="292"/>
                    <a:pt x="160" y="291"/>
                    <a:pt x="160" y="291"/>
                  </a:cubicBezTo>
                  <a:cubicBezTo>
                    <a:pt x="159" y="291"/>
                    <a:pt x="159" y="291"/>
                    <a:pt x="159" y="291"/>
                  </a:cubicBezTo>
                  <a:cubicBezTo>
                    <a:pt x="159" y="291"/>
                    <a:pt x="159" y="291"/>
                    <a:pt x="159" y="291"/>
                  </a:cubicBezTo>
                  <a:cubicBezTo>
                    <a:pt x="158" y="291"/>
                    <a:pt x="158" y="291"/>
                    <a:pt x="157" y="291"/>
                  </a:cubicBezTo>
                  <a:cubicBezTo>
                    <a:pt x="156" y="291"/>
                    <a:pt x="156" y="291"/>
                    <a:pt x="155" y="291"/>
                  </a:cubicBezTo>
                  <a:cubicBezTo>
                    <a:pt x="155" y="291"/>
                    <a:pt x="154" y="291"/>
                    <a:pt x="154" y="291"/>
                  </a:cubicBezTo>
                  <a:cubicBezTo>
                    <a:pt x="154" y="290"/>
                    <a:pt x="154" y="290"/>
                    <a:pt x="154" y="289"/>
                  </a:cubicBezTo>
                  <a:cubicBezTo>
                    <a:pt x="153" y="289"/>
                    <a:pt x="153" y="289"/>
                    <a:pt x="152" y="289"/>
                  </a:cubicBezTo>
                  <a:cubicBezTo>
                    <a:pt x="152" y="288"/>
                    <a:pt x="152" y="288"/>
                    <a:pt x="152" y="287"/>
                  </a:cubicBezTo>
                  <a:cubicBezTo>
                    <a:pt x="152" y="287"/>
                    <a:pt x="151" y="287"/>
                    <a:pt x="151" y="287"/>
                  </a:cubicBezTo>
                  <a:cubicBezTo>
                    <a:pt x="150" y="287"/>
                    <a:pt x="150" y="287"/>
                    <a:pt x="149" y="287"/>
                  </a:cubicBezTo>
                  <a:cubicBezTo>
                    <a:pt x="149" y="287"/>
                    <a:pt x="149" y="286"/>
                    <a:pt x="149" y="286"/>
                  </a:cubicBezTo>
                  <a:cubicBezTo>
                    <a:pt x="149" y="286"/>
                    <a:pt x="148" y="286"/>
                    <a:pt x="148" y="286"/>
                  </a:cubicBezTo>
                  <a:cubicBezTo>
                    <a:pt x="147" y="286"/>
                    <a:pt x="146" y="286"/>
                    <a:pt x="146" y="286"/>
                  </a:cubicBezTo>
                  <a:cubicBezTo>
                    <a:pt x="145" y="286"/>
                    <a:pt x="145" y="286"/>
                    <a:pt x="144" y="286"/>
                  </a:cubicBezTo>
                  <a:cubicBezTo>
                    <a:pt x="144" y="286"/>
                    <a:pt x="143" y="286"/>
                    <a:pt x="143" y="286"/>
                  </a:cubicBezTo>
                  <a:cubicBezTo>
                    <a:pt x="142" y="286"/>
                    <a:pt x="142" y="286"/>
                    <a:pt x="141" y="286"/>
                  </a:cubicBezTo>
                  <a:cubicBezTo>
                    <a:pt x="141" y="285"/>
                    <a:pt x="141" y="285"/>
                    <a:pt x="141" y="284"/>
                  </a:cubicBezTo>
                  <a:cubicBezTo>
                    <a:pt x="141" y="284"/>
                    <a:pt x="140" y="284"/>
                    <a:pt x="140" y="284"/>
                  </a:cubicBezTo>
                  <a:cubicBezTo>
                    <a:pt x="139" y="284"/>
                    <a:pt x="139" y="284"/>
                    <a:pt x="138" y="284"/>
                  </a:cubicBezTo>
                  <a:cubicBezTo>
                    <a:pt x="138" y="284"/>
                    <a:pt x="137" y="284"/>
                    <a:pt x="137" y="284"/>
                  </a:cubicBezTo>
                  <a:cubicBezTo>
                    <a:pt x="137" y="284"/>
                    <a:pt x="137" y="283"/>
                    <a:pt x="137" y="283"/>
                  </a:cubicBezTo>
                  <a:cubicBezTo>
                    <a:pt x="136" y="283"/>
                    <a:pt x="136" y="283"/>
                    <a:pt x="135" y="283"/>
                  </a:cubicBezTo>
                  <a:cubicBezTo>
                    <a:pt x="135" y="283"/>
                    <a:pt x="134" y="283"/>
                    <a:pt x="134" y="283"/>
                  </a:cubicBezTo>
                  <a:cubicBezTo>
                    <a:pt x="134" y="282"/>
                    <a:pt x="134" y="281"/>
                    <a:pt x="134" y="281"/>
                  </a:cubicBezTo>
                  <a:cubicBezTo>
                    <a:pt x="133" y="281"/>
                    <a:pt x="132" y="281"/>
                    <a:pt x="132" y="281"/>
                  </a:cubicBezTo>
                  <a:cubicBezTo>
                    <a:pt x="131" y="281"/>
                    <a:pt x="131" y="281"/>
                    <a:pt x="130" y="281"/>
                  </a:cubicBezTo>
                  <a:cubicBezTo>
                    <a:pt x="130" y="281"/>
                    <a:pt x="129" y="281"/>
                    <a:pt x="129" y="281"/>
                  </a:cubicBezTo>
                  <a:cubicBezTo>
                    <a:pt x="129" y="280"/>
                    <a:pt x="129" y="280"/>
                    <a:pt x="129" y="279"/>
                  </a:cubicBezTo>
                  <a:cubicBezTo>
                    <a:pt x="128" y="279"/>
                    <a:pt x="128" y="279"/>
                    <a:pt x="127" y="279"/>
                  </a:cubicBezTo>
                  <a:cubicBezTo>
                    <a:pt x="127" y="279"/>
                    <a:pt x="127" y="278"/>
                    <a:pt x="127" y="278"/>
                  </a:cubicBezTo>
                  <a:cubicBezTo>
                    <a:pt x="127" y="278"/>
                    <a:pt x="126" y="278"/>
                    <a:pt x="126" y="278"/>
                  </a:cubicBezTo>
                  <a:cubicBezTo>
                    <a:pt x="125" y="278"/>
                    <a:pt x="125" y="278"/>
                    <a:pt x="124" y="278"/>
                  </a:cubicBezTo>
                  <a:cubicBezTo>
                    <a:pt x="124" y="277"/>
                    <a:pt x="124" y="277"/>
                    <a:pt x="124" y="276"/>
                  </a:cubicBezTo>
                  <a:cubicBezTo>
                    <a:pt x="124" y="276"/>
                    <a:pt x="124" y="275"/>
                    <a:pt x="124" y="274"/>
                  </a:cubicBezTo>
                  <a:cubicBezTo>
                    <a:pt x="124" y="274"/>
                    <a:pt x="124" y="273"/>
                    <a:pt x="124" y="273"/>
                  </a:cubicBezTo>
                  <a:cubicBezTo>
                    <a:pt x="124" y="273"/>
                    <a:pt x="123" y="273"/>
                    <a:pt x="122" y="273"/>
                  </a:cubicBezTo>
                  <a:cubicBezTo>
                    <a:pt x="122" y="272"/>
                    <a:pt x="122" y="272"/>
                    <a:pt x="122" y="271"/>
                  </a:cubicBezTo>
                  <a:cubicBezTo>
                    <a:pt x="122" y="271"/>
                    <a:pt x="122" y="270"/>
                    <a:pt x="122" y="270"/>
                  </a:cubicBezTo>
                  <a:cubicBezTo>
                    <a:pt x="122" y="270"/>
                    <a:pt x="121" y="270"/>
                    <a:pt x="121" y="270"/>
                  </a:cubicBezTo>
                  <a:cubicBezTo>
                    <a:pt x="121" y="269"/>
                    <a:pt x="121" y="269"/>
                    <a:pt x="121" y="268"/>
                  </a:cubicBezTo>
                  <a:cubicBezTo>
                    <a:pt x="121" y="268"/>
                    <a:pt x="121" y="267"/>
                    <a:pt x="121" y="266"/>
                  </a:cubicBezTo>
                  <a:cubicBezTo>
                    <a:pt x="120" y="266"/>
                    <a:pt x="120" y="266"/>
                    <a:pt x="119" y="266"/>
                  </a:cubicBezTo>
                  <a:cubicBezTo>
                    <a:pt x="119" y="266"/>
                    <a:pt x="119" y="265"/>
                    <a:pt x="119" y="265"/>
                  </a:cubicBezTo>
                  <a:cubicBezTo>
                    <a:pt x="119" y="265"/>
                    <a:pt x="118" y="265"/>
                    <a:pt x="118" y="265"/>
                  </a:cubicBezTo>
                  <a:cubicBezTo>
                    <a:pt x="117" y="265"/>
                    <a:pt x="117" y="265"/>
                    <a:pt x="116" y="265"/>
                  </a:cubicBezTo>
                  <a:cubicBezTo>
                    <a:pt x="116" y="264"/>
                    <a:pt x="116" y="264"/>
                    <a:pt x="116" y="263"/>
                  </a:cubicBezTo>
                  <a:cubicBezTo>
                    <a:pt x="116" y="263"/>
                    <a:pt x="115" y="263"/>
                    <a:pt x="115" y="263"/>
                  </a:cubicBezTo>
                  <a:cubicBezTo>
                    <a:pt x="114" y="263"/>
                    <a:pt x="114" y="263"/>
                    <a:pt x="113" y="263"/>
                  </a:cubicBezTo>
                  <a:cubicBezTo>
                    <a:pt x="113" y="263"/>
                    <a:pt x="112" y="263"/>
                    <a:pt x="112" y="263"/>
                  </a:cubicBezTo>
                  <a:cubicBezTo>
                    <a:pt x="111" y="263"/>
                    <a:pt x="111" y="263"/>
                    <a:pt x="110" y="263"/>
                  </a:cubicBezTo>
                  <a:cubicBezTo>
                    <a:pt x="110" y="263"/>
                    <a:pt x="109" y="263"/>
                    <a:pt x="108" y="263"/>
                  </a:cubicBezTo>
                  <a:cubicBezTo>
                    <a:pt x="108" y="263"/>
                    <a:pt x="108" y="262"/>
                    <a:pt x="108" y="262"/>
                  </a:cubicBezTo>
                  <a:cubicBezTo>
                    <a:pt x="108" y="262"/>
                    <a:pt x="107" y="262"/>
                    <a:pt x="107" y="262"/>
                  </a:cubicBezTo>
                  <a:cubicBezTo>
                    <a:pt x="106" y="262"/>
                    <a:pt x="106" y="262"/>
                    <a:pt x="105" y="262"/>
                  </a:cubicBezTo>
                  <a:cubicBezTo>
                    <a:pt x="105" y="261"/>
                    <a:pt x="105" y="260"/>
                    <a:pt x="105" y="260"/>
                  </a:cubicBezTo>
                  <a:cubicBezTo>
                    <a:pt x="105" y="260"/>
                    <a:pt x="104" y="260"/>
                    <a:pt x="104" y="260"/>
                  </a:cubicBezTo>
                  <a:cubicBezTo>
                    <a:pt x="104" y="259"/>
                    <a:pt x="104" y="259"/>
                    <a:pt x="104" y="258"/>
                  </a:cubicBezTo>
                  <a:cubicBezTo>
                    <a:pt x="104" y="258"/>
                    <a:pt x="104" y="257"/>
                    <a:pt x="104" y="257"/>
                  </a:cubicBezTo>
                  <a:cubicBezTo>
                    <a:pt x="103" y="257"/>
                    <a:pt x="103" y="257"/>
                    <a:pt x="102" y="257"/>
                  </a:cubicBezTo>
                  <a:cubicBezTo>
                    <a:pt x="102" y="257"/>
                    <a:pt x="101" y="257"/>
                    <a:pt x="101" y="257"/>
                  </a:cubicBezTo>
                  <a:cubicBezTo>
                    <a:pt x="101" y="256"/>
                    <a:pt x="101" y="256"/>
                    <a:pt x="101" y="255"/>
                  </a:cubicBezTo>
                  <a:cubicBezTo>
                    <a:pt x="100" y="255"/>
                    <a:pt x="100" y="255"/>
                    <a:pt x="99" y="255"/>
                  </a:cubicBezTo>
                  <a:cubicBezTo>
                    <a:pt x="99" y="255"/>
                    <a:pt x="99" y="254"/>
                    <a:pt x="99" y="254"/>
                  </a:cubicBezTo>
                  <a:cubicBezTo>
                    <a:pt x="99" y="253"/>
                    <a:pt x="99" y="252"/>
                    <a:pt x="99" y="252"/>
                  </a:cubicBezTo>
                  <a:cubicBezTo>
                    <a:pt x="99" y="251"/>
                    <a:pt x="99" y="251"/>
                    <a:pt x="99" y="250"/>
                  </a:cubicBezTo>
                  <a:cubicBezTo>
                    <a:pt x="99" y="250"/>
                    <a:pt x="99" y="249"/>
                    <a:pt x="99" y="249"/>
                  </a:cubicBezTo>
                  <a:cubicBezTo>
                    <a:pt x="98" y="249"/>
                    <a:pt x="98" y="249"/>
                    <a:pt x="97" y="249"/>
                  </a:cubicBezTo>
                  <a:cubicBezTo>
                    <a:pt x="97" y="249"/>
                    <a:pt x="97" y="250"/>
                    <a:pt x="97" y="250"/>
                  </a:cubicBezTo>
                  <a:cubicBezTo>
                    <a:pt x="97" y="250"/>
                    <a:pt x="96" y="250"/>
                    <a:pt x="96" y="250"/>
                  </a:cubicBezTo>
                  <a:cubicBezTo>
                    <a:pt x="95" y="250"/>
                    <a:pt x="95" y="250"/>
                    <a:pt x="94" y="250"/>
                  </a:cubicBezTo>
                  <a:cubicBezTo>
                    <a:pt x="94" y="250"/>
                    <a:pt x="93" y="250"/>
                    <a:pt x="93" y="250"/>
                  </a:cubicBezTo>
                  <a:cubicBezTo>
                    <a:pt x="93" y="250"/>
                    <a:pt x="93" y="249"/>
                    <a:pt x="93" y="249"/>
                  </a:cubicBezTo>
                  <a:cubicBezTo>
                    <a:pt x="92" y="249"/>
                    <a:pt x="92" y="249"/>
                    <a:pt x="91" y="249"/>
                  </a:cubicBezTo>
                  <a:cubicBezTo>
                    <a:pt x="91" y="249"/>
                    <a:pt x="90" y="249"/>
                    <a:pt x="90" y="249"/>
                  </a:cubicBezTo>
                  <a:cubicBezTo>
                    <a:pt x="90" y="249"/>
                    <a:pt x="90" y="250"/>
                    <a:pt x="90" y="250"/>
                  </a:cubicBezTo>
                  <a:cubicBezTo>
                    <a:pt x="89" y="250"/>
                    <a:pt x="89" y="250"/>
                    <a:pt x="88" y="250"/>
                  </a:cubicBezTo>
                  <a:cubicBezTo>
                    <a:pt x="88" y="250"/>
                    <a:pt x="87" y="250"/>
                    <a:pt x="87" y="250"/>
                  </a:cubicBezTo>
                  <a:cubicBezTo>
                    <a:pt x="86" y="250"/>
                    <a:pt x="85" y="250"/>
                    <a:pt x="85" y="250"/>
                  </a:cubicBezTo>
                  <a:cubicBezTo>
                    <a:pt x="84" y="250"/>
                    <a:pt x="84" y="250"/>
                    <a:pt x="83" y="250"/>
                  </a:cubicBezTo>
                  <a:cubicBezTo>
                    <a:pt x="83" y="250"/>
                    <a:pt x="82" y="250"/>
                    <a:pt x="82" y="250"/>
                  </a:cubicBezTo>
                  <a:cubicBezTo>
                    <a:pt x="82" y="250"/>
                    <a:pt x="82" y="249"/>
                    <a:pt x="82" y="249"/>
                  </a:cubicBezTo>
                  <a:cubicBezTo>
                    <a:pt x="81" y="249"/>
                    <a:pt x="81" y="249"/>
                    <a:pt x="80" y="249"/>
                  </a:cubicBezTo>
                  <a:cubicBezTo>
                    <a:pt x="80" y="248"/>
                    <a:pt x="80" y="248"/>
                    <a:pt x="80" y="247"/>
                  </a:cubicBezTo>
                  <a:cubicBezTo>
                    <a:pt x="80" y="247"/>
                    <a:pt x="79" y="247"/>
                    <a:pt x="79" y="247"/>
                  </a:cubicBezTo>
                  <a:cubicBezTo>
                    <a:pt x="79" y="247"/>
                    <a:pt x="79" y="246"/>
                    <a:pt x="79" y="245"/>
                  </a:cubicBezTo>
                  <a:cubicBezTo>
                    <a:pt x="78" y="245"/>
                    <a:pt x="78" y="245"/>
                    <a:pt x="77" y="245"/>
                  </a:cubicBezTo>
                  <a:cubicBezTo>
                    <a:pt x="77" y="245"/>
                    <a:pt x="76" y="245"/>
                    <a:pt x="76" y="245"/>
                  </a:cubicBezTo>
                  <a:cubicBezTo>
                    <a:pt x="76" y="246"/>
                    <a:pt x="76" y="247"/>
                    <a:pt x="76" y="247"/>
                  </a:cubicBezTo>
                  <a:cubicBezTo>
                    <a:pt x="75" y="247"/>
                    <a:pt x="75" y="247"/>
                    <a:pt x="74" y="247"/>
                  </a:cubicBezTo>
                  <a:cubicBezTo>
                    <a:pt x="74" y="247"/>
                    <a:pt x="74" y="246"/>
                    <a:pt x="74" y="245"/>
                  </a:cubicBezTo>
                  <a:cubicBezTo>
                    <a:pt x="74" y="245"/>
                    <a:pt x="74" y="244"/>
                    <a:pt x="74" y="244"/>
                  </a:cubicBezTo>
                  <a:cubicBezTo>
                    <a:pt x="74" y="244"/>
                    <a:pt x="73" y="244"/>
                    <a:pt x="73" y="244"/>
                  </a:cubicBezTo>
                  <a:cubicBezTo>
                    <a:pt x="72" y="244"/>
                    <a:pt x="71" y="244"/>
                    <a:pt x="71" y="244"/>
                  </a:cubicBezTo>
                  <a:cubicBezTo>
                    <a:pt x="71" y="244"/>
                    <a:pt x="71" y="245"/>
                    <a:pt x="71" y="245"/>
                  </a:cubicBezTo>
                  <a:cubicBezTo>
                    <a:pt x="70" y="245"/>
                    <a:pt x="70" y="245"/>
                    <a:pt x="69" y="245"/>
                  </a:cubicBezTo>
                  <a:cubicBezTo>
                    <a:pt x="69" y="246"/>
                    <a:pt x="69" y="247"/>
                    <a:pt x="69" y="247"/>
                  </a:cubicBezTo>
                  <a:cubicBezTo>
                    <a:pt x="69" y="247"/>
                    <a:pt x="68" y="247"/>
                    <a:pt x="68" y="247"/>
                  </a:cubicBezTo>
                  <a:cubicBezTo>
                    <a:pt x="67" y="247"/>
                    <a:pt x="67" y="247"/>
                    <a:pt x="66" y="247"/>
                  </a:cubicBezTo>
                  <a:cubicBezTo>
                    <a:pt x="66" y="247"/>
                    <a:pt x="65" y="247"/>
                    <a:pt x="65" y="247"/>
                  </a:cubicBezTo>
                  <a:cubicBezTo>
                    <a:pt x="65" y="248"/>
                    <a:pt x="65" y="248"/>
                    <a:pt x="65" y="249"/>
                  </a:cubicBezTo>
                  <a:cubicBezTo>
                    <a:pt x="64" y="249"/>
                    <a:pt x="64" y="249"/>
                    <a:pt x="63" y="249"/>
                  </a:cubicBezTo>
                  <a:cubicBezTo>
                    <a:pt x="63" y="249"/>
                    <a:pt x="63" y="250"/>
                    <a:pt x="63" y="250"/>
                  </a:cubicBezTo>
                  <a:cubicBezTo>
                    <a:pt x="63" y="250"/>
                    <a:pt x="62" y="250"/>
                    <a:pt x="61" y="250"/>
                  </a:cubicBezTo>
                  <a:cubicBezTo>
                    <a:pt x="61" y="251"/>
                    <a:pt x="61" y="251"/>
                    <a:pt x="61" y="252"/>
                  </a:cubicBezTo>
                  <a:cubicBezTo>
                    <a:pt x="61" y="252"/>
                    <a:pt x="61" y="253"/>
                    <a:pt x="61" y="254"/>
                  </a:cubicBezTo>
                  <a:cubicBezTo>
                    <a:pt x="61" y="254"/>
                    <a:pt x="60" y="254"/>
                    <a:pt x="60" y="254"/>
                  </a:cubicBezTo>
                  <a:cubicBezTo>
                    <a:pt x="59" y="254"/>
                    <a:pt x="59" y="254"/>
                    <a:pt x="58" y="254"/>
                  </a:cubicBezTo>
                  <a:cubicBezTo>
                    <a:pt x="58" y="253"/>
                    <a:pt x="58" y="252"/>
                    <a:pt x="58" y="252"/>
                  </a:cubicBezTo>
                  <a:cubicBezTo>
                    <a:pt x="58" y="252"/>
                    <a:pt x="57" y="252"/>
                    <a:pt x="57" y="252"/>
                  </a:cubicBezTo>
                  <a:cubicBezTo>
                    <a:pt x="56" y="252"/>
                    <a:pt x="56" y="252"/>
                    <a:pt x="55" y="252"/>
                  </a:cubicBezTo>
                  <a:cubicBezTo>
                    <a:pt x="55" y="252"/>
                    <a:pt x="54" y="252"/>
                    <a:pt x="54" y="252"/>
                  </a:cubicBezTo>
                  <a:cubicBezTo>
                    <a:pt x="54" y="251"/>
                    <a:pt x="54" y="251"/>
                    <a:pt x="54" y="250"/>
                  </a:cubicBezTo>
                  <a:cubicBezTo>
                    <a:pt x="53" y="250"/>
                    <a:pt x="53" y="250"/>
                    <a:pt x="52" y="250"/>
                  </a:cubicBezTo>
                  <a:cubicBezTo>
                    <a:pt x="52" y="251"/>
                    <a:pt x="52" y="251"/>
                    <a:pt x="52" y="251"/>
                  </a:cubicBezTo>
                  <a:cubicBezTo>
                    <a:pt x="52" y="252"/>
                    <a:pt x="52" y="252"/>
                    <a:pt x="52" y="252"/>
                  </a:cubicBezTo>
                  <a:cubicBezTo>
                    <a:pt x="52" y="252"/>
                    <a:pt x="51" y="252"/>
                    <a:pt x="51" y="252"/>
                  </a:cubicBezTo>
                  <a:cubicBezTo>
                    <a:pt x="51" y="252"/>
                    <a:pt x="51" y="253"/>
                    <a:pt x="51" y="254"/>
                  </a:cubicBezTo>
                  <a:cubicBezTo>
                    <a:pt x="50" y="254"/>
                    <a:pt x="50" y="254"/>
                    <a:pt x="49" y="254"/>
                  </a:cubicBezTo>
                  <a:cubicBezTo>
                    <a:pt x="48" y="254"/>
                    <a:pt x="48" y="254"/>
                    <a:pt x="47" y="254"/>
                  </a:cubicBezTo>
                  <a:cubicBezTo>
                    <a:pt x="47" y="254"/>
                    <a:pt x="46" y="254"/>
                    <a:pt x="46" y="254"/>
                  </a:cubicBezTo>
                  <a:cubicBezTo>
                    <a:pt x="46" y="253"/>
                    <a:pt x="46" y="252"/>
                    <a:pt x="46" y="252"/>
                  </a:cubicBezTo>
                  <a:cubicBezTo>
                    <a:pt x="46" y="251"/>
                    <a:pt x="46" y="251"/>
                    <a:pt x="46" y="250"/>
                  </a:cubicBezTo>
                  <a:cubicBezTo>
                    <a:pt x="45" y="250"/>
                    <a:pt x="45" y="250"/>
                    <a:pt x="44" y="250"/>
                  </a:cubicBezTo>
                  <a:cubicBezTo>
                    <a:pt x="44" y="250"/>
                    <a:pt x="44" y="249"/>
                    <a:pt x="44" y="249"/>
                  </a:cubicBezTo>
                  <a:cubicBezTo>
                    <a:pt x="44" y="248"/>
                    <a:pt x="44" y="248"/>
                    <a:pt x="44" y="247"/>
                  </a:cubicBezTo>
                  <a:cubicBezTo>
                    <a:pt x="44" y="247"/>
                    <a:pt x="44" y="246"/>
                    <a:pt x="44" y="245"/>
                  </a:cubicBezTo>
                  <a:cubicBezTo>
                    <a:pt x="44" y="245"/>
                    <a:pt x="44" y="244"/>
                    <a:pt x="44" y="244"/>
                  </a:cubicBezTo>
                  <a:cubicBezTo>
                    <a:pt x="44" y="243"/>
                    <a:pt x="44" y="243"/>
                    <a:pt x="44" y="242"/>
                  </a:cubicBezTo>
                  <a:cubicBezTo>
                    <a:pt x="44" y="242"/>
                    <a:pt x="44" y="241"/>
                    <a:pt x="44" y="241"/>
                  </a:cubicBezTo>
                  <a:cubicBezTo>
                    <a:pt x="45" y="241"/>
                    <a:pt x="45" y="241"/>
                    <a:pt x="46" y="241"/>
                  </a:cubicBezTo>
                  <a:cubicBezTo>
                    <a:pt x="46" y="240"/>
                    <a:pt x="46" y="240"/>
                    <a:pt x="46" y="239"/>
                  </a:cubicBezTo>
                  <a:cubicBezTo>
                    <a:pt x="46" y="239"/>
                    <a:pt x="46" y="238"/>
                    <a:pt x="46" y="237"/>
                  </a:cubicBezTo>
                  <a:cubicBezTo>
                    <a:pt x="46" y="237"/>
                    <a:pt x="46" y="236"/>
                    <a:pt x="46" y="236"/>
                  </a:cubicBezTo>
                  <a:cubicBezTo>
                    <a:pt x="45" y="236"/>
                    <a:pt x="45" y="236"/>
                    <a:pt x="44" y="236"/>
                  </a:cubicBezTo>
                  <a:cubicBezTo>
                    <a:pt x="44" y="236"/>
                    <a:pt x="43" y="236"/>
                    <a:pt x="43" y="236"/>
                  </a:cubicBezTo>
                  <a:cubicBezTo>
                    <a:pt x="43" y="235"/>
                    <a:pt x="43" y="235"/>
                    <a:pt x="43" y="234"/>
                  </a:cubicBezTo>
                  <a:cubicBezTo>
                    <a:pt x="42" y="234"/>
                    <a:pt x="42" y="234"/>
                    <a:pt x="41" y="234"/>
                  </a:cubicBezTo>
                  <a:cubicBezTo>
                    <a:pt x="41" y="234"/>
                    <a:pt x="40" y="234"/>
                    <a:pt x="40" y="234"/>
                  </a:cubicBezTo>
                  <a:cubicBezTo>
                    <a:pt x="39" y="234"/>
                    <a:pt x="39" y="234"/>
                    <a:pt x="38" y="234"/>
                  </a:cubicBezTo>
                  <a:cubicBezTo>
                    <a:pt x="37" y="234"/>
                    <a:pt x="37" y="234"/>
                    <a:pt x="36" y="234"/>
                  </a:cubicBezTo>
                  <a:cubicBezTo>
                    <a:pt x="36" y="234"/>
                    <a:pt x="35" y="234"/>
                    <a:pt x="35" y="234"/>
                  </a:cubicBezTo>
                  <a:cubicBezTo>
                    <a:pt x="34" y="234"/>
                    <a:pt x="34" y="234"/>
                    <a:pt x="33" y="234"/>
                  </a:cubicBezTo>
                  <a:cubicBezTo>
                    <a:pt x="33" y="234"/>
                    <a:pt x="33" y="233"/>
                    <a:pt x="33" y="233"/>
                  </a:cubicBezTo>
                  <a:cubicBezTo>
                    <a:pt x="34" y="233"/>
                    <a:pt x="34" y="233"/>
                    <a:pt x="35" y="233"/>
                  </a:cubicBezTo>
                  <a:cubicBezTo>
                    <a:pt x="35" y="232"/>
                    <a:pt x="35" y="231"/>
                    <a:pt x="35" y="231"/>
                  </a:cubicBezTo>
                  <a:cubicBezTo>
                    <a:pt x="35" y="231"/>
                    <a:pt x="36" y="231"/>
                    <a:pt x="36" y="231"/>
                  </a:cubicBezTo>
                  <a:cubicBezTo>
                    <a:pt x="36" y="230"/>
                    <a:pt x="36" y="230"/>
                    <a:pt x="36" y="229"/>
                  </a:cubicBezTo>
                  <a:cubicBezTo>
                    <a:pt x="36" y="229"/>
                    <a:pt x="36" y="228"/>
                    <a:pt x="36" y="228"/>
                  </a:cubicBezTo>
                  <a:cubicBezTo>
                    <a:pt x="36" y="227"/>
                    <a:pt x="36" y="227"/>
                    <a:pt x="36" y="226"/>
                  </a:cubicBezTo>
                  <a:cubicBezTo>
                    <a:pt x="36" y="226"/>
                    <a:pt x="36" y="225"/>
                    <a:pt x="36" y="225"/>
                  </a:cubicBezTo>
                  <a:cubicBezTo>
                    <a:pt x="37" y="225"/>
                    <a:pt x="37" y="225"/>
                    <a:pt x="38" y="225"/>
                  </a:cubicBezTo>
                  <a:cubicBezTo>
                    <a:pt x="38" y="224"/>
                    <a:pt x="38" y="223"/>
                    <a:pt x="38" y="223"/>
                  </a:cubicBezTo>
                  <a:cubicBezTo>
                    <a:pt x="39" y="223"/>
                    <a:pt x="39" y="223"/>
                    <a:pt x="40" y="223"/>
                  </a:cubicBezTo>
                  <a:cubicBezTo>
                    <a:pt x="40" y="222"/>
                    <a:pt x="40" y="222"/>
                    <a:pt x="40" y="221"/>
                  </a:cubicBezTo>
                  <a:cubicBezTo>
                    <a:pt x="40" y="221"/>
                    <a:pt x="40" y="220"/>
                    <a:pt x="40" y="220"/>
                  </a:cubicBezTo>
                  <a:cubicBezTo>
                    <a:pt x="40" y="219"/>
                    <a:pt x="40" y="219"/>
                    <a:pt x="40" y="218"/>
                  </a:cubicBezTo>
                  <a:cubicBezTo>
                    <a:pt x="39" y="218"/>
                    <a:pt x="39" y="218"/>
                    <a:pt x="38" y="218"/>
                  </a:cubicBezTo>
                  <a:cubicBezTo>
                    <a:pt x="37" y="218"/>
                    <a:pt x="37" y="218"/>
                    <a:pt x="36" y="218"/>
                  </a:cubicBezTo>
                  <a:cubicBezTo>
                    <a:pt x="36" y="218"/>
                    <a:pt x="35" y="218"/>
                    <a:pt x="35" y="218"/>
                  </a:cubicBezTo>
                  <a:cubicBezTo>
                    <a:pt x="34" y="218"/>
                    <a:pt x="34" y="218"/>
                    <a:pt x="33" y="218"/>
                  </a:cubicBezTo>
                  <a:cubicBezTo>
                    <a:pt x="33" y="218"/>
                    <a:pt x="32" y="218"/>
                    <a:pt x="32" y="218"/>
                  </a:cubicBezTo>
                  <a:cubicBezTo>
                    <a:pt x="31" y="218"/>
                    <a:pt x="31" y="218"/>
                    <a:pt x="30" y="218"/>
                  </a:cubicBezTo>
                  <a:cubicBezTo>
                    <a:pt x="30" y="219"/>
                    <a:pt x="30" y="219"/>
                    <a:pt x="30" y="220"/>
                  </a:cubicBezTo>
                  <a:cubicBezTo>
                    <a:pt x="30" y="220"/>
                    <a:pt x="30" y="221"/>
                    <a:pt x="30" y="221"/>
                  </a:cubicBezTo>
                  <a:cubicBezTo>
                    <a:pt x="30" y="222"/>
                    <a:pt x="30" y="222"/>
                    <a:pt x="30" y="223"/>
                  </a:cubicBezTo>
                  <a:cubicBezTo>
                    <a:pt x="30" y="223"/>
                    <a:pt x="29" y="223"/>
                    <a:pt x="29" y="223"/>
                  </a:cubicBezTo>
                  <a:cubicBezTo>
                    <a:pt x="29" y="223"/>
                    <a:pt x="29" y="224"/>
                    <a:pt x="29" y="225"/>
                  </a:cubicBezTo>
                  <a:cubicBezTo>
                    <a:pt x="28" y="225"/>
                    <a:pt x="28" y="225"/>
                    <a:pt x="27" y="225"/>
                  </a:cubicBezTo>
                  <a:cubicBezTo>
                    <a:pt x="27" y="225"/>
                    <a:pt x="27" y="226"/>
                    <a:pt x="27" y="226"/>
                  </a:cubicBezTo>
                  <a:cubicBezTo>
                    <a:pt x="27" y="226"/>
                    <a:pt x="26" y="226"/>
                    <a:pt x="26" y="226"/>
                  </a:cubicBezTo>
                  <a:cubicBezTo>
                    <a:pt x="25" y="226"/>
                    <a:pt x="24" y="226"/>
                    <a:pt x="24" y="226"/>
                  </a:cubicBezTo>
                  <a:cubicBezTo>
                    <a:pt x="23" y="226"/>
                    <a:pt x="23" y="226"/>
                    <a:pt x="22" y="226"/>
                  </a:cubicBezTo>
                  <a:cubicBezTo>
                    <a:pt x="22" y="226"/>
                    <a:pt x="21" y="226"/>
                    <a:pt x="21" y="226"/>
                  </a:cubicBezTo>
                  <a:cubicBezTo>
                    <a:pt x="21" y="226"/>
                    <a:pt x="21" y="225"/>
                    <a:pt x="21" y="225"/>
                  </a:cubicBezTo>
                  <a:cubicBezTo>
                    <a:pt x="20" y="225"/>
                    <a:pt x="20" y="225"/>
                    <a:pt x="19" y="225"/>
                  </a:cubicBezTo>
                  <a:cubicBezTo>
                    <a:pt x="19" y="225"/>
                    <a:pt x="18" y="225"/>
                    <a:pt x="18" y="225"/>
                  </a:cubicBezTo>
                  <a:cubicBezTo>
                    <a:pt x="18" y="224"/>
                    <a:pt x="18" y="223"/>
                    <a:pt x="18" y="223"/>
                  </a:cubicBezTo>
                  <a:cubicBezTo>
                    <a:pt x="18" y="222"/>
                    <a:pt x="18" y="222"/>
                    <a:pt x="18" y="221"/>
                  </a:cubicBezTo>
                  <a:cubicBezTo>
                    <a:pt x="18" y="221"/>
                    <a:pt x="18" y="220"/>
                    <a:pt x="18" y="220"/>
                  </a:cubicBezTo>
                  <a:cubicBezTo>
                    <a:pt x="17" y="220"/>
                    <a:pt x="17" y="220"/>
                    <a:pt x="16" y="220"/>
                  </a:cubicBezTo>
                  <a:cubicBezTo>
                    <a:pt x="16" y="219"/>
                    <a:pt x="16" y="219"/>
                    <a:pt x="16" y="218"/>
                  </a:cubicBezTo>
                  <a:cubicBezTo>
                    <a:pt x="16" y="218"/>
                    <a:pt x="15" y="218"/>
                    <a:pt x="14" y="218"/>
                  </a:cubicBezTo>
                  <a:cubicBezTo>
                    <a:pt x="14" y="217"/>
                    <a:pt x="14" y="217"/>
                    <a:pt x="14" y="216"/>
                  </a:cubicBezTo>
                  <a:cubicBezTo>
                    <a:pt x="14" y="216"/>
                    <a:pt x="14" y="215"/>
                    <a:pt x="14" y="215"/>
                  </a:cubicBezTo>
                  <a:cubicBezTo>
                    <a:pt x="14" y="214"/>
                    <a:pt x="14" y="214"/>
                    <a:pt x="14" y="213"/>
                  </a:cubicBezTo>
                  <a:cubicBezTo>
                    <a:pt x="15" y="213"/>
                    <a:pt x="16" y="213"/>
                    <a:pt x="16" y="213"/>
                  </a:cubicBezTo>
                  <a:cubicBezTo>
                    <a:pt x="16" y="213"/>
                    <a:pt x="16" y="212"/>
                    <a:pt x="16" y="212"/>
                  </a:cubicBezTo>
                  <a:cubicBezTo>
                    <a:pt x="16" y="211"/>
                    <a:pt x="16" y="211"/>
                    <a:pt x="16" y="210"/>
                  </a:cubicBezTo>
                  <a:cubicBezTo>
                    <a:pt x="16" y="209"/>
                    <a:pt x="16" y="209"/>
                    <a:pt x="16" y="208"/>
                  </a:cubicBezTo>
                  <a:cubicBezTo>
                    <a:pt x="16" y="208"/>
                    <a:pt x="16" y="207"/>
                    <a:pt x="16" y="207"/>
                  </a:cubicBezTo>
                  <a:cubicBezTo>
                    <a:pt x="17" y="207"/>
                    <a:pt x="17" y="207"/>
                    <a:pt x="18" y="207"/>
                  </a:cubicBezTo>
                  <a:cubicBezTo>
                    <a:pt x="18" y="206"/>
                    <a:pt x="18" y="206"/>
                    <a:pt x="18" y="205"/>
                  </a:cubicBezTo>
                  <a:cubicBezTo>
                    <a:pt x="18" y="205"/>
                    <a:pt x="18" y="204"/>
                    <a:pt x="18" y="203"/>
                  </a:cubicBezTo>
                  <a:cubicBezTo>
                    <a:pt x="18" y="203"/>
                    <a:pt x="18" y="202"/>
                    <a:pt x="18" y="202"/>
                  </a:cubicBezTo>
                  <a:cubicBezTo>
                    <a:pt x="18" y="202"/>
                    <a:pt x="19" y="202"/>
                    <a:pt x="19" y="202"/>
                  </a:cubicBezTo>
                  <a:cubicBezTo>
                    <a:pt x="19" y="201"/>
                    <a:pt x="19" y="201"/>
                    <a:pt x="19" y="200"/>
                  </a:cubicBezTo>
                  <a:cubicBezTo>
                    <a:pt x="19" y="200"/>
                    <a:pt x="19" y="199"/>
                    <a:pt x="19" y="199"/>
                  </a:cubicBezTo>
                  <a:cubicBezTo>
                    <a:pt x="20" y="199"/>
                    <a:pt x="20" y="199"/>
                    <a:pt x="21" y="199"/>
                  </a:cubicBezTo>
                  <a:cubicBezTo>
                    <a:pt x="21" y="198"/>
                    <a:pt x="21" y="198"/>
                    <a:pt x="21" y="197"/>
                  </a:cubicBezTo>
                  <a:cubicBezTo>
                    <a:pt x="21" y="197"/>
                    <a:pt x="22" y="197"/>
                    <a:pt x="22" y="197"/>
                  </a:cubicBezTo>
                  <a:cubicBezTo>
                    <a:pt x="23" y="197"/>
                    <a:pt x="23" y="197"/>
                    <a:pt x="24" y="197"/>
                  </a:cubicBezTo>
                  <a:cubicBezTo>
                    <a:pt x="24" y="197"/>
                    <a:pt x="24" y="196"/>
                    <a:pt x="24" y="196"/>
                  </a:cubicBezTo>
                  <a:cubicBezTo>
                    <a:pt x="24" y="196"/>
                    <a:pt x="25" y="196"/>
                    <a:pt x="26" y="196"/>
                  </a:cubicBezTo>
                  <a:cubicBezTo>
                    <a:pt x="26" y="195"/>
                    <a:pt x="26" y="194"/>
                    <a:pt x="26" y="194"/>
                  </a:cubicBezTo>
                  <a:cubicBezTo>
                    <a:pt x="26" y="194"/>
                    <a:pt x="27" y="194"/>
                    <a:pt x="27" y="194"/>
                  </a:cubicBezTo>
                  <a:cubicBezTo>
                    <a:pt x="28" y="194"/>
                    <a:pt x="28" y="194"/>
                    <a:pt x="29" y="194"/>
                  </a:cubicBezTo>
                  <a:cubicBezTo>
                    <a:pt x="29" y="194"/>
                    <a:pt x="30" y="194"/>
                    <a:pt x="30" y="194"/>
                  </a:cubicBezTo>
                  <a:cubicBezTo>
                    <a:pt x="31" y="194"/>
                    <a:pt x="31" y="194"/>
                    <a:pt x="32" y="194"/>
                  </a:cubicBezTo>
                  <a:cubicBezTo>
                    <a:pt x="32" y="194"/>
                    <a:pt x="32" y="195"/>
                    <a:pt x="32" y="196"/>
                  </a:cubicBezTo>
                  <a:cubicBezTo>
                    <a:pt x="32" y="196"/>
                    <a:pt x="33" y="196"/>
                    <a:pt x="33" y="196"/>
                  </a:cubicBezTo>
                  <a:cubicBezTo>
                    <a:pt x="34" y="196"/>
                    <a:pt x="34" y="196"/>
                    <a:pt x="35" y="196"/>
                  </a:cubicBezTo>
                  <a:cubicBezTo>
                    <a:pt x="35" y="196"/>
                    <a:pt x="35" y="197"/>
                    <a:pt x="35" y="197"/>
                  </a:cubicBezTo>
                  <a:cubicBezTo>
                    <a:pt x="35" y="197"/>
                    <a:pt x="36" y="197"/>
                    <a:pt x="36" y="197"/>
                  </a:cubicBezTo>
                  <a:cubicBezTo>
                    <a:pt x="36" y="197"/>
                    <a:pt x="36" y="196"/>
                    <a:pt x="36" y="196"/>
                  </a:cubicBezTo>
                  <a:cubicBezTo>
                    <a:pt x="37" y="196"/>
                    <a:pt x="37" y="196"/>
                    <a:pt x="38" y="196"/>
                  </a:cubicBezTo>
                  <a:cubicBezTo>
                    <a:pt x="39" y="196"/>
                    <a:pt x="39" y="196"/>
                    <a:pt x="40" y="196"/>
                  </a:cubicBezTo>
                  <a:cubicBezTo>
                    <a:pt x="40" y="195"/>
                    <a:pt x="40" y="194"/>
                    <a:pt x="40" y="194"/>
                  </a:cubicBezTo>
                  <a:cubicBezTo>
                    <a:pt x="40" y="194"/>
                    <a:pt x="41" y="194"/>
                    <a:pt x="41" y="194"/>
                  </a:cubicBezTo>
                  <a:cubicBezTo>
                    <a:pt x="42" y="194"/>
                    <a:pt x="42" y="194"/>
                    <a:pt x="43" y="194"/>
                  </a:cubicBezTo>
                  <a:cubicBezTo>
                    <a:pt x="43" y="194"/>
                    <a:pt x="44" y="194"/>
                    <a:pt x="44" y="194"/>
                  </a:cubicBezTo>
                  <a:cubicBezTo>
                    <a:pt x="45" y="194"/>
                    <a:pt x="45" y="194"/>
                    <a:pt x="46" y="194"/>
                  </a:cubicBezTo>
                  <a:cubicBezTo>
                    <a:pt x="46" y="194"/>
                    <a:pt x="47" y="194"/>
                    <a:pt x="47" y="194"/>
                  </a:cubicBezTo>
                  <a:cubicBezTo>
                    <a:pt x="47" y="194"/>
                    <a:pt x="47" y="195"/>
                    <a:pt x="47" y="196"/>
                  </a:cubicBezTo>
                  <a:cubicBezTo>
                    <a:pt x="48" y="196"/>
                    <a:pt x="48" y="196"/>
                    <a:pt x="49" y="196"/>
                  </a:cubicBezTo>
                  <a:cubicBezTo>
                    <a:pt x="50" y="196"/>
                    <a:pt x="50" y="196"/>
                    <a:pt x="51" y="196"/>
                  </a:cubicBezTo>
                  <a:cubicBezTo>
                    <a:pt x="51" y="196"/>
                    <a:pt x="52" y="196"/>
                    <a:pt x="52" y="196"/>
                  </a:cubicBezTo>
                  <a:cubicBezTo>
                    <a:pt x="52" y="196"/>
                    <a:pt x="52" y="197"/>
                    <a:pt x="52" y="197"/>
                  </a:cubicBezTo>
                  <a:cubicBezTo>
                    <a:pt x="52" y="198"/>
                    <a:pt x="52" y="198"/>
                    <a:pt x="52" y="199"/>
                  </a:cubicBezTo>
                  <a:cubicBezTo>
                    <a:pt x="52" y="199"/>
                    <a:pt x="52" y="200"/>
                    <a:pt x="52" y="200"/>
                  </a:cubicBezTo>
                  <a:cubicBezTo>
                    <a:pt x="52" y="201"/>
                    <a:pt x="52" y="201"/>
                    <a:pt x="52" y="202"/>
                  </a:cubicBezTo>
                  <a:cubicBezTo>
                    <a:pt x="52" y="202"/>
                    <a:pt x="52" y="203"/>
                    <a:pt x="52" y="203"/>
                  </a:cubicBezTo>
                  <a:cubicBezTo>
                    <a:pt x="52" y="204"/>
                    <a:pt x="52" y="205"/>
                    <a:pt x="52" y="205"/>
                  </a:cubicBezTo>
                  <a:cubicBezTo>
                    <a:pt x="53" y="205"/>
                    <a:pt x="53" y="205"/>
                    <a:pt x="54" y="205"/>
                  </a:cubicBezTo>
                  <a:cubicBezTo>
                    <a:pt x="54" y="206"/>
                    <a:pt x="54" y="206"/>
                    <a:pt x="54" y="207"/>
                  </a:cubicBezTo>
                  <a:cubicBezTo>
                    <a:pt x="54" y="207"/>
                    <a:pt x="54" y="208"/>
                    <a:pt x="54" y="208"/>
                  </a:cubicBezTo>
                  <a:cubicBezTo>
                    <a:pt x="54" y="209"/>
                    <a:pt x="54" y="209"/>
                    <a:pt x="54" y="210"/>
                  </a:cubicBezTo>
                  <a:cubicBezTo>
                    <a:pt x="54" y="210"/>
                    <a:pt x="55" y="210"/>
                    <a:pt x="55" y="210"/>
                  </a:cubicBezTo>
                  <a:cubicBezTo>
                    <a:pt x="56" y="210"/>
                    <a:pt x="56" y="210"/>
                    <a:pt x="57" y="210"/>
                  </a:cubicBezTo>
                  <a:cubicBezTo>
                    <a:pt x="57" y="209"/>
                    <a:pt x="57" y="209"/>
                    <a:pt x="57" y="208"/>
                  </a:cubicBezTo>
                  <a:cubicBezTo>
                    <a:pt x="57" y="208"/>
                    <a:pt x="58" y="208"/>
                    <a:pt x="58" y="208"/>
                  </a:cubicBezTo>
                  <a:cubicBezTo>
                    <a:pt x="58" y="208"/>
                    <a:pt x="58" y="207"/>
                    <a:pt x="58" y="207"/>
                  </a:cubicBezTo>
                  <a:cubicBezTo>
                    <a:pt x="58" y="206"/>
                    <a:pt x="58" y="206"/>
                    <a:pt x="58" y="205"/>
                  </a:cubicBezTo>
                  <a:cubicBezTo>
                    <a:pt x="58" y="205"/>
                    <a:pt x="58" y="204"/>
                    <a:pt x="58" y="203"/>
                  </a:cubicBezTo>
                  <a:cubicBezTo>
                    <a:pt x="58" y="203"/>
                    <a:pt x="58" y="202"/>
                    <a:pt x="58" y="202"/>
                  </a:cubicBezTo>
                  <a:cubicBezTo>
                    <a:pt x="58" y="201"/>
                    <a:pt x="58" y="201"/>
                    <a:pt x="58" y="200"/>
                  </a:cubicBezTo>
                  <a:cubicBezTo>
                    <a:pt x="58" y="200"/>
                    <a:pt x="58" y="199"/>
                    <a:pt x="58" y="199"/>
                  </a:cubicBezTo>
                  <a:cubicBezTo>
                    <a:pt x="58" y="198"/>
                    <a:pt x="58" y="198"/>
                    <a:pt x="58" y="197"/>
                  </a:cubicBezTo>
                  <a:cubicBezTo>
                    <a:pt x="58" y="197"/>
                    <a:pt x="58" y="196"/>
                    <a:pt x="58" y="196"/>
                  </a:cubicBezTo>
                  <a:cubicBezTo>
                    <a:pt x="58" y="195"/>
                    <a:pt x="58" y="194"/>
                    <a:pt x="58" y="194"/>
                  </a:cubicBezTo>
                  <a:cubicBezTo>
                    <a:pt x="58" y="193"/>
                    <a:pt x="58" y="193"/>
                    <a:pt x="58" y="192"/>
                  </a:cubicBezTo>
                  <a:cubicBezTo>
                    <a:pt x="59" y="192"/>
                    <a:pt x="59" y="192"/>
                    <a:pt x="60" y="192"/>
                  </a:cubicBezTo>
                  <a:cubicBezTo>
                    <a:pt x="60" y="192"/>
                    <a:pt x="60" y="191"/>
                    <a:pt x="60" y="191"/>
                  </a:cubicBezTo>
                  <a:cubicBezTo>
                    <a:pt x="60" y="190"/>
                    <a:pt x="60" y="190"/>
                    <a:pt x="60" y="189"/>
                  </a:cubicBezTo>
                  <a:cubicBezTo>
                    <a:pt x="60" y="189"/>
                    <a:pt x="61" y="189"/>
                    <a:pt x="61" y="189"/>
                  </a:cubicBezTo>
                  <a:cubicBezTo>
                    <a:pt x="61" y="188"/>
                    <a:pt x="61" y="188"/>
                    <a:pt x="61" y="187"/>
                  </a:cubicBezTo>
                  <a:cubicBezTo>
                    <a:pt x="62" y="187"/>
                    <a:pt x="63" y="187"/>
                    <a:pt x="63" y="187"/>
                  </a:cubicBezTo>
                  <a:cubicBezTo>
                    <a:pt x="63" y="187"/>
                    <a:pt x="63" y="186"/>
                    <a:pt x="63" y="186"/>
                  </a:cubicBezTo>
                  <a:cubicBezTo>
                    <a:pt x="64" y="186"/>
                    <a:pt x="64" y="186"/>
                    <a:pt x="65" y="186"/>
                  </a:cubicBezTo>
                  <a:cubicBezTo>
                    <a:pt x="65" y="185"/>
                    <a:pt x="65" y="185"/>
                    <a:pt x="65" y="184"/>
                  </a:cubicBezTo>
                  <a:cubicBezTo>
                    <a:pt x="65" y="184"/>
                    <a:pt x="66" y="184"/>
                    <a:pt x="66" y="184"/>
                  </a:cubicBezTo>
                  <a:cubicBezTo>
                    <a:pt x="67" y="184"/>
                    <a:pt x="67" y="184"/>
                    <a:pt x="68" y="184"/>
                  </a:cubicBezTo>
                  <a:cubicBezTo>
                    <a:pt x="68" y="184"/>
                    <a:pt x="69" y="184"/>
                    <a:pt x="69" y="184"/>
                  </a:cubicBezTo>
                  <a:cubicBezTo>
                    <a:pt x="69" y="184"/>
                    <a:pt x="69" y="183"/>
                    <a:pt x="69" y="183"/>
                  </a:cubicBezTo>
                  <a:cubicBezTo>
                    <a:pt x="70" y="183"/>
                    <a:pt x="70" y="183"/>
                    <a:pt x="71" y="183"/>
                  </a:cubicBezTo>
                  <a:cubicBezTo>
                    <a:pt x="71" y="182"/>
                    <a:pt x="71" y="182"/>
                    <a:pt x="71" y="181"/>
                  </a:cubicBezTo>
                  <a:cubicBezTo>
                    <a:pt x="71" y="181"/>
                    <a:pt x="72" y="181"/>
                    <a:pt x="73" y="181"/>
                  </a:cubicBezTo>
                  <a:cubicBezTo>
                    <a:pt x="73" y="181"/>
                    <a:pt x="74" y="181"/>
                    <a:pt x="74" y="181"/>
                  </a:cubicBezTo>
                  <a:cubicBezTo>
                    <a:pt x="74" y="180"/>
                    <a:pt x="74" y="180"/>
                    <a:pt x="74" y="179"/>
                  </a:cubicBezTo>
                  <a:cubicBezTo>
                    <a:pt x="74" y="179"/>
                    <a:pt x="74" y="178"/>
                    <a:pt x="74" y="178"/>
                  </a:cubicBezTo>
                  <a:cubicBezTo>
                    <a:pt x="74" y="177"/>
                    <a:pt x="74" y="177"/>
                    <a:pt x="74" y="176"/>
                  </a:cubicBezTo>
                  <a:cubicBezTo>
                    <a:pt x="74" y="176"/>
                    <a:pt x="74" y="175"/>
                    <a:pt x="74" y="174"/>
                  </a:cubicBezTo>
                  <a:cubicBezTo>
                    <a:pt x="75" y="174"/>
                    <a:pt x="75" y="174"/>
                    <a:pt x="76" y="174"/>
                  </a:cubicBezTo>
                  <a:cubicBezTo>
                    <a:pt x="76" y="174"/>
                    <a:pt x="76" y="173"/>
                    <a:pt x="76" y="173"/>
                  </a:cubicBezTo>
                  <a:cubicBezTo>
                    <a:pt x="76" y="173"/>
                    <a:pt x="77" y="173"/>
                    <a:pt x="77" y="173"/>
                  </a:cubicBezTo>
                  <a:cubicBezTo>
                    <a:pt x="77" y="172"/>
                    <a:pt x="77" y="172"/>
                    <a:pt x="77" y="171"/>
                  </a:cubicBezTo>
                  <a:cubicBezTo>
                    <a:pt x="78" y="171"/>
                    <a:pt x="78" y="171"/>
                    <a:pt x="79" y="171"/>
                  </a:cubicBezTo>
                  <a:cubicBezTo>
                    <a:pt x="79" y="171"/>
                    <a:pt x="79" y="170"/>
                    <a:pt x="79" y="170"/>
                  </a:cubicBezTo>
                  <a:cubicBezTo>
                    <a:pt x="79" y="169"/>
                    <a:pt x="79" y="169"/>
                    <a:pt x="79" y="168"/>
                  </a:cubicBezTo>
                  <a:cubicBezTo>
                    <a:pt x="79" y="168"/>
                    <a:pt x="80" y="168"/>
                    <a:pt x="80" y="168"/>
                  </a:cubicBezTo>
                  <a:cubicBezTo>
                    <a:pt x="80" y="168"/>
                    <a:pt x="80" y="167"/>
                    <a:pt x="80" y="167"/>
                  </a:cubicBezTo>
                  <a:cubicBezTo>
                    <a:pt x="81" y="167"/>
                    <a:pt x="81" y="167"/>
                    <a:pt x="82" y="167"/>
                  </a:cubicBezTo>
                  <a:cubicBezTo>
                    <a:pt x="82" y="166"/>
                    <a:pt x="82" y="165"/>
                    <a:pt x="82" y="165"/>
                  </a:cubicBezTo>
                  <a:cubicBezTo>
                    <a:pt x="82" y="165"/>
                    <a:pt x="83" y="165"/>
                    <a:pt x="83" y="165"/>
                  </a:cubicBezTo>
                  <a:cubicBezTo>
                    <a:pt x="83" y="164"/>
                    <a:pt x="83" y="164"/>
                    <a:pt x="83" y="163"/>
                  </a:cubicBezTo>
                  <a:cubicBezTo>
                    <a:pt x="84" y="163"/>
                    <a:pt x="84" y="163"/>
                    <a:pt x="85" y="163"/>
                  </a:cubicBezTo>
                  <a:cubicBezTo>
                    <a:pt x="85" y="163"/>
                    <a:pt x="86" y="163"/>
                    <a:pt x="87" y="163"/>
                  </a:cubicBezTo>
                  <a:cubicBezTo>
                    <a:pt x="87" y="163"/>
                    <a:pt x="88" y="163"/>
                    <a:pt x="88" y="163"/>
                  </a:cubicBezTo>
                  <a:cubicBezTo>
                    <a:pt x="89" y="163"/>
                    <a:pt x="89" y="163"/>
                    <a:pt x="90" y="163"/>
                  </a:cubicBezTo>
                  <a:cubicBezTo>
                    <a:pt x="90" y="163"/>
                    <a:pt x="91" y="163"/>
                    <a:pt x="91" y="163"/>
                  </a:cubicBezTo>
                  <a:cubicBezTo>
                    <a:pt x="91" y="163"/>
                    <a:pt x="91" y="162"/>
                    <a:pt x="91" y="162"/>
                  </a:cubicBezTo>
                  <a:cubicBezTo>
                    <a:pt x="91" y="161"/>
                    <a:pt x="91" y="160"/>
                    <a:pt x="91" y="160"/>
                  </a:cubicBezTo>
                  <a:cubicBezTo>
                    <a:pt x="91" y="160"/>
                    <a:pt x="90" y="160"/>
                    <a:pt x="90" y="160"/>
                  </a:cubicBezTo>
                  <a:cubicBezTo>
                    <a:pt x="90" y="159"/>
                    <a:pt x="90" y="159"/>
                    <a:pt x="90" y="158"/>
                  </a:cubicBezTo>
                  <a:cubicBezTo>
                    <a:pt x="90" y="158"/>
                    <a:pt x="91" y="158"/>
                    <a:pt x="91" y="158"/>
                  </a:cubicBezTo>
                  <a:cubicBezTo>
                    <a:pt x="91" y="158"/>
                    <a:pt x="91" y="157"/>
                    <a:pt x="91" y="157"/>
                  </a:cubicBezTo>
                  <a:cubicBezTo>
                    <a:pt x="92" y="157"/>
                    <a:pt x="92" y="157"/>
                    <a:pt x="93" y="157"/>
                  </a:cubicBezTo>
                  <a:cubicBezTo>
                    <a:pt x="93" y="157"/>
                    <a:pt x="94" y="157"/>
                    <a:pt x="94" y="157"/>
                  </a:cubicBezTo>
                  <a:cubicBezTo>
                    <a:pt x="94" y="156"/>
                    <a:pt x="94" y="156"/>
                    <a:pt x="94" y="155"/>
                  </a:cubicBezTo>
                  <a:cubicBezTo>
                    <a:pt x="95" y="155"/>
                    <a:pt x="95" y="155"/>
                    <a:pt x="96" y="155"/>
                  </a:cubicBezTo>
                  <a:cubicBezTo>
                    <a:pt x="96" y="155"/>
                    <a:pt x="97" y="155"/>
                    <a:pt x="97" y="155"/>
                  </a:cubicBezTo>
                  <a:cubicBezTo>
                    <a:pt x="97" y="155"/>
                    <a:pt x="97" y="154"/>
                    <a:pt x="97" y="154"/>
                  </a:cubicBezTo>
                  <a:cubicBezTo>
                    <a:pt x="98" y="154"/>
                    <a:pt x="98" y="154"/>
                    <a:pt x="99" y="154"/>
                  </a:cubicBezTo>
                  <a:cubicBezTo>
                    <a:pt x="100" y="154"/>
                    <a:pt x="100" y="154"/>
                    <a:pt x="101" y="154"/>
                  </a:cubicBezTo>
                  <a:cubicBezTo>
                    <a:pt x="101" y="154"/>
                    <a:pt x="101" y="155"/>
                    <a:pt x="101" y="155"/>
                  </a:cubicBezTo>
                  <a:cubicBezTo>
                    <a:pt x="101" y="156"/>
                    <a:pt x="101" y="156"/>
                    <a:pt x="101" y="157"/>
                  </a:cubicBezTo>
                  <a:cubicBezTo>
                    <a:pt x="101" y="157"/>
                    <a:pt x="101" y="158"/>
                    <a:pt x="101" y="158"/>
                  </a:cubicBezTo>
                  <a:cubicBezTo>
                    <a:pt x="101" y="158"/>
                    <a:pt x="102" y="158"/>
                    <a:pt x="102" y="158"/>
                  </a:cubicBezTo>
                  <a:cubicBezTo>
                    <a:pt x="103" y="158"/>
                    <a:pt x="103" y="158"/>
                    <a:pt x="104" y="158"/>
                  </a:cubicBezTo>
                  <a:cubicBezTo>
                    <a:pt x="104" y="158"/>
                    <a:pt x="104" y="157"/>
                    <a:pt x="104" y="157"/>
                  </a:cubicBezTo>
                  <a:cubicBezTo>
                    <a:pt x="104" y="157"/>
                    <a:pt x="105" y="157"/>
                    <a:pt x="105" y="157"/>
                  </a:cubicBezTo>
                  <a:cubicBezTo>
                    <a:pt x="105" y="156"/>
                    <a:pt x="105" y="156"/>
                    <a:pt x="105" y="155"/>
                  </a:cubicBezTo>
                  <a:cubicBezTo>
                    <a:pt x="106" y="155"/>
                    <a:pt x="106" y="155"/>
                    <a:pt x="107" y="155"/>
                  </a:cubicBezTo>
                  <a:cubicBezTo>
                    <a:pt x="107" y="155"/>
                    <a:pt x="108" y="155"/>
                    <a:pt x="108" y="155"/>
                  </a:cubicBezTo>
                  <a:cubicBezTo>
                    <a:pt x="108" y="155"/>
                    <a:pt x="108" y="154"/>
                    <a:pt x="108" y="154"/>
                  </a:cubicBezTo>
                  <a:cubicBezTo>
                    <a:pt x="109" y="154"/>
                    <a:pt x="110" y="154"/>
                    <a:pt x="110" y="154"/>
                  </a:cubicBezTo>
                  <a:cubicBezTo>
                    <a:pt x="111" y="154"/>
                    <a:pt x="111" y="154"/>
                    <a:pt x="112" y="154"/>
                  </a:cubicBezTo>
                  <a:cubicBezTo>
                    <a:pt x="112" y="154"/>
                    <a:pt x="113" y="154"/>
                    <a:pt x="113" y="154"/>
                  </a:cubicBezTo>
                  <a:cubicBezTo>
                    <a:pt x="113" y="153"/>
                    <a:pt x="113" y="152"/>
                    <a:pt x="113" y="152"/>
                  </a:cubicBezTo>
                  <a:cubicBezTo>
                    <a:pt x="114" y="152"/>
                    <a:pt x="114" y="152"/>
                    <a:pt x="115" y="152"/>
                  </a:cubicBezTo>
                  <a:cubicBezTo>
                    <a:pt x="115" y="151"/>
                    <a:pt x="115" y="151"/>
                    <a:pt x="115" y="150"/>
                  </a:cubicBezTo>
                  <a:cubicBezTo>
                    <a:pt x="115" y="150"/>
                    <a:pt x="116" y="150"/>
                    <a:pt x="116" y="150"/>
                  </a:cubicBezTo>
                  <a:cubicBezTo>
                    <a:pt x="116" y="150"/>
                    <a:pt x="116" y="149"/>
                    <a:pt x="116" y="149"/>
                  </a:cubicBezTo>
                  <a:cubicBezTo>
                    <a:pt x="116" y="148"/>
                    <a:pt x="116" y="148"/>
                    <a:pt x="116" y="147"/>
                  </a:cubicBezTo>
                  <a:cubicBezTo>
                    <a:pt x="116" y="147"/>
                    <a:pt x="115" y="147"/>
                    <a:pt x="115" y="147"/>
                  </a:cubicBezTo>
                  <a:cubicBezTo>
                    <a:pt x="114" y="147"/>
                    <a:pt x="114" y="147"/>
                    <a:pt x="113" y="147"/>
                  </a:cubicBezTo>
                  <a:cubicBezTo>
                    <a:pt x="113" y="148"/>
                    <a:pt x="113" y="148"/>
                    <a:pt x="113" y="149"/>
                  </a:cubicBezTo>
                  <a:cubicBezTo>
                    <a:pt x="113" y="149"/>
                    <a:pt x="112" y="149"/>
                    <a:pt x="112" y="149"/>
                  </a:cubicBezTo>
                  <a:cubicBezTo>
                    <a:pt x="111" y="149"/>
                    <a:pt x="111" y="149"/>
                    <a:pt x="110" y="149"/>
                  </a:cubicBezTo>
                  <a:cubicBezTo>
                    <a:pt x="110" y="148"/>
                    <a:pt x="110" y="148"/>
                    <a:pt x="110" y="147"/>
                  </a:cubicBezTo>
                  <a:cubicBezTo>
                    <a:pt x="110" y="147"/>
                    <a:pt x="109" y="147"/>
                    <a:pt x="108" y="147"/>
                  </a:cubicBezTo>
                  <a:cubicBezTo>
                    <a:pt x="108" y="147"/>
                    <a:pt x="108" y="146"/>
                    <a:pt x="108" y="145"/>
                  </a:cubicBezTo>
                  <a:cubicBezTo>
                    <a:pt x="108" y="145"/>
                    <a:pt x="107" y="145"/>
                    <a:pt x="107" y="145"/>
                  </a:cubicBezTo>
                  <a:cubicBezTo>
                    <a:pt x="107" y="145"/>
                    <a:pt x="107" y="144"/>
                    <a:pt x="107" y="144"/>
                  </a:cubicBezTo>
                  <a:cubicBezTo>
                    <a:pt x="107" y="143"/>
                    <a:pt x="107" y="143"/>
                    <a:pt x="107" y="142"/>
                  </a:cubicBezTo>
                  <a:cubicBezTo>
                    <a:pt x="107" y="142"/>
                    <a:pt x="108" y="142"/>
                    <a:pt x="108" y="142"/>
                  </a:cubicBezTo>
                  <a:cubicBezTo>
                    <a:pt x="108" y="142"/>
                    <a:pt x="108" y="141"/>
                    <a:pt x="108" y="141"/>
                  </a:cubicBezTo>
                  <a:cubicBezTo>
                    <a:pt x="108" y="140"/>
                    <a:pt x="108" y="140"/>
                    <a:pt x="108" y="139"/>
                  </a:cubicBezTo>
                  <a:cubicBezTo>
                    <a:pt x="108" y="139"/>
                    <a:pt x="107" y="139"/>
                    <a:pt x="107" y="139"/>
                  </a:cubicBezTo>
                  <a:cubicBezTo>
                    <a:pt x="107" y="139"/>
                    <a:pt x="107" y="138"/>
                    <a:pt x="107" y="137"/>
                  </a:cubicBezTo>
                  <a:cubicBezTo>
                    <a:pt x="106" y="137"/>
                    <a:pt x="106" y="137"/>
                    <a:pt x="105" y="137"/>
                  </a:cubicBezTo>
                  <a:cubicBezTo>
                    <a:pt x="105" y="137"/>
                    <a:pt x="105" y="136"/>
                    <a:pt x="105" y="136"/>
                  </a:cubicBezTo>
                  <a:cubicBezTo>
                    <a:pt x="106" y="136"/>
                    <a:pt x="106" y="136"/>
                    <a:pt x="107" y="136"/>
                  </a:cubicBezTo>
                  <a:cubicBezTo>
                    <a:pt x="107" y="136"/>
                    <a:pt x="108" y="136"/>
                    <a:pt x="108" y="136"/>
                  </a:cubicBezTo>
                  <a:cubicBezTo>
                    <a:pt x="108" y="136"/>
                    <a:pt x="108" y="137"/>
                    <a:pt x="108" y="137"/>
                  </a:cubicBezTo>
                  <a:cubicBezTo>
                    <a:pt x="109" y="137"/>
                    <a:pt x="110" y="137"/>
                    <a:pt x="110" y="137"/>
                  </a:cubicBezTo>
                  <a:cubicBezTo>
                    <a:pt x="110" y="138"/>
                    <a:pt x="110" y="139"/>
                    <a:pt x="110" y="139"/>
                  </a:cubicBezTo>
                  <a:cubicBezTo>
                    <a:pt x="111" y="139"/>
                    <a:pt x="111" y="139"/>
                    <a:pt x="112" y="139"/>
                  </a:cubicBezTo>
                  <a:cubicBezTo>
                    <a:pt x="112" y="140"/>
                    <a:pt x="112" y="140"/>
                    <a:pt x="112" y="141"/>
                  </a:cubicBezTo>
                  <a:cubicBezTo>
                    <a:pt x="112" y="141"/>
                    <a:pt x="113" y="141"/>
                    <a:pt x="113" y="141"/>
                  </a:cubicBezTo>
                  <a:cubicBezTo>
                    <a:pt x="114" y="141"/>
                    <a:pt x="114" y="141"/>
                    <a:pt x="115" y="141"/>
                  </a:cubicBezTo>
                  <a:cubicBezTo>
                    <a:pt x="115" y="140"/>
                    <a:pt x="115" y="140"/>
                    <a:pt x="115" y="139"/>
                  </a:cubicBezTo>
                  <a:cubicBezTo>
                    <a:pt x="115" y="139"/>
                    <a:pt x="115" y="138"/>
                    <a:pt x="115" y="137"/>
                  </a:cubicBezTo>
                  <a:cubicBezTo>
                    <a:pt x="115" y="137"/>
                    <a:pt x="116" y="137"/>
                    <a:pt x="116" y="137"/>
                  </a:cubicBezTo>
                  <a:cubicBezTo>
                    <a:pt x="117" y="137"/>
                    <a:pt x="117" y="137"/>
                    <a:pt x="118" y="137"/>
                  </a:cubicBezTo>
                  <a:cubicBezTo>
                    <a:pt x="118" y="137"/>
                    <a:pt x="119" y="137"/>
                    <a:pt x="119" y="137"/>
                  </a:cubicBezTo>
                  <a:cubicBezTo>
                    <a:pt x="119" y="137"/>
                    <a:pt x="119" y="136"/>
                    <a:pt x="119" y="136"/>
                  </a:cubicBezTo>
                  <a:cubicBezTo>
                    <a:pt x="120" y="136"/>
                    <a:pt x="120" y="136"/>
                    <a:pt x="121" y="136"/>
                  </a:cubicBezTo>
                  <a:cubicBezTo>
                    <a:pt x="121" y="135"/>
                    <a:pt x="121" y="135"/>
                    <a:pt x="121" y="134"/>
                  </a:cubicBezTo>
                  <a:cubicBezTo>
                    <a:pt x="121" y="134"/>
                    <a:pt x="122" y="134"/>
                    <a:pt x="122" y="134"/>
                  </a:cubicBezTo>
                  <a:cubicBezTo>
                    <a:pt x="123" y="134"/>
                    <a:pt x="124" y="134"/>
                    <a:pt x="124" y="134"/>
                  </a:cubicBezTo>
                  <a:cubicBezTo>
                    <a:pt x="125" y="134"/>
                    <a:pt x="125" y="134"/>
                    <a:pt x="126" y="134"/>
                  </a:cubicBezTo>
                  <a:cubicBezTo>
                    <a:pt x="126" y="135"/>
                    <a:pt x="126" y="135"/>
                    <a:pt x="126" y="136"/>
                  </a:cubicBezTo>
                  <a:cubicBezTo>
                    <a:pt x="125" y="136"/>
                    <a:pt x="125" y="136"/>
                    <a:pt x="124" y="136"/>
                  </a:cubicBezTo>
                  <a:cubicBezTo>
                    <a:pt x="124" y="136"/>
                    <a:pt x="124" y="137"/>
                    <a:pt x="124" y="137"/>
                  </a:cubicBezTo>
                  <a:cubicBezTo>
                    <a:pt x="124" y="137"/>
                    <a:pt x="123" y="137"/>
                    <a:pt x="122" y="137"/>
                  </a:cubicBezTo>
                  <a:cubicBezTo>
                    <a:pt x="122" y="138"/>
                    <a:pt x="122" y="139"/>
                    <a:pt x="122" y="139"/>
                  </a:cubicBezTo>
                  <a:cubicBezTo>
                    <a:pt x="122" y="139"/>
                    <a:pt x="121" y="139"/>
                    <a:pt x="121" y="139"/>
                  </a:cubicBezTo>
                  <a:cubicBezTo>
                    <a:pt x="121" y="140"/>
                    <a:pt x="121" y="140"/>
                    <a:pt x="121" y="141"/>
                  </a:cubicBezTo>
                  <a:cubicBezTo>
                    <a:pt x="120" y="141"/>
                    <a:pt x="120" y="141"/>
                    <a:pt x="119" y="141"/>
                  </a:cubicBezTo>
                  <a:cubicBezTo>
                    <a:pt x="119" y="141"/>
                    <a:pt x="119" y="142"/>
                    <a:pt x="119" y="142"/>
                  </a:cubicBezTo>
                  <a:cubicBezTo>
                    <a:pt x="119" y="142"/>
                    <a:pt x="118" y="142"/>
                    <a:pt x="118" y="142"/>
                  </a:cubicBezTo>
                  <a:cubicBezTo>
                    <a:pt x="118" y="143"/>
                    <a:pt x="118" y="143"/>
                    <a:pt x="118" y="144"/>
                  </a:cubicBezTo>
                  <a:cubicBezTo>
                    <a:pt x="118" y="144"/>
                    <a:pt x="118" y="145"/>
                    <a:pt x="118" y="145"/>
                  </a:cubicBezTo>
                  <a:cubicBezTo>
                    <a:pt x="118" y="145"/>
                    <a:pt x="119" y="145"/>
                    <a:pt x="119" y="145"/>
                  </a:cubicBezTo>
                  <a:cubicBezTo>
                    <a:pt x="120" y="145"/>
                    <a:pt x="120" y="145"/>
                    <a:pt x="121" y="145"/>
                  </a:cubicBezTo>
                  <a:cubicBezTo>
                    <a:pt x="121" y="145"/>
                    <a:pt x="122" y="145"/>
                    <a:pt x="122" y="145"/>
                  </a:cubicBezTo>
                  <a:cubicBezTo>
                    <a:pt x="123" y="145"/>
                    <a:pt x="124" y="145"/>
                    <a:pt x="124" y="145"/>
                  </a:cubicBezTo>
                  <a:cubicBezTo>
                    <a:pt x="125" y="145"/>
                    <a:pt x="125" y="145"/>
                    <a:pt x="126" y="145"/>
                  </a:cubicBezTo>
                  <a:cubicBezTo>
                    <a:pt x="126" y="146"/>
                    <a:pt x="126" y="147"/>
                    <a:pt x="126" y="147"/>
                  </a:cubicBezTo>
                  <a:cubicBezTo>
                    <a:pt x="126" y="147"/>
                    <a:pt x="127" y="147"/>
                    <a:pt x="127" y="147"/>
                  </a:cubicBezTo>
                  <a:cubicBezTo>
                    <a:pt x="128" y="147"/>
                    <a:pt x="128" y="147"/>
                    <a:pt x="129" y="147"/>
                  </a:cubicBezTo>
                  <a:cubicBezTo>
                    <a:pt x="129" y="147"/>
                    <a:pt x="130" y="147"/>
                    <a:pt x="130" y="147"/>
                  </a:cubicBezTo>
                  <a:cubicBezTo>
                    <a:pt x="130" y="148"/>
                    <a:pt x="130" y="148"/>
                    <a:pt x="130" y="149"/>
                  </a:cubicBezTo>
                  <a:cubicBezTo>
                    <a:pt x="131" y="149"/>
                    <a:pt x="131" y="149"/>
                    <a:pt x="132" y="149"/>
                  </a:cubicBezTo>
                  <a:cubicBezTo>
                    <a:pt x="132" y="148"/>
                    <a:pt x="132" y="148"/>
                    <a:pt x="132" y="147"/>
                  </a:cubicBezTo>
                  <a:cubicBezTo>
                    <a:pt x="132" y="147"/>
                    <a:pt x="133" y="147"/>
                    <a:pt x="134" y="147"/>
                  </a:cubicBezTo>
                  <a:cubicBezTo>
                    <a:pt x="134" y="147"/>
                    <a:pt x="134" y="146"/>
                    <a:pt x="134" y="145"/>
                  </a:cubicBezTo>
                  <a:cubicBezTo>
                    <a:pt x="133" y="145"/>
                    <a:pt x="132" y="145"/>
                    <a:pt x="132" y="145"/>
                  </a:cubicBezTo>
                  <a:cubicBezTo>
                    <a:pt x="132" y="145"/>
                    <a:pt x="132" y="144"/>
                    <a:pt x="132" y="144"/>
                  </a:cubicBezTo>
                  <a:cubicBezTo>
                    <a:pt x="132" y="143"/>
                    <a:pt x="132" y="143"/>
                    <a:pt x="132" y="142"/>
                  </a:cubicBezTo>
                  <a:cubicBezTo>
                    <a:pt x="132" y="142"/>
                    <a:pt x="132" y="141"/>
                    <a:pt x="132" y="141"/>
                  </a:cubicBezTo>
                  <a:cubicBezTo>
                    <a:pt x="131" y="141"/>
                    <a:pt x="131" y="141"/>
                    <a:pt x="130" y="141"/>
                  </a:cubicBezTo>
                  <a:cubicBezTo>
                    <a:pt x="130" y="141"/>
                    <a:pt x="129" y="141"/>
                    <a:pt x="129" y="141"/>
                  </a:cubicBezTo>
                  <a:cubicBezTo>
                    <a:pt x="129" y="140"/>
                    <a:pt x="129" y="140"/>
                    <a:pt x="129" y="139"/>
                  </a:cubicBezTo>
                  <a:cubicBezTo>
                    <a:pt x="128" y="139"/>
                    <a:pt x="128" y="139"/>
                    <a:pt x="127" y="139"/>
                  </a:cubicBezTo>
                  <a:cubicBezTo>
                    <a:pt x="127" y="139"/>
                    <a:pt x="127" y="138"/>
                    <a:pt x="127" y="137"/>
                  </a:cubicBezTo>
                  <a:cubicBezTo>
                    <a:pt x="127" y="137"/>
                    <a:pt x="127" y="136"/>
                    <a:pt x="127" y="136"/>
                  </a:cubicBezTo>
                  <a:cubicBezTo>
                    <a:pt x="128" y="136"/>
                    <a:pt x="128" y="136"/>
                    <a:pt x="129" y="136"/>
                  </a:cubicBezTo>
                  <a:cubicBezTo>
                    <a:pt x="129" y="135"/>
                    <a:pt x="129" y="135"/>
                    <a:pt x="129" y="134"/>
                  </a:cubicBezTo>
                  <a:cubicBezTo>
                    <a:pt x="129" y="134"/>
                    <a:pt x="129" y="133"/>
                    <a:pt x="129" y="133"/>
                  </a:cubicBezTo>
                  <a:cubicBezTo>
                    <a:pt x="129" y="132"/>
                    <a:pt x="129" y="131"/>
                    <a:pt x="129" y="131"/>
                  </a:cubicBezTo>
                  <a:cubicBezTo>
                    <a:pt x="129" y="131"/>
                    <a:pt x="130" y="131"/>
                    <a:pt x="130" y="131"/>
                  </a:cubicBezTo>
                  <a:cubicBezTo>
                    <a:pt x="130" y="130"/>
                    <a:pt x="130" y="130"/>
                    <a:pt x="130" y="129"/>
                  </a:cubicBezTo>
                  <a:cubicBezTo>
                    <a:pt x="130" y="129"/>
                    <a:pt x="130" y="128"/>
                    <a:pt x="130" y="128"/>
                  </a:cubicBezTo>
                  <a:cubicBezTo>
                    <a:pt x="130" y="127"/>
                    <a:pt x="130" y="127"/>
                    <a:pt x="130" y="126"/>
                  </a:cubicBezTo>
                  <a:cubicBezTo>
                    <a:pt x="130" y="126"/>
                    <a:pt x="130" y="125"/>
                    <a:pt x="130" y="125"/>
                  </a:cubicBezTo>
                  <a:cubicBezTo>
                    <a:pt x="130" y="125"/>
                    <a:pt x="129" y="125"/>
                    <a:pt x="129" y="125"/>
                  </a:cubicBezTo>
                  <a:cubicBezTo>
                    <a:pt x="128" y="125"/>
                    <a:pt x="128" y="125"/>
                    <a:pt x="127" y="125"/>
                  </a:cubicBezTo>
                  <a:cubicBezTo>
                    <a:pt x="127" y="124"/>
                    <a:pt x="127" y="123"/>
                    <a:pt x="127" y="123"/>
                  </a:cubicBezTo>
                  <a:cubicBezTo>
                    <a:pt x="127" y="122"/>
                    <a:pt x="127" y="122"/>
                    <a:pt x="127" y="121"/>
                  </a:cubicBezTo>
                  <a:cubicBezTo>
                    <a:pt x="127" y="121"/>
                    <a:pt x="126" y="121"/>
                    <a:pt x="126" y="121"/>
                  </a:cubicBezTo>
                  <a:cubicBezTo>
                    <a:pt x="126" y="121"/>
                    <a:pt x="126" y="120"/>
                    <a:pt x="126" y="120"/>
                  </a:cubicBezTo>
                  <a:cubicBezTo>
                    <a:pt x="125" y="120"/>
                    <a:pt x="125" y="120"/>
                    <a:pt x="124" y="120"/>
                  </a:cubicBezTo>
                  <a:cubicBezTo>
                    <a:pt x="124" y="119"/>
                    <a:pt x="124" y="119"/>
                    <a:pt x="124" y="118"/>
                  </a:cubicBezTo>
                  <a:cubicBezTo>
                    <a:pt x="124" y="118"/>
                    <a:pt x="123" y="118"/>
                    <a:pt x="122" y="118"/>
                  </a:cubicBezTo>
                  <a:cubicBezTo>
                    <a:pt x="122" y="118"/>
                    <a:pt x="122" y="117"/>
                    <a:pt x="122" y="116"/>
                  </a:cubicBezTo>
                  <a:cubicBezTo>
                    <a:pt x="122" y="116"/>
                    <a:pt x="122" y="115"/>
                    <a:pt x="122" y="115"/>
                  </a:cubicBezTo>
                  <a:cubicBezTo>
                    <a:pt x="122" y="114"/>
                    <a:pt x="122" y="114"/>
                    <a:pt x="122" y="113"/>
                  </a:cubicBezTo>
                  <a:cubicBezTo>
                    <a:pt x="122" y="113"/>
                    <a:pt x="122" y="112"/>
                    <a:pt x="122" y="112"/>
                  </a:cubicBezTo>
                  <a:cubicBezTo>
                    <a:pt x="122" y="111"/>
                    <a:pt x="122" y="110"/>
                    <a:pt x="122" y="110"/>
                  </a:cubicBezTo>
                  <a:cubicBezTo>
                    <a:pt x="122" y="109"/>
                    <a:pt x="122" y="109"/>
                    <a:pt x="122" y="108"/>
                  </a:cubicBezTo>
                  <a:cubicBezTo>
                    <a:pt x="122" y="108"/>
                    <a:pt x="121" y="108"/>
                    <a:pt x="121" y="108"/>
                  </a:cubicBezTo>
                  <a:cubicBezTo>
                    <a:pt x="121" y="108"/>
                    <a:pt x="121" y="107"/>
                    <a:pt x="121" y="107"/>
                  </a:cubicBezTo>
                  <a:cubicBezTo>
                    <a:pt x="121" y="106"/>
                    <a:pt x="121" y="106"/>
                    <a:pt x="121" y="105"/>
                  </a:cubicBezTo>
                  <a:cubicBezTo>
                    <a:pt x="121" y="105"/>
                    <a:pt x="121" y="104"/>
                    <a:pt x="121" y="104"/>
                  </a:cubicBezTo>
                  <a:cubicBezTo>
                    <a:pt x="121" y="103"/>
                    <a:pt x="121" y="102"/>
                    <a:pt x="121" y="102"/>
                  </a:cubicBezTo>
                  <a:cubicBezTo>
                    <a:pt x="121" y="101"/>
                    <a:pt x="121" y="101"/>
                    <a:pt x="121" y="100"/>
                  </a:cubicBezTo>
                  <a:cubicBezTo>
                    <a:pt x="120" y="100"/>
                    <a:pt x="120" y="100"/>
                    <a:pt x="119" y="100"/>
                  </a:cubicBezTo>
                  <a:cubicBezTo>
                    <a:pt x="119" y="100"/>
                    <a:pt x="118" y="100"/>
                    <a:pt x="118" y="100"/>
                  </a:cubicBezTo>
                  <a:cubicBezTo>
                    <a:pt x="117" y="100"/>
                    <a:pt x="117" y="100"/>
                    <a:pt x="116" y="100"/>
                  </a:cubicBezTo>
                  <a:cubicBezTo>
                    <a:pt x="116" y="101"/>
                    <a:pt x="116" y="101"/>
                    <a:pt x="116" y="102"/>
                  </a:cubicBezTo>
                  <a:cubicBezTo>
                    <a:pt x="116" y="102"/>
                    <a:pt x="115" y="102"/>
                    <a:pt x="115" y="102"/>
                  </a:cubicBezTo>
                  <a:cubicBezTo>
                    <a:pt x="115" y="102"/>
                    <a:pt x="115" y="103"/>
                    <a:pt x="115" y="104"/>
                  </a:cubicBezTo>
                  <a:cubicBezTo>
                    <a:pt x="115" y="104"/>
                    <a:pt x="115" y="105"/>
                    <a:pt x="115" y="105"/>
                  </a:cubicBezTo>
                  <a:cubicBezTo>
                    <a:pt x="114" y="105"/>
                    <a:pt x="114" y="105"/>
                    <a:pt x="113" y="105"/>
                  </a:cubicBezTo>
                  <a:cubicBezTo>
                    <a:pt x="113" y="105"/>
                    <a:pt x="112" y="105"/>
                    <a:pt x="112" y="105"/>
                  </a:cubicBezTo>
                  <a:cubicBezTo>
                    <a:pt x="111" y="105"/>
                    <a:pt x="111" y="105"/>
                    <a:pt x="110" y="105"/>
                  </a:cubicBezTo>
                  <a:cubicBezTo>
                    <a:pt x="110" y="105"/>
                    <a:pt x="109" y="105"/>
                    <a:pt x="108" y="105"/>
                  </a:cubicBezTo>
                  <a:cubicBezTo>
                    <a:pt x="108" y="105"/>
                    <a:pt x="108" y="104"/>
                    <a:pt x="108" y="104"/>
                  </a:cubicBezTo>
                  <a:cubicBezTo>
                    <a:pt x="108" y="103"/>
                    <a:pt x="108" y="102"/>
                    <a:pt x="108" y="102"/>
                  </a:cubicBezTo>
                  <a:cubicBezTo>
                    <a:pt x="108" y="101"/>
                    <a:pt x="108" y="101"/>
                    <a:pt x="108" y="100"/>
                  </a:cubicBezTo>
                  <a:cubicBezTo>
                    <a:pt x="108" y="100"/>
                    <a:pt x="108" y="99"/>
                    <a:pt x="108" y="99"/>
                  </a:cubicBezTo>
                  <a:cubicBezTo>
                    <a:pt x="109" y="99"/>
                    <a:pt x="110" y="99"/>
                    <a:pt x="110" y="99"/>
                  </a:cubicBezTo>
                  <a:cubicBezTo>
                    <a:pt x="110" y="98"/>
                    <a:pt x="110" y="98"/>
                    <a:pt x="110" y="97"/>
                  </a:cubicBezTo>
                  <a:cubicBezTo>
                    <a:pt x="110" y="97"/>
                    <a:pt x="109" y="97"/>
                    <a:pt x="108" y="97"/>
                  </a:cubicBezTo>
                  <a:cubicBezTo>
                    <a:pt x="108" y="97"/>
                    <a:pt x="108" y="96"/>
                    <a:pt x="108" y="95"/>
                  </a:cubicBezTo>
                  <a:cubicBezTo>
                    <a:pt x="108" y="95"/>
                    <a:pt x="107" y="95"/>
                    <a:pt x="107" y="95"/>
                  </a:cubicBezTo>
                  <a:cubicBezTo>
                    <a:pt x="107" y="95"/>
                    <a:pt x="107" y="94"/>
                    <a:pt x="107" y="94"/>
                  </a:cubicBezTo>
                  <a:cubicBezTo>
                    <a:pt x="107" y="93"/>
                    <a:pt x="107" y="93"/>
                    <a:pt x="107" y="92"/>
                  </a:cubicBezTo>
                  <a:cubicBezTo>
                    <a:pt x="106" y="92"/>
                    <a:pt x="106" y="92"/>
                    <a:pt x="105" y="92"/>
                  </a:cubicBezTo>
                  <a:cubicBezTo>
                    <a:pt x="105" y="92"/>
                    <a:pt x="105" y="91"/>
                    <a:pt x="105" y="91"/>
                  </a:cubicBezTo>
                  <a:cubicBezTo>
                    <a:pt x="105" y="91"/>
                    <a:pt x="104" y="91"/>
                    <a:pt x="104" y="91"/>
                  </a:cubicBezTo>
                  <a:cubicBezTo>
                    <a:pt x="104" y="90"/>
                    <a:pt x="104" y="90"/>
                    <a:pt x="104" y="89"/>
                  </a:cubicBezTo>
                  <a:cubicBezTo>
                    <a:pt x="103" y="89"/>
                    <a:pt x="103" y="89"/>
                    <a:pt x="102" y="89"/>
                  </a:cubicBezTo>
                  <a:cubicBezTo>
                    <a:pt x="102" y="89"/>
                    <a:pt x="102" y="88"/>
                    <a:pt x="102" y="87"/>
                  </a:cubicBezTo>
                  <a:cubicBezTo>
                    <a:pt x="102" y="87"/>
                    <a:pt x="101" y="87"/>
                    <a:pt x="101" y="87"/>
                  </a:cubicBezTo>
                  <a:cubicBezTo>
                    <a:pt x="101" y="88"/>
                    <a:pt x="101" y="89"/>
                    <a:pt x="101" y="89"/>
                  </a:cubicBezTo>
                  <a:cubicBezTo>
                    <a:pt x="100" y="89"/>
                    <a:pt x="100" y="89"/>
                    <a:pt x="99" y="89"/>
                  </a:cubicBezTo>
                  <a:cubicBezTo>
                    <a:pt x="98" y="89"/>
                    <a:pt x="98" y="89"/>
                    <a:pt x="97" y="89"/>
                  </a:cubicBezTo>
                  <a:cubicBezTo>
                    <a:pt x="97" y="89"/>
                    <a:pt x="97" y="88"/>
                    <a:pt x="97" y="87"/>
                  </a:cubicBezTo>
                  <a:cubicBezTo>
                    <a:pt x="97" y="87"/>
                    <a:pt x="96" y="87"/>
                    <a:pt x="96" y="87"/>
                  </a:cubicBezTo>
                  <a:cubicBezTo>
                    <a:pt x="96" y="88"/>
                    <a:pt x="96" y="89"/>
                    <a:pt x="96" y="89"/>
                  </a:cubicBezTo>
                  <a:cubicBezTo>
                    <a:pt x="95" y="89"/>
                    <a:pt x="95" y="89"/>
                    <a:pt x="94" y="89"/>
                  </a:cubicBezTo>
                  <a:cubicBezTo>
                    <a:pt x="94" y="90"/>
                    <a:pt x="94" y="90"/>
                    <a:pt x="94" y="91"/>
                  </a:cubicBezTo>
                  <a:cubicBezTo>
                    <a:pt x="94" y="91"/>
                    <a:pt x="94" y="92"/>
                    <a:pt x="94" y="92"/>
                  </a:cubicBezTo>
                  <a:cubicBezTo>
                    <a:pt x="94" y="93"/>
                    <a:pt x="94" y="93"/>
                    <a:pt x="94" y="94"/>
                  </a:cubicBezTo>
                  <a:cubicBezTo>
                    <a:pt x="94" y="94"/>
                    <a:pt x="93" y="94"/>
                    <a:pt x="93" y="94"/>
                  </a:cubicBezTo>
                  <a:cubicBezTo>
                    <a:pt x="93" y="94"/>
                    <a:pt x="93" y="95"/>
                    <a:pt x="93" y="95"/>
                  </a:cubicBezTo>
                  <a:cubicBezTo>
                    <a:pt x="93" y="96"/>
                    <a:pt x="93" y="97"/>
                    <a:pt x="93" y="97"/>
                  </a:cubicBezTo>
                  <a:cubicBezTo>
                    <a:pt x="93" y="98"/>
                    <a:pt x="93" y="98"/>
                    <a:pt x="93" y="99"/>
                  </a:cubicBezTo>
                  <a:cubicBezTo>
                    <a:pt x="92" y="99"/>
                    <a:pt x="92" y="99"/>
                    <a:pt x="91" y="99"/>
                  </a:cubicBezTo>
                  <a:cubicBezTo>
                    <a:pt x="91" y="99"/>
                    <a:pt x="90" y="99"/>
                    <a:pt x="90" y="99"/>
                  </a:cubicBezTo>
                  <a:cubicBezTo>
                    <a:pt x="90" y="99"/>
                    <a:pt x="90" y="100"/>
                    <a:pt x="90" y="100"/>
                  </a:cubicBezTo>
                  <a:cubicBezTo>
                    <a:pt x="89" y="100"/>
                    <a:pt x="89" y="100"/>
                    <a:pt x="88" y="100"/>
                  </a:cubicBezTo>
                  <a:cubicBezTo>
                    <a:pt x="88" y="101"/>
                    <a:pt x="88" y="101"/>
                    <a:pt x="88" y="102"/>
                  </a:cubicBezTo>
                  <a:cubicBezTo>
                    <a:pt x="88" y="102"/>
                    <a:pt x="88" y="103"/>
                    <a:pt x="88" y="104"/>
                  </a:cubicBezTo>
                  <a:cubicBezTo>
                    <a:pt x="89" y="104"/>
                    <a:pt x="89" y="104"/>
                    <a:pt x="90" y="104"/>
                  </a:cubicBezTo>
                  <a:cubicBezTo>
                    <a:pt x="90" y="104"/>
                    <a:pt x="90" y="105"/>
                    <a:pt x="90" y="105"/>
                  </a:cubicBezTo>
                  <a:cubicBezTo>
                    <a:pt x="90" y="105"/>
                    <a:pt x="91" y="105"/>
                    <a:pt x="91" y="105"/>
                  </a:cubicBezTo>
                  <a:cubicBezTo>
                    <a:pt x="91" y="106"/>
                    <a:pt x="91" y="106"/>
                    <a:pt x="91" y="107"/>
                  </a:cubicBezTo>
                  <a:cubicBezTo>
                    <a:pt x="91" y="107"/>
                    <a:pt x="91" y="108"/>
                    <a:pt x="91" y="108"/>
                  </a:cubicBezTo>
                  <a:cubicBezTo>
                    <a:pt x="91" y="108"/>
                    <a:pt x="90" y="108"/>
                    <a:pt x="90" y="108"/>
                  </a:cubicBezTo>
                  <a:cubicBezTo>
                    <a:pt x="90" y="109"/>
                    <a:pt x="90" y="109"/>
                    <a:pt x="90" y="110"/>
                  </a:cubicBezTo>
                  <a:cubicBezTo>
                    <a:pt x="90" y="110"/>
                    <a:pt x="90" y="111"/>
                    <a:pt x="90" y="112"/>
                  </a:cubicBezTo>
                  <a:cubicBezTo>
                    <a:pt x="90" y="112"/>
                    <a:pt x="90" y="113"/>
                    <a:pt x="90" y="113"/>
                  </a:cubicBezTo>
                  <a:cubicBezTo>
                    <a:pt x="89" y="113"/>
                    <a:pt x="89" y="113"/>
                    <a:pt x="88" y="113"/>
                  </a:cubicBezTo>
                  <a:cubicBezTo>
                    <a:pt x="88" y="113"/>
                    <a:pt x="87" y="113"/>
                    <a:pt x="87" y="113"/>
                  </a:cubicBezTo>
                  <a:cubicBezTo>
                    <a:pt x="87" y="114"/>
                    <a:pt x="87" y="114"/>
                    <a:pt x="87" y="115"/>
                  </a:cubicBezTo>
                  <a:cubicBezTo>
                    <a:pt x="86" y="115"/>
                    <a:pt x="85" y="115"/>
                    <a:pt x="85" y="115"/>
                  </a:cubicBezTo>
                  <a:cubicBezTo>
                    <a:pt x="84" y="115"/>
                    <a:pt x="84" y="115"/>
                    <a:pt x="83" y="115"/>
                  </a:cubicBezTo>
                  <a:cubicBezTo>
                    <a:pt x="83" y="115"/>
                    <a:pt x="82" y="115"/>
                    <a:pt x="82" y="115"/>
                  </a:cubicBezTo>
                  <a:cubicBezTo>
                    <a:pt x="82" y="115"/>
                    <a:pt x="82" y="116"/>
                    <a:pt x="82" y="116"/>
                  </a:cubicBezTo>
                  <a:cubicBezTo>
                    <a:pt x="82" y="117"/>
                    <a:pt x="82" y="118"/>
                    <a:pt x="82" y="118"/>
                  </a:cubicBezTo>
                  <a:cubicBezTo>
                    <a:pt x="82" y="119"/>
                    <a:pt x="82" y="119"/>
                    <a:pt x="82" y="120"/>
                  </a:cubicBezTo>
                  <a:cubicBezTo>
                    <a:pt x="82" y="120"/>
                    <a:pt x="82" y="121"/>
                    <a:pt x="82" y="121"/>
                  </a:cubicBezTo>
                  <a:cubicBezTo>
                    <a:pt x="81" y="121"/>
                    <a:pt x="81" y="121"/>
                    <a:pt x="80" y="121"/>
                  </a:cubicBezTo>
                  <a:cubicBezTo>
                    <a:pt x="80" y="122"/>
                    <a:pt x="80" y="122"/>
                    <a:pt x="80" y="123"/>
                  </a:cubicBezTo>
                  <a:cubicBezTo>
                    <a:pt x="80" y="123"/>
                    <a:pt x="80" y="124"/>
                    <a:pt x="80" y="125"/>
                  </a:cubicBezTo>
                  <a:cubicBezTo>
                    <a:pt x="80" y="125"/>
                    <a:pt x="80" y="126"/>
                    <a:pt x="80" y="126"/>
                  </a:cubicBezTo>
                  <a:cubicBezTo>
                    <a:pt x="80" y="126"/>
                    <a:pt x="79" y="126"/>
                    <a:pt x="79" y="126"/>
                  </a:cubicBezTo>
                  <a:cubicBezTo>
                    <a:pt x="78" y="126"/>
                    <a:pt x="78" y="126"/>
                    <a:pt x="77" y="126"/>
                  </a:cubicBezTo>
                  <a:cubicBezTo>
                    <a:pt x="77" y="126"/>
                    <a:pt x="76" y="126"/>
                    <a:pt x="76" y="126"/>
                  </a:cubicBezTo>
                  <a:cubicBezTo>
                    <a:pt x="76" y="126"/>
                    <a:pt x="76" y="125"/>
                    <a:pt x="76" y="125"/>
                  </a:cubicBezTo>
                  <a:cubicBezTo>
                    <a:pt x="76" y="125"/>
                    <a:pt x="77" y="125"/>
                    <a:pt x="77" y="125"/>
                  </a:cubicBezTo>
                  <a:cubicBezTo>
                    <a:pt x="77" y="124"/>
                    <a:pt x="77" y="123"/>
                    <a:pt x="77" y="123"/>
                  </a:cubicBezTo>
                  <a:cubicBezTo>
                    <a:pt x="78" y="123"/>
                    <a:pt x="78" y="123"/>
                    <a:pt x="79" y="123"/>
                  </a:cubicBezTo>
                  <a:cubicBezTo>
                    <a:pt x="79" y="122"/>
                    <a:pt x="79" y="122"/>
                    <a:pt x="79" y="121"/>
                  </a:cubicBezTo>
                  <a:cubicBezTo>
                    <a:pt x="78" y="121"/>
                    <a:pt x="78" y="121"/>
                    <a:pt x="77" y="121"/>
                  </a:cubicBezTo>
                  <a:cubicBezTo>
                    <a:pt x="77" y="121"/>
                    <a:pt x="77" y="120"/>
                    <a:pt x="77" y="120"/>
                  </a:cubicBezTo>
                  <a:cubicBezTo>
                    <a:pt x="77" y="119"/>
                    <a:pt x="77" y="119"/>
                    <a:pt x="77" y="118"/>
                  </a:cubicBezTo>
                  <a:cubicBezTo>
                    <a:pt x="77" y="118"/>
                    <a:pt x="77" y="117"/>
                    <a:pt x="77" y="116"/>
                  </a:cubicBezTo>
                  <a:cubicBezTo>
                    <a:pt x="77" y="116"/>
                    <a:pt x="77" y="115"/>
                    <a:pt x="77" y="115"/>
                  </a:cubicBezTo>
                  <a:cubicBezTo>
                    <a:pt x="77" y="114"/>
                    <a:pt x="77" y="114"/>
                    <a:pt x="77" y="113"/>
                  </a:cubicBezTo>
                  <a:cubicBezTo>
                    <a:pt x="77" y="113"/>
                    <a:pt x="76" y="113"/>
                    <a:pt x="76" y="113"/>
                  </a:cubicBezTo>
                  <a:cubicBezTo>
                    <a:pt x="75" y="113"/>
                    <a:pt x="75" y="113"/>
                    <a:pt x="74" y="113"/>
                  </a:cubicBezTo>
                  <a:cubicBezTo>
                    <a:pt x="74" y="113"/>
                    <a:pt x="74" y="112"/>
                    <a:pt x="74" y="112"/>
                  </a:cubicBezTo>
                  <a:cubicBezTo>
                    <a:pt x="74" y="112"/>
                    <a:pt x="73" y="112"/>
                    <a:pt x="73" y="112"/>
                  </a:cubicBezTo>
                  <a:cubicBezTo>
                    <a:pt x="72" y="112"/>
                    <a:pt x="71" y="112"/>
                    <a:pt x="71" y="112"/>
                  </a:cubicBezTo>
                  <a:cubicBezTo>
                    <a:pt x="71" y="111"/>
                    <a:pt x="71" y="110"/>
                    <a:pt x="71" y="110"/>
                  </a:cubicBezTo>
                  <a:cubicBezTo>
                    <a:pt x="71" y="109"/>
                    <a:pt x="71" y="109"/>
                    <a:pt x="71" y="108"/>
                  </a:cubicBezTo>
                  <a:cubicBezTo>
                    <a:pt x="70" y="108"/>
                    <a:pt x="70" y="108"/>
                    <a:pt x="69" y="108"/>
                  </a:cubicBezTo>
                  <a:cubicBezTo>
                    <a:pt x="69" y="108"/>
                    <a:pt x="68" y="108"/>
                    <a:pt x="68" y="108"/>
                  </a:cubicBezTo>
                  <a:cubicBezTo>
                    <a:pt x="68" y="108"/>
                    <a:pt x="68" y="107"/>
                    <a:pt x="68" y="107"/>
                  </a:cubicBezTo>
                  <a:cubicBezTo>
                    <a:pt x="68" y="106"/>
                    <a:pt x="68" y="106"/>
                    <a:pt x="68" y="105"/>
                  </a:cubicBezTo>
                  <a:cubicBezTo>
                    <a:pt x="67" y="105"/>
                    <a:pt x="67" y="105"/>
                    <a:pt x="66" y="105"/>
                  </a:cubicBezTo>
                  <a:cubicBezTo>
                    <a:pt x="66" y="105"/>
                    <a:pt x="65" y="105"/>
                    <a:pt x="65" y="105"/>
                  </a:cubicBezTo>
                  <a:cubicBezTo>
                    <a:pt x="65" y="105"/>
                    <a:pt x="65" y="104"/>
                    <a:pt x="65" y="104"/>
                  </a:cubicBezTo>
                  <a:cubicBezTo>
                    <a:pt x="64" y="104"/>
                    <a:pt x="64" y="104"/>
                    <a:pt x="63" y="104"/>
                  </a:cubicBezTo>
                  <a:cubicBezTo>
                    <a:pt x="63" y="104"/>
                    <a:pt x="62" y="104"/>
                    <a:pt x="61" y="104"/>
                  </a:cubicBezTo>
                  <a:cubicBezTo>
                    <a:pt x="61" y="103"/>
                    <a:pt x="61" y="102"/>
                    <a:pt x="61" y="102"/>
                  </a:cubicBezTo>
                  <a:cubicBezTo>
                    <a:pt x="61" y="102"/>
                    <a:pt x="60" y="102"/>
                    <a:pt x="60" y="102"/>
                  </a:cubicBezTo>
                  <a:cubicBezTo>
                    <a:pt x="60" y="101"/>
                    <a:pt x="60" y="101"/>
                    <a:pt x="60" y="100"/>
                  </a:cubicBezTo>
                  <a:cubicBezTo>
                    <a:pt x="60" y="100"/>
                    <a:pt x="60" y="99"/>
                    <a:pt x="60" y="99"/>
                  </a:cubicBezTo>
                  <a:cubicBezTo>
                    <a:pt x="60" y="98"/>
                    <a:pt x="60" y="98"/>
                    <a:pt x="60" y="97"/>
                  </a:cubicBezTo>
                  <a:cubicBezTo>
                    <a:pt x="60" y="97"/>
                    <a:pt x="60" y="96"/>
                    <a:pt x="60" y="95"/>
                  </a:cubicBezTo>
                  <a:cubicBezTo>
                    <a:pt x="59" y="95"/>
                    <a:pt x="59" y="95"/>
                    <a:pt x="58" y="95"/>
                  </a:cubicBezTo>
                  <a:cubicBezTo>
                    <a:pt x="58" y="95"/>
                    <a:pt x="58" y="94"/>
                    <a:pt x="58" y="94"/>
                  </a:cubicBezTo>
                  <a:cubicBezTo>
                    <a:pt x="58" y="93"/>
                    <a:pt x="58" y="93"/>
                    <a:pt x="58" y="92"/>
                  </a:cubicBezTo>
                  <a:cubicBezTo>
                    <a:pt x="59" y="92"/>
                    <a:pt x="59" y="92"/>
                    <a:pt x="60" y="92"/>
                  </a:cubicBezTo>
                  <a:cubicBezTo>
                    <a:pt x="60" y="92"/>
                    <a:pt x="60" y="91"/>
                    <a:pt x="60" y="91"/>
                  </a:cubicBezTo>
                  <a:cubicBezTo>
                    <a:pt x="60" y="90"/>
                    <a:pt x="60" y="90"/>
                    <a:pt x="60" y="89"/>
                  </a:cubicBezTo>
                  <a:cubicBezTo>
                    <a:pt x="60" y="89"/>
                    <a:pt x="61" y="89"/>
                    <a:pt x="61" y="89"/>
                  </a:cubicBezTo>
                  <a:cubicBezTo>
                    <a:pt x="62" y="89"/>
                    <a:pt x="63" y="89"/>
                    <a:pt x="63" y="89"/>
                  </a:cubicBezTo>
                  <a:cubicBezTo>
                    <a:pt x="63" y="89"/>
                    <a:pt x="63" y="88"/>
                    <a:pt x="63" y="87"/>
                  </a:cubicBezTo>
                  <a:cubicBezTo>
                    <a:pt x="63" y="87"/>
                    <a:pt x="63" y="86"/>
                    <a:pt x="63" y="86"/>
                  </a:cubicBezTo>
                  <a:cubicBezTo>
                    <a:pt x="64" y="86"/>
                    <a:pt x="64" y="86"/>
                    <a:pt x="65" y="86"/>
                  </a:cubicBezTo>
                  <a:cubicBezTo>
                    <a:pt x="65" y="85"/>
                    <a:pt x="65" y="85"/>
                    <a:pt x="65" y="84"/>
                  </a:cubicBezTo>
                  <a:cubicBezTo>
                    <a:pt x="65" y="84"/>
                    <a:pt x="66" y="84"/>
                    <a:pt x="66" y="84"/>
                  </a:cubicBezTo>
                  <a:cubicBezTo>
                    <a:pt x="67" y="84"/>
                    <a:pt x="67" y="84"/>
                    <a:pt x="68" y="84"/>
                  </a:cubicBezTo>
                  <a:cubicBezTo>
                    <a:pt x="68" y="84"/>
                    <a:pt x="68" y="83"/>
                    <a:pt x="68" y="83"/>
                  </a:cubicBezTo>
                  <a:cubicBezTo>
                    <a:pt x="68" y="83"/>
                    <a:pt x="69" y="83"/>
                    <a:pt x="69" y="83"/>
                  </a:cubicBezTo>
                  <a:cubicBezTo>
                    <a:pt x="70" y="83"/>
                    <a:pt x="70" y="83"/>
                    <a:pt x="71" y="83"/>
                  </a:cubicBezTo>
                  <a:cubicBezTo>
                    <a:pt x="71" y="82"/>
                    <a:pt x="71" y="81"/>
                    <a:pt x="71" y="81"/>
                  </a:cubicBezTo>
                  <a:cubicBezTo>
                    <a:pt x="71" y="81"/>
                    <a:pt x="72" y="81"/>
                    <a:pt x="73" y="81"/>
                  </a:cubicBezTo>
                  <a:cubicBezTo>
                    <a:pt x="73" y="80"/>
                    <a:pt x="73" y="80"/>
                    <a:pt x="73" y="79"/>
                  </a:cubicBezTo>
                  <a:cubicBezTo>
                    <a:pt x="73" y="79"/>
                    <a:pt x="74" y="79"/>
                    <a:pt x="74" y="79"/>
                  </a:cubicBezTo>
                  <a:cubicBezTo>
                    <a:pt x="75" y="79"/>
                    <a:pt x="75" y="79"/>
                    <a:pt x="76" y="79"/>
                  </a:cubicBezTo>
                  <a:cubicBezTo>
                    <a:pt x="76" y="79"/>
                    <a:pt x="77" y="79"/>
                    <a:pt x="77" y="79"/>
                  </a:cubicBezTo>
                  <a:cubicBezTo>
                    <a:pt x="78" y="79"/>
                    <a:pt x="78" y="79"/>
                    <a:pt x="79" y="79"/>
                  </a:cubicBezTo>
                  <a:cubicBezTo>
                    <a:pt x="79" y="79"/>
                    <a:pt x="79" y="78"/>
                    <a:pt x="79" y="78"/>
                  </a:cubicBezTo>
                  <a:cubicBezTo>
                    <a:pt x="79" y="77"/>
                    <a:pt x="79" y="77"/>
                    <a:pt x="79" y="76"/>
                  </a:cubicBezTo>
                  <a:cubicBezTo>
                    <a:pt x="79" y="76"/>
                    <a:pt x="80" y="76"/>
                    <a:pt x="80" y="76"/>
                  </a:cubicBezTo>
                  <a:cubicBezTo>
                    <a:pt x="80" y="76"/>
                    <a:pt x="80" y="75"/>
                    <a:pt x="80" y="75"/>
                  </a:cubicBezTo>
                  <a:cubicBezTo>
                    <a:pt x="81" y="75"/>
                    <a:pt x="81" y="75"/>
                    <a:pt x="82" y="75"/>
                  </a:cubicBezTo>
                  <a:cubicBezTo>
                    <a:pt x="82" y="74"/>
                    <a:pt x="82" y="73"/>
                    <a:pt x="82" y="73"/>
                  </a:cubicBezTo>
                  <a:cubicBezTo>
                    <a:pt x="82" y="73"/>
                    <a:pt x="83" y="73"/>
                    <a:pt x="83" y="73"/>
                  </a:cubicBezTo>
                  <a:cubicBezTo>
                    <a:pt x="83" y="72"/>
                    <a:pt x="83" y="72"/>
                    <a:pt x="83" y="71"/>
                  </a:cubicBezTo>
                  <a:cubicBezTo>
                    <a:pt x="84" y="71"/>
                    <a:pt x="84" y="71"/>
                    <a:pt x="85" y="71"/>
                  </a:cubicBezTo>
                  <a:cubicBezTo>
                    <a:pt x="85" y="72"/>
                    <a:pt x="85" y="72"/>
                    <a:pt x="85" y="73"/>
                  </a:cubicBezTo>
                  <a:cubicBezTo>
                    <a:pt x="84" y="73"/>
                    <a:pt x="84" y="73"/>
                    <a:pt x="83" y="73"/>
                  </a:cubicBezTo>
                  <a:cubicBezTo>
                    <a:pt x="83" y="73"/>
                    <a:pt x="83" y="74"/>
                    <a:pt x="83" y="75"/>
                  </a:cubicBezTo>
                  <a:cubicBezTo>
                    <a:pt x="83" y="75"/>
                    <a:pt x="83" y="76"/>
                    <a:pt x="83" y="76"/>
                  </a:cubicBezTo>
                  <a:cubicBezTo>
                    <a:pt x="83" y="76"/>
                    <a:pt x="82" y="76"/>
                    <a:pt x="82" y="76"/>
                  </a:cubicBezTo>
                  <a:cubicBezTo>
                    <a:pt x="82" y="77"/>
                    <a:pt x="82" y="77"/>
                    <a:pt x="82" y="78"/>
                  </a:cubicBezTo>
                  <a:cubicBezTo>
                    <a:pt x="81" y="78"/>
                    <a:pt x="81" y="78"/>
                    <a:pt x="80" y="78"/>
                  </a:cubicBezTo>
                  <a:cubicBezTo>
                    <a:pt x="80" y="78"/>
                    <a:pt x="80" y="79"/>
                    <a:pt x="80" y="79"/>
                  </a:cubicBezTo>
                  <a:cubicBezTo>
                    <a:pt x="80" y="80"/>
                    <a:pt x="80" y="80"/>
                    <a:pt x="80" y="81"/>
                  </a:cubicBezTo>
                  <a:cubicBezTo>
                    <a:pt x="80" y="81"/>
                    <a:pt x="80" y="82"/>
                    <a:pt x="80" y="83"/>
                  </a:cubicBezTo>
                  <a:cubicBezTo>
                    <a:pt x="81" y="83"/>
                    <a:pt x="81" y="83"/>
                    <a:pt x="82" y="83"/>
                  </a:cubicBezTo>
                  <a:cubicBezTo>
                    <a:pt x="82" y="83"/>
                    <a:pt x="82" y="84"/>
                    <a:pt x="82" y="84"/>
                  </a:cubicBezTo>
                  <a:cubicBezTo>
                    <a:pt x="82" y="84"/>
                    <a:pt x="83" y="84"/>
                    <a:pt x="83" y="84"/>
                  </a:cubicBezTo>
                  <a:cubicBezTo>
                    <a:pt x="84" y="84"/>
                    <a:pt x="84" y="84"/>
                    <a:pt x="85" y="84"/>
                  </a:cubicBezTo>
                  <a:cubicBezTo>
                    <a:pt x="85" y="84"/>
                    <a:pt x="85" y="83"/>
                    <a:pt x="85" y="83"/>
                  </a:cubicBezTo>
                  <a:cubicBezTo>
                    <a:pt x="85" y="83"/>
                    <a:pt x="86" y="83"/>
                    <a:pt x="87" y="83"/>
                  </a:cubicBezTo>
                  <a:cubicBezTo>
                    <a:pt x="87" y="82"/>
                    <a:pt x="87" y="81"/>
                    <a:pt x="87" y="81"/>
                  </a:cubicBezTo>
                  <a:cubicBezTo>
                    <a:pt x="87" y="81"/>
                    <a:pt x="88" y="81"/>
                    <a:pt x="88" y="81"/>
                  </a:cubicBezTo>
                  <a:cubicBezTo>
                    <a:pt x="88" y="81"/>
                    <a:pt x="88" y="82"/>
                    <a:pt x="88" y="83"/>
                  </a:cubicBezTo>
                  <a:cubicBezTo>
                    <a:pt x="89" y="83"/>
                    <a:pt x="89" y="83"/>
                    <a:pt x="90" y="83"/>
                  </a:cubicBezTo>
                  <a:cubicBezTo>
                    <a:pt x="90" y="83"/>
                    <a:pt x="90" y="84"/>
                    <a:pt x="90" y="84"/>
                  </a:cubicBezTo>
                  <a:cubicBezTo>
                    <a:pt x="90" y="84"/>
                    <a:pt x="91" y="84"/>
                    <a:pt x="91" y="84"/>
                  </a:cubicBezTo>
                  <a:cubicBezTo>
                    <a:pt x="92" y="84"/>
                    <a:pt x="92" y="84"/>
                    <a:pt x="93" y="84"/>
                  </a:cubicBezTo>
                  <a:cubicBezTo>
                    <a:pt x="93" y="84"/>
                    <a:pt x="93" y="83"/>
                    <a:pt x="93" y="83"/>
                  </a:cubicBezTo>
                  <a:cubicBezTo>
                    <a:pt x="93" y="82"/>
                    <a:pt x="93" y="81"/>
                    <a:pt x="93" y="81"/>
                  </a:cubicBezTo>
                  <a:cubicBezTo>
                    <a:pt x="92" y="81"/>
                    <a:pt x="92" y="81"/>
                    <a:pt x="91" y="81"/>
                  </a:cubicBezTo>
                  <a:cubicBezTo>
                    <a:pt x="91" y="80"/>
                    <a:pt x="91" y="80"/>
                    <a:pt x="91" y="79"/>
                  </a:cubicBezTo>
                  <a:cubicBezTo>
                    <a:pt x="91" y="79"/>
                    <a:pt x="91" y="78"/>
                    <a:pt x="91" y="78"/>
                  </a:cubicBezTo>
                  <a:cubicBezTo>
                    <a:pt x="91" y="77"/>
                    <a:pt x="91" y="77"/>
                    <a:pt x="91" y="76"/>
                  </a:cubicBezTo>
                  <a:cubicBezTo>
                    <a:pt x="91" y="76"/>
                    <a:pt x="90" y="76"/>
                    <a:pt x="90" y="76"/>
                  </a:cubicBezTo>
                  <a:cubicBezTo>
                    <a:pt x="89" y="76"/>
                    <a:pt x="89" y="76"/>
                    <a:pt x="88" y="76"/>
                  </a:cubicBezTo>
                  <a:cubicBezTo>
                    <a:pt x="88" y="76"/>
                    <a:pt x="88" y="75"/>
                    <a:pt x="88" y="75"/>
                  </a:cubicBezTo>
                  <a:cubicBezTo>
                    <a:pt x="88" y="75"/>
                    <a:pt x="87" y="75"/>
                    <a:pt x="87" y="75"/>
                  </a:cubicBezTo>
                  <a:cubicBezTo>
                    <a:pt x="87" y="74"/>
                    <a:pt x="87" y="73"/>
                    <a:pt x="87" y="73"/>
                  </a:cubicBezTo>
                  <a:cubicBezTo>
                    <a:pt x="87" y="72"/>
                    <a:pt x="87" y="72"/>
                    <a:pt x="87" y="71"/>
                  </a:cubicBezTo>
                  <a:cubicBezTo>
                    <a:pt x="87" y="71"/>
                    <a:pt x="88" y="71"/>
                    <a:pt x="88" y="71"/>
                  </a:cubicBezTo>
                  <a:cubicBezTo>
                    <a:pt x="88" y="72"/>
                    <a:pt x="88" y="72"/>
                    <a:pt x="88" y="73"/>
                  </a:cubicBezTo>
                  <a:cubicBezTo>
                    <a:pt x="88" y="73"/>
                    <a:pt x="88" y="74"/>
                    <a:pt x="88" y="75"/>
                  </a:cubicBezTo>
                  <a:cubicBezTo>
                    <a:pt x="89" y="75"/>
                    <a:pt x="89" y="75"/>
                    <a:pt x="90" y="75"/>
                  </a:cubicBezTo>
                  <a:cubicBezTo>
                    <a:pt x="90" y="74"/>
                    <a:pt x="90" y="73"/>
                    <a:pt x="90" y="73"/>
                  </a:cubicBezTo>
                  <a:cubicBezTo>
                    <a:pt x="90" y="72"/>
                    <a:pt x="90" y="72"/>
                    <a:pt x="90" y="71"/>
                  </a:cubicBezTo>
                  <a:cubicBezTo>
                    <a:pt x="90" y="71"/>
                    <a:pt x="91" y="71"/>
                    <a:pt x="91" y="71"/>
                  </a:cubicBezTo>
                  <a:cubicBezTo>
                    <a:pt x="92" y="71"/>
                    <a:pt x="92" y="71"/>
                    <a:pt x="93" y="71"/>
                  </a:cubicBezTo>
                  <a:cubicBezTo>
                    <a:pt x="93" y="71"/>
                    <a:pt x="93" y="70"/>
                    <a:pt x="93" y="70"/>
                  </a:cubicBezTo>
                  <a:cubicBezTo>
                    <a:pt x="93" y="70"/>
                    <a:pt x="94" y="70"/>
                    <a:pt x="94" y="70"/>
                  </a:cubicBezTo>
                  <a:cubicBezTo>
                    <a:pt x="95" y="70"/>
                    <a:pt x="95" y="70"/>
                    <a:pt x="96" y="70"/>
                  </a:cubicBezTo>
                  <a:cubicBezTo>
                    <a:pt x="96" y="69"/>
                    <a:pt x="96" y="69"/>
                    <a:pt x="96" y="68"/>
                  </a:cubicBezTo>
                  <a:cubicBezTo>
                    <a:pt x="96" y="67"/>
                    <a:pt x="96" y="67"/>
                    <a:pt x="96" y="66"/>
                  </a:cubicBezTo>
                  <a:cubicBezTo>
                    <a:pt x="96" y="66"/>
                    <a:pt x="96" y="65"/>
                    <a:pt x="96" y="65"/>
                  </a:cubicBezTo>
                  <a:cubicBezTo>
                    <a:pt x="96" y="64"/>
                    <a:pt x="96" y="64"/>
                    <a:pt x="96" y="63"/>
                  </a:cubicBezTo>
                  <a:cubicBezTo>
                    <a:pt x="96" y="63"/>
                    <a:pt x="97" y="63"/>
                    <a:pt x="97" y="63"/>
                  </a:cubicBezTo>
                  <a:cubicBezTo>
                    <a:pt x="97" y="63"/>
                    <a:pt x="97" y="62"/>
                    <a:pt x="97" y="62"/>
                  </a:cubicBezTo>
                  <a:cubicBezTo>
                    <a:pt x="97" y="61"/>
                    <a:pt x="97" y="61"/>
                    <a:pt x="97" y="60"/>
                  </a:cubicBezTo>
                  <a:cubicBezTo>
                    <a:pt x="97" y="59"/>
                    <a:pt x="97" y="59"/>
                    <a:pt x="97" y="58"/>
                  </a:cubicBezTo>
                  <a:cubicBezTo>
                    <a:pt x="98" y="58"/>
                    <a:pt x="98" y="58"/>
                    <a:pt x="99" y="58"/>
                  </a:cubicBezTo>
                  <a:cubicBezTo>
                    <a:pt x="99" y="59"/>
                    <a:pt x="99" y="59"/>
                    <a:pt x="99" y="60"/>
                  </a:cubicBezTo>
                  <a:cubicBezTo>
                    <a:pt x="100" y="60"/>
                    <a:pt x="100" y="60"/>
                    <a:pt x="101" y="60"/>
                  </a:cubicBezTo>
                  <a:cubicBezTo>
                    <a:pt x="101" y="61"/>
                    <a:pt x="101" y="61"/>
                    <a:pt x="101" y="62"/>
                  </a:cubicBezTo>
                  <a:cubicBezTo>
                    <a:pt x="101" y="62"/>
                    <a:pt x="101" y="63"/>
                    <a:pt x="101" y="63"/>
                  </a:cubicBezTo>
                  <a:cubicBezTo>
                    <a:pt x="101" y="63"/>
                    <a:pt x="102" y="63"/>
                    <a:pt x="102" y="63"/>
                  </a:cubicBezTo>
                  <a:cubicBezTo>
                    <a:pt x="102" y="63"/>
                    <a:pt x="102" y="62"/>
                    <a:pt x="102" y="62"/>
                  </a:cubicBezTo>
                  <a:cubicBezTo>
                    <a:pt x="103" y="62"/>
                    <a:pt x="103" y="62"/>
                    <a:pt x="104" y="62"/>
                  </a:cubicBezTo>
                  <a:cubicBezTo>
                    <a:pt x="104" y="61"/>
                    <a:pt x="104" y="61"/>
                    <a:pt x="104" y="60"/>
                  </a:cubicBezTo>
                  <a:cubicBezTo>
                    <a:pt x="104" y="60"/>
                    <a:pt x="105" y="60"/>
                    <a:pt x="105" y="60"/>
                  </a:cubicBezTo>
                  <a:cubicBezTo>
                    <a:pt x="105" y="61"/>
                    <a:pt x="105" y="61"/>
                    <a:pt x="105" y="62"/>
                  </a:cubicBezTo>
                  <a:cubicBezTo>
                    <a:pt x="105" y="62"/>
                    <a:pt x="105" y="63"/>
                    <a:pt x="105" y="63"/>
                  </a:cubicBezTo>
                  <a:cubicBezTo>
                    <a:pt x="106" y="63"/>
                    <a:pt x="106" y="63"/>
                    <a:pt x="107" y="63"/>
                  </a:cubicBezTo>
                  <a:cubicBezTo>
                    <a:pt x="107" y="64"/>
                    <a:pt x="107" y="64"/>
                    <a:pt x="107" y="65"/>
                  </a:cubicBezTo>
                  <a:cubicBezTo>
                    <a:pt x="106" y="65"/>
                    <a:pt x="106" y="65"/>
                    <a:pt x="105" y="65"/>
                  </a:cubicBezTo>
                  <a:cubicBezTo>
                    <a:pt x="105" y="65"/>
                    <a:pt x="104" y="65"/>
                    <a:pt x="104" y="65"/>
                  </a:cubicBezTo>
                  <a:cubicBezTo>
                    <a:pt x="104" y="65"/>
                    <a:pt x="104" y="66"/>
                    <a:pt x="104" y="66"/>
                  </a:cubicBezTo>
                  <a:cubicBezTo>
                    <a:pt x="103" y="66"/>
                    <a:pt x="103" y="66"/>
                    <a:pt x="102" y="66"/>
                  </a:cubicBezTo>
                  <a:cubicBezTo>
                    <a:pt x="102" y="67"/>
                    <a:pt x="102" y="67"/>
                    <a:pt x="102" y="68"/>
                  </a:cubicBezTo>
                  <a:cubicBezTo>
                    <a:pt x="102" y="69"/>
                    <a:pt x="102" y="69"/>
                    <a:pt x="102" y="70"/>
                  </a:cubicBezTo>
                  <a:cubicBezTo>
                    <a:pt x="103" y="70"/>
                    <a:pt x="103" y="70"/>
                    <a:pt x="104" y="70"/>
                  </a:cubicBezTo>
                  <a:cubicBezTo>
                    <a:pt x="104" y="70"/>
                    <a:pt x="104" y="71"/>
                    <a:pt x="104" y="71"/>
                  </a:cubicBezTo>
                  <a:cubicBezTo>
                    <a:pt x="104" y="71"/>
                    <a:pt x="105" y="71"/>
                    <a:pt x="105" y="71"/>
                  </a:cubicBezTo>
                  <a:cubicBezTo>
                    <a:pt x="105" y="71"/>
                    <a:pt x="105" y="70"/>
                    <a:pt x="105" y="70"/>
                  </a:cubicBezTo>
                  <a:cubicBezTo>
                    <a:pt x="106" y="70"/>
                    <a:pt x="106" y="70"/>
                    <a:pt x="107" y="70"/>
                  </a:cubicBezTo>
                  <a:cubicBezTo>
                    <a:pt x="107" y="70"/>
                    <a:pt x="108" y="70"/>
                    <a:pt x="108" y="70"/>
                  </a:cubicBezTo>
                  <a:cubicBezTo>
                    <a:pt x="108" y="69"/>
                    <a:pt x="108" y="69"/>
                    <a:pt x="108" y="68"/>
                  </a:cubicBezTo>
                  <a:cubicBezTo>
                    <a:pt x="109" y="68"/>
                    <a:pt x="110" y="68"/>
                    <a:pt x="110" y="68"/>
                  </a:cubicBezTo>
                  <a:cubicBezTo>
                    <a:pt x="110" y="67"/>
                    <a:pt x="110" y="67"/>
                    <a:pt x="110" y="66"/>
                  </a:cubicBezTo>
                  <a:cubicBezTo>
                    <a:pt x="111" y="66"/>
                    <a:pt x="111" y="66"/>
                    <a:pt x="112" y="66"/>
                  </a:cubicBezTo>
                  <a:cubicBezTo>
                    <a:pt x="112" y="67"/>
                    <a:pt x="112" y="67"/>
                    <a:pt x="112" y="68"/>
                  </a:cubicBezTo>
                  <a:cubicBezTo>
                    <a:pt x="112" y="69"/>
                    <a:pt x="112" y="69"/>
                    <a:pt x="112" y="70"/>
                  </a:cubicBezTo>
                  <a:cubicBezTo>
                    <a:pt x="112" y="70"/>
                    <a:pt x="112" y="71"/>
                    <a:pt x="112" y="71"/>
                  </a:cubicBezTo>
                  <a:cubicBezTo>
                    <a:pt x="111" y="71"/>
                    <a:pt x="111" y="71"/>
                    <a:pt x="110" y="71"/>
                  </a:cubicBezTo>
                  <a:cubicBezTo>
                    <a:pt x="110" y="72"/>
                    <a:pt x="110" y="72"/>
                    <a:pt x="110" y="73"/>
                  </a:cubicBezTo>
                  <a:cubicBezTo>
                    <a:pt x="110" y="73"/>
                    <a:pt x="109" y="73"/>
                    <a:pt x="108" y="73"/>
                  </a:cubicBezTo>
                  <a:cubicBezTo>
                    <a:pt x="108" y="73"/>
                    <a:pt x="107" y="73"/>
                    <a:pt x="107" y="73"/>
                  </a:cubicBezTo>
                  <a:cubicBezTo>
                    <a:pt x="107" y="73"/>
                    <a:pt x="107" y="74"/>
                    <a:pt x="107" y="75"/>
                  </a:cubicBezTo>
                  <a:cubicBezTo>
                    <a:pt x="107" y="75"/>
                    <a:pt x="107" y="76"/>
                    <a:pt x="107" y="76"/>
                  </a:cubicBezTo>
                  <a:cubicBezTo>
                    <a:pt x="106" y="76"/>
                    <a:pt x="106" y="76"/>
                    <a:pt x="105" y="76"/>
                  </a:cubicBezTo>
                  <a:cubicBezTo>
                    <a:pt x="105" y="77"/>
                    <a:pt x="105" y="77"/>
                    <a:pt x="105" y="78"/>
                  </a:cubicBezTo>
                  <a:cubicBezTo>
                    <a:pt x="105" y="78"/>
                    <a:pt x="104" y="78"/>
                    <a:pt x="104" y="78"/>
                  </a:cubicBezTo>
                  <a:cubicBezTo>
                    <a:pt x="103" y="78"/>
                    <a:pt x="103" y="78"/>
                    <a:pt x="102" y="78"/>
                  </a:cubicBezTo>
                  <a:cubicBezTo>
                    <a:pt x="102" y="78"/>
                    <a:pt x="101" y="78"/>
                    <a:pt x="101" y="78"/>
                  </a:cubicBezTo>
                  <a:cubicBezTo>
                    <a:pt x="100" y="78"/>
                    <a:pt x="100" y="78"/>
                    <a:pt x="99" y="78"/>
                  </a:cubicBezTo>
                  <a:cubicBezTo>
                    <a:pt x="98" y="78"/>
                    <a:pt x="98" y="78"/>
                    <a:pt x="97" y="78"/>
                  </a:cubicBezTo>
                  <a:cubicBezTo>
                    <a:pt x="97" y="78"/>
                    <a:pt x="97" y="79"/>
                    <a:pt x="97" y="79"/>
                  </a:cubicBezTo>
                  <a:cubicBezTo>
                    <a:pt x="97" y="80"/>
                    <a:pt x="97" y="80"/>
                    <a:pt x="97" y="81"/>
                  </a:cubicBezTo>
                  <a:cubicBezTo>
                    <a:pt x="97" y="81"/>
                    <a:pt x="97" y="82"/>
                    <a:pt x="97" y="83"/>
                  </a:cubicBezTo>
                  <a:cubicBezTo>
                    <a:pt x="98" y="83"/>
                    <a:pt x="98" y="83"/>
                    <a:pt x="99" y="83"/>
                  </a:cubicBezTo>
                  <a:cubicBezTo>
                    <a:pt x="100" y="83"/>
                    <a:pt x="100" y="83"/>
                    <a:pt x="101" y="83"/>
                  </a:cubicBezTo>
                  <a:cubicBezTo>
                    <a:pt x="101" y="83"/>
                    <a:pt x="102" y="83"/>
                    <a:pt x="102" y="83"/>
                  </a:cubicBezTo>
                  <a:cubicBezTo>
                    <a:pt x="103" y="83"/>
                    <a:pt x="103" y="83"/>
                    <a:pt x="104" y="83"/>
                  </a:cubicBezTo>
                  <a:cubicBezTo>
                    <a:pt x="104" y="83"/>
                    <a:pt x="105" y="83"/>
                    <a:pt x="105" y="83"/>
                  </a:cubicBezTo>
                  <a:cubicBezTo>
                    <a:pt x="105" y="83"/>
                    <a:pt x="105" y="84"/>
                    <a:pt x="105" y="84"/>
                  </a:cubicBezTo>
                  <a:cubicBezTo>
                    <a:pt x="106" y="84"/>
                    <a:pt x="106" y="84"/>
                    <a:pt x="107" y="84"/>
                  </a:cubicBezTo>
                  <a:cubicBezTo>
                    <a:pt x="107" y="85"/>
                    <a:pt x="107" y="85"/>
                    <a:pt x="107" y="86"/>
                  </a:cubicBezTo>
                  <a:cubicBezTo>
                    <a:pt x="107" y="86"/>
                    <a:pt x="107" y="87"/>
                    <a:pt x="107" y="87"/>
                  </a:cubicBezTo>
                  <a:cubicBezTo>
                    <a:pt x="107" y="88"/>
                    <a:pt x="107" y="89"/>
                    <a:pt x="107" y="89"/>
                  </a:cubicBezTo>
                  <a:cubicBezTo>
                    <a:pt x="107" y="89"/>
                    <a:pt x="108" y="89"/>
                    <a:pt x="108" y="89"/>
                  </a:cubicBezTo>
                  <a:cubicBezTo>
                    <a:pt x="108" y="90"/>
                    <a:pt x="108" y="90"/>
                    <a:pt x="108" y="91"/>
                  </a:cubicBezTo>
                  <a:cubicBezTo>
                    <a:pt x="109" y="91"/>
                    <a:pt x="110" y="91"/>
                    <a:pt x="110" y="91"/>
                  </a:cubicBezTo>
                  <a:cubicBezTo>
                    <a:pt x="110" y="91"/>
                    <a:pt x="110" y="92"/>
                    <a:pt x="110" y="92"/>
                  </a:cubicBezTo>
                  <a:cubicBezTo>
                    <a:pt x="111" y="92"/>
                    <a:pt x="111" y="92"/>
                    <a:pt x="112" y="92"/>
                  </a:cubicBezTo>
                  <a:cubicBezTo>
                    <a:pt x="112" y="92"/>
                    <a:pt x="113" y="92"/>
                    <a:pt x="113" y="92"/>
                  </a:cubicBezTo>
                  <a:cubicBezTo>
                    <a:pt x="113" y="93"/>
                    <a:pt x="113" y="93"/>
                    <a:pt x="113" y="94"/>
                  </a:cubicBezTo>
                  <a:cubicBezTo>
                    <a:pt x="114" y="94"/>
                    <a:pt x="114" y="94"/>
                    <a:pt x="115" y="94"/>
                  </a:cubicBezTo>
                  <a:cubicBezTo>
                    <a:pt x="115" y="94"/>
                    <a:pt x="115" y="95"/>
                    <a:pt x="115" y="95"/>
                  </a:cubicBezTo>
                  <a:cubicBezTo>
                    <a:pt x="115" y="95"/>
                    <a:pt x="116" y="95"/>
                    <a:pt x="116" y="95"/>
                  </a:cubicBezTo>
                  <a:cubicBezTo>
                    <a:pt x="117" y="95"/>
                    <a:pt x="117" y="95"/>
                    <a:pt x="118" y="95"/>
                  </a:cubicBezTo>
                  <a:cubicBezTo>
                    <a:pt x="118" y="95"/>
                    <a:pt x="118" y="94"/>
                    <a:pt x="118" y="94"/>
                  </a:cubicBezTo>
                  <a:cubicBezTo>
                    <a:pt x="118" y="93"/>
                    <a:pt x="118" y="93"/>
                    <a:pt x="118" y="92"/>
                  </a:cubicBezTo>
                  <a:cubicBezTo>
                    <a:pt x="118" y="92"/>
                    <a:pt x="119" y="92"/>
                    <a:pt x="119" y="92"/>
                  </a:cubicBezTo>
                  <a:cubicBezTo>
                    <a:pt x="120" y="92"/>
                    <a:pt x="120" y="92"/>
                    <a:pt x="121" y="92"/>
                  </a:cubicBezTo>
                  <a:cubicBezTo>
                    <a:pt x="121" y="92"/>
                    <a:pt x="121" y="91"/>
                    <a:pt x="121" y="91"/>
                  </a:cubicBezTo>
                  <a:cubicBezTo>
                    <a:pt x="121" y="91"/>
                    <a:pt x="122" y="91"/>
                    <a:pt x="122" y="91"/>
                  </a:cubicBezTo>
                  <a:cubicBezTo>
                    <a:pt x="122" y="90"/>
                    <a:pt x="122" y="90"/>
                    <a:pt x="122" y="89"/>
                  </a:cubicBezTo>
                  <a:cubicBezTo>
                    <a:pt x="122" y="89"/>
                    <a:pt x="122" y="88"/>
                    <a:pt x="122" y="87"/>
                  </a:cubicBezTo>
                  <a:cubicBezTo>
                    <a:pt x="122" y="87"/>
                    <a:pt x="122" y="86"/>
                    <a:pt x="122" y="86"/>
                  </a:cubicBezTo>
                  <a:cubicBezTo>
                    <a:pt x="122" y="85"/>
                    <a:pt x="122" y="85"/>
                    <a:pt x="122" y="84"/>
                  </a:cubicBezTo>
                  <a:cubicBezTo>
                    <a:pt x="122" y="84"/>
                    <a:pt x="121" y="84"/>
                    <a:pt x="121" y="84"/>
                  </a:cubicBezTo>
                  <a:cubicBezTo>
                    <a:pt x="121" y="84"/>
                    <a:pt x="121" y="83"/>
                    <a:pt x="121" y="83"/>
                  </a:cubicBezTo>
                  <a:cubicBezTo>
                    <a:pt x="120" y="83"/>
                    <a:pt x="120" y="83"/>
                    <a:pt x="119" y="83"/>
                  </a:cubicBezTo>
                  <a:cubicBezTo>
                    <a:pt x="119" y="82"/>
                    <a:pt x="119" y="81"/>
                    <a:pt x="119" y="81"/>
                  </a:cubicBezTo>
                  <a:cubicBezTo>
                    <a:pt x="119" y="80"/>
                    <a:pt x="119" y="80"/>
                    <a:pt x="119" y="79"/>
                  </a:cubicBezTo>
                  <a:cubicBezTo>
                    <a:pt x="119" y="79"/>
                    <a:pt x="119" y="78"/>
                    <a:pt x="119" y="78"/>
                  </a:cubicBezTo>
                  <a:cubicBezTo>
                    <a:pt x="120" y="78"/>
                    <a:pt x="120" y="78"/>
                    <a:pt x="121" y="78"/>
                  </a:cubicBezTo>
                  <a:cubicBezTo>
                    <a:pt x="121" y="78"/>
                    <a:pt x="121" y="79"/>
                    <a:pt x="121" y="79"/>
                  </a:cubicBezTo>
                  <a:cubicBezTo>
                    <a:pt x="121" y="79"/>
                    <a:pt x="122" y="79"/>
                    <a:pt x="122" y="79"/>
                  </a:cubicBezTo>
                  <a:cubicBezTo>
                    <a:pt x="122" y="80"/>
                    <a:pt x="122" y="80"/>
                    <a:pt x="122" y="81"/>
                  </a:cubicBezTo>
                  <a:cubicBezTo>
                    <a:pt x="122" y="81"/>
                    <a:pt x="122" y="82"/>
                    <a:pt x="122" y="83"/>
                  </a:cubicBezTo>
                  <a:cubicBezTo>
                    <a:pt x="123" y="83"/>
                    <a:pt x="124" y="83"/>
                    <a:pt x="124" y="83"/>
                  </a:cubicBezTo>
                  <a:cubicBezTo>
                    <a:pt x="124" y="83"/>
                    <a:pt x="124" y="84"/>
                    <a:pt x="124" y="84"/>
                  </a:cubicBezTo>
                  <a:cubicBezTo>
                    <a:pt x="125" y="84"/>
                    <a:pt x="125" y="84"/>
                    <a:pt x="126" y="84"/>
                  </a:cubicBezTo>
                  <a:cubicBezTo>
                    <a:pt x="126" y="84"/>
                    <a:pt x="126" y="83"/>
                    <a:pt x="126" y="83"/>
                  </a:cubicBezTo>
                  <a:cubicBezTo>
                    <a:pt x="126" y="83"/>
                    <a:pt x="127" y="83"/>
                    <a:pt x="127" y="83"/>
                  </a:cubicBezTo>
                  <a:cubicBezTo>
                    <a:pt x="127" y="82"/>
                    <a:pt x="127" y="81"/>
                    <a:pt x="127" y="81"/>
                  </a:cubicBezTo>
                  <a:cubicBezTo>
                    <a:pt x="128" y="81"/>
                    <a:pt x="128" y="81"/>
                    <a:pt x="129" y="81"/>
                  </a:cubicBezTo>
                  <a:cubicBezTo>
                    <a:pt x="129" y="80"/>
                    <a:pt x="129" y="80"/>
                    <a:pt x="129" y="79"/>
                  </a:cubicBezTo>
                  <a:cubicBezTo>
                    <a:pt x="129" y="79"/>
                    <a:pt x="130" y="79"/>
                    <a:pt x="130" y="79"/>
                  </a:cubicBezTo>
                  <a:cubicBezTo>
                    <a:pt x="130" y="79"/>
                    <a:pt x="130" y="78"/>
                    <a:pt x="130" y="78"/>
                  </a:cubicBezTo>
                  <a:cubicBezTo>
                    <a:pt x="131" y="78"/>
                    <a:pt x="131" y="78"/>
                    <a:pt x="132" y="78"/>
                  </a:cubicBezTo>
                  <a:cubicBezTo>
                    <a:pt x="132" y="77"/>
                    <a:pt x="132" y="77"/>
                    <a:pt x="132" y="76"/>
                  </a:cubicBezTo>
                  <a:cubicBezTo>
                    <a:pt x="132" y="76"/>
                    <a:pt x="132" y="75"/>
                    <a:pt x="132" y="75"/>
                  </a:cubicBezTo>
                  <a:cubicBezTo>
                    <a:pt x="131" y="75"/>
                    <a:pt x="131" y="75"/>
                    <a:pt x="130" y="75"/>
                  </a:cubicBezTo>
                  <a:cubicBezTo>
                    <a:pt x="130" y="75"/>
                    <a:pt x="129" y="75"/>
                    <a:pt x="129" y="75"/>
                  </a:cubicBezTo>
                  <a:cubicBezTo>
                    <a:pt x="128" y="75"/>
                    <a:pt x="128" y="75"/>
                    <a:pt x="127" y="75"/>
                  </a:cubicBezTo>
                  <a:cubicBezTo>
                    <a:pt x="127" y="74"/>
                    <a:pt x="127" y="73"/>
                    <a:pt x="127" y="73"/>
                  </a:cubicBezTo>
                  <a:cubicBezTo>
                    <a:pt x="127" y="72"/>
                    <a:pt x="127" y="72"/>
                    <a:pt x="127" y="71"/>
                  </a:cubicBezTo>
                  <a:cubicBezTo>
                    <a:pt x="127" y="71"/>
                    <a:pt x="126" y="71"/>
                    <a:pt x="126" y="71"/>
                  </a:cubicBezTo>
                  <a:cubicBezTo>
                    <a:pt x="126" y="71"/>
                    <a:pt x="126" y="70"/>
                    <a:pt x="126" y="70"/>
                  </a:cubicBezTo>
                  <a:cubicBezTo>
                    <a:pt x="125" y="70"/>
                    <a:pt x="125" y="70"/>
                    <a:pt x="124" y="70"/>
                  </a:cubicBezTo>
                  <a:cubicBezTo>
                    <a:pt x="124" y="69"/>
                    <a:pt x="124" y="69"/>
                    <a:pt x="124" y="68"/>
                  </a:cubicBezTo>
                  <a:cubicBezTo>
                    <a:pt x="124" y="67"/>
                    <a:pt x="124" y="67"/>
                    <a:pt x="124" y="66"/>
                  </a:cubicBezTo>
                  <a:cubicBezTo>
                    <a:pt x="124" y="66"/>
                    <a:pt x="124" y="65"/>
                    <a:pt x="124" y="65"/>
                  </a:cubicBezTo>
                  <a:cubicBezTo>
                    <a:pt x="125" y="65"/>
                    <a:pt x="125" y="65"/>
                    <a:pt x="126" y="65"/>
                  </a:cubicBezTo>
                  <a:cubicBezTo>
                    <a:pt x="126" y="64"/>
                    <a:pt x="126" y="64"/>
                    <a:pt x="126" y="63"/>
                  </a:cubicBezTo>
                  <a:cubicBezTo>
                    <a:pt x="126" y="63"/>
                    <a:pt x="126" y="62"/>
                    <a:pt x="126" y="62"/>
                  </a:cubicBezTo>
                  <a:cubicBezTo>
                    <a:pt x="126" y="61"/>
                    <a:pt x="126" y="61"/>
                    <a:pt x="126" y="60"/>
                  </a:cubicBezTo>
                  <a:cubicBezTo>
                    <a:pt x="125" y="60"/>
                    <a:pt x="125" y="60"/>
                    <a:pt x="124" y="60"/>
                  </a:cubicBezTo>
                  <a:cubicBezTo>
                    <a:pt x="124" y="59"/>
                    <a:pt x="124" y="59"/>
                    <a:pt x="124" y="58"/>
                  </a:cubicBezTo>
                  <a:cubicBezTo>
                    <a:pt x="124" y="58"/>
                    <a:pt x="123" y="58"/>
                    <a:pt x="122" y="58"/>
                  </a:cubicBezTo>
                  <a:cubicBezTo>
                    <a:pt x="122" y="58"/>
                    <a:pt x="121" y="58"/>
                    <a:pt x="121" y="58"/>
                  </a:cubicBezTo>
                  <a:cubicBezTo>
                    <a:pt x="121" y="58"/>
                    <a:pt x="121" y="57"/>
                    <a:pt x="121" y="57"/>
                  </a:cubicBezTo>
                  <a:cubicBezTo>
                    <a:pt x="121" y="56"/>
                    <a:pt x="121" y="56"/>
                    <a:pt x="121" y="55"/>
                  </a:cubicBezTo>
                  <a:cubicBezTo>
                    <a:pt x="120" y="55"/>
                    <a:pt x="120" y="55"/>
                    <a:pt x="119" y="55"/>
                  </a:cubicBezTo>
                  <a:cubicBezTo>
                    <a:pt x="119" y="55"/>
                    <a:pt x="119" y="54"/>
                    <a:pt x="119" y="53"/>
                  </a:cubicBezTo>
                  <a:cubicBezTo>
                    <a:pt x="119" y="53"/>
                    <a:pt x="118" y="53"/>
                    <a:pt x="118" y="53"/>
                  </a:cubicBezTo>
                  <a:cubicBezTo>
                    <a:pt x="117" y="53"/>
                    <a:pt x="117" y="53"/>
                    <a:pt x="116" y="53"/>
                  </a:cubicBezTo>
                  <a:cubicBezTo>
                    <a:pt x="116" y="53"/>
                    <a:pt x="115" y="53"/>
                    <a:pt x="115" y="53"/>
                  </a:cubicBezTo>
                  <a:cubicBezTo>
                    <a:pt x="115" y="53"/>
                    <a:pt x="115" y="52"/>
                    <a:pt x="115" y="52"/>
                  </a:cubicBezTo>
                  <a:cubicBezTo>
                    <a:pt x="114" y="52"/>
                    <a:pt x="114" y="52"/>
                    <a:pt x="113" y="52"/>
                  </a:cubicBezTo>
                  <a:cubicBezTo>
                    <a:pt x="113" y="51"/>
                    <a:pt x="113" y="51"/>
                    <a:pt x="113" y="50"/>
                  </a:cubicBezTo>
                  <a:cubicBezTo>
                    <a:pt x="113" y="50"/>
                    <a:pt x="113" y="49"/>
                    <a:pt x="113" y="49"/>
                  </a:cubicBezTo>
                  <a:cubicBezTo>
                    <a:pt x="113" y="49"/>
                    <a:pt x="112" y="49"/>
                    <a:pt x="112" y="49"/>
                  </a:cubicBezTo>
                  <a:cubicBezTo>
                    <a:pt x="112" y="48"/>
                    <a:pt x="112" y="48"/>
                    <a:pt x="112" y="47"/>
                  </a:cubicBezTo>
                  <a:cubicBezTo>
                    <a:pt x="112" y="47"/>
                    <a:pt x="112" y="46"/>
                    <a:pt x="112" y="46"/>
                  </a:cubicBezTo>
                  <a:cubicBezTo>
                    <a:pt x="112" y="45"/>
                    <a:pt x="112" y="44"/>
                    <a:pt x="112" y="44"/>
                  </a:cubicBezTo>
                  <a:cubicBezTo>
                    <a:pt x="112" y="43"/>
                    <a:pt x="112" y="43"/>
                    <a:pt x="112" y="42"/>
                  </a:cubicBezTo>
                  <a:cubicBezTo>
                    <a:pt x="111" y="42"/>
                    <a:pt x="111" y="42"/>
                    <a:pt x="110" y="42"/>
                  </a:cubicBezTo>
                  <a:cubicBezTo>
                    <a:pt x="110" y="42"/>
                    <a:pt x="109" y="42"/>
                    <a:pt x="108" y="42"/>
                  </a:cubicBezTo>
                  <a:cubicBezTo>
                    <a:pt x="108" y="42"/>
                    <a:pt x="108" y="41"/>
                    <a:pt x="108" y="41"/>
                  </a:cubicBezTo>
                  <a:cubicBezTo>
                    <a:pt x="108" y="41"/>
                    <a:pt x="107" y="41"/>
                    <a:pt x="107" y="41"/>
                  </a:cubicBezTo>
                  <a:cubicBezTo>
                    <a:pt x="106" y="41"/>
                    <a:pt x="106" y="41"/>
                    <a:pt x="105" y="41"/>
                  </a:cubicBezTo>
                  <a:cubicBezTo>
                    <a:pt x="105" y="41"/>
                    <a:pt x="104" y="41"/>
                    <a:pt x="104" y="41"/>
                  </a:cubicBezTo>
                  <a:cubicBezTo>
                    <a:pt x="104" y="40"/>
                    <a:pt x="104" y="40"/>
                    <a:pt x="104" y="39"/>
                  </a:cubicBezTo>
                  <a:cubicBezTo>
                    <a:pt x="103" y="39"/>
                    <a:pt x="103" y="39"/>
                    <a:pt x="102" y="39"/>
                  </a:cubicBezTo>
                  <a:cubicBezTo>
                    <a:pt x="102" y="40"/>
                    <a:pt x="102" y="40"/>
                    <a:pt x="102" y="41"/>
                  </a:cubicBezTo>
                  <a:cubicBezTo>
                    <a:pt x="102" y="41"/>
                    <a:pt x="101" y="41"/>
                    <a:pt x="101" y="41"/>
                  </a:cubicBezTo>
                  <a:cubicBezTo>
                    <a:pt x="100" y="41"/>
                    <a:pt x="100" y="41"/>
                    <a:pt x="99" y="41"/>
                  </a:cubicBezTo>
                  <a:cubicBezTo>
                    <a:pt x="99" y="40"/>
                    <a:pt x="99" y="40"/>
                    <a:pt x="99" y="39"/>
                  </a:cubicBezTo>
                  <a:cubicBezTo>
                    <a:pt x="98" y="39"/>
                    <a:pt x="98" y="39"/>
                    <a:pt x="97" y="39"/>
                  </a:cubicBezTo>
                  <a:cubicBezTo>
                    <a:pt x="97" y="38"/>
                    <a:pt x="97" y="38"/>
                    <a:pt x="97" y="37"/>
                  </a:cubicBezTo>
                  <a:cubicBezTo>
                    <a:pt x="97" y="37"/>
                    <a:pt x="96" y="37"/>
                    <a:pt x="96" y="37"/>
                  </a:cubicBezTo>
                  <a:cubicBezTo>
                    <a:pt x="95" y="37"/>
                    <a:pt x="95" y="37"/>
                    <a:pt x="94" y="37"/>
                  </a:cubicBezTo>
                  <a:cubicBezTo>
                    <a:pt x="94" y="37"/>
                    <a:pt x="93" y="37"/>
                    <a:pt x="93" y="37"/>
                  </a:cubicBezTo>
                  <a:cubicBezTo>
                    <a:pt x="93" y="38"/>
                    <a:pt x="93" y="38"/>
                    <a:pt x="93" y="39"/>
                  </a:cubicBezTo>
                  <a:cubicBezTo>
                    <a:pt x="92" y="39"/>
                    <a:pt x="92" y="39"/>
                    <a:pt x="91" y="39"/>
                  </a:cubicBezTo>
                  <a:cubicBezTo>
                    <a:pt x="91" y="40"/>
                    <a:pt x="91" y="40"/>
                    <a:pt x="91" y="41"/>
                  </a:cubicBezTo>
                  <a:cubicBezTo>
                    <a:pt x="91" y="41"/>
                    <a:pt x="90" y="41"/>
                    <a:pt x="90" y="41"/>
                  </a:cubicBezTo>
                  <a:cubicBezTo>
                    <a:pt x="89" y="41"/>
                    <a:pt x="89" y="41"/>
                    <a:pt x="88" y="41"/>
                  </a:cubicBezTo>
                  <a:cubicBezTo>
                    <a:pt x="88" y="41"/>
                    <a:pt x="88" y="42"/>
                    <a:pt x="88" y="42"/>
                  </a:cubicBezTo>
                  <a:cubicBezTo>
                    <a:pt x="88" y="43"/>
                    <a:pt x="88" y="43"/>
                    <a:pt x="88" y="44"/>
                  </a:cubicBezTo>
                  <a:cubicBezTo>
                    <a:pt x="88" y="44"/>
                    <a:pt x="87" y="44"/>
                    <a:pt x="87" y="44"/>
                  </a:cubicBezTo>
                  <a:cubicBezTo>
                    <a:pt x="87" y="44"/>
                    <a:pt x="87" y="45"/>
                    <a:pt x="87" y="46"/>
                  </a:cubicBezTo>
                  <a:cubicBezTo>
                    <a:pt x="87" y="46"/>
                    <a:pt x="87" y="47"/>
                    <a:pt x="87" y="47"/>
                  </a:cubicBezTo>
                  <a:cubicBezTo>
                    <a:pt x="87" y="48"/>
                    <a:pt x="87" y="48"/>
                    <a:pt x="87" y="49"/>
                  </a:cubicBezTo>
                  <a:cubicBezTo>
                    <a:pt x="87" y="49"/>
                    <a:pt x="87" y="50"/>
                    <a:pt x="87" y="50"/>
                  </a:cubicBezTo>
                  <a:cubicBezTo>
                    <a:pt x="87" y="51"/>
                    <a:pt x="87" y="51"/>
                    <a:pt x="87" y="52"/>
                  </a:cubicBezTo>
                  <a:cubicBezTo>
                    <a:pt x="87" y="52"/>
                    <a:pt x="87" y="53"/>
                    <a:pt x="87" y="53"/>
                  </a:cubicBezTo>
                  <a:cubicBezTo>
                    <a:pt x="87" y="53"/>
                    <a:pt x="88" y="53"/>
                    <a:pt x="88" y="53"/>
                  </a:cubicBezTo>
                  <a:cubicBezTo>
                    <a:pt x="89" y="53"/>
                    <a:pt x="89" y="53"/>
                    <a:pt x="90" y="53"/>
                  </a:cubicBezTo>
                  <a:cubicBezTo>
                    <a:pt x="90" y="53"/>
                    <a:pt x="91" y="53"/>
                    <a:pt x="91" y="53"/>
                  </a:cubicBezTo>
                  <a:cubicBezTo>
                    <a:pt x="91" y="54"/>
                    <a:pt x="91" y="55"/>
                    <a:pt x="91" y="55"/>
                  </a:cubicBezTo>
                  <a:cubicBezTo>
                    <a:pt x="91" y="56"/>
                    <a:pt x="91" y="56"/>
                    <a:pt x="91" y="57"/>
                  </a:cubicBezTo>
                  <a:cubicBezTo>
                    <a:pt x="91" y="57"/>
                    <a:pt x="91" y="58"/>
                    <a:pt x="91" y="58"/>
                  </a:cubicBezTo>
                  <a:cubicBezTo>
                    <a:pt x="91" y="58"/>
                    <a:pt x="90" y="58"/>
                    <a:pt x="90" y="58"/>
                  </a:cubicBezTo>
                  <a:cubicBezTo>
                    <a:pt x="90" y="59"/>
                    <a:pt x="90" y="59"/>
                    <a:pt x="90" y="60"/>
                  </a:cubicBezTo>
                  <a:cubicBezTo>
                    <a:pt x="89" y="60"/>
                    <a:pt x="89" y="60"/>
                    <a:pt x="88" y="60"/>
                  </a:cubicBezTo>
                  <a:cubicBezTo>
                    <a:pt x="88" y="61"/>
                    <a:pt x="88" y="61"/>
                    <a:pt x="88" y="62"/>
                  </a:cubicBezTo>
                  <a:cubicBezTo>
                    <a:pt x="88" y="62"/>
                    <a:pt x="87" y="62"/>
                    <a:pt x="87" y="62"/>
                  </a:cubicBezTo>
                  <a:cubicBezTo>
                    <a:pt x="87" y="62"/>
                    <a:pt x="87" y="63"/>
                    <a:pt x="87" y="63"/>
                  </a:cubicBezTo>
                  <a:cubicBezTo>
                    <a:pt x="86" y="63"/>
                    <a:pt x="85" y="63"/>
                    <a:pt x="85" y="63"/>
                  </a:cubicBezTo>
                  <a:cubicBezTo>
                    <a:pt x="85" y="63"/>
                    <a:pt x="85" y="62"/>
                    <a:pt x="85" y="62"/>
                  </a:cubicBezTo>
                  <a:cubicBezTo>
                    <a:pt x="85" y="61"/>
                    <a:pt x="85" y="61"/>
                    <a:pt x="85" y="60"/>
                  </a:cubicBezTo>
                  <a:cubicBezTo>
                    <a:pt x="85" y="60"/>
                    <a:pt x="86" y="60"/>
                    <a:pt x="87" y="60"/>
                  </a:cubicBezTo>
                  <a:cubicBezTo>
                    <a:pt x="87" y="59"/>
                    <a:pt x="87" y="59"/>
                    <a:pt x="87" y="58"/>
                  </a:cubicBezTo>
                  <a:cubicBezTo>
                    <a:pt x="86" y="58"/>
                    <a:pt x="85" y="58"/>
                    <a:pt x="85" y="58"/>
                  </a:cubicBezTo>
                  <a:cubicBezTo>
                    <a:pt x="85" y="58"/>
                    <a:pt x="85" y="57"/>
                    <a:pt x="85" y="57"/>
                  </a:cubicBezTo>
                  <a:cubicBezTo>
                    <a:pt x="84" y="57"/>
                    <a:pt x="84" y="57"/>
                    <a:pt x="83" y="57"/>
                  </a:cubicBezTo>
                  <a:cubicBezTo>
                    <a:pt x="83" y="57"/>
                    <a:pt x="82" y="57"/>
                    <a:pt x="82" y="57"/>
                  </a:cubicBezTo>
                  <a:cubicBezTo>
                    <a:pt x="82" y="56"/>
                    <a:pt x="82" y="56"/>
                    <a:pt x="82" y="55"/>
                  </a:cubicBezTo>
                  <a:cubicBezTo>
                    <a:pt x="82" y="55"/>
                    <a:pt x="82" y="54"/>
                    <a:pt x="82" y="53"/>
                  </a:cubicBezTo>
                  <a:cubicBezTo>
                    <a:pt x="82" y="53"/>
                    <a:pt x="82" y="52"/>
                    <a:pt x="82" y="52"/>
                  </a:cubicBezTo>
                  <a:cubicBezTo>
                    <a:pt x="82" y="51"/>
                    <a:pt x="82" y="51"/>
                    <a:pt x="82" y="50"/>
                  </a:cubicBezTo>
                  <a:cubicBezTo>
                    <a:pt x="82" y="50"/>
                    <a:pt x="82" y="49"/>
                    <a:pt x="82" y="49"/>
                  </a:cubicBezTo>
                  <a:cubicBezTo>
                    <a:pt x="81" y="49"/>
                    <a:pt x="81" y="49"/>
                    <a:pt x="80" y="49"/>
                  </a:cubicBezTo>
                  <a:cubicBezTo>
                    <a:pt x="80" y="48"/>
                    <a:pt x="80" y="48"/>
                    <a:pt x="80" y="47"/>
                  </a:cubicBezTo>
                  <a:cubicBezTo>
                    <a:pt x="81" y="47"/>
                    <a:pt x="81" y="47"/>
                    <a:pt x="82" y="47"/>
                  </a:cubicBezTo>
                  <a:cubicBezTo>
                    <a:pt x="82" y="47"/>
                    <a:pt x="82" y="46"/>
                    <a:pt x="82" y="46"/>
                  </a:cubicBezTo>
                  <a:cubicBezTo>
                    <a:pt x="81" y="46"/>
                    <a:pt x="81" y="46"/>
                    <a:pt x="80" y="46"/>
                  </a:cubicBezTo>
                  <a:cubicBezTo>
                    <a:pt x="80" y="45"/>
                    <a:pt x="80" y="44"/>
                    <a:pt x="80" y="44"/>
                  </a:cubicBezTo>
                  <a:cubicBezTo>
                    <a:pt x="80" y="43"/>
                    <a:pt x="80" y="43"/>
                    <a:pt x="80" y="42"/>
                  </a:cubicBezTo>
                  <a:cubicBezTo>
                    <a:pt x="81" y="42"/>
                    <a:pt x="81" y="42"/>
                    <a:pt x="82" y="42"/>
                  </a:cubicBezTo>
                  <a:cubicBezTo>
                    <a:pt x="82" y="42"/>
                    <a:pt x="82" y="41"/>
                    <a:pt x="82" y="41"/>
                  </a:cubicBezTo>
                  <a:cubicBezTo>
                    <a:pt x="82" y="41"/>
                    <a:pt x="83" y="41"/>
                    <a:pt x="83" y="41"/>
                  </a:cubicBezTo>
                  <a:cubicBezTo>
                    <a:pt x="84" y="41"/>
                    <a:pt x="84" y="41"/>
                    <a:pt x="85" y="41"/>
                  </a:cubicBezTo>
                  <a:cubicBezTo>
                    <a:pt x="85" y="41"/>
                    <a:pt x="86" y="41"/>
                    <a:pt x="87" y="41"/>
                  </a:cubicBezTo>
                  <a:cubicBezTo>
                    <a:pt x="87" y="40"/>
                    <a:pt x="87" y="40"/>
                    <a:pt x="87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39"/>
                    <a:pt x="90" y="39"/>
                  </a:cubicBezTo>
                  <a:cubicBezTo>
                    <a:pt x="90" y="38"/>
                    <a:pt x="90" y="38"/>
                    <a:pt x="90" y="37"/>
                  </a:cubicBezTo>
                  <a:cubicBezTo>
                    <a:pt x="90" y="37"/>
                    <a:pt x="91" y="37"/>
                    <a:pt x="91" y="37"/>
                  </a:cubicBezTo>
                  <a:cubicBezTo>
                    <a:pt x="91" y="37"/>
                    <a:pt x="91" y="36"/>
                    <a:pt x="91" y="36"/>
                  </a:cubicBezTo>
                  <a:cubicBezTo>
                    <a:pt x="91" y="35"/>
                    <a:pt x="91" y="35"/>
                    <a:pt x="91" y="34"/>
                  </a:cubicBezTo>
                  <a:cubicBezTo>
                    <a:pt x="92" y="34"/>
                    <a:pt x="92" y="34"/>
                    <a:pt x="93" y="34"/>
                  </a:cubicBezTo>
                  <a:cubicBezTo>
                    <a:pt x="93" y="34"/>
                    <a:pt x="94" y="34"/>
                    <a:pt x="94" y="34"/>
                  </a:cubicBezTo>
                  <a:cubicBezTo>
                    <a:pt x="95" y="34"/>
                    <a:pt x="95" y="34"/>
                    <a:pt x="96" y="34"/>
                  </a:cubicBezTo>
                  <a:cubicBezTo>
                    <a:pt x="96" y="35"/>
                    <a:pt x="96" y="35"/>
                    <a:pt x="96" y="36"/>
                  </a:cubicBezTo>
                  <a:cubicBezTo>
                    <a:pt x="96" y="36"/>
                    <a:pt x="97" y="36"/>
                    <a:pt x="97" y="36"/>
                  </a:cubicBezTo>
                  <a:cubicBezTo>
                    <a:pt x="98" y="36"/>
                    <a:pt x="98" y="36"/>
                    <a:pt x="99" y="36"/>
                  </a:cubicBezTo>
                  <a:cubicBezTo>
                    <a:pt x="100" y="36"/>
                    <a:pt x="100" y="36"/>
                    <a:pt x="101" y="36"/>
                  </a:cubicBezTo>
                  <a:cubicBezTo>
                    <a:pt x="101" y="36"/>
                    <a:pt x="101" y="37"/>
                    <a:pt x="101" y="37"/>
                  </a:cubicBezTo>
                  <a:cubicBezTo>
                    <a:pt x="101" y="37"/>
                    <a:pt x="102" y="37"/>
                    <a:pt x="102" y="37"/>
                  </a:cubicBezTo>
                  <a:cubicBezTo>
                    <a:pt x="103" y="37"/>
                    <a:pt x="103" y="37"/>
                    <a:pt x="104" y="37"/>
                  </a:cubicBezTo>
                  <a:cubicBezTo>
                    <a:pt x="104" y="37"/>
                    <a:pt x="105" y="37"/>
                    <a:pt x="105" y="37"/>
                  </a:cubicBezTo>
                  <a:cubicBezTo>
                    <a:pt x="105" y="38"/>
                    <a:pt x="105" y="38"/>
                    <a:pt x="105" y="39"/>
                  </a:cubicBezTo>
                  <a:cubicBezTo>
                    <a:pt x="106" y="39"/>
                    <a:pt x="106" y="39"/>
                    <a:pt x="107" y="39"/>
                  </a:cubicBezTo>
                  <a:cubicBezTo>
                    <a:pt x="107" y="38"/>
                    <a:pt x="107" y="38"/>
                    <a:pt x="107" y="37"/>
                  </a:cubicBezTo>
                  <a:cubicBezTo>
                    <a:pt x="107" y="37"/>
                    <a:pt x="108" y="37"/>
                    <a:pt x="108" y="37"/>
                  </a:cubicBezTo>
                  <a:cubicBezTo>
                    <a:pt x="109" y="37"/>
                    <a:pt x="110" y="37"/>
                    <a:pt x="110" y="37"/>
                  </a:cubicBezTo>
                  <a:cubicBezTo>
                    <a:pt x="110" y="37"/>
                    <a:pt x="110" y="36"/>
                    <a:pt x="110" y="36"/>
                  </a:cubicBezTo>
                  <a:cubicBezTo>
                    <a:pt x="111" y="36"/>
                    <a:pt x="111" y="36"/>
                    <a:pt x="112" y="36"/>
                  </a:cubicBezTo>
                  <a:cubicBezTo>
                    <a:pt x="112" y="35"/>
                    <a:pt x="112" y="35"/>
                    <a:pt x="112" y="34"/>
                  </a:cubicBezTo>
                  <a:cubicBezTo>
                    <a:pt x="111" y="34"/>
                    <a:pt x="111" y="34"/>
                    <a:pt x="110" y="34"/>
                  </a:cubicBezTo>
                  <a:cubicBezTo>
                    <a:pt x="110" y="34"/>
                    <a:pt x="110" y="33"/>
                    <a:pt x="110" y="33"/>
                  </a:cubicBezTo>
                  <a:cubicBezTo>
                    <a:pt x="110" y="33"/>
                    <a:pt x="109" y="33"/>
                    <a:pt x="108" y="33"/>
                  </a:cubicBezTo>
                  <a:cubicBezTo>
                    <a:pt x="108" y="32"/>
                    <a:pt x="108" y="32"/>
                    <a:pt x="108" y="31"/>
                  </a:cubicBezTo>
                  <a:cubicBezTo>
                    <a:pt x="108" y="31"/>
                    <a:pt x="107" y="31"/>
                    <a:pt x="107" y="31"/>
                  </a:cubicBezTo>
                  <a:cubicBezTo>
                    <a:pt x="107" y="30"/>
                    <a:pt x="107" y="30"/>
                    <a:pt x="107" y="29"/>
                  </a:cubicBezTo>
                  <a:cubicBezTo>
                    <a:pt x="106" y="29"/>
                    <a:pt x="106" y="29"/>
                    <a:pt x="105" y="29"/>
                  </a:cubicBezTo>
                  <a:cubicBezTo>
                    <a:pt x="105" y="29"/>
                    <a:pt x="104" y="29"/>
                    <a:pt x="104" y="29"/>
                  </a:cubicBezTo>
                  <a:cubicBezTo>
                    <a:pt x="103" y="29"/>
                    <a:pt x="103" y="29"/>
                    <a:pt x="102" y="29"/>
                  </a:cubicBezTo>
                  <a:cubicBezTo>
                    <a:pt x="102" y="30"/>
                    <a:pt x="102" y="30"/>
                    <a:pt x="102" y="31"/>
                  </a:cubicBezTo>
                  <a:cubicBezTo>
                    <a:pt x="102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29"/>
                  </a:cubicBezTo>
                  <a:cubicBezTo>
                    <a:pt x="100" y="29"/>
                    <a:pt x="100" y="29"/>
                    <a:pt x="99" y="29"/>
                  </a:cubicBezTo>
                  <a:cubicBezTo>
                    <a:pt x="98" y="29"/>
                    <a:pt x="98" y="29"/>
                    <a:pt x="97" y="29"/>
                  </a:cubicBezTo>
                  <a:cubicBezTo>
                    <a:pt x="97" y="29"/>
                    <a:pt x="96" y="29"/>
                    <a:pt x="96" y="29"/>
                  </a:cubicBezTo>
                  <a:cubicBezTo>
                    <a:pt x="95" y="29"/>
                    <a:pt x="95" y="29"/>
                    <a:pt x="94" y="29"/>
                  </a:cubicBezTo>
                  <a:cubicBezTo>
                    <a:pt x="94" y="29"/>
                    <a:pt x="94" y="28"/>
                    <a:pt x="94" y="28"/>
                  </a:cubicBezTo>
                  <a:cubicBezTo>
                    <a:pt x="94" y="27"/>
                    <a:pt x="94" y="27"/>
                    <a:pt x="94" y="26"/>
                  </a:cubicBezTo>
                  <a:cubicBezTo>
                    <a:pt x="94" y="26"/>
                    <a:pt x="94" y="25"/>
                    <a:pt x="94" y="24"/>
                  </a:cubicBezTo>
                  <a:cubicBezTo>
                    <a:pt x="95" y="24"/>
                    <a:pt x="95" y="24"/>
                    <a:pt x="96" y="24"/>
                  </a:cubicBezTo>
                  <a:cubicBezTo>
                    <a:pt x="96" y="24"/>
                    <a:pt x="97" y="24"/>
                    <a:pt x="97" y="24"/>
                  </a:cubicBezTo>
                  <a:cubicBezTo>
                    <a:pt x="97" y="25"/>
                    <a:pt x="97" y="26"/>
                    <a:pt x="97" y="26"/>
                  </a:cubicBezTo>
                  <a:cubicBezTo>
                    <a:pt x="98" y="26"/>
                    <a:pt x="98" y="26"/>
                    <a:pt x="99" y="26"/>
                  </a:cubicBezTo>
                  <a:cubicBezTo>
                    <a:pt x="100" y="26"/>
                    <a:pt x="100" y="26"/>
                    <a:pt x="101" y="26"/>
                  </a:cubicBezTo>
                  <a:cubicBezTo>
                    <a:pt x="101" y="26"/>
                    <a:pt x="102" y="26"/>
                    <a:pt x="102" y="26"/>
                  </a:cubicBezTo>
                  <a:cubicBezTo>
                    <a:pt x="102" y="27"/>
                    <a:pt x="102" y="27"/>
                    <a:pt x="102" y="28"/>
                  </a:cubicBezTo>
                  <a:cubicBezTo>
                    <a:pt x="103" y="28"/>
                    <a:pt x="103" y="28"/>
                    <a:pt x="104" y="28"/>
                  </a:cubicBezTo>
                  <a:cubicBezTo>
                    <a:pt x="104" y="28"/>
                    <a:pt x="105" y="28"/>
                    <a:pt x="105" y="28"/>
                  </a:cubicBezTo>
                  <a:cubicBezTo>
                    <a:pt x="106" y="28"/>
                    <a:pt x="106" y="28"/>
                    <a:pt x="107" y="28"/>
                  </a:cubicBezTo>
                  <a:cubicBezTo>
                    <a:pt x="107" y="28"/>
                    <a:pt x="108" y="28"/>
                    <a:pt x="108" y="28"/>
                  </a:cubicBezTo>
                  <a:cubicBezTo>
                    <a:pt x="108" y="28"/>
                    <a:pt x="108" y="29"/>
                    <a:pt x="108" y="29"/>
                  </a:cubicBezTo>
                  <a:cubicBezTo>
                    <a:pt x="109" y="29"/>
                    <a:pt x="110" y="29"/>
                    <a:pt x="110" y="29"/>
                  </a:cubicBezTo>
                  <a:cubicBezTo>
                    <a:pt x="111" y="29"/>
                    <a:pt x="111" y="29"/>
                    <a:pt x="112" y="29"/>
                  </a:cubicBezTo>
                  <a:cubicBezTo>
                    <a:pt x="112" y="30"/>
                    <a:pt x="112" y="30"/>
                    <a:pt x="112" y="31"/>
                  </a:cubicBezTo>
                  <a:cubicBezTo>
                    <a:pt x="112" y="31"/>
                    <a:pt x="113" y="31"/>
                    <a:pt x="113" y="31"/>
                  </a:cubicBezTo>
                  <a:cubicBezTo>
                    <a:pt x="114" y="31"/>
                    <a:pt x="114" y="31"/>
                    <a:pt x="115" y="31"/>
                  </a:cubicBezTo>
                  <a:cubicBezTo>
                    <a:pt x="115" y="30"/>
                    <a:pt x="115" y="30"/>
                    <a:pt x="115" y="29"/>
                  </a:cubicBezTo>
                  <a:cubicBezTo>
                    <a:pt x="115" y="29"/>
                    <a:pt x="116" y="29"/>
                    <a:pt x="116" y="29"/>
                  </a:cubicBezTo>
                  <a:cubicBezTo>
                    <a:pt x="116" y="29"/>
                    <a:pt x="116" y="28"/>
                    <a:pt x="116" y="28"/>
                  </a:cubicBezTo>
                  <a:cubicBezTo>
                    <a:pt x="116" y="27"/>
                    <a:pt x="116" y="27"/>
                    <a:pt x="116" y="26"/>
                  </a:cubicBezTo>
                  <a:cubicBezTo>
                    <a:pt x="116" y="26"/>
                    <a:pt x="116" y="25"/>
                    <a:pt x="116" y="24"/>
                  </a:cubicBezTo>
                  <a:cubicBezTo>
                    <a:pt x="117" y="24"/>
                    <a:pt x="117" y="24"/>
                    <a:pt x="118" y="24"/>
                  </a:cubicBezTo>
                  <a:cubicBezTo>
                    <a:pt x="118" y="24"/>
                    <a:pt x="119" y="24"/>
                    <a:pt x="119" y="24"/>
                  </a:cubicBezTo>
                  <a:cubicBezTo>
                    <a:pt x="120" y="24"/>
                    <a:pt x="120" y="24"/>
                    <a:pt x="121" y="24"/>
                  </a:cubicBezTo>
                  <a:cubicBezTo>
                    <a:pt x="121" y="24"/>
                    <a:pt x="121" y="23"/>
                    <a:pt x="121" y="23"/>
                  </a:cubicBezTo>
                  <a:cubicBezTo>
                    <a:pt x="121" y="23"/>
                    <a:pt x="122" y="23"/>
                    <a:pt x="122" y="23"/>
                  </a:cubicBezTo>
                  <a:cubicBezTo>
                    <a:pt x="123" y="23"/>
                    <a:pt x="124" y="23"/>
                    <a:pt x="124" y="23"/>
                  </a:cubicBezTo>
                  <a:cubicBezTo>
                    <a:pt x="124" y="22"/>
                    <a:pt x="124" y="22"/>
                    <a:pt x="124" y="21"/>
                  </a:cubicBezTo>
                  <a:cubicBezTo>
                    <a:pt x="124" y="21"/>
                    <a:pt x="124" y="20"/>
                    <a:pt x="124" y="20"/>
                  </a:cubicBezTo>
                  <a:cubicBezTo>
                    <a:pt x="124" y="20"/>
                    <a:pt x="123" y="20"/>
                    <a:pt x="122" y="20"/>
                  </a:cubicBezTo>
                  <a:cubicBezTo>
                    <a:pt x="122" y="19"/>
                    <a:pt x="122" y="19"/>
                    <a:pt x="122" y="18"/>
                  </a:cubicBezTo>
                  <a:cubicBezTo>
                    <a:pt x="123" y="18"/>
                    <a:pt x="124" y="18"/>
                    <a:pt x="124" y="18"/>
                  </a:cubicBezTo>
                  <a:cubicBezTo>
                    <a:pt x="125" y="18"/>
                    <a:pt x="125" y="18"/>
                    <a:pt x="126" y="18"/>
                  </a:cubicBezTo>
                  <a:cubicBezTo>
                    <a:pt x="126" y="18"/>
                    <a:pt x="127" y="18"/>
                    <a:pt x="127" y="18"/>
                  </a:cubicBezTo>
                  <a:cubicBezTo>
                    <a:pt x="128" y="18"/>
                    <a:pt x="128" y="18"/>
                    <a:pt x="129" y="18"/>
                  </a:cubicBezTo>
                  <a:cubicBezTo>
                    <a:pt x="129" y="18"/>
                    <a:pt x="130" y="18"/>
                    <a:pt x="130" y="18"/>
                  </a:cubicBezTo>
                  <a:cubicBezTo>
                    <a:pt x="131" y="18"/>
                    <a:pt x="131" y="18"/>
                    <a:pt x="132" y="18"/>
                  </a:cubicBezTo>
                  <a:cubicBezTo>
                    <a:pt x="132" y="18"/>
                    <a:pt x="132" y="17"/>
                    <a:pt x="132" y="17"/>
                  </a:cubicBezTo>
                  <a:cubicBezTo>
                    <a:pt x="132" y="17"/>
                    <a:pt x="133" y="17"/>
                    <a:pt x="134" y="17"/>
                  </a:cubicBezTo>
                  <a:cubicBezTo>
                    <a:pt x="134" y="17"/>
                    <a:pt x="135" y="17"/>
                    <a:pt x="135" y="17"/>
                  </a:cubicBezTo>
                  <a:cubicBezTo>
                    <a:pt x="135" y="16"/>
                    <a:pt x="135" y="15"/>
                    <a:pt x="135" y="15"/>
                  </a:cubicBezTo>
                  <a:cubicBezTo>
                    <a:pt x="136" y="15"/>
                    <a:pt x="136" y="15"/>
                    <a:pt x="137" y="15"/>
                  </a:cubicBezTo>
                  <a:cubicBezTo>
                    <a:pt x="137" y="15"/>
                    <a:pt x="138" y="15"/>
                    <a:pt x="138" y="15"/>
                  </a:cubicBezTo>
                  <a:cubicBezTo>
                    <a:pt x="138" y="14"/>
                    <a:pt x="138" y="14"/>
                    <a:pt x="138" y="13"/>
                  </a:cubicBezTo>
                  <a:cubicBezTo>
                    <a:pt x="139" y="13"/>
                    <a:pt x="139" y="13"/>
                    <a:pt x="140" y="13"/>
                  </a:cubicBezTo>
                  <a:cubicBezTo>
                    <a:pt x="140" y="13"/>
                    <a:pt x="141" y="13"/>
                    <a:pt x="141" y="13"/>
                  </a:cubicBezTo>
                  <a:cubicBezTo>
                    <a:pt x="141" y="13"/>
                    <a:pt x="141" y="12"/>
                    <a:pt x="141" y="12"/>
                  </a:cubicBezTo>
                  <a:cubicBezTo>
                    <a:pt x="142" y="12"/>
                    <a:pt x="142" y="12"/>
                    <a:pt x="143" y="12"/>
                  </a:cubicBezTo>
                  <a:cubicBezTo>
                    <a:pt x="143" y="12"/>
                    <a:pt x="144" y="12"/>
                    <a:pt x="144" y="12"/>
                  </a:cubicBezTo>
                  <a:cubicBezTo>
                    <a:pt x="145" y="12"/>
                    <a:pt x="145" y="12"/>
                    <a:pt x="146" y="12"/>
                  </a:cubicBezTo>
                  <a:cubicBezTo>
                    <a:pt x="146" y="12"/>
                    <a:pt x="147" y="12"/>
                    <a:pt x="148" y="12"/>
                  </a:cubicBezTo>
                  <a:cubicBezTo>
                    <a:pt x="148" y="11"/>
                    <a:pt x="148" y="11"/>
                    <a:pt x="148" y="10"/>
                  </a:cubicBezTo>
                  <a:cubicBezTo>
                    <a:pt x="148" y="10"/>
                    <a:pt x="149" y="10"/>
                    <a:pt x="149" y="10"/>
                  </a:cubicBezTo>
                  <a:cubicBezTo>
                    <a:pt x="149" y="9"/>
                    <a:pt x="149" y="9"/>
                    <a:pt x="149" y="8"/>
                  </a:cubicBezTo>
                  <a:cubicBezTo>
                    <a:pt x="149" y="8"/>
                    <a:pt x="148" y="8"/>
                    <a:pt x="148" y="8"/>
                  </a:cubicBezTo>
                  <a:cubicBezTo>
                    <a:pt x="147" y="8"/>
                    <a:pt x="146" y="8"/>
                    <a:pt x="146" y="8"/>
                  </a:cubicBezTo>
                  <a:cubicBezTo>
                    <a:pt x="146" y="8"/>
                    <a:pt x="146" y="7"/>
                    <a:pt x="146" y="7"/>
                  </a:cubicBezTo>
                  <a:cubicBezTo>
                    <a:pt x="145" y="7"/>
                    <a:pt x="145" y="7"/>
                    <a:pt x="144" y="7"/>
                  </a:cubicBezTo>
                  <a:cubicBezTo>
                    <a:pt x="144" y="7"/>
                    <a:pt x="143" y="7"/>
                    <a:pt x="143" y="7"/>
                  </a:cubicBezTo>
                  <a:cubicBezTo>
                    <a:pt x="142" y="7"/>
                    <a:pt x="142" y="7"/>
                    <a:pt x="141" y="7"/>
                  </a:cubicBezTo>
                  <a:cubicBezTo>
                    <a:pt x="141" y="6"/>
                    <a:pt x="141" y="6"/>
                    <a:pt x="141" y="5"/>
                  </a:cubicBezTo>
                  <a:cubicBezTo>
                    <a:pt x="141" y="5"/>
                    <a:pt x="140" y="5"/>
                    <a:pt x="140" y="5"/>
                  </a:cubicBezTo>
                  <a:cubicBezTo>
                    <a:pt x="139" y="5"/>
                    <a:pt x="139" y="5"/>
                    <a:pt x="138" y="5"/>
                  </a:cubicBezTo>
                  <a:cubicBezTo>
                    <a:pt x="138" y="5"/>
                    <a:pt x="138" y="4"/>
                    <a:pt x="138" y="4"/>
                  </a:cubicBezTo>
                  <a:cubicBezTo>
                    <a:pt x="138" y="4"/>
                    <a:pt x="137" y="4"/>
                    <a:pt x="137" y="4"/>
                  </a:cubicBezTo>
                  <a:cubicBezTo>
                    <a:pt x="136" y="4"/>
                    <a:pt x="136" y="4"/>
                    <a:pt x="135" y="4"/>
                  </a:cubicBezTo>
                  <a:cubicBezTo>
                    <a:pt x="135" y="4"/>
                    <a:pt x="134" y="4"/>
                    <a:pt x="134" y="4"/>
                  </a:cubicBezTo>
                  <a:cubicBezTo>
                    <a:pt x="134" y="3"/>
                    <a:pt x="134" y="3"/>
                    <a:pt x="134" y="2"/>
                  </a:cubicBezTo>
                  <a:cubicBezTo>
                    <a:pt x="133" y="2"/>
                    <a:pt x="132" y="2"/>
                    <a:pt x="132" y="2"/>
                  </a:cubicBezTo>
                  <a:cubicBezTo>
                    <a:pt x="131" y="2"/>
                    <a:pt x="131" y="2"/>
                    <a:pt x="130" y="2"/>
                  </a:cubicBezTo>
                  <a:cubicBezTo>
                    <a:pt x="130" y="1"/>
                    <a:pt x="130" y="1"/>
                    <a:pt x="130" y="0"/>
                  </a:cubicBezTo>
                  <a:cubicBezTo>
                    <a:pt x="130" y="0"/>
                    <a:pt x="129" y="0"/>
                    <a:pt x="129" y="0"/>
                  </a:cubicBezTo>
                  <a:cubicBezTo>
                    <a:pt x="129" y="1"/>
                    <a:pt x="129" y="1"/>
                    <a:pt x="129" y="1"/>
                  </a:cubicBezTo>
                  <a:cubicBezTo>
                    <a:pt x="129" y="1"/>
                    <a:pt x="129" y="2"/>
                    <a:pt x="129" y="2"/>
                  </a:cubicBezTo>
                  <a:cubicBezTo>
                    <a:pt x="128" y="2"/>
                    <a:pt x="128" y="2"/>
                    <a:pt x="127" y="2"/>
                  </a:cubicBezTo>
                  <a:cubicBezTo>
                    <a:pt x="127" y="2"/>
                    <a:pt x="126" y="2"/>
                    <a:pt x="126" y="2"/>
                  </a:cubicBezTo>
                  <a:cubicBezTo>
                    <a:pt x="125" y="2"/>
                    <a:pt x="125" y="2"/>
                    <a:pt x="124" y="2"/>
                  </a:cubicBezTo>
                  <a:cubicBezTo>
                    <a:pt x="124" y="2"/>
                    <a:pt x="123" y="2"/>
                    <a:pt x="122" y="2"/>
                  </a:cubicBezTo>
                  <a:cubicBezTo>
                    <a:pt x="122" y="2"/>
                    <a:pt x="121" y="2"/>
                    <a:pt x="121" y="2"/>
                  </a:cubicBezTo>
                  <a:cubicBezTo>
                    <a:pt x="120" y="2"/>
                    <a:pt x="120" y="2"/>
                    <a:pt x="119" y="2"/>
                  </a:cubicBezTo>
                  <a:cubicBezTo>
                    <a:pt x="119" y="2"/>
                    <a:pt x="118" y="2"/>
                    <a:pt x="118" y="2"/>
                  </a:cubicBezTo>
                  <a:cubicBezTo>
                    <a:pt x="118" y="1"/>
                    <a:pt x="118" y="1"/>
                    <a:pt x="118" y="0"/>
                  </a:cubicBezTo>
                  <a:cubicBezTo>
                    <a:pt x="117" y="0"/>
                    <a:pt x="117" y="0"/>
                    <a:pt x="116" y="0"/>
                  </a:cubicBezTo>
                  <a:cubicBezTo>
                    <a:pt x="116" y="0"/>
                    <a:pt x="115" y="0"/>
                    <a:pt x="115" y="0"/>
                  </a:cubicBezTo>
                  <a:cubicBezTo>
                    <a:pt x="114" y="0"/>
                    <a:pt x="114" y="0"/>
                    <a:pt x="113" y="0"/>
                  </a:cubicBezTo>
                  <a:cubicBezTo>
                    <a:pt x="113" y="0"/>
                    <a:pt x="112" y="0"/>
                    <a:pt x="112" y="0"/>
                  </a:cubicBezTo>
                  <a:cubicBezTo>
                    <a:pt x="111" y="0"/>
                    <a:pt x="111" y="0"/>
                    <a:pt x="110" y="0"/>
                  </a:cubicBezTo>
                  <a:cubicBezTo>
                    <a:pt x="110" y="0"/>
                    <a:pt x="109" y="0"/>
                    <a:pt x="108" y="0"/>
                  </a:cubicBezTo>
                  <a:cubicBezTo>
                    <a:pt x="107" y="1"/>
                    <a:pt x="105" y="2"/>
                    <a:pt x="104" y="3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4" y="4"/>
                    <a:pt x="104" y="5"/>
                    <a:pt x="104" y="5"/>
                  </a:cubicBezTo>
                  <a:cubicBezTo>
                    <a:pt x="104" y="5"/>
                    <a:pt x="105" y="5"/>
                    <a:pt x="105" y="5"/>
                  </a:cubicBezTo>
                  <a:cubicBezTo>
                    <a:pt x="105" y="6"/>
                    <a:pt x="105" y="6"/>
                    <a:pt x="105" y="7"/>
                  </a:cubicBezTo>
                  <a:cubicBezTo>
                    <a:pt x="105" y="7"/>
                    <a:pt x="104" y="7"/>
                    <a:pt x="104" y="7"/>
                  </a:cubicBezTo>
                  <a:cubicBezTo>
                    <a:pt x="103" y="7"/>
                    <a:pt x="103" y="7"/>
                    <a:pt x="102" y="7"/>
                  </a:cubicBezTo>
                  <a:cubicBezTo>
                    <a:pt x="102" y="6"/>
                    <a:pt x="102" y="6"/>
                    <a:pt x="102" y="5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98" y="7"/>
                    <a:pt x="96" y="9"/>
                    <a:pt x="93" y="11"/>
                  </a:cubicBezTo>
                  <a:cubicBezTo>
                    <a:pt x="93" y="12"/>
                    <a:pt x="93" y="12"/>
                    <a:pt x="93" y="12"/>
                  </a:cubicBezTo>
                  <a:cubicBezTo>
                    <a:pt x="93" y="12"/>
                    <a:pt x="93" y="13"/>
                    <a:pt x="93" y="13"/>
                  </a:cubicBezTo>
                  <a:cubicBezTo>
                    <a:pt x="93" y="13"/>
                    <a:pt x="94" y="13"/>
                    <a:pt x="94" y="13"/>
                  </a:cubicBezTo>
                  <a:cubicBezTo>
                    <a:pt x="94" y="14"/>
                    <a:pt x="94" y="14"/>
                    <a:pt x="94" y="15"/>
                  </a:cubicBezTo>
                  <a:cubicBezTo>
                    <a:pt x="95" y="15"/>
                    <a:pt x="95" y="15"/>
                    <a:pt x="96" y="15"/>
                  </a:cubicBezTo>
                  <a:cubicBezTo>
                    <a:pt x="96" y="15"/>
                    <a:pt x="97" y="15"/>
                    <a:pt x="97" y="15"/>
                  </a:cubicBezTo>
                  <a:cubicBezTo>
                    <a:pt x="97" y="15"/>
                    <a:pt x="97" y="16"/>
                    <a:pt x="97" y="17"/>
                  </a:cubicBezTo>
                  <a:cubicBezTo>
                    <a:pt x="98" y="17"/>
                    <a:pt x="98" y="17"/>
                    <a:pt x="99" y="17"/>
                  </a:cubicBezTo>
                  <a:cubicBezTo>
                    <a:pt x="100" y="17"/>
                    <a:pt x="100" y="17"/>
                    <a:pt x="101" y="17"/>
                  </a:cubicBezTo>
                  <a:cubicBezTo>
                    <a:pt x="101" y="17"/>
                    <a:pt x="102" y="17"/>
                    <a:pt x="102" y="17"/>
                  </a:cubicBezTo>
                  <a:cubicBezTo>
                    <a:pt x="102" y="16"/>
                    <a:pt x="102" y="15"/>
                    <a:pt x="102" y="15"/>
                  </a:cubicBezTo>
                  <a:cubicBezTo>
                    <a:pt x="103" y="15"/>
                    <a:pt x="103" y="15"/>
                    <a:pt x="104" y="15"/>
                  </a:cubicBezTo>
                  <a:cubicBezTo>
                    <a:pt x="104" y="15"/>
                    <a:pt x="104" y="16"/>
                    <a:pt x="104" y="17"/>
                  </a:cubicBezTo>
                  <a:cubicBezTo>
                    <a:pt x="103" y="17"/>
                    <a:pt x="103" y="17"/>
                    <a:pt x="102" y="17"/>
                  </a:cubicBezTo>
                  <a:cubicBezTo>
                    <a:pt x="102" y="17"/>
                    <a:pt x="102" y="18"/>
                    <a:pt x="102" y="18"/>
                  </a:cubicBezTo>
                  <a:cubicBezTo>
                    <a:pt x="102" y="18"/>
                    <a:pt x="101" y="18"/>
                    <a:pt x="101" y="18"/>
                  </a:cubicBezTo>
                  <a:cubicBezTo>
                    <a:pt x="101" y="19"/>
                    <a:pt x="101" y="19"/>
                    <a:pt x="101" y="20"/>
                  </a:cubicBezTo>
                  <a:cubicBezTo>
                    <a:pt x="100" y="20"/>
                    <a:pt x="100" y="20"/>
                    <a:pt x="99" y="20"/>
                  </a:cubicBezTo>
                  <a:cubicBezTo>
                    <a:pt x="99" y="20"/>
                    <a:pt x="99" y="21"/>
                    <a:pt x="99" y="21"/>
                  </a:cubicBezTo>
                  <a:cubicBezTo>
                    <a:pt x="98" y="21"/>
                    <a:pt x="98" y="21"/>
                    <a:pt x="97" y="21"/>
                  </a:cubicBezTo>
                  <a:cubicBezTo>
                    <a:pt x="97" y="21"/>
                    <a:pt x="96" y="21"/>
                    <a:pt x="96" y="21"/>
                  </a:cubicBezTo>
                  <a:cubicBezTo>
                    <a:pt x="96" y="22"/>
                    <a:pt x="96" y="22"/>
                    <a:pt x="96" y="23"/>
                  </a:cubicBezTo>
                  <a:cubicBezTo>
                    <a:pt x="95" y="23"/>
                    <a:pt x="95" y="23"/>
                    <a:pt x="94" y="23"/>
                  </a:cubicBezTo>
                  <a:cubicBezTo>
                    <a:pt x="94" y="23"/>
                    <a:pt x="93" y="23"/>
                    <a:pt x="93" y="23"/>
                  </a:cubicBezTo>
                  <a:cubicBezTo>
                    <a:pt x="93" y="22"/>
                    <a:pt x="93" y="22"/>
                    <a:pt x="93" y="21"/>
                  </a:cubicBezTo>
                  <a:cubicBezTo>
                    <a:pt x="92" y="21"/>
                    <a:pt x="92" y="21"/>
                    <a:pt x="91" y="21"/>
                  </a:cubicBezTo>
                  <a:cubicBezTo>
                    <a:pt x="91" y="21"/>
                    <a:pt x="90" y="21"/>
                    <a:pt x="90" y="21"/>
                  </a:cubicBezTo>
                  <a:cubicBezTo>
                    <a:pt x="90" y="21"/>
                    <a:pt x="90" y="20"/>
                    <a:pt x="90" y="20"/>
                  </a:cubicBezTo>
                  <a:cubicBezTo>
                    <a:pt x="90" y="19"/>
                    <a:pt x="90" y="19"/>
                    <a:pt x="90" y="18"/>
                  </a:cubicBezTo>
                  <a:cubicBezTo>
                    <a:pt x="90" y="18"/>
                    <a:pt x="91" y="18"/>
                    <a:pt x="91" y="18"/>
                  </a:cubicBezTo>
                  <a:cubicBezTo>
                    <a:pt x="92" y="18"/>
                    <a:pt x="92" y="18"/>
                    <a:pt x="93" y="18"/>
                  </a:cubicBezTo>
                  <a:cubicBezTo>
                    <a:pt x="93" y="18"/>
                    <a:pt x="93" y="17"/>
                    <a:pt x="93" y="17"/>
                  </a:cubicBezTo>
                  <a:cubicBezTo>
                    <a:pt x="92" y="17"/>
                    <a:pt x="92" y="17"/>
                    <a:pt x="91" y="17"/>
                  </a:cubicBezTo>
                  <a:cubicBezTo>
                    <a:pt x="91" y="16"/>
                    <a:pt x="91" y="15"/>
                    <a:pt x="91" y="15"/>
                  </a:cubicBezTo>
                  <a:cubicBezTo>
                    <a:pt x="91" y="14"/>
                    <a:pt x="91" y="14"/>
                    <a:pt x="91" y="13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0" y="13"/>
                    <a:pt x="89" y="14"/>
                    <a:pt x="89" y="15"/>
                  </a:cubicBezTo>
                  <a:cubicBezTo>
                    <a:pt x="90" y="15"/>
                    <a:pt x="90" y="15"/>
                    <a:pt x="90" y="15"/>
                  </a:cubicBezTo>
                  <a:cubicBezTo>
                    <a:pt x="90" y="15"/>
                    <a:pt x="90" y="16"/>
                    <a:pt x="90" y="17"/>
                  </a:cubicBezTo>
                  <a:cubicBezTo>
                    <a:pt x="89" y="17"/>
                    <a:pt x="89" y="17"/>
                    <a:pt x="88" y="17"/>
                  </a:cubicBezTo>
                  <a:cubicBezTo>
                    <a:pt x="88" y="17"/>
                    <a:pt x="88" y="18"/>
                    <a:pt x="88" y="18"/>
                  </a:cubicBezTo>
                  <a:cubicBezTo>
                    <a:pt x="88" y="18"/>
                    <a:pt x="87" y="18"/>
                    <a:pt x="87" y="18"/>
                  </a:cubicBezTo>
                  <a:cubicBezTo>
                    <a:pt x="86" y="18"/>
                    <a:pt x="85" y="18"/>
                    <a:pt x="85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4" y="18"/>
                    <a:pt x="84" y="19"/>
                    <a:pt x="83" y="19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3" y="20"/>
                    <a:pt x="83" y="21"/>
                    <a:pt x="83" y="21"/>
                  </a:cubicBezTo>
                  <a:cubicBezTo>
                    <a:pt x="84" y="21"/>
                    <a:pt x="84" y="21"/>
                    <a:pt x="85" y="21"/>
                  </a:cubicBezTo>
                  <a:cubicBezTo>
                    <a:pt x="85" y="22"/>
                    <a:pt x="85" y="22"/>
                    <a:pt x="85" y="23"/>
                  </a:cubicBezTo>
                  <a:cubicBezTo>
                    <a:pt x="85" y="23"/>
                    <a:pt x="85" y="24"/>
                    <a:pt x="85" y="24"/>
                  </a:cubicBezTo>
                  <a:cubicBezTo>
                    <a:pt x="85" y="24"/>
                    <a:pt x="86" y="24"/>
                    <a:pt x="87" y="24"/>
                  </a:cubicBezTo>
                  <a:cubicBezTo>
                    <a:pt x="87" y="24"/>
                    <a:pt x="88" y="24"/>
                    <a:pt x="88" y="24"/>
                  </a:cubicBezTo>
                  <a:cubicBezTo>
                    <a:pt x="88" y="25"/>
                    <a:pt x="88" y="26"/>
                    <a:pt x="88" y="26"/>
                  </a:cubicBezTo>
                  <a:cubicBezTo>
                    <a:pt x="88" y="27"/>
                    <a:pt x="88" y="27"/>
                    <a:pt x="88" y="28"/>
                  </a:cubicBezTo>
                  <a:cubicBezTo>
                    <a:pt x="88" y="28"/>
                    <a:pt x="88" y="29"/>
                    <a:pt x="88" y="29"/>
                  </a:cubicBezTo>
                  <a:cubicBezTo>
                    <a:pt x="88" y="30"/>
                    <a:pt x="88" y="30"/>
                    <a:pt x="88" y="31"/>
                  </a:cubicBezTo>
                  <a:cubicBezTo>
                    <a:pt x="88" y="32"/>
                    <a:pt x="88" y="32"/>
                    <a:pt x="88" y="33"/>
                  </a:cubicBezTo>
                  <a:cubicBezTo>
                    <a:pt x="89" y="33"/>
                    <a:pt x="89" y="33"/>
                    <a:pt x="90" y="33"/>
                  </a:cubicBezTo>
                  <a:cubicBezTo>
                    <a:pt x="90" y="33"/>
                    <a:pt x="90" y="34"/>
                    <a:pt x="90" y="34"/>
                  </a:cubicBezTo>
                  <a:cubicBezTo>
                    <a:pt x="89" y="34"/>
                    <a:pt x="89" y="34"/>
                    <a:pt x="88" y="34"/>
                  </a:cubicBezTo>
                  <a:cubicBezTo>
                    <a:pt x="88" y="34"/>
                    <a:pt x="87" y="34"/>
                    <a:pt x="87" y="34"/>
                  </a:cubicBezTo>
                  <a:cubicBezTo>
                    <a:pt x="86" y="34"/>
                    <a:pt x="85" y="34"/>
                    <a:pt x="85" y="34"/>
                  </a:cubicBezTo>
                  <a:cubicBezTo>
                    <a:pt x="85" y="34"/>
                    <a:pt x="85" y="33"/>
                    <a:pt x="85" y="33"/>
                  </a:cubicBezTo>
                  <a:cubicBezTo>
                    <a:pt x="84" y="33"/>
                    <a:pt x="84" y="33"/>
                    <a:pt x="83" y="33"/>
                  </a:cubicBezTo>
                  <a:cubicBezTo>
                    <a:pt x="83" y="33"/>
                    <a:pt x="82" y="33"/>
                    <a:pt x="82" y="33"/>
                  </a:cubicBezTo>
                  <a:cubicBezTo>
                    <a:pt x="81" y="33"/>
                    <a:pt x="81" y="33"/>
                    <a:pt x="80" y="33"/>
                  </a:cubicBezTo>
                  <a:cubicBezTo>
                    <a:pt x="80" y="33"/>
                    <a:pt x="80" y="34"/>
                    <a:pt x="80" y="34"/>
                  </a:cubicBezTo>
                  <a:cubicBezTo>
                    <a:pt x="80" y="35"/>
                    <a:pt x="80" y="35"/>
                    <a:pt x="80" y="36"/>
                  </a:cubicBezTo>
                  <a:cubicBezTo>
                    <a:pt x="80" y="36"/>
                    <a:pt x="79" y="36"/>
                    <a:pt x="79" y="36"/>
                  </a:cubicBezTo>
                  <a:cubicBezTo>
                    <a:pt x="79" y="36"/>
                    <a:pt x="79" y="37"/>
                    <a:pt x="79" y="37"/>
                  </a:cubicBezTo>
                  <a:cubicBezTo>
                    <a:pt x="79" y="38"/>
                    <a:pt x="79" y="38"/>
                    <a:pt x="79" y="39"/>
                  </a:cubicBezTo>
                  <a:cubicBezTo>
                    <a:pt x="79" y="40"/>
                    <a:pt x="79" y="40"/>
                    <a:pt x="79" y="41"/>
                  </a:cubicBezTo>
                  <a:cubicBezTo>
                    <a:pt x="79" y="41"/>
                    <a:pt x="79" y="42"/>
                    <a:pt x="79" y="42"/>
                  </a:cubicBezTo>
                  <a:cubicBezTo>
                    <a:pt x="78" y="42"/>
                    <a:pt x="78" y="42"/>
                    <a:pt x="77" y="42"/>
                  </a:cubicBezTo>
                  <a:cubicBezTo>
                    <a:pt x="77" y="42"/>
                    <a:pt x="76" y="42"/>
                    <a:pt x="76" y="42"/>
                  </a:cubicBezTo>
                  <a:cubicBezTo>
                    <a:pt x="76" y="43"/>
                    <a:pt x="76" y="43"/>
                    <a:pt x="76" y="44"/>
                  </a:cubicBezTo>
                  <a:cubicBezTo>
                    <a:pt x="75" y="44"/>
                    <a:pt x="75" y="44"/>
                    <a:pt x="74" y="44"/>
                  </a:cubicBezTo>
                  <a:cubicBezTo>
                    <a:pt x="74" y="44"/>
                    <a:pt x="74" y="45"/>
                    <a:pt x="74" y="46"/>
                  </a:cubicBezTo>
                  <a:cubicBezTo>
                    <a:pt x="74" y="46"/>
                    <a:pt x="73" y="46"/>
                    <a:pt x="73" y="46"/>
                  </a:cubicBezTo>
                  <a:cubicBezTo>
                    <a:pt x="73" y="46"/>
                    <a:pt x="73" y="47"/>
                    <a:pt x="73" y="47"/>
                  </a:cubicBezTo>
                  <a:cubicBezTo>
                    <a:pt x="73" y="48"/>
                    <a:pt x="73" y="48"/>
                    <a:pt x="73" y="49"/>
                  </a:cubicBezTo>
                  <a:cubicBezTo>
                    <a:pt x="73" y="49"/>
                    <a:pt x="73" y="50"/>
                    <a:pt x="73" y="50"/>
                  </a:cubicBezTo>
                  <a:cubicBezTo>
                    <a:pt x="73" y="51"/>
                    <a:pt x="73" y="51"/>
                    <a:pt x="73" y="52"/>
                  </a:cubicBezTo>
                  <a:cubicBezTo>
                    <a:pt x="72" y="52"/>
                    <a:pt x="71" y="52"/>
                    <a:pt x="71" y="52"/>
                  </a:cubicBezTo>
                  <a:cubicBezTo>
                    <a:pt x="71" y="51"/>
                    <a:pt x="71" y="51"/>
                    <a:pt x="71" y="50"/>
                  </a:cubicBezTo>
                  <a:cubicBezTo>
                    <a:pt x="70" y="50"/>
                    <a:pt x="70" y="50"/>
                    <a:pt x="69" y="50"/>
                  </a:cubicBezTo>
                  <a:cubicBezTo>
                    <a:pt x="69" y="50"/>
                    <a:pt x="68" y="50"/>
                    <a:pt x="68" y="50"/>
                  </a:cubicBezTo>
                  <a:cubicBezTo>
                    <a:pt x="68" y="51"/>
                    <a:pt x="68" y="51"/>
                    <a:pt x="68" y="52"/>
                  </a:cubicBezTo>
                  <a:cubicBezTo>
                    <a:pt x="67" y="52"/>
                    <a:pt x="67" y="52"/>
                    <a:pt x="66" y="52"/>
                  </a:cubicBezTo>
                  <a:cubicBezTo>
                    <a:pt x="66" y="52"/>
                    <a:pt x="65" y="52"/>
                    <a:pt x="65" y="52"/>
                  </a:cubicBezTo>
                  <a:cubicBezTo>
                    <a:pt x="64" y="52"/>
                    <a:pt x="64" y="52"/>
                    <a:pt x="63" y="52"/>
                  </a:cubicBezTo>
                  <a:cubicBezTo>
                    <a:pt x="63" y="52"/>
                    <a:pt x="62" y="52"/>
                    <a:pt x="61" y="52"/>
                  </a:cubicBezTo>
                  <a:cubicBezTo>
                    <a:pt x="61" y="51"/>
                    <a:pt x="61" y="51"/>
                    <a:pt x="61" y="50"/>
                  </a:cubicBezTo>
                  <a:cubicBezTo>
                    <a:pt x="62" y="50"/>
                    <a:pt x="63" y="50"/>
                    <a:pt x="63" y="50"/>
                  </a:cubicBezTo>
                  <a:cubicBezTo>
                    <a:pt x="64" y="50"/>
                    <a:pt x="64" y="50"/>
                    <a:pt x="65" y="50"/>
                  </a:cubicBezTo>
                  <a:cubicBezTo>
                    <a:pt x="65" y="50"/>
                    <a:pt x="65" y="49"/>
                    <a:pt x="65" y="49"/>
                  </a:cubicBezTo>
                  <a:cubicBezTo>
                    <a:pt x="65" y="48"/>
                    <a:pt x="65" y="48"/>
                    <a:pt x="65" y="47"/>
                  </a:cubicBezTo>
                  <a:cubicBezTo>
                    <a:pt x="65" y="47"/>
                    <a:pt x="65" y="46"/>
                    <a:pt x="65" y="46"/>
                  </a:cubicBezTo>
                  <a:cubicBezTo>
                    <a:pt x="64" y="46"/>
                    <a:pt x="64" y="46"/>
                    <a:pt x="63" y="46"/>
                  </a:cubicBezTo>
                  <a:cubicBezTo>
                    <a:pt x="63" y="45"/>
                    <a:pt x="63" y="44"/>
                    <a:pt x="63" y="44"/>
                  </a:cubicBezTo>
                  <a:cubicBezTo>
                    <a:pt x="63" y="44"/>
                    <a:pt x="62" y="44"/>
                    <a:pt x="61" y="44"/>
                  </a:cubicBezTo>
                  <a:cubicBezTo>
                    <a:pt x="61" y="43"/>
                    <a:pt x="61" y="43"/>
                    <a:pt x="61" y="42"/>
                  </a:cubicBezTo>
                  <a:cubicBezTo>
                    <a:pt x="61" y="42"/>
                    <a:pt x="61" y="41"/>
                    <a:pt x="61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59" y="44"/>
                    <a:pt x="56" y="47"/>
                    <a:pt x="54" y="50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20" y="91"/>
                    <a:pt x="0" y="143"/>
                    <a:pt x="0" y="200"/>
                  </a:cubicBezTo>
                  <a:cubicBezTo>
                    <a:pt x="0" y="209"/>
                    <a:pt x="1" y="219"/>
                    <a:pt x="2" y="228"/>
                  </a:cubicBezTo>
                  <a:cubicBezTo>
                    <a:pt x="2" y="228"/>
                    <a:pt x="2" y="228"/>
                    <a:pt x="2" y="228"/>
                  </a:cubicBezTo>
                  <a:cubicBezTo>
                    <a:pt x="3" y="228"/>
                    <a:pt x="3" y="228"/>
                    <a:pt x="4" y="228"/>
                  </a:cubicBezTo>
                  <a:cubicBezTo>
                    <a:pt x="4" y="228"/>
                    <a:pt x="4" y="229"/>
                    <a:pt x="4" y="229"/>
                  </a:cubicBezTo>
                  <a:cubicBezTo>
                    <a:pt x="4" y="229"/>
                    <a:pt x="5" y="229"/>
                    <a:pt x="5" y="229"/>
                  </a:cubicBezTo>
                  <a:cubicBezTo>
                    <a:pt x="5" y="230"/>
                    <a:pt x="5" y="230"/>
                    <a:pt x="5" y="231"/>
                  </a:cubicBezTo>
                  <a:cubicBezTo>
                    <a:pt x="6" y="231"/>
                    <a:pt x="6" y="231"/>
                    <a:pt x="7" y="231"/>
                  </a:cubicBezTo>
                  <a:cubicBezTo>
                    <a:pt x="7" y="231"/>
                    <a:pt x="8" y="231"/>
                    <a:pt x="8" y="231"/>
                  </a:cubicBezTo>
                  <a:cubicBezTo>
                    <a:pt x="8" y="231"/>
                    <a:pt x="8" y="232"/>
                    <a:pt x="8" y="233"/>
                  </a:cubicBezTo>
                  <a:cubicBezTo>
                    <a:pt x="9" y="233"/>
                    <a:pt x="9" y="233"/>
                    <a:pt x="10" y="233"/>
                  </a:cubicBezTo>
                  <a:cubicBezTo>
                    <a:pt x="10" y="233"/>
                    <a:pt x="11" y="233"/>
                    <a:pt x="11" y="233"/>
                  </a:cubicBezTo>
                  <a:cubicBezTo>
                    <a:pt x="11" y="233"/>
                    <a:pt x="11" y="234"/>
                    <a:pt x="11" y="234"/>
                  </a:cubicBezTo>
                  <a:cubicBezTo>
                    <a:pt x="12" y="234"/>
                    <a:pt x="12" y="234"/>
                    <a:pt x="13" y="234"/>
                  </a:cubicBezTo>
                  <a:cubicBezTo>
                    <a:pt x="13" y="234"/>
                    <a:pt x="14" y="234"/>
                    <a:pt x="14" y="234"/>
                  </a:cubicBezTo>
                  <a:cubicBezTo>
                    <a:pt x="15" y="234"/>
                    <a:pt x="16" y="234"/>
                    <a:pt x="16" y="234"/>
                  </a:cubicBezTo>
                  <a:cubicBezTo>
                    <a:pt x="17" y="234"/>
                    <a:pt x="17" y="234"/>
                    <a:pt x="18" y="234"/>
                  </a:cubicBezTo>
                  <a:cubicBezTo>
                    <a:pt x="18" y="234"/>
                    <a:pt x="18" y="233"/>
                    <a:pt x="18" y="233"/>
                  </a:cubicBezTo>
                  <a:cubicBezTo>
                    <a:pt x="18" y="233"/>
                    <a:pt x="19" y="233"/>
                    <a:pt x="19" y="233"/>
                  </a:cubicBezTo>
                  <a:cubicBezTo>
                    <a:pt x="19" y="233"/>
                    <a:pt x="19" y="234"/>
                    <a:pt x="19" y="234"/>
                  </a:cubicBezTo>
                  <a:cubicBezTo>
                    <a:pt x="20" y="234"/>
                    <a:pt x="20" y="234"/>
                    <a:pt x="21" y="234"/>
                  </a:cubicBezTo>
                  <a:cubicBezTo>
                    <a:pt x="21" y="235"/>
                    <a:pt x="21" y="235"/>
                    <a:pt x="21" y="236"/>
                  </a:cubicBezTo>
                  <a:cubicBezTo>
                    <a:pt x="21" y="236"/>
                    <a:pt x="22" y="236"/>
                    <a:pt x="22" y="236"/>
                  </a:cubicBezTo>
                  <a:cubicBezTo>
                    <a:pt x="22" y="236"/>
                    <a:pt x="22" y="237"/>
                    <a:pt x="22" y="237"/>
                  </a:cubicBezTo>
                  <a:cubicBezTo>
                    <a:pt x="23" y="237"/>
                    <a:pt x="23" y="237"/>
                    <a:pt x="24" y="237"/>
                  </a:cubicBezTo>
                  <a:cubicBezTo>
                    <a:pt x="24" y="238"/>
                    <a:pt x="24" y="239"/>
                    <a:pt x="24" y="239"/>
                  </a:cubicBezTo>
                  <a:cubicBezTo>
                    <a:pt x="24" y="240"/>
                    <a:pt x="24" y="240"/>
                    <a:pt x="24" y="241"/>
                  </a:cubicBezTo>
                  <a:cubicBezTo>
                    <a:pt x="24" y="241"/>
                    <a:pt x="25" y="241"/>
                    <a:pt x="26" y="241"/>
                  </a:cubicBezTo>
                  <a:cubicBezTo>
                    <a:pt x="26" y="241"/>
                    <a:pt x="27" y="241"/>
                    <a:pt x="27" y="241"/>
                  </a:cubicBezTo>
                  <a:cubicBezTo>
                    <a:pt x="28" y="241"/>
                    <a:pt x="28" y="241"/>
                    <a:pt x="29" y="241"/>
                  </a:cubicBezTo>
                  <a:cubicBezTo>
                    <a:pt x="29" y="241"/>
                    <a:pt x="30" y="241"/>
                    <a:pt x="30" y="241"/>
                  </a:cubicBezTo>
                  <a:cubicBezTo>
                    <a:pt x="30" y="241"/>
                    <a:pt x="30" y="242"/>
                    <a:pt x="30" y="242"/>
                  </a:cubicBezTo>
                  <a:cubicBezTo>
                    <a:pt x="31" y="242"/>
                    <a:pt x="31" y="242"/>
                    <a:pt x="32" y="242"/>
                  </a:cubicBezTo>
                  <a:cubicBezTo>
                    <a:pt x="32" y="242"/>
                    <a:pt x="33" y="242"/>
                    <a:pt x="33" y="242"/>
                  </a:cubicBezTo>
                  <a:cubicBezTo>
                    <a:pt x="33" y="243"/>
                    <a:pt x="33" y="243"/>
                    <a:pt x="33" y="244"/>
                  </a:cubicBezTo>
                  <a:cubicBezTo>
                    <a:pt x="34" y="244"/>
                    <a:pt x="34" y="244"/>
                    <a:pt x="35" y="244"/>
                  </a:cubicBezTo>
                  <a:cubicBezTo>
                    <a:pt x="35" y="244"/>
                    <a:pt x="35" y="245"/>
                    <a:pt x="35" y="245"/>
                  </a:cubicBezTo>
                  <a:cubicBezTo>
                    <a:pt x="35" y="245"/>
                    <a:pt x="36" y="245"/>
                    <a:pt x="36" y="245"/>
                  </a:cubicBezTo>
                  <a:cubicBezTo>
                    <a:pt x="36" y="246"/>
                    <a:pt x="36" y="247"/>
                    <a:pt x="36" y="247"/>
                  </a:cubicBezTo>
                  <a:cubicBezTo>
                    <a:pt x="37" y="247"/>
                    <a:pt x="37" y="247"/>
                    <a:pt x="38" y="247"/>
                  </a:cubicBezTo>
                  <a:cubicBezTo>
                    <a:pt x="38" y="248"/>
                    <a:pt x="38" y="248"/>
                    <a:pt x="38" y="249"/>
                  </a:cubicBezTo>
                  <a:cubicBezTo>
                    <a:pt x="38" y="249"/>
                    <a:pt x="38" y="250"/>
                    <a:pt x="38" y="250"/>
                  </a:cubicBezTo>
                  <a:cubicBezTo>
                    <a:pt x="38" y="251"/>
                    <a:pt x="38" y="251"/>
                    <a:pt x="38" y="252"/>
                  </a:cubicBezTo>
                  <a:cubicBezTo>
                    <a:pt x="39" y="252"/>
                    <a:pt x="39" y="252"/>
                    <a:pt x="40" y="252"/>
                  </a:cubicBezTo>
                  <a:cubicBezTo>
                    <a:pt x="40" y="252"/>
                    <a:pt x="40" y="253"/>
                    <a:pt x="40" y="254"/>
                  </a:cubicBezTo>
                  <a:cubicBezTo>
                    <a:pt x="40" y="254"/>
                    <a:pt x="41" y="254"/>
                    <a:pt x="41" y="254"/>
                  </a:cubicBezTo>
                  <a:cubicBezTo>
                    <a:pt x="41" y="254"/>
                    <a:pt x="41" y="255"/>
                    <a:pt x="41" y="255"/>
                  </a:cubicBezTo>
                  <a:cubicBezTo>
                    <a:pt x="42" y="255"/>
                    <a:pt x="42" y="255"/>
                    <a:pt x="43" y="255"/>
                  </a:cubicBezTo>
                  <a:cubicBezTo>
                    <a:pt x="43" y="256"/>
                    <a:pt x="43" y="256"/>
                    <a:pt x="43" y="257"/>
                  </a:cubicBezTo>
                  <a:cubicBezTo>
                    <a:pt x="43" y="257"/>
                    <a:pt x="44" y="257"/>
                    <a:pt x="44" y="257"/>
                  </a:cubicBezTo>
                  <a:cubicBezTo>
                    <a:pt x="45" y="257"/>
                    <a:pt x="45" y="257"/>
                    <a:pt x="46" y="257"/>
                  </a:cubicBezTo>
                  <a:cubicBezTo>
                    <a:pt x="46" y="257"/>
                    <a:pt x="47" y="257"/>
                    <a:pt x="47" y="257"/>
                  </a:cubicBezTo>
                  <a:cubicBezTo>
                    <a:pt x="47" y="257"/>
                    <a:pt x="47" y="258"/>
                    <a:pt x="47" y="258"/>
                  </a:cubicBezTo>
                  <a:cubicBezTo>
                    <a:pt x="48" y="258"/>
                    <a:pt x="48" y="258"/>
                    <a:pt x="49" y="258"/>
                  </a:cubicBezTo>
                  <a:cubicBezTo>
                    <a:pt x="49" y="259"/>
                    <a:pt x="49" y="259"/>
                    <a:pt x="49" y="260"/>
                  </a:cubicBezTo>
                  <a:cubicBezTo>
                    <a:pt x="50" y="260"/>
                    <a:pt x="50" y="260"/>
                    <a:pt x="51" y="260"/>
                  </a:cubicBezTo>
                  <a:cubicBezTo>
                    <a:pt x="51" y="259"/>
                    <a:pt x="51" y="259"/>
                    <a:pt x="51" y="258"/>
                  </a:cubicBezTo>
                  <a:cubicBezTo>
                    <a:pt x="51" y="258"/>
                    <a:pt x="52" y="258"/>
                    <a:pt x="52" y="258"/>
                  </a:cubicBezTo>
                  <a:cubicBezTo>
                    <a:pt x="52" y="258"/>
                    <a:pt x="52" y="257"/>
                    <a:pt x="52" y="257"/>
                  </a:cubicBezTo>
                  <a:cubicBezTo>
                    <a:pt x="52" y="256"/>
                    <a:pt x="52" y="256"/>
                    <a:pt x="52" y="255"/>
                  </a:cubicBezTo>
                  <a:cubicBezTo>
                    <a:pt x="53" y="255"/>
                    <a:pt x="53" y="255"/>
                    <a:pt x="54" y="255"/>
                  </a:cubicBezTo>
                  <a:cubicBezTo>
                    <a:pt x="54" y="255"/>
                    <a:pt x="55" y="255"/>
                    <a:pt x="55" y="255"/>
                  </a:cubicBezTo>
                  <a:cubicBezTo>
                    <a:pt x="55" y="256"/>
                    <a:pt x="55" y="256"/>
                    <a:pt x="55" y="257"/>
                  </a:cubicBezTo>
                  <a:cubicBezTo>
                    <a:pt x="56" y="257"/>
                    <a:pt x="56" y="257"/>
                    <a:pt x="57" y="257"/>
                  </a:cubicBezTo>
                  <a:cubicBezTo>
                    <a:pt x="57" y="257"/>
                    <a:pt x="57" y="258"/>
                    <a:pt x="57" y="258"/>
                  </a:cubicBezTo>
                  <a:cubicBezTo>
                    <a:pt x="57" y="259"/>
                    <a:pt x="57" y="259"/>
                    <a:pt x="57" y="260"/>
                  </a:cubicBezTo>
                  <a:cubicBezTo>
                    <a:pt x="57" y="260"/>
                    <a:pt x="57" y="261"/>
                    <a:pt x="57" y="262"/>
                  </a:cubicBezTo>
                  <a:cubicBezTo>
                    <a:pt x="57" y="262"/>
                    <a:pt x="57" y="263"/>
                    <a:pt x="57" y="263"/>
                  </a:cubicBezTo>
                  <a:cubicBezTo>
                    <a:pt x="57" y="264"/>
                    <a:pt x="57" y="264"/>
                    <a:pt x="57" y="265"/>
                  </a:cubicBezTo>
                  <a:cubicBezTo>
                    <a:pt x="57" y="265"/>
                    <a:pt x="57" y="266"/>
                    <a:pt x="57" y="266"/>
                  </a:cubicBezTo>
                  <a:cubicBezTo>
                    <a:pt x="57" y="267"/>
                    <a:pt x="57" y="268"/>
                    <a:pt x="57" y="268"/>
                  </a:cubicBezTo>
                  <a:cubicBezTo>
                    <a:pt x="57" y="269"/>
                    <a:pt x="57" y="269"/>
                    <a:pt x="57" y="270"/>
                  </a:cubicBezTo>
                  <a:cubicBezTo>
                    <a:pt x="57" y="270"/>
                    <a:pt x="57" y="271"/>
                    <a:pt x="57" y="271"/>
                  </a:cubicBezTo>
                  <a:cubicBezTo>
                    <a:pt x="56" y="271"/>
                    <a:pt x="56" y="271"/>
                    <a:pt x="55" y="271"/>
                  </a:cubicBezTo>
                  <a:cubicBezTo>
                    <a:pt x="55" y="272"/>
                    <a:pt x="55" y="272"/>
                    <a:pt x="55" y="273"/>
                  </a:cubicBezTo>
                  <a:cubicBezTo>
                    <a:pt x="55" y="273"/>
                    <a:pt x="54" y="273"/>
                    <a:pt x="54" y="273"/>
                  </a:cubicBezTo>
                  <a:cubicBezTo>
                    <a:pt x="54" y="273"/>
                    <a:pt x="54" y="274"/>
                    <a:pt x="54" y="274"/>
                  </a:cubicBezTo>
                  <a:cubicBezTo>
                    <a:pt x="53" y="274"/>
                    <a:pt x="53" y="274"/>
                    <a:pt x="52" y="274"/>
                  </a:cubicBezTo>
                  <a:cubicBezTo>
                    <a:pt x="52" y="275"/>
                    <a:pt x="52" y="276"/>
                    <a:pt x="52" y="276"/>
                  </a:cubicBezTo>
                  <a:cubicBezTo>
                    <a:pt x="52" y="276"/>
                    <a:pt x="51" y="276"/>
                    <a:pt x="51" y="276"/>
                  </a:cubicBezTo>
                  <a:cubicBezTo>
                    <a:pt x="51" y="277"/>
                    <a:pt x="51" y="277"/>
                    <a:pt x="51" y="278"/>
                  </a:cubicBezTo>
                  <a:cubicBezTo>
                    <a:pt x="50" y="278"/>
                    <a:pt x="50" y="278"/>
                    <a:pt x="49" y="278"/>
                  </a:cubicBezTo>
                  <a:cubicBezTo>
                    <a:pt x="49" y="278"/>
                    <a:pt x="49" y="279"/>
                    <a:pt x="49" y="279"/>
                  </a:cubicBezTo>
                  <a:cubicBezTo>
                    <a:pt x="49" y="280"/>
                    <a:pt x="49" y="280"/>
                    <a:pt x="49" y="281"/>
                  </a:cubicBezTo>
                  <a:cubicBezTo>
                    <a:pt x="49" y="281"/>
                    <a:pt x="49" y="282"/>
                    <a:pt x="49" y="283"/>
                  </a:cubicBezTo>
                  <a:cubicBezTo>
                    <a:pt x="49" y="283"/>
                    <a:pt x="49" y="284"/>
                    <a:pt x="49" y="284"/>
                  </a:cubicBezTo>
                  <a:cubicBezTo>
                    <a:pt x="49" y="285"/>
                    <a:pt x="49" y="285"/>
                    <a:pt x="49" y="286"/>
                  </a:cubicBezTo>
                  <a:cubicBezTo>
                    <a:pt x="49" y="286"/>
                    <a:pt x="49" y="287"/>
                    <a:pt x="49" y="287"/>
                  </a:cubicBezTo>
                  <a:cubicBezTo>
                    <a:pt x="49" y="288"/>
                    <a:pt x="49" y="288"/>
                    <a:pt x="49" y="289"/>
                  </a:cubicBezTo>
                  <a:cubicBezTo>
                    <a:pt x="48" y="289"/>
                    <a:pt x="48" y="289"/>
                    <a:pt x="47" y="289"/>
                  </a:cubicBezTo>
                  <a:cubicBezTo>
                    <a:pt x="47" y="290"/>
                    <a:pt x="47" y="290"/>
                    <a:pt x="47" y="291"/>
                  </a:cubicBezTo>
                  <a:cubicBezTo>
                    <a:pt x="47" y="291"/>
                    <a:pt x="47" y="292"/>
                    <a:pt x="47" y="292"/>
                  </a:cubicBezTo>
                  <a:cubicBezTo>
                    <a:pt x="47" y="293"/>
                    <a:pt x="47" y="293"/>
                    <a:pt x="47" y="294"/>
                  </a:cubicBezTo>
                  <a:cubicBezTo>
                    <a:pt x="48" y="294"/>
                    <a:pt x="48" y="294"/>
                    <a:pt x="49" y="294"/>
                  </a:cubicBezTo>
                  <a:cubicBezTo>
                    <a:pt x="49" y="294"/>
                    <a:pt x="49" y="295"/>
                    <a:pt x="49" y="295"/>
                  </a:cubicBezTo>
                  <a:cubicBezTo>
                    <a:pt x="49" y="296"/>
                    <a:pt x="49" y="297"/>
                    <a:pt x="49" y="297"/>
                  </a:cubicBezTo>
                  <a:cubicBezTo>
                    <a:pt x="50" y="297"/>
                    <a:pt x="50" y="297"/>
                    <a:pt x="51" y="297"/>
                  </a:cubicBezTo>
                  <a:cubicBezTo>
                    <a:pt x="51" y="297"/>
                    <a:pt x="52" y="297"/>
                    <a:pt x="52" y="297"/>
                  </a:cubicBezTo>
                  <a:cubicBezTo>
                    <a:pt x="52" y="298"/>
                    <a:pt x="52" y="298"/>
                    <a:pt x="52" y="299"/>
                  </a:cubicBezTo>
                  <a:cubicBezTo>
                    <a:pt x="52" y="299"/>
                    <a:pt x="52" y="300"/>
                    <a:pt x="52" y="300"/>
                  </a:cubicBezTo>
                  <a:cubicBezTo>
                    <a:pt x="53" y="300"/>
                    <a:pt x="53" y="300"/>
                    <a:pt x="54" y="300"/>
                  </a:cubicBezTo>
                  <a:cubicBezTo>
                    <a:pt x="54" y="301"/>
                    <a:pt x="54" y="301"/>
                    <a:pt x="54" y="302"/>
                  </a:cubicBezTo>
                  <a:cubicBezTo>
                    <a:pt x="54" y="303"/>
                    <a:pt x="54" y="303"/>
                    <a:pt x="54" y="304"/>
                  </a:cubicBezTo>
                  <a:cubicBezTo>
                    <a:pt x="54" y="304"/>
                    <a:pt x="55" y="304"/>
                    <a:pt x="55" y="304"/>
                  </a:cubicBezTo>
                  <a:cubicBezTo>
                    <a:pt x="55" y="304"/>
                    <a:pt x="55" y="305"/>
                    <a:pt x="55" y="305"/>
                  </a:cubicBezTo>
                  <a:cubicBezTo>
                    <a:pt x="55" y="306"/>
                    <a:pt x="55" y="306"/>
                    <a:pt x="55" y="307"/>
                  </a:cubicBezTo>
                  <a:cubicBezTo>
                    <a:pt x="56" y="307"/>
                    <a:pt x="56" y="307"/>
                    <a:pt x="57" y="307"/>
                  </a:cubicBezTo>
                  <a:cubicBezTo>
                    <a:pt x="57" y="307"/>
                    <a:pt x="57" y="308"/>
                    <a:pt x="57" y="308"/>
                  </a:cubicBezTo>
                  <a:cubicBezTo>
                    <a:pt x="57" y="309"/>
                    <a:pt x="57" y="309"/>
                    <a:pt x="57" y="310"/>
                  </a:cubicBezTo>
                  <a:cubicBezTo>
                    <a:pt x="57" y="310"/>
                    <a:pt x="58" y="310"/>
                    <a:pt x="58" y="310"/>
                  </a:cubicBezTo>
                  <a:cubicBezTo>
                    <a:pt x="58" y="310"/>
                    <a:pt x="58" y="311"/>
                    <a:pt x="58" y="312"/>
                  </a:cubicBezTo>
                  <a:cubicBezTo>
                    <a:pt x="59" y="312"/>
                    <a:pt x="59" y="312"/>
                    <a:pt x="60" y="312"/>
                  </a:cubicBezTo>
                  <a:cubicBezTo>
                    <a:pt x="60" y="312"/>
                    <a:pt x="60" y="313"/>
                    <a:pt x="60" y="313"/>
                  </a:cubicBezTo>
                  <a:cubicBezTo>
                    <a:pt x="60" y="314"/>
                    <a:pt x="60" y="314"/>
                    <a:pt x="60" y="315"/>
                  </a:cubicBezTo>
                  <a:cubicBezTo>
                    <a:pt x="60" y="315"/>
                    <a:pt x="60" y="316"/>
                    <a:pt x="60" y="317"/>
                  </a:cubicBezTo>
                  <a:cubicBezTo>
                    <a:pt x="60" y="317"/>
                    <a:pt x="61" y="317"/>
                    <a:pt x="61" y="317"/>
                  </a:cubicBezTo>
                  <a:cubicBezTo>
                    <a:pt x="61" y="317"/>
                    <a:pt x="61" y="318"/>
                    <a:pt x="61" y="318"/>
                  </a:cubicBezTo>
                  <a:cubicBezTo>
                    <a:pt x="62" y="318"/>
                    <a:pt x="63" y="318"/>
                    <a:pt x="63" y="318"/>
                  </a:cubicBezTo>
                  <a:cubicBezTo>
                    <a:pt x="63" y="319"/>
                    <a:pt x="63" y="319"/>
                    <a:pt x="63" y="320"/>
                  </a:cubicBezTo>
                  <a:cubicBezTo>
                    <a:pt x="63" y="320"/>
                    <a:pt x="63" y="321"/>
                    <a:pt x="63" y="321"/>
                  </a:cubicBezTo>
                  <a:cubicBezTo>
                    <a:pt x="64" y="321"/>
                    <a:pt x="64" y="321"/>
                    <a:pt x="65" y="321"/>
                  </a:cubicBezTo>
                  <a:cubicBezTo>
                    <a:pt x="65" y="322"/>
                    <a:pt x="65" y="322"/>
                    <a:pt x="65" y="323"/>
                  </a:cubicBezTo>
                  <a:cubicBezTo>
                    <a:pt x="65" y="323"/>
                    <a:pt x="66" y="323"/>
                    <a:pt x="66" y="323"/>
                  </a:cubicBezTo>
                  <a:cubicBezTo>
                    <a:pt x="67" y="323"/>
                    <a:pt x="67" y="323"/>
                    <a:pt x="68" y="323"/>
                  </a:cubicBezTo>
                  <a:cubicBezTo>
                    <a:pt x="68" y="323"/>
                    <a:pt x="69" y="323"/>
                    <a:pt x="69" y="323"/>
                  </a:cubicBezTo>
                  <a:cubicBezTo>
                    <a:pt x="69" y="323"/>
                    <a:pt x="69" y="324"/>
                    <a:pt x="69" y="324"/>
                  </a:cubicBezTo>
                  <a:cubicBezTo>
                    <a:pt x="70" y="324"/>
                    <a:pt x="70" y="324"/>
                    <a:pt x="71" y="324"/>
                  </a:cubicBezTo>
                  <a:cubicBezTo>
                    <a:pt x="71" y="324"/>
                    <a:pt x="72" y="324"/>
                    <a:pt x="73" y="324"/>
                  </a:cubicBezTo>
                  <a:cubicBezTo>
                    <a:pt x="73" y="325"/>
                    <a:pt x="73" y="326"/>
                    <a:pt x="73" y="326"/>
                  </a:cubicBezTo>
                  <a:cubicBezTo>
                    <a:pt x="73" y="326"/>
                    <a:pt x="74" y="326"/>
                    <a:pt x="74" y="326"/>
                  </a:cubicBezTo>
                  <a:cubicBezTo>
                    <a:pt x="74" y="327"/>
                    <a:pt x="74" y="327"/>
                    <a:pt x="74" y="328"/>
                  </a:cubicBezTo>
                  <a:cubicBezTo>
                    <a:pt x="75" y="328"/>
                    <a:pt x="75" y="328"/>
                    <a:pt x="76" y="328"/>
                  </a:cubicBezTo>
                  <a:cubicBezTo>
                    <a:pt x="76" y="328"/>
                    <a:pt x="76" y="329"/>
                    <a:pt x="76" y="329"/>
                  </a:cubicBezTo>
                  <a:cubicBezTo>
                    <a:pt x="76" y="329"/>
                    <a:pt x="77" y="329"/>
                    <a:pt x="77" y="329"/>
                  </a:cubicBezTo>
                  <a:cubicBezTo>
                    <a:pt x="77" y="330"/>
                    <a:pt x="77" y="330"/>
                    <a:pt x="77" y="331"/>
                  </a:cubicBezTo>
                  <a:cubicBezTo>
                    <a:pt x="77" y="332"/>
                    <a:pt x="77" y="332"/>
                    <a:pt x="77" y="333"/>
                  </a:cubicBezTo>
                  <a:cubicBezTo>
                    <a:pt x="77" y="333"/>
                    <a:pt x="77" y="334"/>
                    <a:pt x="77" y="334"/>
                  </a:cubicBezTo>
                  <a:cubicBezTo>
                    <a:pt x="77" y="335"/>
                    <a:pt x="77" y="335"/>
                    <a:pt x="77" y="336"/>
                  </a:cubicBezTo>
                  <a:cubicBezTo>
                    <a:pt x="77" y="336"/>
                    <a:pt x="77" y="337"/>
                    <a:pt x="77" y="337"/>
                  </a:cubicBezTo>
                  <a:cubicBezTo>
                    <a:pt x="78" y="337"/>
                    <a:pt x="78" y="337"/>
                    <a:pt x="79" y="337"/>
                  </a:cubicBezTo>
                  <a:cubicBezTo>
                    <a:pt x="79" y="338"/>
                    <a:pt x="79" y="338"/>
                    <a:pt x="79" y="339"/>
                  </a:cubicBezTo>
                  <a:cubicBezTo>
                    <a:pt x="79" y="340"/>
                    <a:pt x="79" y="340"/>
                    <a:pt x="79" y="341"/>
                  </a:cubicBezTo>
                  <a:cubicBezTo>
                    <a:pt x="78" y="341"/>
                    <a:pt x="78" y="341"/>
                    <a:pt x="77" y="341"/>
                  </a:cubicBezTo>
                  <a:cubicBezTo>
                    <a:pt x="77" y="341"/>
                    <a:pt x="77" y="342"/>
                    <a:pt x="77" y="342"/>
                  </a:cubicBezTo>
                  <a:cubicBezTo>
                    <a:pt x="77" y="343"/>
                    <a:pt x="77" y="343"/>
                    <a:pt x="77" y="344"/>
                  </a:cubicBezTo>
                  <a:cubicBezTo>
                    <a:pt x="78" y="344"/>
                    <a:pt x="78" y="344"/>
                    <a:pt x="79" y="344"/>
                  </a:cubicBezTo>
                  <a:cubicBezTo>
                    <a:pt x="79" y="344"/>
                    <a:pt x="79" y="345"/>
                    <a:pt x="79" y="346"/>
                  </a:cubicBezTo>
                  <a:cubicBezTo>
                    <a:pt x="79" y="346"/>
                    <a:pt x="79" y="347"/>
                    <a:pt x="79" y="347"/>
                  </a:cubicBezTo>
                  <a:cubicBezTo>
                    <a:pt x="79" y="348"/>
                    <a:pt x="79" y="348"/>
                    <a:pt x="79" y="349"/>
                  </a:cubicBezTo>
                  <a:cubicBezTo>
                    <a:pt x="78" y="349"/>
                    <a:pt x="78" y="349"/>
                    <a:pt x="77" y="349"/>
                  </a:cubicBezTo>
                  <a:cubicBezTo>
                    <a:pt x="77" y="349"/>
                    <a:pt x="77" y="350"/>
                    <a:pt x="77" y="350"/>
                  </a:cubicBezTo>
                  <a:cubicBezTo>
                    <a:pt x="78" y="350"/>
                    <a:pt x="78" y="350"/>
                    <a:pt x="79" y="350"/>
                  </a:cubicBezTo>
                  <a:cubicBezTo>
                    <a:pt x="79" y="351"/>
                    <a:pt x="79" y="351"/>
                    <a:pt x="79" y="352"/>
                  </a:cubicBezTo>
                  <a:cubicBezTo>
                    <a:pt x="79" y="352"/>
                    <a:pt x="79" y="353"/>
                    <a:pt x="79" y="353"/>
                  </a:cubicBezTo>
                  <a:cubicBezTo>
                    <a:pt x="79" y="354"/>
                    <a:pt x="79" y="355"/>
                    <a:pt x="79" y="355"/>
                  </a:cubicBezTo>
                  <a:cubicBezTo>
                    <a:pt x="79" y="356"/>
                    <a:pt x="79" y="356"/>
                    <a:pt x="79" y="357"/>
                  </a:cubicBezTo>
                  <a:cubicBezTo>
                    <a:pt x="79" y="357"/>
                    <a:pt x="79" y="358"/>
                    <a:pt x="79" y="358"/>
                  </a:cubicBezTo>
                  <a:cubicBezTo>
                    <a:pt x="79" y="359"/>
                    <a:pt x="79" y="359"/>
                    <a:pt x="79" y="360"/>
                  </a:cubicBezTo>
                  <a:cubicBezTo>
                    <a:pt x="79" y="361"/>
                    <a:pt x="79" y="361"/>
                    <a:pt x="79" y="362"/>
                  </a:cubicBezTo>
                  <a:cubicBezTo>
                    <a:pt x="79" y="362"/>
                    <a:pt x="79" y="363"/>
                    <a:pt x="79" y="363"/>
                  </a:cubicBezTo>
                  <a:cubicBezTo>
                    <a:pt x="79" y="364"/>
                    <a:pt x="79" y="364"/>
                    <a:pt x="79" y="365"/>
                  </a:cubicBezTo>
                  <a:cubicBezTo>
                    <a:pt x="79" y="365"/>
                    <a:pt x="79" y="366"/>
                    <a:pt x="79" y="366"/>
                  </a:cubicBezTo>
                  <a:cubicBezTo>
                    <a:pt x="79" y="366"/>
                    <a:pt x="80" y="366"/>
                    <a:pt x="80" y="366"/>
                  </a:cubicBezTo>
                  <a:cubicBezTo>
                    <a:pt x="80" y="367"/>
                    <a:pt x="80" y="367"/>
                    <a:pt x="80" y="368"/>
                  </a:cubicBezTo>
                  <a:cubicBezTo>
                    <a:pt x="80" y="369"/>
                    <a:pt x="80" y="369"/>
                    <a:pt x="80" y="370"/>
                  </a:cubicBezTo>
                  <a:cubicBezTo>
                    <a:pt x="80" y="370"/>
                    <a:pt x="80" y="371"/>
                    <a:pt x="80" y="371"/>
                  </a:cubicBezTo>
                  <a:cubicBezTo>
                    <a:pt x="80" y="372"/>
                    <a:pt x="80" y="372"/>
                    <a:pt x="80" y="373"/>
                  </a:cubicBezTo>
                  <a:cubicBezTo>
                    <a:pt x="80" y="373"/>
                    <a:pt x="80" y="374"/>
                    <a:pt x="80" y="375"/>
                  </a:cubicBezTo>
                  <a:cubicBezTo>
                    <a:pt x="80" y="375"/>
                    <a:pt x="80" y="376"/>
                    <a:pt x="80" y="376"/>
                  </a:cubicBezTo>
                  <a:cubicBezTo>
                    <a:pt x="80" y="376"/>
                    <a:pt x="79" y="376"/>
                    <a:pt x="79" y="376"/>
                  </a:cubicBezTo>
                  <a:cubicBezTo>
                    <a:pt x="79" y="377"/>
                    <a:pt x="79" y="377"/>
                    <a:pt x="79" y="377"/>
                  </a:cubicBezTo>
                  <a:cubicBezTo>
                    <a:pt x="87" y="384"/>
                    <a:pt x="95" y="391"/>
                    <a:pt x="104" y="397"/>
                  </a:cubicBezTo>
                  <a:cubicBezTo>
                    <a:pt x="104" y="396"/>
                    <a:pt x="104" y="396"/>
                    <a:pt x="104" y="395"/>
                  </a:cubicBezTo>
                  <a:cubicBezTo>
                    <a:pt x="103" y="395"/>
                    <a:pt x="103" y="395"/>
                    <a:pt x="102" y="395"/>
                  </a:cubicBezTo>
                  <a:moveTo>
                    <a:pt x="96" y="41"/>
                  </a:moveTo>
                  <a:cubicBezTo>
                    <a:pt x="96" y="41"/>
                    <a:pt x="97" y="41"/>
                    <a:pt x="97" y="41"/>
                  </a:cubicBezTo>
                  <a:cubicBezTo>
                    <a:pt x="97" y="41"/>
                    <a:pt x="97" y="42"/>
                    <a:pt x="97" y="42"/>
                  </a:cubicBezTo>
                  <a:cubicBezTo>
                    <a:pt x="97" y="42"/>
                    <a:pt x="96" y="42"/>
                    <a:pt x="96" y="42"/>
                  </a:cubicBezTo>
                  <a:cubicBezTo>
                    <a:pt x="96" y="42"/>
                    <a:pt x="96" y="41"/>
                    <a:pt x="96" y="41"/>
                  </a:cubicBezTo>
                  <a:moveTo>
                    <a:pt x="105" y="8"/>
                  </a:moveTo>
                  <a:cubicBezTo>
                    <a:pt x="106" y="8"/>
                    <a:pt x="106" y="8"/>
                    <a:pt x="107" y="8"/>
                  </a:cubicBezTo>
                  <a:cubicBezTo>
                    <a:pt x="107" y="8"/>
                    <a:pt x="108" y="8"/>
                    <a:pt x="108" y="8"/>
                  </a:cubicBezTo>
                  <a:cubicBezTo>
                    <a:pt x="109" y="8"/>
                    <a:pt x="110" y="8"/>
                    <a:pt x="110" y="8"/>
                  </a:cubicBezTo>
                  <a:cubicBezTo>
                    <a:pt x="111" y="8"/>
                    <a:pt x="111" y="8"/>
                    <a:pt x="112" y="8"/>
                  </a:cubicBezTo>
                  <a:cubicBezTo>
                    <a:pt x="112" y="8"/>
                    <a:pt x="113" y="8"/>
                    <a:pt x="113" y="8"/>
                  </a:cubicBezTo>
                  <a:cubicBezTo>
                    <a:pt x="113" y="9"/>
                    <a:pt x="113" y="9"/>
                    <a:pt x="113" y="10"/>
                  </a:cubicBezTo>
                  <a:cubicBezTo>
                    <a:pt x="114" y="10"/>
                    <a:pt x="114" y="10"/>
                    <a:pt x="115" y="10"/>
                  </a:cubicBezTo>
                  <a:cubicBezTo>
                    <a:pt x="115" y="11"/>
                    <a:pt x="115" y="11"/>
                    <a:pt x="115" y="12"/>
                  </a:cubicBezTo>
                  <a:cubicBezTo>
                    <a:pt x="115" y="12"/>
                    <a:pt x="116" y="12"/>
                    <a:pt x="116" y="12"/>
                  </a:cubicBezTo>
                  <a:cubicBezTo>
                    <a:pt x="116" y="12"/>
                    <a:pt x="116" y="13"/>
                    <a:pt x="116" y="13"/>
                  </a:cubicBezTo>
                  <a:cubicBezTo>
                    <a:pt x="116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3" y="13"/>
                  </a:cubicBezTo>
                  <a:cubicBezTo>
                    <a:pt x="113" y="13"/>
                    <a:pt x="113" y="12"/>
                    <a:pt x="113" y="12"/>
                  </a:cubicBezTo>
                  <a:cubicBezTo>
                    <a:pt x="113" y="11"/>
                    <a:pt x="113" y="11"/>
                    <a:pt x="113" y="10"/>
                  </a:cubicBezTo>
                  <a:cubicBezTo>
                    <a:pt x="113" y="10"/>
                    <a:pt x="112" y="10"/>
                    <a:pt x="112" y="10"/>
                  </a:cubicBezTo>
                  <a:cubicBezTo>
                    <a:pt x="111" y="10"/>
                    <a:pt x="111" y="10"/>
                    <a:pt x="110" y="10"/>
                  </a:cubicBezTo>
                  <a:cubicBezTo>
                    <a:pt x="110" y="10"/>
                    <a:pt x="109" y="10"/>
                    <a:pt x="108" y="10"/>
                  </a:cubicBezTo>
                  <a:cubicBezTo>
                    <a:pt x="108" y="11"/>
                    <a:pt x="108" y="11"/>
                    <a:pt x="108" y="12"/>
                  </a:cubicBezTo>
                  <a:cubicBezTo>
                    <a:pt x="108" y="12"/>
                    <a:pt x="108" y="13"/>
                    <a:pt x="108" y="13"/>
                  </a:cubicBezTo>
                  <a:cubicBezTo>
                    <a:pt x="109" y="13"/>
                    <a:pt x="110" y="13"/>
                    <a:pt x="110" y="13"/>
                  </a:cubicBezTo>
                  <a:cubicBezTo>
                    <a:pt x="110" y="14"/>
                    <a:pt x="110" y="14"/>
                    <a:pt x="110" y="15"/>
                  </a:cubicBezTo>
                  <a:cubicBezTo>
                    <a:pt x="110" y="15"/>
                    <a:pt x="109" y="15"/>
                    <a:pt x="108" y="15"/>
                  </a:cubicBezTo>
                  <a:cubicBezTo>
                    <a:pt x="108" y="15"/>
                    <a:pt x="107" y="15"/>
                    <a:pt x="107" y="15"/>
                  </a:cubicBezTo>
                  <a:cubicBezTo>
                    <a:pt x="107" y="14"/>
                    <a:pt x="107" y="14"/>
                    <a:pt x="107" y="13"/>
                  </a:cubicBezTo>
                  <a:cubicBezTo>
                    <a:pt x="107" y="13"/>
                    <a:pt x="107" y="12"/>
                    <a:pt x="107" y="12"/>
                  </a:cubicBezTo>
                  <a:cubicBezTo>
                    <a:pt x="107" y="11"/>
                    <a:pt x="107" y="11"/>
                    <a:pt x="107" y="10"/>
                  </a:cubicBezTo>
                  <a:cubicBezTo>
                    <a:pt x="106" y="10"/>
                    <a:pt x="106" y="10"/>
                    <a:pt x="105" y="10"/>
                  </a:cubicBezTo>
                  <a:cubicBezTo>
                    <a:pt x="105" y="9"/>
                    <a:pt x="105" y="9"/>
                    <a:pt x="105" y="8"/>
                  </a:cubicBezTo>
                  <a:moveTo>
                    <a:pt x="69" y="58"/>
                  </a:moveTo>
                  <a:cubicBezTo>
                    <a:pt x="69" y="58"/>
                    <a:pt x="69" y="57"/>
                    <a:pt x="69" y="57"/>
                  </a:cubicBezTo>
                  <a:cubicBezTo>
                    <a:pt x="70" y="57"/>
                    <a:pt x="70" y="57"/>
                    <a:pt x="71" y="57"/>
                  </a:cubicBezTo>
                  <a:cubicBezTo>
                    <a:pt x="71" y="57"/>
                    <a:pt x="72" y="57"/>
                    <a:pt x="73" y="57"/>
                  </a:cubicBezTo>
                  <a:cubicBezTo>
                    <a:pt x="73" y="56"/>
                    <a:pt x="73" y="56"/>
                    <a:pt x="73" y="55"/>
                  </a:cubicBezTo>
                  <a:cubicBezTo>
                    <a:pt x="73" y="55"/>
                    <a:pt x="73" y="54"/>
                    <a:pt x="73" y="53"/>
                  </a:cubicBezTo>
                  <a:cubicBezTo>
                    <a:pt x="73" y="53"/>
                    <a:pt x="74" y="53"/>
                    <a:pt x="74" y="53"/>
                  </a:cubicBezTo>
                  <a:cubicBezTo>
                    <a:pt x="74" y="54"/>
                    <a:pt x="74" y="55"/>
                    <a:pt x="74" y="55"/>
                  </a:cubicBezTo>
                  <a:cubicBezTo>
                    <a:pt x="74" y="56"/>
                    <a:pt x="74" y="56"/>
                    <a:pt x="74" y="57"/>
                  </a:cubicBezTo>
                  <a:cubicBezTo>
                    <a:pt x="74" y="57"/>
                    <a:pt x="74" y="58"/>
                    <a:pt x="74" y="58"/>
                  </a:cubicBezTo>
                  <a:cubicBezTo>
                    <a:pt x="74" y="58"/>
                    <a:pt x="73" y="58"/>
                    <a:pt x="73" y="58"/>
                  </a:cubicBezTo>
                  <a:cubicBezTo>
                    <a:pt x="72" y="58"/>
                    <a:pt x="71" y="58"/>
                    <a:pt x="71" y="58"/>
                  </a:cubicBezTo>
                  <a:cubicBezTo>
                    <a:pt x="71" y="59"/>
                    <a:pt x="71" y="59"/>
                    <a:pt x="71" y="60"/>
                  </a:cubicBezTo>
                  <a:cubicBezTo>
                    <a:pt x="70" y="60"/>
                    <a:pt x="70" y="60"/>
                    <a:pt x="69" y="60"/>
                  </a:cubicBezTo>
                  <a:cubicBezTo>
                    <a:pt x="69" y="59"/>
                    <a:pt x="69" y="59"/>
                    <a:pt x="69" y="58"/>
                  </a:cubicBezTo>
                  <a:moveTo>
                    <a:pt x="54" y="52"/>
                  </a:moveTo>
                  <a:cubicBezTo>
                    <a:pt x="54" y="52"/>
                    <a:pt x="55" y="52"/>
                    <a:pt x="55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7" y="52"/>
                    <a:pt x="57" y="53"/>
                    <a:pt x="57" y="53"/>
                  </a:cubicBezTo>
                  <a:cubicBezTo>
                    <a:pt x="57" y="53"/>
                    <a:pt x="58" y="53"/>
                    <a:pt x="58" y="53"/>
                  </a:cubicBezTo>
                  <a:cubicBezTo>
                    <a:pt x="59" y="53"/>
                    <a:pt x="59" y="53"/>
                    <a:pt x="60" y="53"/>
                  </a:cubicBezTo>
                  <a:cubicBezTo>
                    <a:pt x="60" y="53"/>
                    <a:pt x="61" y="53"/>
                    <a:pt x="61" y="53"/>
                  </a:cubicBezTo>
                  <a:cubicBezTo>
                    <a:pt x="62" y="53"/>
                    <a:pt x="63" y="53"/>
                    <a:pt x="63" y="53"/>
                  </a:cubicBezTo>
                  <a:cubicBezTo>
                    <a:pt x="64" y="53"/>
                    <a:pt x="64" y="53"/>
                    <a:pt x="65" y="53"/>
                  </a:cubicBezTo>
                  <a:cubicBezTo>
                    <a:pt x="65" y="54"/>
                    <a:pt x="65" y="55"/>
                    <a:pt x="65" y="55"/>
                  </a:cubicBezTo>
                  <a:cubicBezTo>
                    <a:pt x="65" y="55"/>
                    <a:pt x="66" y="55"/>
                    <a:pt x="66" y="55"/>
                  </a:cubicBezTo>
                  <a:cubicBezTo>
                    <a:pt x="66" y="56"/>
                    <a:pt x="66" y="56"/>
                    <a:pt x="66" y="57"/>
                  </a:cubicBezTo>
                  <a:cubicBezTo>
                    <a:pt x="66" y="57"/>
                    <a:pt x="65" y="57"/>
                    <a:pt x="65" y="57"/>
                  </a:cubicBezTo>
                  <a:cubicBezTo>
                    <a:pt x="65" y="57"/>
                    <a:pt x="65" y="58"/>
                    <a:pt x="65" y="58"/>
                  </a:cubicBezTo>
                  <a:cubicBezTo>
                    <a:pt x="64" y="58"/>
                    <a:pt x="64" y="58"/>
                    <a:pt x="63" y="58"/>
                  </a:cubicBezTo>
                  <a:cubicBezTo>
                    <a:pt x="63" y="58"/>
                    <a:pt x="62" y="58"/>
                    <a:pt x="61" y="58"/>
                  </a:cubicBezTo>
                  <a:cubicBezTo>
                    <a:pt x="61" y="58"/>
                    <a:pt x="61" y="57"/>
                    <a:pt x="61" y="57"/>
                  </a:cubicBezTo>
                  <a:cubicBezTo>
                    <a:pt x="61" y="57"/>
                    <a:pt x="60" y="57"/>
                    <a:pt x="60" y="57"/>
                  </a:cubicBezTo>
                  <a:cubicBezTo>
                    <a:pt x="59" y="57"/>
                    <a:pt x="59" y="57"/>
                    <a:pt x="58" y="57"/>
                  </a:cubicBezTo>
                  <a:cubicBezTo>
                    <a:pt x="58" y="56"/>
                    <a:pt x="58" y="56"/>
                    <a:pt x="58" y="55"/>
                  </a:cubicBezTo>
                  <a:cubicBezTo>
                    <a:pt x="58" y="55"/>
                    <a:pt x="57" y="55"/>
                    <a:pt x="57" y="55"/>
                  </a:cubicBezTo>
                  <a:cubicBezTo>
                    <a:pt x="56" y="55"/>
                    <a:pt x="56" y="55"/>
                    <a:pt x="55" y="55"/>
                  </a:cubicBezTo>
                  <a:cubicBezTo>
                    <a:pt x="55" y="55"/>
                    <a:pt x="55" y="54"/>
                    <a:pt x="55" y="53"/>
                  </a:cubicBezTo>
                  <a:cubicBezTo>
                    <a:pt x="55" y="53"/>
                    <a:pt x="54" y="53"/>
                    <a:pt x="54" y="53"/>
                  </a:cubicBezTo>
                  <a:cubicBezTo>
                    <a:pt x="54" y="53"/>
                    <a:pt x="54" y="52"/>
                    <a:pt x="54" y="52"/>
                  </a:cubicBezTo>
                  <a:moveTo>
                    <a:pt x="80" y="317"/>
                  </a:moveTo>
                  <a:cubicBezTo>
                    <a:pt x="80" y="317"/>
                    <a:pt x="79" y="317"/>
                    <a:pt x="79" y="317"/>
                  </a:cubicBezTo>
                  <a:cubicBezTo>
                    <a:pt x="79" y="316"/>
                    <a:pt x="79" y="315"/>
                    <a:pt x="79" y="315"/>
                  </a:cubicBezTo>
                  <a:cubicBezTo>
                    <a:pt x="79" y="315"/>
                    <a:pt x="80" y="315"/>
                    <a:pt x="80" y="315"/>
                  </a:cubicBezTo>
                  <a:cubicBezTo>
                    <a:pt x="80" y="315"/>
                    <a:pt x="80" y="316"/>
                    <a:pt x="80" y="317"/>
                  </a:cubicBezTo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93" name="Freeform 41070"/>
            <p:cNvSpPr>
              <a:spLocks/>
            </p:cNvSpPr>
            <p:nvPr/>
          </p:nvSpPr>
          <p:spPr bwMode="auto">
            <a:xfrm>
              <a:off x="4237" y="867"/>
              <a:ext cx="5" cy="2"/>
            </a:xfrm>
            <a:custGeom>
              <a:avLst/>
              <a:gdLst>
                <a:gd name="T0" fmla="*/ 3 w 3"/>
                <a:gd name="T1" fmla="*/ 0 h 1"/>
                <a:gd name="T2" fmla="*/ 0 w 3"/>
                <a:gd name="T3" fmla="*/ 0 h 1"/>
                <a:gd name="T4" fmla="*/ 0 w 3"/>
                <a:gd name="T5" fmla="*/ 2 h 1"/>
                <a:gd name="T6" fmla="*/ 3 w 3"/>
                <a:gd name="T7" fmla="*/ 2 h 1"/>
                <a:gd name="T8" fmla="*/ 5 w 3"/>
                <a:gd name="T9" fmla="*/ 2 h 1"/>
                <a:gd name="T10" fmla="*/ 5 w 3"/>
                <a:gd name="T11" fmla="*/ 0 h 1"/>
                <a:gd name="T12" fmla="*/ 3 w 3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94" name="Freeform 41071"/>
            <p:cNvSpPr>
              <a:spLocks/>
            </p:cNvSpPr>
            <p:nvPr/>
          </p:nvSpPr>
          <p:spPr bwMode="auto">
            <a:xfrm>
              <a:off x="3777" y="881"/>
              <a:ext cx="11" cy="16"/>
            </a:xfrm>
            <a:custGeom>
              <a:avLst/>
              <a:gdLst>
                <a:gd name="T0" fmla="*/ 2 w 6"/>
                <a:gd name="T1" fmla="*/ 14 h 9"/>
                <a:gd name="T2" fmla="*/ 2 w 6"/>
                <a:gd name="T3" fmla="*/ 16 h 9"/>
                <a:gd name="T4" fmla="*/ 6 w 6"/>
                <a:gd name="T5" fmla="*/ 16 h 9"/>
                <a:gd name="T6" fmla="*/ 6 w 6"/>
                <a:gd name="T7" fmla="*/ 14 h 9"/>
                <a:gd name="T8" fmla="*/ 7 w 6"/>
                <a:gd name="T9" fmla="*/ 14 h 9"/>
                <a:gd name="T10" fmla="*/ 7 w 6"/>
                <a:gd name="T11" fmla="*/ 11 h 9"/>
                <a:gd name="T12" fmla="*/ 11 w 6"/>
                <a:gd name="T13" fmla="*/ 11 h 9"/>
                <a:gd name="T14" fmla="*/ 11 w 6"/>
                <a:gd name="T15" fmla="*/ 7 h 9"/>
                <a:gd name="T16" fmla="*/ 11 w 6"/>
                <a:gd name="T17" fmla="*/ 5 h 9"/>
                <a:gd name="T18" fmla="*/ 11 w 6"/>
                <a:gd name="T19" fmla="*/ 2 h 9"/>
                <a:gd name="T20" fmla="*/ 11 w 6"/>
                <a:gd name="T21" fmla="*/ 0 h 9"/>
                <a:gd name="T22" fmla="*/ 0 w 6"/>
                <a:gd name="T23" fmla="*/ 11 h 9"/>
                <a:gd name="T24" fmla="*/ 0 w 6"/>
                <a:gd name="T25" fmla="*/ 14 h 9"/>
                <a:gd name="T26" fmla="*/ 2 w 6"/>
                <a:gd name="T27" fmla="*/ 14 h 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" h="9">
                  <a:moveTo>
                    <a:pt x="1" y="8"/>
                  </a:moveTo>
                  <a:cubicBezTo>
                    <a:pt x="1" y="8"/>
                    <a:pt x="1" y="9"/>
                    <a:pt x="1" y="9"/>
                  </a:cubicBezTo>
                  <a:cubicBezTo>
                    <a:pt x="2" y="9"/>
                    <a:pt x="2" y="9"/>
                    <a:pt x="3" y="9"/>
                  </a:cubicBezTo>
                  <a:cubicBezTo>
                    <a:pt x="3" y="9"/>
                    <a:pt x="3" y="8"/>
                    <a:pt x="3" y="8"/>
                  </a:cubicBezTo>
                  <a:cubicBezTo>
                    <a:pt x="3" y="8"/>
                    <a:pt x="4" y="8"/>
                    <a:pt x="4" y="8"/>
                  </a:cubicBezTo>
                  <a:cubicBezTo>
                    <a:pt x="4" y="7"/>
                    <a:pt x="4" y="7"/>
                    <a:pt x="4" y="6"/>
                  </a:cubicBezTo>
                  <a:cubicBezTo>
                    <a:pt x="5" y="6"/>
                    <a:pt x="5" y="6"/>
                    <a:pt x="6" y="6"/>
                  </a:cubicBezTo>
                  <a:cubicBezTo>
                    <a:pt x="6" y="6"/>
                    <a:pt x="6" y="5"/>
                    <a:pt x="6" y="4"/>
                  </a:cubicBezTo>
                  <a:cubicBezTo>
                    <a:pt x="6" y="4"/>
                    <a:pt x="6" y="3"/>
                    <a:pt x="6" y="3"/>
                  </a:cubicBezTo>
                  <a:cubicBezTo>
                    <a:pt x="6" y="2"/>
                    <a:pt x="6" y="2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2"/>
                    <a:pt x="2" y="4"/>
                    <a:pt x="0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0" y="8"/>
                    <a:pt x="1" y="8"/>
                    <a:pt x="1" y="8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95" name="Freeform 41072"/>
            <p:cNvSpPr>
              <a:spLocks/>
            </p:cNvSpPr>
            <p:nvPr/>
          </p:nvSpPr>
          <p:spPr bwMode="auto">
            <a:xfrm>
              <a:off x="4212" y="869"/>
              <a:ext cx="35" cy="18"/>
            </a:xfrm>
            <a:custGeom>
              <a:avLst/>
              <a:gdLst>
                <a:gd name="T0" fmla="*/ 5 w 20"/>
                <a:gd name="T1" fmla="*/ 18 h 10"/>
                <a:gd name="T2" fmla="*/ 9 w 20"/>
                <a:gd name="T3" fmla="*/ 18 h 10"/>
                <a:gd name="T4" fmla="*/ 9 w 20"/>
                <a:gd name="T5" fmla="*/ 16 h 10"/>
                <a:gd name="T6" fmla="*/ 9 w 20"/>
                <a:gd name="T7" fmla="*/ 14 h 10"/>
                <a:gd name="T8" fmla="*/ 11 w 20"/>
                <a:gd name="T9" fmla="*/ 14 h 10"/>
                <a:gd name="T10" fmla="*/ 11 w 20"/>
                <a:gd name="T11" fmla="*/ 18 h 10"/>
                <a:gd name="T12" fmla="*/ 14 w 20"/>
                <a:gd name="T13" fmla="*/ 18 h 10"/>
                <a:gd name="T14" fmla="*/ 14 w 20"/>
                <a:gd name="T15" fmla="*/ 14 h 10"/>
                <a:gd name="T16" fmla="*/ 16 w 20"/>
                <a:gd name="T17" fmla="*/ 14 h 10"/>
                <a:gd name="T18" fmla="*/ 19 w 20"/>
                <a:gd name="T19" fmla="*/ 14 h 10"/>
                <a:gd name="T20" fmla="*/ 19 w 20"/>
                <a:gd name="T21" fmla="*/ 13 h 10"/>
                <a:gd name="T22" fmla="*/ 21 w 20"/>
                <a:gd name="T23" fmla="*/ 13 h 10"/>
                <a:gd name="T24" fmla="*/ 25 w 20"/>
                <a:gd name="T25" fmla="*/ 13 h 10"/>
                <a:gd name="T26" fmla="*/ 28 w 20"/>
                <a:gd name="T27" fmla="*/ 13 h 10"/>
                <a:gd name="T28" fmla="*/ 28 w 20"/>
                <a:gd name="T29" fmla="*/ 9 h 10"/>
                <a:gd name="T30" fmla="*/ 30 w 20"/>
                <a:gd name="T31" fmla="*/ 9 h 10"/>
                <a:gd name="T32" fmla="*/ 33 w 20"/>
                <a:gd name="T33" fmla="*/ 9 h 10"/>
                <a:gd name="T34" fmla="*/ 35 w 20"/>
                <a:gd name="T35" fmla="*/ 9 h 10"/>
                <a:gd name="T36" fmla="*/ 35 w 20"/>
                <a:gd name="T37" fmla="*/ 7 h 10"/>
                <a:gd name="T38" fmla="*/ 35 w 20"/>
                <a:gd name="T39" fmla="*/ 4 h 10"/>
                <a:gd name="T40" fmla="*/ 35 w 20"/>
                <a:gd name="T41" fmla="*/ 0 h 10"/>
                <a:gd name="T42" fmla="*/ 33 w 20"/>
                <a:gd name="T43" fmla="*/ 0 h 10"/>
                <a:gd name="T44" fmla="*/ 30 w 20"/>
                <a:gd name="T45" fmla="*/ 0 h 10"/>
                <a:gd name="T46" fmla="*/ 30 w 20"/>
                <a:gd name="T47" fmla="*/ 4 h 10"/>
                <a:gd name="T48" fmla="*/ 28 w 20"/>
                <a:gd name="T49" fmla="*/ 4 h 10"/>
                <a:gd name="T50" fmla="*/ 28 w 20"/>
                <a:gd name="T51" fmla="*/ 7 h 10"/>
                <a:gd name="T52" fmla="*/ 25 w 20"/>
                <a:gd name="T53" fmla="*/ 7 h 10"/>
                <a:gd name="T54" fmla="*/ 25 w 20"/>
                <a:gd name="T55" fmla="*/ 4 h 10"/>
                <a:gd name="T56" fmla="*/ 21 w 20"/>
                <a:gd name="T57" fmla="*/ 4 h 10"/>
                <a:gd name="T58" fmla="*/ 19 w 20"/>
                <a:gd name="T59" fmla="*/ 4 h 10"/>
                <a:gd name="T60" fmla="*/ 19 w 20"/>
                <a:gd name="T61" fmla="*/ 7 h 10"/>
                <a:gd name="T62" fmla="*/ 19 w 20"/>
                <a:gd name="T63" fmla="*/ 9 h 10"/>
                <a:gd name="T64" fmla="*/ 16 w 20"/>
                <a:gd name="T65" fmla="*/ 9 h 10"/>
                <a:gd name="T66" fmla="*/ 14 w 20"/>
                <a:gd name="T67" fmla="*/ 9 h 10"/>
                <a:gd name="T68" fmla="*/ 14 w 20"/>
                <a:gd name="T69" fmla="*/ 7 h 10"/>
                <a:gd name="T70" fmla="*/ 14 w 20"/>
                <a:gd name="T71" fmla="*/ 4 h 10"/>
                <a:gd name="T72" fmla="*/ 14 w 20"/>
                <a:gd name="T73" fmla="*/ 0 h 10"/>
                <a:gd name="T74" fmla="*/ 11 w 20"/>
                <a:gd name="T75" fmla="*/ 0 h 10"/>
                <a:gd name="T76" fmla="*/ 9 w 20"/>
                <a:gd name="T77" fmla="*/ 0 h 10"/>
                <a:gd name="T78" fmla="*/ 9 w 20"/>
                <a:gd name="T79" fmla="*/ 4 h 10"/>
                <a:gd name="T80" fmla="*/ 5 w 20"/>
                <a:gd name="T81" fmla="*/ 4 h 10"/>
                <a:gd name="T82" fmla="*/ 5 w 20"/>
                <a:gd name="T83" fmla="*/ 7 h 10"/>
                <a:gd name="T84" fmla="*/ 5 w 20"/>
                <a:gd name="T85" fmla="*/ 9 h 10"/>
                <a:gd name="T86" fmla="*/ 5 w 20"/>
                <a:gd name="T87" fmla="*/ 13 h 10"/>
                <a:gd name="T88" fmla="*/ 2 w 20"/>
                <a:gd name="T89" fmla="*/ 13 h 10"/>
                <a:gd name="T90" fmla="*/ 2 w 20"/>
                <a:gd name="T91" fmla="*/ 14 h 10"/>
                <a:gd name="T92" fmla="*/ 0 w 20"/>
                <a:gd name="T93" fmla="*/ 14 h 10"/>
                <a:gd name="T94" fmla="*/ 0 w 20"/>
                <a:gd name="T95" fmla="*/ 18 h 10"/>
                <a:gd name="T96" fmla="*/ 2 w 20"/>
                <a:gd name="T97" fmla="*/ 18 h 10"/>
                <a:gd name="T98" fmla="*/ 5 w 20"/>
                <a:gd name="T99" fmla="*/ 18 h 1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0" h="10">
                  <a:moveTo>
                    <a:pt x="3" y="10"/>
                  </a:moveTo>
                  <a:cubicBezTo>
                    <a:pt x="4" y="10"/>
                    <a:pt x="4" y="10"/>
                    <a:pt x="5" y="10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9"/>
                    <a:pt x="6" y="9"/>
                    <a:pt x="6" y="10"/>
                  </a:cubicBezTo>
                  <a:cubicBezTo>
                    <a:pt x="7" y="10"/>
                    <a:pt x="7" y="10"/>
                    <a:pt x="8" y="10"/>
                  </a:cubicBezTo>
                  <a:cubicBezTo>
                    <a:pt x="8" y="9"/>
                    <a:pt x="8" y="9"/>
                    <a:pt x="8" y="8"/>
                  </a:cubicBezTo>
                  <a:cubicBezTo>
                    <a:pt x="8" y="8"/>
                    <a:pt x="9" y="8"/>
                    <a:pt x="9" y="8"/>
                  </a:cubicBezTo>
                  <a:cubicBezTo>
                    <a:pt x="10" y="8"/>
                    <a:pt x="10" y="8"/>
                    <a:pt x="11" y="8"/>
                  </a:cubicBezTo>
                  <a:cubicBezTo>
                    <a:pt x="11" y="8"/>
                    <a:pt x="11" y="7"/>
                    <a:pt x="11" y="7"/>
                  </a:cubicBezTo>
                  <a:cubicBezTo>
                    <a:pt x="11" y="7"/>
                    <a:pt x="12" y="7"/>
                    <a:pt x="12" y="7"/>
                  </a:cubicBezTo>
                  <a:cubicBezTo>
                    <a:pt x="13" y="7"/>
                    <a:pt x="14" y="7"/>
                    <a:pt x="14" y="7"/>
                  </a:cubicBezTo>
                  <a:cubicBezTo>
                    <a:pt x="15" y="7"/>
                    <a:pt x="15" y="7"/>
                    <a:pt x="16" y="7"/>
                  </a:cubicBezTo>
                  <a:cubicBezTo>
                    <a:pt x="16" y="6"/>
                    <a:pt x="16" y="6"/>
                    <a:pt x="16" y="5"/>
                  </a:cubicBezTo>
                  <a:cubicBezTo>
                    <a:pt x="16" y="5"/>
                    <a:pt x="17" y="5"/>
                    <a:pt x="17" y="5"/>
                  </a:cubicBezTo>
                  <a:cubicBezTo>
                    <a:pt x="18" y="5"/>
                    <a:pt x="18" y="5"/>
                    <a:pt x="19" y="5"/>
                  </a:cubicBezTo>
                  <a:cubicBezTo>
                    <a:pt x="19" y="5"/>
                    <a:pt x="20" y="5"/>
                    <a:pt x="20" y="5"/>
                  </a:cubicBezTo>
                  <a:cubicBezTo>
                    <a:pt x="20" y="5"/>
                    <a:pt x="20" y="4"/>
                    <a:pt x="20" y="4"/>
                  </a:cubicBezTo>
                  <a:cubicBezTo>
                    <a:pt x="20" y="3"/>
                    <a:pt x="20" y="2"/>
                    <a:pt x="20" y="2"/>
                  </a:cubicBezTo>
                  <a:cubicBezTo>
                    <a:pt x="20" y="1"/>
                    <a:pt x="20" y="1"/>
                    <a:pt x="20" y="0"/>
                  </a:cubicBezTo>
                  <a:cubicBezTo>
                    <a:pt x="20" y="0"/>
                    <a:pt x="19" y="0"/>
                    <a:pt x="19" y="0"/>
                  </a:cubicBezTo>
                  <a:cubicBezTo>
                    <a:pt x="18" y="0"/>
                    <a:pt x="18" y="0"/>
                    <a:pt x="17" y="0"/>
                  </a:cubicBezTo>
                  <a:cubicBezTo>
                    <a:pt x="17" y="1"/>
                    <a:pt x="17" y="1"/>
                    <a:pt x="17" y="2"/>
                  </a:cubicBezTo>
                  <a:cubicBezTo>
                    <a:pt x="17" y="2"/>
                    <a:pt x="16" y="2"/>
                    <a:pt x="16" y="2"/>
                  </a:cubicBezTo>
                  <a:cubicBezTo>
                    <a:pt x="16" y="2"/>
                    <a:pt x="16" y="3"/>
                    <a:pt x="16" y="4"/>
                  </a:cubicBezTo>
                  <a:cubicBezTo>
                    <a:pt x="15" y="4"/>
                    <a:pt x="15" y="4"/>
                    <a:pt x="14" y="4"/>
                  </a:cubicBezTo>
                  <a:cubicBezTo>
                    <a:pt x="14" y="3"/>
                    <a:pt x="14" y="2"/>
                    <a:pt x="14" y="2"/>
                  </a:cubicBezTo>
                  <a:cubicBezTo>
                    <a:pt x="14" y="2"/>
                    <a:pt x="13" y="2"/>
                    <a:pt x="12" y="2"/>
                  </a:cubicBezTo>
                  <a:cubicBezTo>
                    <a:pt x="12" y="2"/>
                    <a:pt x="11" y="2"/>
                    <a:pt x="11" y="2"/>
                  </a:cubicBezTo>
                  <a:cubicBezTo>
                    <a:pt x="11" y="2"/>
                    <a:pt x="11" y="3"/>
                    <a:pt x="11" y="4"/>
                  </a:cubicBezTo>
                  <a:cubicBezTo>
                    <a:pt x="11" y="4"/>
                    <a:pt x="11" y="5"/>
                    <a:pt x="11" y="5"/>
                  </a:cubicBezTo>
                  <a:cubicBezTo>
                    <a:pt x="10" y="5"/>
                    <a:pt x="10" y="5"/>
                    <a:pt x="9" y="5"/>
                  </a:cubicBezTo>
                  <a:cubicBezTo>
                    <a:pt x="9" y="5"/>
                    <a:pt x="8" y="5"/>
                    <a:pt x="8" y="5"/>
                  </a:cubicBezTo>
                  <a:cubicBezTo>
                    <a:pt x="8" y="5"/>
                    <a:pt x="8" y="4"/>
                    <a:pt x="8" y="4"/>
                  </a:cubicBezTo>
                  <a:cubicBezTo>
                    <a:pt x="8" y="3"/>
                    <a:pt x="8" y="2"/>
                    <a:pt x="8" y="2"/>
                  </a:cubicBezTo>
                  <a:cubicBezTo>
                    <a:pt x="8" y="1"/>
                    <a:pt x="8" y="1"/>
                    <a:pt x="8" y="0"/>
                  </a:cubicBezTo>
                  <a:cubicBezTo>
                    <a:pt x="7" y="0"/>
                    <a:pt x="7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5" y="1"/>
                    <a:pt x="5" y="1"/>
                    <a:pt x="5" y="2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3" y="2"/>
                    <a:pt x="3" y="3"/>
                    <a:pt x="3" y="4"/>
                  </a:cubicBezTo>
                  <a:cubicBezTo>
                    <a:pt x="3" y="4"/>
                    <a:pt x="3" y="5"/>
                    <a:pt x="3" y="5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3" y="7"/>
                    <a:pt x="2" y="7"/>
                    <a:pt x="1" y="7"/>
                  </a:cubicBezTo>
                  <a:cubicBezTo>
                    <a:pt x="1" y="7"/>
                    <a:pt x="1" y="8"/>
                    <a:pt x="1" y="8"/>
                  </a:cubicBezTo>
                  <a:cubicBezTo>
                    <a:pt x="1" y="8"/>
                    <a:pt x="0" y="8"/>
                    <a:pt x="0" y="8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0" y="10"/>
                    <a:pt x="1" y="10"/>
                    <a:pt x="1" y="10"/>
                  </a:cubicBezTo>
                  <a:cubicBezTo>
                    <a:pt x="2" y="10"/>
                    <a:pt x="3" y="10"/>
                    <a:pt x="3" y="1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96" name="Freeform 41073"/>
            <p:cNvSpPr>
              <a:spLocks/>
            </p:cNvSpPr>
            <p:nvPr/>
          </p:nvSpPr>
          <p:spPr bwMode="auto">
            <a:xfrm>
              <a:off x="4199" y="881"/>
              <a:ext cx="10" cy="7"/>
            </a:xfrm>
            <a:custGeom>
              <a:avLst/>
              <a:gdLst>
                <a:gd name="T0" fmla="*/ 5 w 6"/>
                <a:gd name="T1" fmla="*/ 7 h 4"/>
                <a:gd name="T2" fmla="*/ 8 w 6"/>
                <a:gd name="T3" fmla="*/ 7 h 4"/>
                <a:gd name="T4" fmla="*/ 10 w 6"/>
                <a:gd name="T5" fmla="*/ 7 h 4"/>
                <a:gd name="T6" fmla="*/ 10 w 6"/>
                <a:gd name="T7" fmla="*/ 5 h 4"/>
                <a:gd name="T8" fmla="*/ 10 w 6"/>
                <a:gd name="T9" fmla="*/ 2 h 4"/>
                <a:gd name="T10" fmla="*/ 10 w 6"/>
                <a:gd name="T11" fmla="*/ 0 h 4"/>
                <a:gd name="T12" fmla="*/ 8 w 6"/>
                <a:gd name="T13" fmla="*/ 0 h 4"/>
                <a:gd name="T14" fmla="*/ 5 w 6"/>
                <a:gd name="T15" fmla="*/ 0 h 4"/>
                <a:gd name="T16" fmla="*/ 3 w 6"/>
                <a:gd name="T17" fmla="*/ 0 h 4"/>
                <a:gd name="T18" fmla="*/ 0 w 6"/>
                <a:gd name="T19" fmla="*/ 0 h 4"/>
                <a:gd name="T20" fmla="*/ 0 w 6"/>
                <a:gd name="T21" fmla="*/ 2 h 4"/>
                <a:gd name="T22" fmla="*/ 0 w 6"/>
                <a:gd name="T23" fmla="*/ 5 h 4"/>
                <a:gd name="T24" fmla="*/ 0 w 6"/>
                <a:gd name="T25" fmla="*/ 7 h 4"/>
                <a:gd name="T26" fmla="*/ 3 w 6"/>
                <a:gd name="T27" fmla="*/ 7 h 4"/>
                <a:gd name="T28" fmla="*/ 5 w 6"/>
                <a:gd name="T29" fmla="*/ 7 h 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" h="4">
                  <a:moveTo>
                    <a:pt x="3" y="4"/>
                  </a:moveTo>
                  <a:cubicBezTo>
                    <a:pt x="4" y="4"/>
                    <a:pt x="4" y="4"/>
                    <a:pt x="5" y="4"/>
                  </a:cubicBezTo>
                  <a:cubicBezTo>
                    <a:pt x="5" y="4"/>
                    <a:pt x="6" y="4"/>
                    <a:pt x="6" y="4"/>
                  </a:cubicBezTo>
                  <a:cubicBezTo>
                    <a:pt x="6" y="4"/>
                    <a:pt x="6" y="3"/>
                    <a:pt x="6" y="3"/>
                  </a:cubicBezTo>
                  <a:cubicBezTo>
                    <a:pt x="6" y="2"/>
                    <a:pt x="6" y="2"/>
                    <a:pt x="6" y="1"/>
                  </a:cubicBezTo>
                  <a:cubicBezTo>
                    <a:pt x="6" y="1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97" name="Freeform 41074"/>
            <p:cNvSpPr>
              <a:spLocks/>
            </p:cNvSpPr>
            <p:nvPr/>
          </p:nvSpPr>
          <p:spPr bwMode="auto">
            <a:xfrm>
              <a:off x="4152" y="888"/>
              <a:ext cx="6" cy="7"/>
            </a:xfrm>
            <a:custGeom>
              <a:avLst/>
              <a:gdLst>
                <a:gd name="T0" fmla="*/ 6 w 4"/>
                <a:gd name="T1" fmla="*/ 7 h 4"/>
                <a:gd name="T2" fmla="*/ 6 w 4"/>
                <a:gd name="T3" fmla="*/ 4 h 4"/>
                <a:gd name="T4" fmla="*/ 6 w 4"/>
                <a:gd name="T5" fmla="*/ 0 h 4"/>
                <a:gd name="T6" fmla="*/ 3 w 4"/>
                <a:gd name="T7" fmla="*/ 0 h 4"/>
                <a:gd name="T8" fmla="*/ 3 w 4"/>
                <a:gd name="T9" fmla="*/ 4 h 4"/>
                <a:gd name="T10" fmla="*/ 0 w 4"/>
                <a:gd name="T11" fmla="*/ 4 h 4"/>
                <a:gd name="T12" fmla="*/ 0 w 4"/>
                <a:gd name="T13" fmla="*/ 7 h 4"/>
                <a:gd name="T14" fmla="*/ 3 w 4"/>
                <a:gd name="T15" fmla="*/ 7 h 4"/>
                <a:gd name="T16" fmla="*/ 6 w 4"/>
                <a:gd name="T17" fmla="*/ 7 h 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" h="4">
                  <a:moveTo>
                    <a:pt x="4" y="4"/>
                  </a:moveTo>
                  <a:cubicBezTo>
                    <a:pt x="4" y="3"/>
                    <a:pt x="4" y="3"/>
                    <a:pt x="4" y="2"/>
                  </a:cubicBezTo>
                  <a:cubicBezTo>
                    <a:pt x="4" y="2"/>
                    <a:pt x="4" y="1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2"/>
                    <a:pt x="1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2" y="4"/>
                    <a:pt x="2" y="4"/>
                  </a:cubicBezTo>
                  <a:cubicBezTo>
                    <a:pt x="3" y="4"/>
                    <a:pt x="3" y="4"/>
                    <a:pt x="4" y="4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98" name="Freeform 41075"/>
            <p:cNvSpPr>
              <a:spLocks/>
            </p:cNvSpPr>
            <p:nvPr/>
          </p:nvSpPr>
          <p:spPr bwMode="auto">
            <a:xfrm>
              <a:off x="3784" y="892"/>
              <a:ext cx="12" cy="8"/>
            </a:xfrm>
            <a:custGeom>
              <a:avLst/>
              <a:gdLst>
                <a:gd name="T0" fmla="*/ 0 w 7"/>
                <a:gd name="T1" fmla="*/ 3 h 5"/>
                <a:gd name="T2" fmla="*/ 0 w 7"/>
                <a:gd name="T3" fmla="*/ 5 h 5"/>
                <a:gd name="T4" fmla="*/ 0 w 7"/>
                <a:gd name="T5" fmla="*/ 8 h 5"/>
                <a:gd name="T6" fmla="*/ 3 w 7"/>
                <a:gd name="T7" fmla="*/ 8 h 5"/>
                <a:gd name="T8" fmla="*/ 5 w 7"/>
                <a:gd name="T9" fmla="*/ 8 h 5"/>
                <a:gd name="T10" fmla="*/ 9 w 7"/>
                <a:gd name="T11" fmla="*/ 8 h 5"/>
                <a:gd name="T12" fmla="*/ 12 w 7"/>
                <a:gd name="T13" fmla="*/ 8 h 5"/>
                <a:gd name="T14" fmla="*/ 12 w 7"/>
                <a:gd name="T15" fmla="*/ 5 h 5"/>
                <a:gd name="T16" fmla="*/ 12 w 7"/>
                <a:gd name="T17" fmla="*/ 3 h 5"/>
                <a:gd name="T18" fmla="*/ 9 w 7"/>
                <a:gd name="T19" fmla="*/ 3 h 5"/>
                <a:gd name="T20" fmla="*/ 9 w 7"/>
                <a:gd name="T21" fmla="*/ 0 h 5"/>
                <a:gd name="T22" fmla="*/ 5 w 7"/>
                <a:gd name="T23" fmla="*/ 0 h 5"/>
                <a:gd name="T24" fmla="*/ 3 w 7"/>
                <a:gd name="T25" fmla="*/ 0 h 5"/>
                <a:gd name="T26" fmla="*/ 3 w 7"/>
                <a:gd name="T27" fmla="*/ 3 h 5"/>
                <a:gd name="T28" fmla="*/ 0 w 7"/>
                <a:gd name="T29" fmla="*/ 3 h 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" h="5">
                  <a:moveTo>
                    <a:pt x="0" y="2"/>
                  </a:moveTo>
                  <a:cubicBezTo>
                    <a:pt x="0" y="2"/>
                    <a:pt x="0" y="3"/>
                    <a:pt x="0" y="3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4" y="5"/>
                    <a:pt x="4" y="5"/>
                    <a:pt x="5" y="5"/>
                  </a:cubicBezTo>
                  <a:cubicBezTo>
                    <a:pt x="5" y="5"/>
                    <a:pt x="6" y="5"/>
                    <a:pt x="7" y="5"/>
                  </a:cubicBezTo>
                  <a:cubicBezTo>
                    <a:pt x="7" y="4"/>
                    <a:pt x="7" y="4"/>
                    <a:pt x="7" y="3"/>
                  </a:cubicBezTo>
                  <a:cubicBezTo>
                    <a:pt x="7" y="3"/>
                    <a:pt x="7" y="2"/>
                    <a:pt x="7" y="2"/>
                  </a:cubicBezTo>
                  <a:cubicBezTo>
                    <a:pt x="6" y="2"/>
                    <a:pt x="5" y="2"/>
                    <a:pt x="5" y="2"/>
                  </a:cubicBezTo>
                  <a:cubicBezTo>
                    <a:pt x="5" y="1"/>
                    <a:pt x="5" y="1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1" y="2"/>
                    <a:pt x="1" y="2"/>
                    <a:pt x="0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99" name="Freeform 41076"/>
            <p:cNvSpPr>
              <a:spLocks/>
            </p:cNvSpPr>
            <p:nvPr/>
          </p:nvSpPr>
          <p:spPr bwMode="auto">
            <a:xfrm>
              <a:off x="4145" y="900"/>
              <a:ext cx="5" cy="6"/>
            </a:xfrm>
            <a:custGeom>
              <a:avLst/>
              <a:gdLst>
                <a:gd name="T0" fmla="*/ 0 w 3"/>
                <a:gd name="T1" fmla="*/ 6 h 3"/>
                <a:gd name="T2" fmla="*/ 2 w 3"/>
                <a:gd name="T3" fmla="*/ 6 h 3"/>
                <a:gd name="T4" fmla="*/ 5 w 3"/>
                <a:gd name="T5" fmla="*/ 6 h 3"/>
                <a:gd name="T6" fmla="*/ 5 w 3"/>
                <a:gd name="T7" fmla="*/ 4 h 3"/>
                <a:gd name="T8" fmla="*/ 5 w 3"/>
                <a:gd name="T9" fmla="*/ 0 h 3"/>
                <a:gd name="T10" fmla="*/ 2 w 3"/>
                <a:gd name="T11" fmla="*/ 0 h 3"/>
                <a:gd name="T12" fmla="*/ 2 w 3"/>
                <a:gd name="T13" fmla="*/ 4 h 3"/>
                <a:gd name="T14" fmla="*/ 0 w 3"/>
                <a:gd name="T15" fmla="*/ 4 h 3"/>
                <a:gd name="T16" fmla="*/ 0 w 3"/>
                <a:gd name="T17" fmla="*/ 6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2" y="3"/>
                    <a:pt x="3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00" name="Freeform 41077"/>
            <p:cNvSpPr>
              <a:spLocks/>
            </p:cNvSpPr>
            <p:nvPr/>
          </p:nvSpPr>
          <p:spPr bwMode="auto">
            <a:xfrm>
              <a:off x="4308" y="904"/>
              <a:ext cx="7" cy="7"/>
            </a:xfrm>
            <a:custGeom>
              <a:avLst/>
              <a:gdLst>
                <a:gd name="T0" fmla="*/ 2 w 4"/>
                <a:gd name="T1" fmla="*/ 5 h 4"/>
                <a:gd name="T2" fmla="*/ 2 w 4"/>
                <a:gd name="T3" fmla="*/ 7 h 4"/>
                <a:gd name="T4" fmla="*/ 5 w 4"/>
                <a:gd name="T5" fmla="*/ 7 h 4"/>
                <a:gd name="T6" fmla="*/ 7 w 4"/>
                <a:gd name="T7" fmla="*/ 7 h 4"/>
                <a:gd name="T8" fmla="*/ 7 w 4"/>
                <a:gd name="T9" fmla="*/ 5 h 4"/>
                <a:gd name="T10" fmla="*/ 5 w 4"/>
                <a:gd name="T11" fmla="*/ 5 h 4"/>
                <a:gd name="T12" fmla="*/ 5 w 4"/>
                <a:gd name="T13" fmla="*/ 2 h 4"/>
                <a:gd name="T14" fmla="*/ 5 w 4"/>
                <a:gd name="T15" fmla="*/ 0 h 4"/>
                <a:gd name="T16" fmla="*/ 2 w 4"/>
                <a:gd name="T17" fmla="*/ 0 h 4"/>
                <a:gd name="T18" fmla="*/ 0 w 4"/>
                <a:gd name="T19" fmla="*/ 0 h 4"/>
                <a:gd name="T20" fmla="*/ 0 w 4"/>
                <a:gd name="T21" fmla="*/ 2 h 4"/>
                <a:gd name="T22" fmla="*/ 2 w 4"/>
                <a:gd name="T23" fmla="*/ 2 h 4"/>
                <a:gd name="T24" fmla="*/ 2 w 4"/>
                <a:gd name="T25" fmla="*/ 5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3"/>
                  </a:moveTo>
                  <a:cubicBezTo>
                    <a:pt x="1" y="3"/>
                    <a:pt x="1" y="4"/>
                    <a:pt x="1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4"/>
                    <a:pt x="4" y="4"/>
                    <a:pt x="4" y="4"/>
                  </a:cubicBezTo>
                  <a:cubicBezTo>
                    <a:pt x="4" y="4"/>
                    <a:pt x="4" y="3"/>
                    <a:pt x="4" y="3"/>
                  </a:cubicBezTo>
                  <a:cubicBezTo>
                    <a:pt x="4" y="3"/>
                    <a:pt x="3" y="3"/>
                    <a:pt x="3" y="3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2"/>
                    <a:pt x="1" y="2"/>
                    <a:pt x="1" y="3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01" name="Freeform 41078"/>
            <p:cNvSpPr>
              <a:spLocks/>
            </p:cNvSpPr>
            <p:nvPr/>
          </p:nvSpPr>
          <p:spPr bwMode="auto">
            <a:xfrm>
              <a:off x="4098" y="888"/>
              <a:ext cx="47" cy="35"/>
            </a:xfrm>
            <a:custGeom>
              <a:avLst/>
              <a:gdLst>
                <a:gd name="T0" fmla="*/ 5 w 27"/>
                <a:gd name="T1" fmla="*/ 23 h 20"/>
                <a:gd name="T2" fmla="*/ 5 w 27"/>
                <a:gd name="T3" fmla="*/ 30 h 20"/>
                <a:gd name="T4" fmla="*/ 10 w 27"/>
                <a:gd name="T5" fmla="*/ 30 h 20"/>
                <a:gd name="T6" fmla="*/ 14 w 27"/>
                <a:gd name="T7" fmla="*/ 32 h 20"/>
                <a:gd name="T8" fmla="*/ 17 w 27"/>
                <a:gd name="T9" fmla="*/ 35 h 20"/>
                <a:gd name="T10" fmla="*/ 19 w 27"/>
                <a:gd name="T11" fmla="*/ 32 h 20"/>
                <a:gd name="T12" fmla="*/ 23 w 27"/>
                <a:gd name="T13" fmla="*/ 30 h 20"/>
                <a:gd name="T14" fmla="*/ 24 w 27"/>
                <a:gd name="T15" fmla="*/ 26 h 20"/>
                <a:gd name="T16" fmla="*/ 28 w 27"/>
                <a:gd name="T17" fmla="*/ 23 h 20"/>
                <a:gd name="T18" fmla="*/ 30 w 27"/>
                <a:gd name="T19" fmla="*/ 26 h 20"/>
                <a:gd name="T20" fmla="*/ 33 w 27"/>
                <a:gd name="T21" fmla="*/ 30 h 20"/>
                <a:gd name="T22" fmla="*/ 38 w 27"/>
                <a:gd name="T23" fmla="*/ 30 h 20"/>
                <a:gd name="T24" fmla="*/ 38 w 27"/>
                <a:gd name="T25" fmla="*/ 23 h 20"/>
                <a:gd name="T26" fmla="*/ 37 w 27"/>
                <a:gd name="T27" fmla="*/ 21 h 20"/>
                <a:gd name="T28" fmla="*/ 33 w 27"/>
                <a:gd name="T29" fmla="*/ 18 h 20"/>
                <a:gd name="T30" fmla="*/ 30 w 27"/>
                <a:gd name="T31" fmla="*/ 16 h 20"/>
                <a:gd name="T32" fmla="*/ 37 w 27"/>
                <a:gd name="T33" fmla="*/ 16 h 20"/>
                <a:gd name="T34" fmla="*/ 42 w 27"/>
                <a:gd name="T35" fmla="*/ 16 h 20"/>
                <a:gd name="T36" fmla="*/ 44 w 27"/>
                <a:gd name="T37" fmla="*/ 12 h 20"/>
                <a:gd name="T38" fmla="*/ 47 w 27"/>
                <a:gd name="T39" fmla="*/ 9 h 20"/>
                <a:gd name="T40" fmla="*/ 44 w 27"/>
                <a:gd name="T41" fmla="*/ 7 h 20"/>
                <a:gd name="T42" fmla="*/ 42 w 27"/>
                <a:gd name="T43" fmla="*/ 4 h 20"/>
                <a:gd name="T44" fmla="*/ 37 w 27"/>
                <a:gd name="T45" fmla="*/ 4 h 20"/>
                <a:gd name="T46" fmla="*/ 30 w 27"/>
                <a:gd name="T47" fmla="*/ 4 h 20"/>
                <a:gd name="T48" fmla="*/ 28 w 27"/>
                <a:gd name="T49" fmla="*/ 0 h 20"/>
                <a:gd name="T50" fmla="*/ 24 w 27"/>
                <a:gd name="T51" fmla="*/ 4 h 20"/>
                <a:gd name="T52" fmla="*/ 23 w 27"/>
                <a:gd name="T53" fmla="*/ 7 h 20"/>
                <a:gd name="T54" fmla="*/ 19 w 27"/>
                <a:gd name="T55" fmla="*/ 9 h 20"/>
                <a:gd name="T56" fmla="*/ 14 w 27"/>
                <a:gd name="T57" fmla="*/ 9 h 20"/>
                <a:gd name="T58" fmla="*/ 10 w 27"/>
                <a:gd name="T59" fmla="*/ 12 h 20"/>
                <a:gd name="T60" fmla="*/ 5 w 27"/>
                <a:gd name="T61" fmla="*/ 12 h 20"/>
                <a:gd name="T62" fmla="*/ 3 w 27"/>
                <a:gd name="T63" fmla="*/ 16 h 20"/>
                <a:gd name="T64" fmla="*/ 0 w 27"/>
                <a:gd name="T65" fmla="*/ 18 h 20"/>
                <a:gd name="T66" fmla="*/ 3 w 27"/>
                <a:gd name="T67" fmla="*/ 21 h 2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7" h="20">
                  <a:moveTo>
                    <a:pt x="2" y="13"/>
                  </a:moveTo>
                  <a:cubicBezTo>
                    <a:pt x="2" y="13"/>
                    <a:pt x="3" y="13"/>
                    <a:pt x="3" y="13"/>
                  </a:cubicBezTo>
                  <a:cubicBezTo>
                    <a:pt x="3" y="14"/>
                    <a:pt x="3" y="14"/>
                    <a:pt x="3" y="15"/>
                  </a:cubicBezTo>
                  <a:cubicBezTo>
                    <a:pt x="3" y="16"/>
                    <a:pt x="3" y="16"/>
                    <a:pt x="3" y="17"/>
                  </a:cubicBezTo>
                  <a:cubicBezTo>
                    <a:pt x="4" y="17"/>
                    <a:pt x="4" y="17"/>
                    <a:pt x="5" y="17"/>
                  </a:cubicBezTo>
                  <a:cubicBezTo>
                    <a:pt x="5" y="17"/>
                    <a:pt x="6" y="17"/>
                    <a:pt x="6" y="17"/>
                  </a:cubicBezTo>
                  <a:cubicBezTo>
                    <a:pt x="6" y="17"/>
                    <a:pt x="6" y="18"/>
                    <a:pt x="6" y="18"/>
                  </a:cubicBezTo>
                  <a:cubicBezTo>
                    <a:pt x="7" y="18"/>
                    <a:pt x="7" y="18"/>
                    <a:pt x="8" y="18"/>
                  </a:cubicBezTo>
                  <a:cubicBezTo>
                    <a:pt x="8" y="19"/>
                    <a:pt x="8" y="19"/>
                    <a:pt x="8" y="20"/>
                  </a:cubicBezTo>
                  <a:cubicBezTo>
                    <a:pt x="9" y="20"/>
                    <a:pt x="9" y="20"/>
                    <a:pt x="10" y="20"/>
                  </a:cubicBezTo>
                  <a:cubicBezTo>
                    <a:pt x="10" y="20"/>
                    <a:pt x="11" y="20"/>
                    <a:pt x="11" y="20"/>
                  </a:cubicBezTo>
                  <a:cubicBezTo>
                    <a:pt x="11" y="19"/>
                    <a:pt x="11" y="19"/>
                    <a:pt x="11" y="18"/>
                  </a:cubicBezTo>
                  <a:cubicBezTo>
                    <a:pt x="11" y="18"/>
                    <a:pt x="11" y="17"/>
                    <a:pt x="11" y="17"/>
                  </a:cubicBezTo>
                  <a:cubicBezTo>
                    <a:pt x="12" y="17"/>
                    <a:pt x="12" y="17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14" y="14"/>
                    <a:pt x="14" y="14"/>
                    <a:pt x="14" y="13"/>
                  </a:cubicBezTo>
                  <a:cubicBezTo>
                    <a:pt x="15" y="13"/>
                    <a:pt x="15" y="13"/>
                    <a:pt x="16" y="13"/>
                  </a:cubicBezTo>
                  <a:cubicBezTo>
                    <a:pt x="16" y="13"/>
                    <a:pt x="17" y="13"/>
                    <a:pt x="17" y="13"/>
                  </a:cubicBezTo>
                  <a:cubicBezTo>
                    <a:pt x="17" y="14"/>
                    <a:pt x="17" y="14"/>
                    <a:pt x="17" y="15"/>
                  </a:cubicBezTo>
                  <a:cubicBezTo>
                    <a:pt x="17" y="16"/>
                    <a:pt x="17" y="16"/>
                    <a:pt x="17" y="17"/>
                  </a:cubicBezTo>
                  <a:cubicBezTo>
                    <a:pt x="18" y="17"/>
                    <a:pt x="18" y="17"/>
                    <a:pt x="19" y="17"/>
                  </a:cubicBezTo>
                  <a:cubicBezTo>
                    <a:pt x="20" y="17"/>
                    <a:pt x="20" y="17"/>
                    <a:pt x="21" y="17"/>
                  </a:cubicBezTo>
                  <a:cubicBezTo>
                    <a:pt x="21" y="17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4"/>
                    <a:pt x="22" y="14"/>
                    <a:pt x="22" y="13"/>
                  </a:cubicBezTo>
                  <a:cubicBezTo>
                    <a:pt x="22" y="13"/>
                    <a:pt x="21" y="13"/>
                    <a:pt x="21" y="13"/>
                  </a:cubicBezTo>
                  <a:cubicBezTo>
                    <a:pt x="21" y="13"/>
                    <a:pt x="21" y="12"/>
                    <a:pt x="21" y="12"/>
                  </a:cubicBezTo>
                  <a:cubicBezTo>
                    <a:pt x="20" y="12"/>
                    <a:pt x="20" y="12"/>
                    <a:pt x="19" y="12"/>
                  </a:cubicBezTo>
                  <a:cubicBezTo>
                    <a:pt x="19" y="11"/>
                    <a:pt x="19" y="11"/>
                    <a:pt x="19" y="10"/>
                  </a:cubicBezTo>
                  <a:cubicBezTo>
                    <a:pt x="18" y="10"/>
                    <a:pt x="18" y="10"/>
                    <a:pt x="17" y="10"/>
                  </a:cubicBezTo>
                  <a:cubicBezTo>
                    <a:pt x="17" y="10"/>
                    <a:pt x="17" y="9"/>
                    <a:pt x="17" y="9"/>
                  </a:cubicBezTo>
                  <a:cubicBezTo>
                    <a:pt x="18" y="9"/>
                    <a:pt x="18" y="9"/>
                    <a:pt x="19" y="9"/>
                  </a:cubicBezTo>
                  <a:cubicBezTo>
                    <a:pt x="20" y="9"/>
                    <a:pt x="20" y="9"/>
                    <a:pt x="21" y="9"/>
                  </a:cubicBezTo>
                  <a:cubicBezTo>
                    <a:pt x="21" y="9"/>
                    <a:pt x="22" y="9"/>
                    <a:pt x="22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4" y="9"/>
                    <a:pt x="25" y="9"/>
                    <a:pt x="25" y="9"/>
                  </a:cubicBezTo>
                  <a:cubicBezTo>
                    <a:pt x="25" y="8"/>
                    <a:pt x="25" y="8"/>
                    <a:pt x="25" y="7"/>
                  </a:cubicBezTo>
                  <a:cubicBezTo>
                    <a:pt x="26" y="7"/>
                    <a:pt x="26" y="7"/>
                    <a:pt x="27" y="7"/>
                  </a:cubicBezTo>
                  <a:cubicBezTo>
                    <a:pt x="27" y="6"/>
                    <a:pt x="27" y="6"/>
                    <a:pt x="27" y="5"/>
                  </a:cubicBezTo>
                  <a:cubicBezTo>
                    <a:pt x="27" y="5"/>
                    <a:pt x="27" y="4"/>
                    <a:pt x="27" y="4"/>
                  </a:cubicBezTo>
                  <a:cubicBezTo>
                    <a:pt x="26" y="4"/>
                    <a:pt x="26" y="4"/>
                    <a:pt x="25" y="4"/>
                  </a:cubicBezTo>
                  <a:cubicBezTo>
                    <a:pt x="25" y="3"/>
                    <a:pt x="25" y="3"/>
                    <a:pt x="25" y="2"/>
                  </a:cubicBezTo>
                  <a:cubicBezTo>
                    <a:pt x="25" y="2"/>
                    <a:pt x="24" y="2"/>
                    <a:pt x="24" y="2"/>
                  </a:cubicBezTo>
                  <a:cubicBezTo>
                    <a:pt x="23" y="2"/>
                    <a:pt x="23" y="2"/>
                    <a:pt x="22" y="2"/>
                  </a:cubicBezTo>
                  <a:cubicBezTo>
                    <a:pt x="22" y="2"/>
                    <a:pt x="21" y="2"/>
                    <a:pt x="21" y="2"/>
                  </a:cubicBezTo>
                  <a:cubicBezTo>
                    <a:pt x="20" y="2"/>
                    <a:pt x="20" y="2"/>
                    <a:pt x="19" y="2"/>
                  </a:cubicBezTo>
                  <a:cubicBezTo>
                    <a:pt x="18" y="2"/>
                    <a:pt x="18" y="2"/>
                    <a:pt x="17" y="2"/>
                  </a:cubicBezTo>
                  <a:cubicBezTo>
                    <a:pt x="17" y="2"/>
                    <a:pt x="16" y="2"/>
                    <a:pt x="16" y="2"/>
                  </a:cubicBezTo>
                  <a:cubicBezTo>
                    <a:pt x="16" y="2"/>
                    <a:pt x="16" y="1"/>
                    <a:pt x="16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1"/>
                    <a:pt x="14" y="2"/>
                    <a:pt x="14" y="2"/>
                  </a:cubicBezTo>
                  <a:cubicBezTo>
                    <a:pt x="14" y="2"/>
                    <a:pt x="13" y="2"/>
                    <a:pt x="13" y="2"/>
                  </a:cubicBezTo>
                  <a:cubicBezTo>
                    <a:pt x="13" y="3"/>
                    <a:pt x="13" y="3"/>
                    <a:pt x="13" y="4"/>
                  </a:cubicBezTo>
                  <a:cubicBezTo>
                    <a:pt x="12" y="4"/>
                    <a:pt x="12" y="4"/>
                    <a:pt x="11" y="4"/>
                  </a:cubicBezTo>
                  <a:cubicBezTo>
                    <a:pt x="11" y="4"/>
                    <a:pt x="11" y="5"/>
                    <a:pt x="11" y="5"/>
                  </a:cubicBezTo>
                  <a:cubicBezTo>
                    <a:pt x="11" y="5"/>
                    <a:pt x="10" y="5"/>
                    <a:pt x="10" y="5"/>
                  </a:cubicBezTo>
                  <a:cubicBezTo>
                    <a:pt x="9" y="5"/>
                    <a:pt x="9" y="5"/>
                    <a:pt x="8" y="5"/>
                  </a:cubicBezTo>
                  <a:cubicBezTo>
                    <a:pt x="8" y="6"/>
                    <a:pt x="8" y="6"/>
                    <a:pt x="8" y="7"/>
                  </a:cubicBezTo>
                  <a:cubicBezTo>
                    <a:pt x="7" y="7"/>
                    <a:pt x="7" y="7"/>
                    <a:pt x="6" y="7"/>
                  </a:cubicBezTo>
                  <a:cubicBezTo>
                    <a:pt x="6" y="7"/>
                    <a:pt x="5" y="7"/>
                    <a:pt x="5" y="7"/>
                  </a:cubicBezTo>
                  <a:cubicBezTo>
                    <a:pt x="4" y="7"/>
                    <a:pt x="4" y="7"/>
                    <a:pt x="3" y="7"/>
                  </a:cubicBezTo>
                  <a:cubicBezTo>
                    <a:pt x="3" y="7"/>
                    <a:pt x="2" y="7"/>
                    <a:pt x="2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1" y="9"/>
                    <a:pt x="1" y="9"/>
                    <a:pt x="0" y="9"/>
                  </a:cubicBezTo>
                  <a:cubicBezTo>
                    <a:pt x="0" y="9"/>
                    <a:pt x="0" y="10"/>
                    <a:pt x="0" y="10"/>
                  </a:cubicBezTo>
                  <a:cubicBezTo>
                    <a:pt x="0" y="11"/>
                    <a:pt x="0" y="11"/>
                    <a:pt x="0" y="12"/>
                  </a:cubicBezTo>
                  <a:cubicBezTo>
                    <a:pt x="1" y="12"/>
                    <a:pt x="1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02" name="Freeform 41079"/>
            <p:cNvSpPr>
              <a:spLocks/>
            </p:cNvSpPr>
            <p:nvPr/>
          </p:nvSpPr>
          <p:spPr bwMode="auto">
            <a:xfrm>
              <a:off x="3760" y="900"/>
              <a:ext cx="22" cy="23"/>
            </a:xfrm>
            <a:custGeom>
              <a:avLst/>
              <a:gdLst>
                <a:gd name="T0" fmla="*/ 0 w 13"/>
                <a:gd name="T1" fmla="*/ 11 h 13"/>
                <a:gd name="T2" fmla="*/ 2 w 13"/>
                <a:gd name="T3" fmla="*/ 11 h 13"/>
                <a:gd name="T4" fmla="*/ 2 w 13"/>
                <a:gd name="T5" fmla="*/ 11 h 13"/>
                <a:gd name="T6" fmla="*/ 3 w 13"/>
                <a:gd name="T7" fmla="*/ 11 h 13"/>
                <a:gd name="T8" fmla="*/ 3 w 13"/>
                <a:gd name="T9" fmla="*/ 14 h 13"/>
                <a:gd name="T10" fmla="*/ 5 w 13"/>
                <a:gd name="T11" fmla="*/ 14 h 13"/>
                <a:gd name="T12" fmla="*/ 5 w 13"/>
                <a:gd name="T13" fmla="*/ 18 h 13"/>
                <a:gd name="T14" fmla="*/ 5 w 13"/>
                <a:gd name="T15" fmla="*/ 19 h 13"/>
                <a:gd name="T16" fmla="*/ 5 w 13"/>
                <a:gd name="T17" fmla="*/ 23 h 13"/>
                <a:gd name="T18" fmla="*/ 8 w 13"/>
                <a:gd name="T19" fmla="*/ 23 h 13"/>
                <a:gd name="T20" fmla="*/ 12 w 13"/>
                <a:gd name="T21" fmla="*/ 23 h 13"/>
                <a:gd name="T22" fmla="*/ 12 w 13"/>
                <a:gd name="T23" fmla="*/ 19 h 13"/>
                <a:gd name="T24" fmla="*/ 14 w 13"/>
                <a:gd name="T25" fmla="*/ 19 h 13"/>
                <a:gd name="T26" fmla="*/ 17 w 13"/>
                <a:gd name="T27" fmla="*/ 19 h 13"/>
                <a:gd name="T28" fmla="*/ 17 w 13"/>
                <a:gd name="T29" fmla="*/ 18 h 13"/>
                <a:gd name="T30" fmla="*/ 17 w 13"/>
                <a:gd name="T31" fmla="*/ 14 h 13"/>
                <a:gd name="T32" fmla="*/ 17 w 13"/>
                <a:gd name="T33" fmla="*/ 11 h 13"/>
                <a:gd name="T34" fmla="*/ 17 w 13"/>
                <a:gd name="T35" fmla="*/ 9 h 13"/>
                <a:gd name="T36" fmla="*/ 19 w 13"/>
                <a:gd name="T37" fmla="*/ 9 h 13"/>
                <a:gd name="T38" fmla="*/ 19 w 13"/>
                <a:gd name="T39" fmla="*/ 5 h 13"/>
                <a:gd name="T40" fmla="*/ 22 w 13"/>
                <a:gd name="T41" fmla="*/ 5 h 13"/>
                <a:gd name="T42" fmla="*/ 22 w 13"/>
                <a:gd name="T43" fmla="*/ 4 h 13"/>
                <a:gd name="T44" fmla="*/ 19 w 13"/>
                <a:gd name="T45" fmla="*/ 4 h 13"/>
                <a:gd name="T46" fmla="*/ 19 w 13"/>
                <a:gd name="T47" fmla="*/ 0 h 13"/>
                <a:gd name="T48" fmla="*/ 17 w 13"/>
                <a:gd name="T49" fmla="*/ 0 h 13"/>
                <a:gd name="T50" fmla="*/ 14 w 13"/>
                <a:gd name="T51" fmla="*/ 0 h 13"/>
                <a:gd name="T52" fmla="*/ 12 w 13"/>
                <a:gd name="T53" fmla="*/ 0 h 13"/>
                <a:gd name="T54" fmla="*/ 8 w 13"/>
                <a:gd name="T55" fmla="*/ 0 h 13"/>
                <a:gd name="T56" fmla="*/ 8 w 13"/>
                <a:gd name="T57" fmla="*/ 4 h 13"/>
                <a:gd name="T58" fmla="*/ 8 w 13"/>
                <a:gd name="T59" fmla="*/ 5 h 13"/>
                <a:gd name="T60" fmla="*/ 5 w 13"/>
                <a:gd name="T61" fmla="*/ 5 h 13"/>
                <a:gd name="T62" fmla="*/ 3 w 13"/>
                <a:gd name="T63" fmla="*/ 5 h 13"/>
                <a:gd name="T64" fmla="*/ 3 w 13"/>
                <a:gd name="T65" fmla="*/ 5 h 13"/>
                <a:gd name="T66" fmla="*/ 0 w 13"/>
                <a:gd name="T67" fmla="*/ 9 h 13"/>
                <a:gd name="T68" fmla="*/ 0 w 13"/>
                <a:gd name="T69" fmla="*/ 9 h 13"/>
                <a:gd name="T70" fmla="*/ 0 w 13"/>
                <a:gd name="T71" fmla="*/ 11 h 1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3" h="13">
                  <a:moveTo>
                    <a:pt x="0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3" y="9"/>
                    <a:pt x="3" y="9"/>
                    <a:pt x="3" y="10"/>
                  </a:cubicBezTo>
                  <a:cubicBezTo>
                    <a:pt x="3" y="10"/>
                    <a:pt x="3" y="11"/>
                    <a:pt x="3" y="11"/>
                  </a:cubicBezTo>
                  <a:cubicBezTo>
                    <a:pt x="3" y="12"/>
                    <a:pt x="3" y="12"/>
                    <a:pt x="3" y="13"/>
                  </a:cubicBezTo>
                  <a:cubicBezTo>
                    <a:pt x="4" y="13"/>
                    <a:pt x="4" y="13"/>
                    <a:pt x="5" y="13"/>
                  </a:cubicBezTo>
                  <a:cubicBezTo>
                    <a:pt x="5" y="13"/>
                    <a:pt x="6" y="13"/>
                    <a:pt x="7" y="13"/>
                  </a:cubicBezTo>
                  <a:cubicBezTo>
                    <a:pt x="7" y="12"/>
                    <a:pt x="7" y="12"/>
                    <a:pt x="7" y="11"/>
                  </a:cubicBezTo>
                  <a:cubicBezTo>
                    <a:pt x="7" y="11"/>
                    <a:pt x="8" y="11"/>
                    <a:pt x="8" y="11"/>
                  </a:cubicBezTo>
                  <a:cubicBezTo>
                    <a:pt x="9" y="11"/>
                    <a:pt x="9" y="11"/>
                    <a:pt x="10" y="11"/>
                  </a:cubicBezTo>
                  <a:cubicBezTo>
                    <a:pt x="10" y="11"/>
                    <a:pt x="10" y="10"/>
                    <a:pt x="10" y="10"/>
                  </a:cubicBezTo>
                  <a:cubicBezTo>
                    <a:pt x="10" y="9"/>
                    <a:pt x="10" y="9"/>
                    <a:pt x="10" y="8"/>
                  </a:cubicBezTo>
                  <a:cubicBezTo>
                    <a:pt x="10" y="7"/>
                    <a:pt x="10" y="7"/>
                    <a:pt x="10" y="6"/>
                  </a:cubicBezTo>
                  <a:cubicBezTo>
                    <a:pt x="10" y="6"/>
                    <a:pt x="10" y="5"/>
                    <a:pt x="10" y="5"/>
                  </a:cubicBezTo>
                  <a:cubicBezTo>
                    <a:pt x="10" y="5"/>
                    <a:pt x="11" y="5"/>
                    <a:pt x="11" y="5"/>
                  </a:cubicBezTo>
                  <a:cubicBezTo>
                    <a:pt x="11" y="4"/>
                    <a:pt x="11" y="4"/>
                    <a:pt x="11" y="3"/>
                  </a:cubicBezTo>
                  <a:cubicBezTo>
                    <a:pt x="12" y="3"/>
                    <a:pt x="12" y="3"/>
                    <a:pt x="13" y="3"/>
                  </a:cubicBezTo>
                  <a:cubicBezTo>
                    <a:pt x="13" y="3"/>
                    <a:pt x="13" y="2"/>
                    <a:pt x="13" y="2"/>
                  </a:cubicBezTo>
                  <a:cubicBezTo>
                    <a:pt x="12" y="2"/>
                    <a:pt x="12" y="2"/>
                    <a:pt x="11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5" y="1"/>
                    <a:pt x="5" y="1"/>
                    <a:pt x="5" y="2"/>
                  </a:cubicBezTo>
                  <a:cubicBezTo>
                    <a:pt x="5" y="2"/>
                    <a:pt x="5" y="3"/>
                    <a:pt x="5" y="3"/>
                  </a:cubicBezTo>
                  <a:cubicBezTo>
                    <a:pt x="4" y="3"/>
                    <a:pt x="4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4"/>
                    <a:pt x="1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03" name="Freeform 41080"/>
            <p:cNvSpPr>
              <a:spLocks/>
            </p:cNvSpPr>
            <p:nvPr/>
          </p:nvSpPr>
          <p:spPr bwMode="auto">
            <a:xfrm>
              <a:off x="4296" y="918"/>
              <a:ext cx="3" cy="5"/>
            </a:xfrm>
            <a:custGeom>
              <a:avLst/>
              <a:gdLst>
                <a:gd name="T0" fmla="*/ 3 w 2"/>
                <a:gd name="T1" fmla="*/ 2 h 3"/>
                <a:gd name="T2" fmla="*/ 3 w 2"/>
                <a:gd name="T3" fmla="*/ 0 h 3"/>
                <a:gd name="T4" fmla="*/ 0 w 2"/>
                <a:gd name="T5" fmla="*/ 0 h 3"/>
                <a:gd name="T6" fmla="*/ 0 w 2"/>
                <a:gd name="T7" fmla="*/ 2 h 3"/>
                <a:gd name="T8" fmla="*/ 0 w 2"/>
                <a:gd name="T9" fmla="*/ 5 h 3"/>
                <a:gd name="T10" fmla="*/ 3 w 2"/>
                <a:gd name="T11" fmla="*/ 5 h 3"/>
                <a:gd name="T12" fmla="*/ 3 w 2"/>
                <a:gd name="T13" fmla="*/ 2 h 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04" name="Freeform 41081"/>
            <p:cNvSpPr>
              <a:spLocks noEditPoints="1"/>
            </p:cNvSpPr>
            <p:nvPr/>
          </p:nvSpPr>
          <p:spPr bwMode="auto">
            <a:xfrm>
              <a:off x="3864" y="864"/>
              <a:ext cx="174" cy="170"/>
            </a:xfrm>
            <a:custGeom>
              <a:avLst/>
              <a:gdLst>
                <a:gd name="T0" fmla="*/ 24 w 100"/>
                <a:gd name="T1" fmla="*/ 9 h 98"/>
                <a:gd name="T2" fmla="*/ 16 w 100"/>
                <a:gd name="T3" fmla="*/ 17 h 98"/>
                <a:gd name="T4" fmla="*/ 5 w 100"/>
                <a:gd name="T5" fmla="*/ 23 h 98"/>
                <a:gd name="T6" fmla="*/ 2 w 100"/>
                <a:gd name="T7" fmla="*/ 31 h 98"/>
                <a:gd name="T8" fmla="*/ 7 w 100"/>
                <a:gd name="T9" fmla="*/ 42 h 98"/>
                <a:gd name="T10" fmla="*/ 19 w 100"/>
                <a:gd name="T11" fmla="*/ 47 h 98"/>
                <a:gd name="T12" fmla="*/ 30 w 100"/>
                <a:gd name="T13" fmla="*/ 54 h 98"/>
                <a:gd name="T14" fmla="*/ 35 w 100"/>
                <a:gd name="T15" fmla="*/ 64 h 98"/>
                <a:gd name="T16" fmla="*/ 38 w 100"/>
                <a:gd name="T17" fmla="*/ 78 h 98"/>
                <a:gd name="T18" fmla="*/ 38 w 100"/>
                <a:gd name="T19" fmla="*/ 90 h 98"/>
                <a:gd name="T20" fmla="*/ 31 w 100"/>
                <a:gd name="T21" fmla="*/ 101 h 98"/>
                <a:gd name="T22" fmla="*/ 44 w 100"/>
                <a:gd name="T23" fmla="*/ 104 h 98"/>
                <a:gd name="T24" fmla="*/ 35 w 100"/>
                <a:gd name="T25" fmla="*/ 113 h 98"/>
                <a:gd name="T26" fmla="*/ 31 w 100"/>
                <a:gd name="T27" fmla="*/ 127 h 98"/>
                <a:gd name="T28" fmla="*/ 35 w 100"/>
                <a:gd name="T29" fmla="*/ 141 h 98"/>
                <a:gd name="T30" fmla="*/ 38 w 100"/>
                <a:gd name="T31" fmla="*/ 154 h 98"/>
                <a:gd name="T32" fmla="*/ 45 w 100"/>
                <a:gd name="T33" fmla="*/ 163 h 98"/>
                <a:gd name="T34" fmla="*/ 54 w 100"/>
                <a:gd name="T35" fmla="*/ 170 h 98"/>
                <a:gd name="T36" fmla="*/ 63 w 100"/>
                <a:gd name="T37" fmla="*/ 163 h 98"/>
                <a:gd name="T38" fmla="*/ 68 w 100"/>
                <a:gd name="T39" fmla="*/ 151 h 98"/>
                <a:gd name="T40" fmla="*/ 75 w 100"/>
                <a:gd name="T41" fmla="*/ 142 h 98"/>
                <a:gd name="T42" fmla="*/ 84 w 100"/>
                <a:gd name="T43" fmla="*/ 134 h 98"/>
                <a:gd name="T44" fmla="*/ 97 w 100"/>
                <a:gd name="T45" fmla="*/ 132 h 98"/>
                <a:gd name="T46" fmla="*/ 103 w 100"/>
                <a:gd name="T47" fmla="*/ 120 h 98"/>
                <a:gd name="T48" fmla="*/ 120 w 100"/>
                <a:gd name="T49" fmla="*/ 120 h 98"/>
                <a:gd name="T50" fmla="*/ 131 w 100"/>
                <a:gd name="T51" fmla="*/ 114 h 98"/>
                <a:gd name="T52" fmla="*/ 137 w 100"/>
                <a:gd name="T53" fmla="*/ 106 h 98"/>
                <a:gd name="T54" fmla="*/ 144 w 100"/>
                <a:gd name="T55" fmla="*/ 95 h 98"/>
                <a:gd name="T56" fmla="*/ 146 w 100"/>
                <a:gd name="T57" fmla="*/ 82 h 98"/>
                <a:gd name="T58" fmla="*/ 150 w 100"/>
                <a:gd name="T59" fmla="*/ 78 h 98"/>
                <a:gd name="T60" fmla="*/ 150 w 100"/>
                <a:gd name="T61" fmla="*/ 68 h 98"/>
                <a:gd name="T62" fmla="*/ 146 w 100"/>
                <a:gd name="T63" fmla="*/ 59 h 98"/>
                <a:gd name="T64" fmla="*/ 155 w 100"/>
                <a:gd name="T65" fmla="*/ 62 h 98"/>
                <a:gd name="T66" fmla="*/ 151 w 100"/>
                <a:gd name="T67" fmla="*/ 47 h 98"/>
                <a:gd name="T68" fmla="*/ 155 w 100"/>
                <a:gd name="T69" fmla="*/ 40 h 98"/>
                <a:gd name="T70" fmla="*/ 164 w 100"/>
                <a:gd name="T71" fmla="*/ 31 h 98"/>
                <a:gd name="T72" fmla="*/ 174 w 100"/>
                <a:gd name="T73" fmla="*/ 24 h 98"/>
                <a:gd name="T74" fmla="*/ 164 w 100"/>
                <a:gd name="T75" fmla="*/ 19 h 98"/>
                <a:gd name="T76" fmla="*/ 155 w 100"/>
                <a:gd name="T77" fmla="*/ 17 h 98"/>
                <a:gd name="T78" fmla="*/ 146 w 100"/>
                <a:gd name="T79" fmla="*/ 14 h 98"/>
                <a:gd name="T80" fmla="*/ 137 w 100"/>
                <a:gd name="T81" fmla="*/ 5 h 98"/>
                <a:gd name="T82" fmla="*/ 127 w 100"/>
                <a:gd name="T83" fmla="*/ 0 h 98"/>
                <a:gd name="T84" fmla="*/ 111 w 100"/>
                <a:gd name="T85" fmla="*/ 0 h 98"/>
                <a:gd name="T86" fmla="*/ 97 w 100"/>
                <a:gd name="T87" fmla="*/ 3 h 98"/>
                <a:gd name="T88" fmla="*/ 84 w 100"/>
                <a:gd name="T89" fmla="*/ 0 h 98"/>
                <a:gd name="T90" fmla="*/ 87 w 100"/>
                <a:gd name="T91" fmla="*/ 9 h 98"/>
                <a:gd name="T92" fmla="*/ 78 w 100"/>
                <a:gd name="T93" fmla="*/ 5 h 98"/>
                <a:gd name="T94" fmla="*/ 64 w 100"/>
                <a:gd name="T95" fmla="*/ 3 h 98"/>
                <a:gd name="T96" fmla="*/ 54 w 100"/>
                <a:gd name="T97" fmla="*/ 3 h 98"/>
                <a:gd name="T98" fmla="*/ 38 w 100"/>
                <a:gd name="T99" fmla="*/ 3 h 98"/>
                <a:gd name="T100" fmla="*/ 137 w 100"/>
                <a:gd name="T101" fmla="*/ 17 h 98"/>
                <a:gd name="T102" fmla="*/ 132 w 100"/>
                <a:gd name="T103" fmla="*/ 83 h 98"/>
                <a:gd name="T104" fmla="*/ 132 w 100"/>
                <a:gd name="T105" fmla="*/ 90 h 98"/>
                <a:gd name="T106" fmla="*/ 127 w 100"/>
                <a:gd name="T107" fmla="*/ 104 h 98"/>
                <a:gd name="T108" fmla="*/ 125 w 100"/>
                <a:gd name="T109" fmla="*/ 17 h 98"/>
                <a:gd name="T110" fmla="*/ 44 w 100"/>
                <a:gd name="T111" fmla="*/ 90 h 9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00" h="98">
                  <a:moveTo>
                    <a:pt x="20" y="3"/>
                  </a:moveTo>
                  <a:cubicBezTo>
                    <a:pt x="19" y="3"/>
                    <a:pt x="19" y="3"/>
                    <a:pt x="18" y="3"/>
                  </a:cubicBezTo>
                  <a:cubicBezTo>
                    <a:pt x="18" y="4"/>
                    <a:pt x="18" y="4"/>
                    <a:pt x="18" y="5"/>
                  </a:cubicBezTo>
                  <a:cubicBezTo>
                    <a:pt x="18" y="5"/>
                    <a:pt x="17" y="5"/>
                    <a:pt x="17" y="5"/>
                  </a:cubicBezTo>
                  <a:cubicBezTo>
                    <a:pt x="16" y="5"/>
                    <a:pt x="16" y="5"/>
                    <a:pt x="15" y="5"/>
                  </a:cubicBezTo>
                  <a:cubicBezTo>
                    <a:pt x="15" y="5"/>
                    <a:pt x="14" y="5"/>
                    <a:pt x="14" y="5"/>
                  </a:cubicBezTo>
                  <a:cubicBezTo>
                    <a:pt x="14" y="5"/>
                    <a:pt x="14" y="6"/>
                    <a:pt x="14" y="7"/>
                  </a:cubicBezTo>
                  <a:cubicBezTo>
                    <a:pt x="13" y="7"/>
                    <a:pt x="13" y="7"/>
                    <a:pt x="12" y="7"/>
                  </a:cubicBezTo>
                  <a:cubicBezTo>
                    <a:pt x="12" y="7"/>
                    <a:pt x="11" y="7"/>
                    <a:pt x="11" y="7"/>
                  </a:cubicBezTo>
                  <a:cubicBezTo>
                    <a:pt x="11" y="7"/>
                    <a:pt x="11" y="8"/>
                    <a:pt x="11" y="8"/>
                  </a:cubicBezTo>
                  <a:cubicBezTo>
                    <a:pt x="11" y="9"/>
                    <a:pt x="11" y="9"/>
                    <a:pt x="11" y="10"/>
                  </a:cubicBezTo>
                  <a:cubicBezTo>
                    <a:pt x="10" y="10"/>
                    <a:pt x="10" y="10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9" y="11"/>
                    <a:pt x="8" y="11"/>
                    <a:pt x="8" y="11"/>
                  </a:cubicBezTo>
                  <a:cubicBezTo>
                    <a:pt x="7" y="11"/>
                    <a:pt x="6" y="11"/>
                    <a:pt x="6" y="11"/>
                  </a:cubicBezTo>
                  <a:cubicBezTo>
                    <a:pt x="5" y="11"/>
                    <a:pt x="5" y="11"/>
                    <a:pt x="4" y="11"/>
                  </a:cubicBezTo>
                  <a:cubicBezTo>
                    <a:pt x="4" y="11"/>
                    <a:pt x="3" y="11"/>
                    <a:pt x="3" y="11"/>
                  </a:cubicBezTo>
                  <a:cubicBezTo>
                    <a:pt x="3" y="12"/>
                    <a:pt x="3" y="12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1" y="14"/>
                    <a:pt x="0" y="14"/>
                    <a:pt x="0" y="14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0" y="17"/>
                    <a:pt x="0" y="17"/>
                    <a:pt x="0" y="18"/>
                  </a:cubicBezTo>
                  <a:cubicBezTo>
                    <a:pt x="0" y="18"/>
                    <a:pt x="1" y="18"/>
                    <a:pt x="1" y="18"/>
                  </a:cubicBezTo>
                  <a:cubicBezTo>
                    <a:pt x="1" y="18"/>
                    <a:pt x="1" y="19"/>
                    <a:pt x="1" y="19"/>
                  </a:cubicBezTo>
                  <a:cubicBezTo>
                    <a:pt x="1" y="20"/>
                    <a:pt x="1" y="20"/>
                    <a:pt x="1" y="21"/>
                  </a:cubicBezTo>
                  <a:cubicBezTo>
                    <a:pt x="2" y="21"/>
                    <a:pt x="2" y="21"/>
                    <a:pt x="3" y="21"/>
                  </a:cubicBezTo>
                  <a:cubicBezTo>
                    <a:pt x="3" y="22"/>
                    <a:pt x="3" y="22"/>
                    <a:pt x="3" y="23"/>
                  </a:cubicBezTo>
                  <a:cubicBezTo>
                    <a:pt x="3" y="23"/>
                    <a:pt x="3" y="24"/>
                    <a:pt x="3" y="24"/>
                  </a:cubicBezTo>
                  <a:cubicBezTo>
                    <a:pt x="3" y="24"/>
                    <a:pt x="4" y="24"/>
                    <a:pt x="4" y="24"/>
                  </a:cubicBezTo>
                  <a:cubicBezTo>
                    <a:pt x="4" y="25"/>
                    <a:pt x="4" y="25"/>
                    <a:pt x="4" y="26"/>
                  </a:cubicBezTo>
                  <a:cubicBezTo>
                    <a:pt x="4" y="26"/>
                    <a:pt x="4" y="27"/>
                    <a:pt x="4" y="27"/>
                  </a:cubicBezTo>
                  <a:cubicBezTo>
                    <a:pt x="5" y="27"/>
                    <a:pt x="5" y="27"/>
                    <a:pt x="6" y="27"/>
                  </a:cubicBezTo>
                  <a:cubicBezTo>
                    <a:pt x="6" y="27"/>
                    <a:pt x="7" y="27"/>
                    <a:pt x="8" y="27"/>
                  </a:cubicBezTo>
                  <a:cubicBezTo>
                    <a:pt x="8" y="27"/>
                    <a:pt x="9" y="27"/>
                    <a:pt x="9" y="27"/>
                  </a:cubicBezTo>
                  <a:cubicBezTo>
                    <a:pt x="10" y="27"/>
                    <a:pt x="10" y="27"/>
                    <a:pt x="11" y="27"/>
                  </a:cubicBezTo>
                  <a:cubicBezTo>
                    <a:pt x="11" y="27"/>
                    <a:pt x="12" y="27"/>
                    <a:pt x="12" y="27"/>
                  </a:cubicBezTo>
                  <a:cubicBezTo>
                    <a:pt x="13" y="27"/>
                    <a:pt x="13" y="27"/>
                    <a:pt x="14" y="27"/>
                  </a:cubicBezTo>
                  <a:cubicBezTo>
                    <a:pt x="14" y="27"/>
                    <a:pt x="15" y="27"/>
                    <a:pt x="15" y="27"/>
                  </a:cubicBezTo>
                  <a:cubicBezTo>
                    <a:pt x="15" y="28"/>
                    <a:pt x="15" y="28"/>
                    <a:pt x="15" y="29"/>
                  </a:cubicBezTo>
                  <a:cubicBezTo>
                    <a:pt x="16" y="29"/>
                    <a:pt x="16" y="29"/>
                    <a:pt x="17" y="29"/>
                  </a:cubicBezTo>
                  <a:cubicBezTo>
                    <a:pt x="17" y="30"/>
                    <a:pt x="17" y="30"/>
                    <a:pt x="17" y="31"/>
                  </a:cubicBezTo>
                  <a:cubicBezTo>
                    <a:pt x="17" y="31"/>
                    <a:pt x="18" y="31"/>
                    <a:pt x="18" y="31"/>
                  </a:cubicBezTo>
                  <a:cubicBezTo>
                    <a:pt x="18" y="31"/>
                    <a:pt x="18" y="32"/>
                    <a:pt x="18" y="32"/>
                  </a:cubicBezTo>
                  <a:cubicBezTo>
                    <a:pt x="18" y="33"/>
                    <a:pt x="18" y="33"/>
                    <a:pt x="18" y="34"/>
                  </a:cubicBezTo>
                  <a:cubicBezTo>
                    <a:pt x="18" y="34"/>
                    <a:pt x="18" y="35"/>
                    <a:pt x="18" y="36"/>
                  </a:cubicBezTo>
                  <a:cubicBezTo>
                    <a:pt x="18" y="36"/>
                    <a:pt x="18" y="37"/>
                    <a:pt x="18" y="37"/>
                  </a:cubicBezTo>
                  <a:cubicBezTo>
                    <a:pt x="19" y="37"/>
                    <a:pt x="19" y="37"/>
                    <a:pt x="20" y="37"/>
                  </a:cubicBezTo>
                  <a:cubicBezTo>
                    <a:pt x="20" y="38"/>
                    <a:pt x="20" y="38"/>
                    <a:pt x="20" y="39"/>
                  </a:cubicBezTo>
                  <a:cubicBezTo>
                    <a:pt x="20" y="39"/>
                    <a:pt x="21" y="39"/>
                    <a:pt x="22" y="39"/>
                  </a:cubicBezTo>
                  <a:cubicBezTo>
                    <a:pt x="22" y="39"/>
                    <a:pt x="22" y="40"/>
                    <a:pt x="22" y="40"/>
                  </a:cubicBezTo>
                  <a:cubicBezTo>
                    <a:pt x="22" y="41"/>
                    <a:pt x="22" y="41"/>
                    <a:pt x="22" y="42"/>
                  </a:cubicBezTo>
                  <a:cubicBezTo>
                    <a:pt x="22" y="42"/>
                    <a:pt x="22" y="43"/>
                    <a:pt x="22" y="43"/>
                  </a:cubicBezTo>
                  <a:cubicBezTo>
                    <a:pt x="22" y="44"/>
                    <a:pt x="22" y="45"/>
                    <a:pt x="22" y="45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0" y="47"/>
                    <a:pt x="20" y="47"/>
                  </a:cubicBezTo>
                  <a:cubicBezTo>
                    <a:pt x="20" y="47"/>
                    <a:pt x="20" y="48"/>
                    <a:pt x="20" y="48"/>
                  </a:cubicBezTo>
                  <a:cubicBezTo>
                    <a:pt x="20" y="49"/>
                    <a:pt x="20" y="49"/>
                    <a:pt x="20" y="50"/>
                  </a:cubicBezTo>
                  <a:cubicBezTo>
                    <a:pt x="20" y="51"/>
                    <a:pt x="20" y="51"/>
                    <a:pt x="20" y="52"/>
                  </a:cubicBezTo>
                  <a:cubicBezTo>
                    <a:pt x="20" y="52"/>
                    <a:pt x="21" y="52"/>
                    <a:pt x="22" y="52"/>
                  </a:cubicBezTo>
                  <a:cubicBezTo>
                    <a:pt x="22" y="52"/>
                    <a:pt x="22" y="53"/>
                    <a:pt x="22" y="53"/>
                  </a:cubicBezTo>
                  <a:cubicBezTo>
                    <a:pt x="21" y="53"/>
                    <a:pt x="20" y="53"/>
                    <a:pt x="20" y="53"/>
                  </a:cubicBezTo>
                  <a:cubicBezTo>
                    <a:pt x="20" y="54"/>
                    <a:pt x="20" y="54"/>
                    <a:pt x="20" y="55"/>
                  </a:cubicBezTo>
                  <a:cubicBezTo>
                    <a:pt x="19" y="55"/>
                    <a:pt x="19" y="55"/>
                    <a:pt x="18" y="55"/>
                  </a:cubicBezTo>
                  <a:cubicBezTo>
                    <a:pt x="18" y="55"/>
                    <a:pt x="18" y="56"/>
                    <a:pt x="18" y="56"/>
                  </a:cubicBezTo>
                  <a:cubicBezTo>
                    <a:pt x="18" y="57"/>
                    <a:pt x="18" y="57"/>
                    <a:pt x="18" y="58"/>
                  </a:cubicBezTo>
                  <a:cubicBezTo>
                    <a:pt x="18" y="59"/>
                    <a:pt x="18" y="59"/>
                    <a:pt x="18" y="60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0"/>
                    <a:pt x="21" y="60"/>
                    <a:pt x="22" y="60"/>
                  </a:cubicBezTo>
                  <a:cubicBezTo>
                    <a:pt x="22" y="60"/>
                    <a:pt x="23" y="60"/>
                    <a:pt x="23" y="60"/>
                  </a:cubicBezTo>
                  <a:cubicBezTo>
                    <a:pt x="24" y="60"/>
                    <a:pt x="24" y="60"/>
                    <a:pt x="25" y="60"/>
                  </a:cubicBezTo>
                  <a:cubicBezTo>
                    <a:pt x="25" y="60"/>
                    <a:pt x="25" y="61"/>
                    <a:pt x="25" y="61"/>
                  </a:cubicBezTo>
                  <a:cubicBezTo>
                    <a:pt x="24" y="61"/>
                    <a:pt x="24" y="61"/>
                    <a:pt x="23" y="61"/>
                  </a:cubicBezTo>
                  <a:cubicBezTo>
                    <a:pt x="23" y="62"/>
                    <a:pt x="23" y="62"/>
                    <a:pt x="23" y="63"/>
                  </a:cubicBezTo>
                  <a:cubicBezTo>
                    <a:pt x="23" y="63"/>
                    <a:pt x="22" y="63"/>
                    <a:pt x="22" y="63"/>
                  </a:cubicBezTo>
                  <a:cubicBezTo>
                    <a:pt x="22" y="63"/>
                    <a:pt x="22" y="64"/>
                    <a:pt x="22" y="65"/>
                  </a:cubicBezTo>
                  <a:cubicBezTo>
                    <a:pt x="21" y="65"/>
                    <a:pt x="20" y="65"/>
                    <a:pt x="20" y="65"/>
                  </a:cubicBezTo>
                  <a:cubicBezTo>
                    <a:pt x="20" y="65"/>
                    <a:pt x="20" y="66"/>
                    <a:pt x="20" y="66"/>
                  </a:cubicBezTo>
                  <a:cubicBezTo>
                    <a:pt x="20" y="67"/>
                    <a:pt x="20" y="67"/>
                    <a:pt x="20" y="68"/>
                  </a:cubicBezTo>
                  <a:cubicBezTo>
                    <a:pt x="19" y="68"/>
                    <a:pt x="19" y="68"/>
                    <a:pt x="18" y="68"/>
                  </a:cubicBezTo>
                  <a:cubicBezTo>
                    <a:pt x="18" y="68"/>
                    <a:pt x="18" y="69"/>
                    <a:pt x="18" y="69"/>
                  </a:cubicBezTo>
                  <a:cubicBezTo>
                    <a:pt x="18" y="70"/>
                    <a:pt x="18" y="70"/>
                    <a:pt x="18" y="71"/>
                  </a:cubicBezTo>
                  <a:cubicBezTo>
                    <a:pt x="18" y="71"/>
                    <a:pt x="18" y="72"/>
                    <a:pt x="18" y="73"/>
                  </a:cubicBezTo>
                  <a:cubicBezTo>
                    <a:pt x="18" y="73"/>
                    <a:pt x="18" y="74"/>
                    <a:pt x="18" y="74"/>
                  </a:cubicBezTo>
                  <a:cubicBezTo>
                    <a:pt x="19" y="74"/>
                    <a:pt x="19" y="74"/>
                    <a:pt x="20" y="74"/>
                  </a:cubicBezTo>
                  <a:cubicBezTo>
                    <a:pt x="20" y="75"/>
                    <a:pt x="20" y="75"/>
                    <a:pt x="20" y="76"/>
                  </a:cubicBezTo>
                  <a:cubicBezTo>
                    <a:pt x="20" y="76"/>
                    <a:pt x="20" y="77"/>
                    <a:pt x="20" y="77"/>
                  </a:cubicBezTo>
                  <a:cubicBezTo>
                    <a:pt x="20" y="78"/>
                    <a:pt x="20" y="79"/>
                    <a:pt x="20" y="79"/>
                  </a:cubicBezTo>
                  <a:cubicBezTo>
                    <a:pt x="20" y="80"/>
                    <a:pt x="20" y="80"/>
                    <a:pt x="20" y="81"/>
                  </a:cubicBezTo>
                  <a:cubicBezTo>
                    <a:pt x="20" y="81"/>
                    <a:pt x="20" y="82"/>
                    <a:pt x="20" y="82"/>
                  </a:cubicBezTo>
                  <a:cubicBezTo>
                    <a:pt x="20" y="83"/>
                    <a:pt x="20" y="83"/>
                    <a:pt x="20" y="84"/>
                  </a:cubicBezTo>
                  <a:cubicBezTo>
                    <a:pt x="20" y="84"/>
                    <a:pt x="20" y="85"/>
                    <a:pt x="20" y="85"/>
                  </a:cubicBezTo>
                  <a:cubicBezTo>
                    <a:pt x="20" y="86"/>
                    <a:pt x="20" y="87"/>
                    <a:pt x="20" y="87"/>
                  </a:cubicBezTo>
                  <a:cubicBezTo>
                    <a:pt x="20" y="87"/>
                    <a:pt x="21" y="87"/>
                    <a:pt x="22" y="87"/>
                  </a:cubicBezTo>
                  <a:cubicBezTo>
                    <a:pt x="22" y="88"/>
                    <a:pt x="22" y="88"/>
                    <a:pt x="22" y="89"/>
                  </a:cubicBezTo>
                  <a:cubicBezTo>
                    <a:pt x="22" y="89"/>
                    <a:pt x="22" y="90"/>
                    <a:pt x="22" y="90"/>
                  </a:cubicBezTo>
                  <a:cubicBezTo>
                    <a:pt x="22" y="90"/>
                    <a:pt x="23" y="90"/>
                    <a:pt x="23" y="90"/>
                  </a:cubicBezTo>
                  <a:cubicBezTo>
                    <a:pt x="23" y="91"/>
                    <a:pt x="23" y="91"/>
                    <a:pt x="23" y="92"/>
                  </a:cubicBezTo>
                  <a:cubicBezTo>
                    <a:pt x="24" y="92"/>
                    <a:pt x="24" y="92"/>
                    <a:pt x="25" y="92"/>
                  </a:cubicBezTo>
                  <a:cubicBezTo>
                    <a:pt x="25" y="92"/>
                    <a:pt x="25" y="93"/>
                    <a:pt x="25" y="94"/>
                  </a:cubicBezTo>
                  <a:cubicBezTo>
                    <a:pt x="25" y="94"/>
                    <a:pt x="26" y="94"/>
                    <a:pt x="26" y="94"/>
                  </a:cubicBezTo>
                  <a:cubicBezTo>
                    <a:pt x="27" y="94"/>
                    <a:pt x="27" y="94"/>
                    <a:pt x="28" y="94"/>
                  </a:cubicBezTo>
                  <a:cubicBezTo>
                    <a:pt x="28" y="94"/>
                    <a:pt x="28" y="95"/>
                    <a:pt x="28" y="95"/>
                  </a:cubicBezTo>
                  <a:cubicBezTo>
                    <a:pt x="28" y="95"/>
                    <a:pt x="29" y="95"/>
                    <a:pt x="29" y="95"/>
                  </a:cubicBezTo>
                  <a:cubicBezTo>
                    <a:pt x="29" y="96"/>
                    <a:pt x="29" y="96"/>
                    <a:pt x="29" y="97"/>
                  </a:cubicBezTo>
                  <a:cubicBezTo>
                    <a:pt x="30" y="97"/>
                    <a:pt x="30" y="97"/>
                    <a:pt x="31" y="97"/>
                  </a:cubicBezTo>
                  <a:cubicBezTo>
                    <a:pt x="31" y="97"/>
                    <a:pt x="31" y="98"/>
                    <a:pt x="31" y="98"/>
                  </a:cubicBezTo>
                  <a:cubicBezTo>
                    <a:pt x="32" y="98"/>
                    <a:pt x="32" y="98"/>
                    <a:pt x="33" y="98"/>
                  </a:cubicBezTo>
                  <a:cubicBezTo>
                    <a:pt x="33" y="98"/>
                    <a:pt x="34" y="98"/>
                    <a:pt x="34" y="98"/>
                  </a:cubicBezTo>
                  <a:cubicBezTo>
                    <a:pt x="34" y="98"/>
                    <a:pt x="34" y="97"/>
                    <a:pt x="34" y="97"/>
                  </a:cubicBezTo>
                  <a:cubicBezTo>
                    <a:pt x="35" y="97"/>
                    <a:pt x="35" y="97"/>
                    <a:pt x="36" y="97"/>
                  </a:cubicBezTo>
                  <a:cubicBezTo>
                    <a:pt x="36" y="96"/>
                    <a:pt x="36" y="96"/>
                    <a:pt x="36" y="95"/>
                  </a:cubicBezTo>
                  <a:cubicBezTo>
                    <a:pt x="36" y="95"/>
                    <a:pt x="36" y="94"/>
                    <a:pt x="36" y="94"/>
                  </a:cubicBezTo>
                  <a:cubicBezTo>
                    <a:pt x="36" y="94"/>
                    <a:pt x="37" y="94"/>
                    <a:pt x="37" y="94"/>
                  </a:cubicBezTo>
                  <a:cubicBezTo>
                    <a:pt x="37" y="93"/>
                    <a:pt x="37" y="92"/>
                    <a:pt x="37" y="92"/>
                  </a:cubicBezTo>
                  <a:cubicBezTo>
                    <a:pt x="37" y="91"/>
                    <a:pt x="37" y="91"/>
                    <a:pt x="37" y="90"/>
                  </a:cubicBezTo>
                  <a:cubicBezTo>
                    <a:pt x="38" y="90"/>
                    <a:pt x="38" y="90"/>
                    <a:pt x="39" y="90"/>
                  </a:cubicBezTo>
                  <a:cubicBezTo>
                    <a:pt x="39" y="90"/>
                    <a:pt x="39" y="89"/>
                    <a:pt x="39" y="89"/>
                  </a:cubicBezTo>
                  <a:cubicBezTo>
                    <a:pt x="39" y="88"/>
                    <a:pt x="39" y="88"/>
                    <a:pt x="39" y="87"/>
                  </a:cubicBezTo>
                  <a:cubicBezTo>
                    <a:pt x="39" y="87"/>
                    <a:pt x="40" y="87"/>
                    <a:pt x="40" y="87"/>
                  </a:cubicBezTo>
                  <a:cubicBezTo>
                    <a:pt x="40" y="87"/>
                    <a:pt x="40" y="86"/>
                    <a:pt x="40" y="85"/>
                  </a:cubicBezTo>
                  <a:cubicBezTo>
                    <a:pt x="41" y="85"/>
                    <a:pt x="41" y="85"/>
                    <a:pt x="42" y="85"/>
                  </a:cubicBezTo>
                  <a:cubicBezTo>
                    <a:pt x="42" y="85"/>
                    <a:pt x="42" y="84"/>
                    <a:pt x="42" y="84"/>
                  </a:cubicBezTo>
                  <a:cubicBezTo>
                    <a:pt x="42" y="83"/>
                    <a:pt x="42" y="83"/>
                    <a:pt x="42" y="82"/>
                  </a:cubicBezTo>
                  <a:cubicBezTo>
                    <a:pt x="42" y="82"/>
                    <a:pt x="43" y="82"/>
                    <a:pt x="43" y="82"/>
                  </a:cubicBezTo>
                  <a:cubicBezTo>
                    <a:pt x="43" y="82"/>
                    <a:pt x="43" y="81"/>
                    <a:pt x="43" y="81"/>
                  </a:cubicBezTo>
                  <a:cubicBezTo>
                    <a:pt x="43" y="80"/>
                    <a:pt x="43" y="80"/>
                    <a:pt x="43" y="79"/>
                  </a:cubicBezTo>
                  <a:cubicBezTo>
                    <a:pt x="44" y="79"/>
                    <a:pt x="45" y="79"/>
                    <a:pt x="45" y="79"/>
                  </a:cubicBezTo>
                  <a:cubicBezTo>
                    <a:pt x="46" y="79"/>
                    <a:pt x="46" y="79"/>
                    <a:pt x="47" y="79"/>
                  </a:cubicBezTo>
                  <a:cubicBezTo>
                    <a:pt x="47" y="79"/>
                    <a:pt x="48" y="79"/>
                    <a:pt x="48" y="79"/>
                  </a:cubicBezTo>
                  <a:cubicBezTo>
                    <a:pt x="48" y="79"/>
                    <a:pt x="48" y="78"/>
                    <a:pt x="48" y="77"/>
                  </a:cubicBezTo>
                  <a:cubicBezTo>
                    <a:pt x="49" y="77"/>
                    <a:pt x="49" y="77"/>
                    <a:pt x="50" y="77"/>
                  </a:cubicBezTo>
                  <a:cubicBezTo>
                    <a:pt x="50" y="77"/>
                    <a:pt x="51" y="77"/>
                    <a:pt x="51" y="77"/>
                  </a:cubicBezTo>
                  <a:cubicBezTo>
                    <a:pt x="52" y="77"/>
                    <a:pt x="52" y="77"/>
                    <a:pt x="53" y="77"/>
                  </a:cubicBezTo>
                  <a:cubicBezTo>
                    <a:pt x="53" y="77"/>
                    <a:pt x="54" y="77"/>
                    <a:pt x="54" y="77"/>
                  </a:cubicBezTo>
                  <a:cubicBezTo>
                    <a:pt x="54" y="77"/>
                    <a:pt x="54" y="76"/>
                    <a:pt x="54" y="76"/>
                  </a:cubicBezTo>
                  <a:cubicBezTo>
                    <a:pt x="55" y="76"/>
                    <a:pt x="55" y="76"/>
                    <a:pt x="56" y="76"/>
                  </a:cubicBezTo>
                  <a:cubicBezTo>
                    <a:pt x="56" y="75"/>
                    <a:pt x="56" y="75"/>
                    <a:pt x="56" y="74"/>
                  </a:cubicBezTo>
                  <a:cubicBezTo>
                    <a:pt x="56" y="74"/>
                    <a:pt x="57" y="74"/>
                    <a:pt x="57" y="74"/>
                  </a:cubicBezTo>
                  <a:cubicBezTo>
                    <a:pt x="57" y="74"/>
                    <a:pt x="57" y="73"/>
                    <a:pt x="57" y="73"/>
                  </a:cubicBezTo>
                  <a:cubicBezTo>
                    <a:pt x="57" y="72"/>
                    <a:pt x="57" y="71"/>
                    <a:pt x="57" y="71"/>
                  </a:cubicBezTo>
                  <a:cubicBezTo>
                    <a:pt x="58" y="71"/>
                    <a:pt x="59" y="71"/>
                    <a:pt x="59" y="71"/>
                  </a:cubicBezTo>
                  <a:cubicBezTo>
                    <a:pt x="59" y="70"/>
                    <a:pt x="59" y="70"/>
                    <a:pt x="59" y="69"/>
                  </a:cubicBezTo>
                  <a:cubicBezTo>
                    <a:pt x="60" y="69"/>
                    <a:pt x="60" y="69"/>
                    <a:pt x="61" y="69"/>
                  </a:cubicBezTo>
                  <a:cubicBezTo>
                    <a:pt x="61" y="69"/>
                    <a:pt x="62" y="69"/>
                    <a:pt x="62" y="69"/>
                  </a:cubicBezTo>
                  <a:cubicBezTo>
                    <a:pt x="63" y="69"/>
                    <a:pt x="63" y="69"/>
                    <a:pt x="64" y="69"/>
                  </a:cubicBezTo>
                  <a:cubicBezTo>
                    <a:pt x="64" y="69"/>
                    <a:pt x="65" y="69"/>
                    <a:pt x="65" y="69"/>
                  </a:cubicBezTo>
                  <a:cubicBezTo>
                    <a:pt x="66" y="69"/>
                    <a:pt x="66" y="69"/>
                    <a:pt x="67" y="69"/>
                  </a:cubicBezTo>
                  <a:cubicBezTo>
                    <a:pt x="67" y="69"/>
                    <a:pt x="68" y="69"/>
                    <a:pt x="69" y="69"/>
                  </a:cubicBezTo>
                  <a:cubicBezTo>
                    <a:pt x="69" y="69"/>
                    <a:pt x="69" y="68"/>
                    <a:pt x="69" y="68"/>
                  </a:cubicBezTo>
                  <a:cubicBezTo>
                    <a:pt x="69" y="68"/>
                    <a:pt x="70" y="68"/>
                    <a:pt x="70" y="68"/>
                  </a:cubicBezTo>
                  <a:cubicBezTo>
                    <a:pt x="71" y="68"/>
                    <a:pt x="71" y="68"/>
                    <a:pt x="72" y="68"/>
                  </a:cubicBezTo>
                  <a:cubicBezTo>
                    <a:pt x="72" y="67"/>
                    <a:pt x="72" y="67"/>
                    <a:pt x="72" y="66"/>
                  </a:cubicBezTo>
                  <a:cubicBezTo>
                    <a:pt x="72" y="66"/>
                    <a:pt x="73" y="66"/>
                    <a:pt x="73" y="66"/>
                  </a:cubicBezTo>
                  <a:cubicBezTo>
                    <a:pt x="74" y="66"/>
                    <a:pt x="74" y="66"/>
                    <a:pt x="75" y="66"/>
                  </a:cubicBezTo>
                  <a:cubicBezTo>
                    <a:pt x="75" y="66"/>
                    <a:pt x="75" y="65"/>
                    <a:pt x="75" y="65"/>
                  </a:cubicBezTo>
                  <a:cubicBezTo>
                    <a:pt x="75" y="65"/>
                    <a:pt x="76" y="65"/>
                    <a:pt x="76" y="65"/>
                  </a:cubicBezTo>
                  <a:cubicBezTo>
                    <a:pt x="76" y="64"/>
                    <a:pt x="76" y="63"/>
                    <a:pt x="76" y="63"/>
                  </a:cubicBezTo>
                  <a:cubicBezTo>
                    <a:pt x="77" y="63"/>
                    <a:pt x="77" y="63"/>
                    <a:pt x="78" y="63"/>
                  </a:cubicBezTo>
                  <a:cubicBezTo>
                    <a:pt x="78" y="62"/>
                    <a:pt x="78" y="62"/>
                    <a:pt x="78" y="61"/>
                  </a:cubicBezTo>
                  <a:cubicBezTo>
                    <a:pt x="78" y="61"/>
                    <a:pt x="79" y="61"/>
                    <a:pt x="79" y="61"/>
                  </a:cubicBezTo>
                  <a:cubicBezTo>
                    <a:pt x="80" y="61"/>
                    <a:pt x="80" y="61"/>
                    <a:pt x="81" y="61"/>
                  </a:cubicBezTo>
                  <a:cubicBezTo>
                    <a:pt x="81" y="61"/>
                    <a:pt x="81" y="60"/>
                    <a:pt x="81" y="60"/>
                  </a:cubicBezTo>
                  <a:cubicBezTo>
                    <a:pt x="81" y="59"/>
                    <a:pt x="81" y="59"/>
                    <a:pt x="81" y="58"/>
                  </a:cubicBezTo>
                  <a:cubicBezTo>
                    <a:pt x="81" y="57"/>
                    <a:pt x="81" y="57"/>
                    <a:pt x="81" y="56"/>
                  </a:cubicBezTo>
                  <a:cubicBezTo>
                    <a:pt x="81" y="56"/>
                    <a:pt x="81" y="55"/>
                    <a:pt x="81" y="55"/>
                  </a:cubicBezTo>
                  <a:cubicBezTo>
                    <a:pt x="82" y="55"/>
                    <a:pt x="82" y="55"/>
                    <a:pt x="83" y="55"/>
                  </a:cubicBezTo>
                  <a:cubicBezTo>
                    <a:pt x="83" y="54"/>
                    <a:pt x="83" y="54"/>
                    <a:pt x="83" y="53"/>
                  </a:cubicBezTo>
                  <a:cubicBezTo>
                    <a:pt x="83" y="53"/>
                    <a:pt x="83" y="52"/>
                    <a:pt x="83" y="52"/>
                  </a:cubicBezTo>
                  <a:cubicBezTo>
                    <a:pt x="83" y="51"/>
                    <a:pt x="83" y="51"/>
                    <a:pt x="83" y="50"/>
                  </a:cubicBezTo>
                  <a:cubicBezTo>
                    <a:pt x="83" y="49"/>
                    <a:pt x="83" y="49"/>
                    <a:pt x="83" y="48"/>
                  </a:cubicBezTo>
                  <a:cubicBezTo>
                    <a:pt x="83" y="48"/>
                    <a:pt x="84" y="48"/>
                    <a:pt x="84" y="48"/>
                  </a:cubicBezTo>
                  <a:cubicBezTo>
                    <a:pt x="84" y="48"/>
                    <a:pt x="84" y="47"/>
                    <a:pt x="84" y="47"/>
                  </a:cubicBezTo>
                  <a:cubicBezTo>
                    <a:pt x="84" y="46"/>
                    <a:pt x="84" y="46"/>
                    <a:pt x="84" y="45"/>
                  </a:cubicBezTo>
                  <a:cubicBezTo>
                    <a:pt x="84" y="45"/>
                    <a:pt x="83" y="45"/>
                    <a:pt x="83" y="45"/>
                  </a:cubicBezTo>
                  <a:cubicBezTo>
                    <a:pt x="83" y="45"/>
                    <a:pt x="83" y="44"/>
                    <a:pt x="83" y="43"/>
                  </a:cubicBezTo>
                  <a:cubicBezTo>
                    <a:pt x="83" y="43"/>
                    <a:pt x="84" y="43"/>
                    <a:pt x="84" y="43"/>
                  </a:cubicBezTo>
                  <a:cubicBezTo>
                    <a:pt x="84" y="44"/>
                    <a:pt x="84" y="45"/>
                    <a:pt x="84" y="45"/>
                  </a:cubicBezTo>
                  <a:cubicBezTo>
                    <a:pt x="85" y="45"/>
                    <a:pt x="85" y="45"/>
                    <a:pt x="86" y="45"/>
                  </a:cubicBezTo>
                  <a:cubicBezTo>
                    <a:pt x="86" y="45"/>
                    <a:pt x="87" y="45"/>
                    <a:pt x="87" y="45"/>
                  </a:cubicBezTo>
                  <a:cubicBezTo>
                    <a:pt x="87" y="45"/>
                    <a:pt x="87" y="44"/>
                    <a:pt x="87" y="43"/>
                  </a:cubicBezTo>
                  <a:cubicBezTo>
                    <a:pt x="87" y="43"/>
                    <a:pt x="87" y="42"/>
                    <a:pt x="87" y="42"/>
                  </a:cubicBezTo>
                  <a:cubicBezTo>
                    <a:pt x="87" y="41"/>
                    <a:pt x="87" y="41"/>
                    <a:pt x="87" y="40"/>
                  </a:cubicBezTo>
                  <a:cubicBezTo>
                    <a:pt x="87" y="40"/>
                    <a:pt x="86" y="40"/>
                    <a:pt x="86" y="40"/>
                  </a:cubicBezTo>
                  <a:cubicBezTo>
                    <a:pt x="86" y="40"/>
                    <a:pt x="86" y="39"/>
                    <a:pt x="86" y="39"/>
                  </a:cubicBezTo>
                  <a:cubicBezTo>
                    <a:pt x="86" y="39"/>
                    <a:pt x="87" y="39"/>
                    <a:pt x="87" y="39"/>
                  </a:cubicBezTo>
                  <a:cubicBezTo>
                    <a:pt x="87" y="38"/>
                    <a:pt x="87" y="38"/>
                    <a:pt x="87" y="37"/>
                  </a:cubicBezTo>
                  <a:cubicBezTo>
                    <a:pt x="87" y="37"/>
                    <a:pt x="86" y="37"/>
                    <a:pt x="86" y="37"/>
                  </a:cubicBezTo>
                  <a:cubicBezTo>
                    <a:pt x="85" y="37"/>
                    <a:pt x="85" y="37"/>
                    <a:pt x="84" y="37"/>
                  </a:cubicBezTo>
                  <a:cubicBezTo>
                    <a:pt x="84" y="37"/>
                    <a:pt x="84" y="36"/>
                    <a:pt x="84" y="36"/>
                  </a:cubicBezTo>
                  <a:cubicBezTo>
                    <a:pt x="84" y="35"/>
                    <a:pt x="84" y="34"/>
                    <a:pt x="84" y="34"/>
                  </a:cubicBezTo>
                  <a:cubicBezTo>
                    <a:pt x="85" y="34"/>
                    <a:pt x="85" y="34"/>
                    <a:pt x="86" y="34"/>
                  </a:cubicBezTo>
                  <a:cubicBezTo>
                    <a:pt x="86" y="34"/>
                    <a:pt x="86" y="35"/>
                    <a:pt x="86" y="36"/>
                  </a:cubicBezTo>
                  <a:cubicBezTo>
                    <a:pt x="86" y="36"/>
                    <a:pt x="87" y="36"/>
                    <a:pt x="87" y="36"/>
                  </a:cubicBezTo>
                  <a:cubicBezTo>
                    <a:pt x="87" y="36"/>
                    <a:pt x="87" y="37"/>
                    <a:pt x="87" y="37"/>
                  </a:cubicBezTo>
                  <a:cubicBezTo>
                    <a:pt x="88" y="37"/>
                    <a:pt x="88" y="37"/>
                    <a:pt x="89" y="37"/>
                  </a:cubicBezTo>
                  <a:cubicBezTo>
                    <a:pt x="89" y="37"/>
                    <a:pt x="89" y="36"/>
                    <a:pt x="89" y="36"/>
                  </a:cubicBezTo>
                  <a:cubicBezTo>
                    <a:pt x="89" y="35"/>
                    <a:pt x="89" y="34"/>
                    <a:pt x="89" y="34"/>
                  </a:cubicBezTo>
                  <a:cubicBezTo>
                    <a:pt x="89" y="33"/>
                    <a:pt x="89" y="33"/>
                    <a:pt x="89" y="32"/>
                  </a:cubicBezTo>
                  <a:cubicBezTo>
                    <a:pt x="89" y="32"/>
                    <a:pt x="89" y="31"/>
                    <a:pt x="89" y="31"/>
                  </a:cubicBezTo>
                  <a:cubicBezTo>
                    <a:pt x="89" y="30"/>
                    <a:pt x="89" y="30"/>
                    <a:pt x="89" y="29"/>
                  </a:cubicBezTo>
                  <a:cubicBezTo>
                    <a:pt x="89" y="28"/>
                    <a:pt x="89" y="28"/>
                    <a:pt x="89" y="27"/>
                  </a:cubicBezTo>
                  <a:cubicBezTo>
                    <a:pt x="88" y="27"/>
                    <a:pt x="88" y="27"/>
                    <a:pt x="87" y="27"/>
                  </a:cubicBezTo>
                  <a:cubicBezTo>
                    <a:pt x="87" y="27"/>
                    <a:pt x="86" y="27"/>
                    <a:pt x="86" y="27"/>
                  </a:cubicBezTo>
                  <a:cubicBezTo>
                    <a:pt x="86" y="27"/>
                    <a:pt x="86" y="26"/>
                    <a:pt x="86" y="26"/>
                  </a:cubicBezTo>
                  <a:cubicBezTo>
                    <a:pt x="86" y="26"/>
                    <a:pt x="87" y="26"/>
                    <a:pt x="87" y="26"/>
                  </a:cubicBezTo>
                  <a:cubicBezTo>
                    <a:pt x="87" y="25"/>
                    <a:pt x="87" y="25"/>
                    <a:pt x="87" y="24"/>
                  </a:cubicBezTo>
                  <a:cubicBezTo>
                    <a:pt x="88" y="24"/>
                    <a:pt x="88" y="24"/>
                    <a:pt x="89" y="24"/>
                  </a:cubicBezTo>
                  <a:cubicBezTo>
                    <a:pt x="89" y="24"/>
                    <a:pt x="89" y="23"/>
                    <a:pt x="89" y="23"/>
                  </a:cubicBezTo>
                  <a:cubicBezTo>
                    <a:pt x="89" y="23"/>
                    <a:pt x="90" y="23"/>
                    <a:pt x="90" y="23"/>
                  </a:cubicBezTo>
                  <a:cubicBezTo>
                    <a:pt x="90" y="22"/>
                    <a:pt x="90" y="22"/>
                    <a:pt x="90" y="21"/>
                  </a:cubicBezTo>
                  <a:cubicBezTo>
                    <a:pt x="90" y="20"/>
                    <a:pt x="90" y="20"/>
                    <a:pt x="90" y="19"/>
                  </a:cubicBezTo>
                  <a:cubicBezTo>
                    <a:pt x="91" y="19"/>
                    <a:pt x="91" y="19"/>
                    <a:pt x="92" y="19"/>
                  </a:cubicBezTo>
                  <a:cubicBezTo>
                    <a:pt x="92" y="19"/>
                    <a:pt x="92" y="18"/>
                    <a:pt x="92" y="18"/>
                  </a:cubicBezTo>
                  <a:cubicBezTo>
                    <a:pt x="93" y="18"/>
                    <a:pt x="93" y="18"/>
                    <a:pt x="94" y="18"/>
                  </a:cubicBezTo>
                  <a:cubicBezTo>
                    <a:pt x="94" y="18"/>
                    <a:pt x="95" y="18"/>
                    <a:pt x="95" y="18"/>
                  </a:cubicBezTo>
                  <a:cubicBezTo>
                    <a:pt x="95" y="17"/>
                    <a:pt x="95" y="17"/>
                    <a:pt x="95" y="16"/>
                  </a:cubicBezTo>
                  <a:cubicBezTo>
                    <a:pt x="96" y="16"/>
                    <a:pt x="96" y="16"/>
                    <a:pt x="97" y="16"/>
                  </a:cubicBezTo>
                  <a:cubicBezTo>
                    <a:pt x="97" y="16"/>
                    <a:pt x="97" y="15"/>
                    <a:pt x="97" y="14"/>
                  </a:cubicBezTo>
                  <a:cubicBezTo>
                    <a:pt x="97" y="14"/>
                    <a:pt x="98" y="14"/>
                    <a:pt x="98" y="14"/>
                  </a:cubicBezTo>
                  <a:cubicBezTo>
                    <a:pt x="99" y="14"/>
                    <a:pt x="99" y="14"/>
                    <a:pt x="100" y="14"/>
                  </a:cubicBezTo>
                  <a:cubicBezTo>
                    <a:pt x="100" y="14"/>
                    <a:pt x="100" y="13"/>
                    <a:pt x="100" y="13"/>
                  </a:cubicBezTo>
                  <a:cubicBezTo>
                    <a:pt x="99" y="13"/>
                    <a:pt x="99" y="13"/>
                    <a:pt x="98" y="13"/>
                  </a:cubicBezTo>
                  <a:cubicBezTo>
                    <a:pt x="98" y="12"/>
                    <a:pt x="98" y="12"/>
                    <a:pt x="98" y="11"/>
                  </a:cubicBezTo>
                  <a:cubicBezTo>
                    <a:pt x="98" y="11"/>
                    <a:pt x="97" y="11"/>
                    <a:pt x="97" y="11"/>
                  </a:cubicBezTo>
                  <a:cubicBezTo>
                    <a:pt x="96" y="11"/>
                    <a:pt x="96" y="11"/>
                    <a:pt x="95" y="11"/>
                  </a:cubicBezTo>
                  <a:cubicBezTo>
                    <a:pt x="95" y="11"/>
                    <a:pt x="94" y="11"/>
                    <a:pt x="94" y="11"/>
                  </a:cubicBezTo>
                  <a:cubicBezTo>
                    <a:pt x="93" y="11"/>
                    <a:pt x="93" y="11"/>
                    <a:pt x="92" y="11"/>
                  </a:cubicBezTo>
                  <a:cubicBezTo>
                    <a:pt x="91" y="11"/>
                    <a:pt x="91" y="11"/>
                    <a:pt x="90" y="11"/>
                  </a:cubicBezTo>
                  <a:cubicBezTo>
                    <a:pt x="90" y="12"/>
                    <a:pt x="90" y="12"/>
                    <a:pt x="90" y="13"/>
                  </a:cubicBezTo>
                  <a:cubicBezTo>
                    <a:pt x="90" y="13"/>
                    <a:pt x="89" y="13"/>
                    <a:pt x="89" y="13"/>
                  </a:cubicBezTo>
                  <a:cubicBezTo>
                    <a:pt x="89" y="12"/>
                    <a:pt x="89" y="12"/>
                    <a:pt x="89" y="11"/>
                  </a:cubicBezTo>
                  <a:cubicBezTo>
                    <a:pt x="89" y="11"/>
                    <a:pt x="89" y="10"/>
                    <a:pt x="89" y="10"/>
                  </a:cubicBezTo>
                  <a:cubicBezTo>
                    <a:pt x="88" y="10"/>
                    <a:pt x="88" y="10"/>
                    <a:pt x="87" y="10"/>
                  </a:cubicBezTo>
                  <a:cubicBezTo>
                    <a:pt x="87" y="10"/>
                    <a:pt x="86" y="10"/>
                    <a:pt x="86" y="10"/>
                  </a:cubicBezTo>
                  <a:cubicBezTo>
                    <a:pt x="86" y="10"/>
                    <a:pt x="86" y="11"/>
                    <a:pt x="86" y="11"/>
                  </a:cubicBezTo>
                  <a:cubicBezTo>
                    <a:pt x="85" y="11"/>
                    <a:pt x="85" y="11"/>
                    <a:pt x="84" y="11"/>
                  </a:cubicBezTo>
                  <a:cubicBezTo>
                    <a:pt x="84" y="11"/>
                    <a:pt x="84" y="10"/>
                    <a:pt x="84" y="10"/>
                  </a:cubicBezTo>
                  <a:cubicBezTo>
                    <a:pt x="84" y="9"/>
                    <a:pt x="84" y="9"/>
                    <a:pt x="84" y="8"/>
                  </a:cubicBezTo>
                  <a:cubicBezTo>
                    <a:pt x="84" y="8"/>
                    <a:pt x="83" y="8"/>
                    <a:pt x="83" y="8"/>
                  </a:cubicBezTo>
                  <a:cubicBezTo>
                    <a:pt x="83" y="8"/>
                    <a:pt x="83" y="7"/>
                    <a:pt x="83" y="7"/>
                  </a:cubicBezTo>
                  <a:cubicBezTo>
                    <a:pt x="82" y="7"/>
                    <a:pt x="82" y="7"/>
                    <a:pt x="81" y="7"/>
                  </a:cubicBezTo>
                  <a:cubicBezTo>
                    <a:pt x="81" y="6"/>
                    <a:pt x="81" y="5"/>
                    <a:pt x="81" y="5"/>
                  </a:cubicBezTo>
                  <a:cubicBezTo>
                    <a:pt x="80" y="5"/>
                    <a:pt x="80" y="5"/>
                    <a:pt x="79" y="5"/>
                  </a:cubicBezTo>
                  <a:cubicBezTo>
                    <a:pt x="79" y="4"/>
                    <a:pt x="79" y="4"/>
                    <a:pt x="79" y="3"/>
                  </a:cubicBezTo>
                  <a:cubicBezTo>
                    <a:pt x="79" y="3"/>
                    <a:pt x="78" y="3"/>
                    <a:pt x="78" y="3"/>
                  </a:cubicBezTo>
                  <a:cubicBezTo>
                    <a:pt x="78" y="3"/>
                    <a:pt x="78" y="2"/>
                    <a:pt x="78" y="2"/>
                  </a:cubicBezTo>
                  <a:cubicBezTo>
                    <a:pt x="77" y="2"/>
                    <a:pt x="77" y="2"/>
                    <a:pt x="76" y="2"/>
                  </a:cubicBezTo>
                  <a:cubicBezTo>
                    <a:pt x="76" y="1"/>
                    <a:pt x="76" y="1"/>
                    <a:pt x="76" y="0"/>
                  </a:cubicBezTo>
                  <a:cubicBezTo>
                    <a:pt x="76" y="0"/>
                    <a:pt x="75" y="0"/>
                    <a:pt x="75" y="0"/>
                  </a:cubicBezTo>
                  <a:cubicBezTo>
                    <a:pt x="74" y="0"/>
                    <a:pt x="74" y="0"/>
                    <a:pt x="73" y="0"/>
                  </a:cubicBezTo>
                  <a:cubicBezTo>
                    <a:pt x="73" y="0"/>
                    <a:pt x="72" y="0"/>
                    <a:pt x="72" y="0"/>
                  </a:cubicBezTo>
                  <a:cubicBezTo>
                    <a:pt x="71" y="0"/>
                    <a:pt x="71" y="0"/>
                    <a:pt x="70" y="0"/>
                  </a:cubicBezTo>
                  <a:cubicBezTo>
                    <a:pt x="70" y="0"/>
                    <a:pt x="69" y="0"/>
                    <a:pt x="69" y="0"/>
                  </a:cubicBezTo>
                  <a:cubicBezTo>
                    <a:pt x="68" y="0"/>
                    <a:pt x="67" y="0"/>
                    <a:pt x="67" y="0"/>
                  </a:cubicBezTo>
                  <a:cubicBezTo>
                    <a:pt x="66" y="0"/>
                    <a:pt x="66" y="0"/>
                    <a:pt x="65" y="0"/>
                  </a:cubicBezTo>
                  <a:cubicBezTo>
                    <a:pt x="65" y="0"/>
                    <a:pt x="64" y="0"/>
                    <a:pt x="64" y="0"/>
                  </a:cubicBezTo>
                  <a:cubicBezTo>
                    <a:pt x="63" y="0"/>
                    <a:pt x="63" y="0"/>
                    <a:pt x="62" y="0"/>
                  </a:cubicBezTo>
                  <a:cubicBezTo>
                    <a:pt x="62" y="0"/>
                    <a:pt x="61" y="0"/>
                    <a:pt x="61" y="0"/>
                  </a:cubicBezTo>
                  <a:cubicBezTo>
                    <a:pt x="60" y="0"/>
                    <a:pt x="60" y="0"/>
                    <a:pt x="59" y="0"/>
                  </a:cubicBezTo>
                  <a:cubicBezTo>
                    <a:pt x="59" y="0"/>
                    <a:pt x="58" y="0"/>
                    <a:pt x="57" y="0"/>
                  </a:cubicBezTo>
                  <a:cubicBezTo>
                    <a:pt x="57" y="0"/>
                    <a:pt x="56" y="0"/>
                    <a:pt x="56" y="0"/>
                  </a:cubicBezTo>
                  <a:cubicBezTo>
                    <a:pt x="56" y="1"/>
                    <a:pt x="56" y="1"/>
                    <a:pt x="56" y="2"/>
                  </a:cubicBezTo>
                  <a:cubicBezTo>
                    <a:pt x="55" y="2"/>
                    <a:pt x="55" y="2"/>
                    <a:pt x="54" y="2"/>
                  </a:cubicBezTo>
                  <a:cubicBezTo>
                    <a:pt x="54" y="1"/>
                    <a:pt x="54" y="1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52" y="0"/>
                    <a:pt x="52" y="0"/>
                    <a:pt x="51" y="0"/>
                  </a:cubicBezTo>
                  <a:cubicBezTo>
                    <a:pt x="51" y="0"/>
                    <a:pt x="50" y="0"/>
                    <a:pt x="50" y="0"/>
                  </a:cubicBezTo>
                  <a:cubicBezTo>
                    <a:pt x="49" y="0"/>
                    <a:pt x="49" y="0"/>
                    <a:pt x="48" y="0"/>
                  </a:cubicBezTo>
                  <a:cubicBezTo>
                    <a:pt x="48" y="1"/>
                    <a:pt x="48" y="1"/>
                    <a:pt x="48" y="2"/>
                  </a:cubicBezTo>
                  <a:cubicBezTo>
                    <a:pt x="48" y="2"/>
                    <a:pt x="47" y="2"/>
                    <a:pt x="47" y="2"/>
                  </a:cubicBezTo>
                  <a:cubicBezTo>
                    <a:pt x="47" y="2"/>
                    <a:pt x="47" y="3"/>
                    <a:pt x="47" y="3"/>
                  </a:cubicBezTo>
                  <a:cubicBezTo>
                    <a:pt x="47" y="3"/>
                    <a:pt x="48" y="3"/>
                    <a:pt x="48" y="3"/>
                  </a:cubicBezTo>
                  <a:cubicBezTo>
                    <a:pt x="49" y="3"/>
                    <a:pt x="49" y="3"/>
                    <a:pt x="50" y="3"/>
                  </a:cubicBezTo>
                  <a:cubicBezTo>
                    <a:pt x="50" y="4"/>
                    <a:pt x="50" y="4"/>
                    <a:pt x="50" y="5"/>
                  </a:cubicBezTo>
                  <a:cubicBezTo>
                    <a:pt x="49" y="5"/>
                    <a:pt x="49" y="5"/>
                    <a:pt x="48" y="5"/>
                  </a:cubicBezTo>
                  <a:cubicBezTo>
                    <a:pt x="48" y="5"/>
                    <a:pt x="48" y="6"/>
                    <a:pt x="48" y="7"/>
                  </a:cubicBezTo>
                  <a:cubicBezTo>
                    <a:pt x="48" y="7"/>
                    <a:pt x="47" y="7"/>
                    <a:pt x="47" y="7"/>
                  </a:cubicBezTo>
                  <a:cubicBezTo>
                    <a:pt x="47" y="6"/>
                    <a:pt x="47" y="5"/>
                    <a:pt x="47" y="5"/>
                  </a:cubicBezTo>
                  <a:cubicBezTo>
                    <a:pt x="47" y="4"/>
                    <a:pt x="47" y="4"/>
                    <a:pt x="47" y="3"/>
                  </a:cubicBezTo>
                  <a:cubicBezTo>
                    <a:pt x="46" y="3"/>
                    <a:pt x="46" y="3"/>
                    <a:pt x="45" y="3"/>
                  </a:cubicBezTo>
                  <a:cubicBezTo>
                    <a:pt x="45" y="3"/>
                    <a:pt x="44" y="3"/>
                    <a:pt x="43" y="3"/>
                  </a:cubicBezTo>
                  <a:cubicBezTo>
                    <a:pt x="43" y="3"/>
                    <a:pt x="42" y="3"/>
                    <a:pt x="42" y="3"/>
                  </a:cubicBezTo>
                  <a:cubicBezTo>
                    <a:pt x="42" y="3"/>
                    <a:pt x="42" y="2"/>
                    <a:pt x="42" y="2"/>
                  </a:cubicBezTo>
                  <a:cubicBezTo>
                    <a:pt x="41" y="2"/>
                    <a:pt x="41" y="2"/>
                    <a:pt x="40" y="2"/>
                  </a:cubicBezTo>
                  <a:cubicBezTo>
                    <a:pt x="40" y="2"/>
                    <a:pt x="39" y="2"/>
                    <a:pt x="39" y="2"/>
                  </a:cubicBezTo>
                  <a:cubicBezTo>
                    <a:pt x="38" y="2"/>
                    <a:pt x="38" y="2"/>
                    <a:pt x="37" y="2"/>
                  </a:cubicBezTo>
                  <a:cubicBezTo>
                    <a:pt x="37" y="2"/>
                    <a:pt x="36" y="2"/>
                    <a:pt x="36" y="2"/>
                  </a:cubicBezTo>
                  <a:cubicBezTo>
                    <a:pt x="36" y="2"/>
                    <a:pt x="36" y="3"/>
                    <a:pt x="36" y="3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4" y="3"/>
                    <a:pt x="34" y="2"/>
                    <a:pt x="34" y="2"/>
                  </a:cubicBezTo>
                  <a:cubicBezTo>
                    <a:pt x="34" y="2"/>
                    <a:pt x="33" y="2"/>
                    <a:pt x="33" y="2"/>
                  </a:cubicBezTo>
                  <a:cubicBezTo>
                    <a:pt x="32" y="2"/>
                    <a:pt x="32" y="2"/>
                    <a:pt x="31" y="2"/>
                  </a:cubicBezTo>
                  <a:cubicBezTo>
                    <a:pt x="30" y="2"/>
                    <a:pt x="30" y="2"/>
                    <a:pt x="29" y="2"/>
                  </a:cubicBezTo>
                  <a:cubicBezTo>
                    <a:pt x="29" y="2"/>
                    <a:pt x="28" y="2"/>
                    <a:pt x="28" y="2"/>
                  </a:cubicBezTo>
                  <a:cubicBezTo>
                    <a:pt x="27" y="2"/>
                    <a:pt x="27" y="2"/>
                    <a:pt x="26" y="2"/>
                  </a:cubicBezTo>
                  <a:cubicBezTo>
                    <a:pt x="26" y="2"/>
                    <a:pt x="25" y="2"/>
                    <a:pt x="25" y="2"/>
                  </a:cubicBezTo>
                  <a:cubicBezTo>
                    <a:pt x="24" y="2"/>
                    <a:pt x="24" y="2"/>
                    <a:pt x="23" y="2"/>
                  </a:cubicBezTo>
                  <a:cubicBezTo>
                    <a:pt x="23" y="2"/>
                    <a:pt x="22" y="2"/>
                    <a:pt x="22" y="2"/>
                  </a:cubicBezTo>
                  <a:cubicBezTo>
                    <a:pt x="22" y="2"/>
                    <a:pt x="22" y="3"/>
                    <a:pt x="22" y="3"/>
                  </a:cubicBezTo>
                  <a:cubicBezTo>
                    <a:pt x="21" y="3"/>
                    <a:pt x="20" y="3"/>
                    <a:pt x="20" y="3"/>
                  </a:cubicBezTo>
                  <a:close/>
                  <a:moveTo>
                    <a:pt x="78" y="10"/>
                  </a:moveTo>
                  <a:cubicBezTo>
                    <a:pt x="78" y="9"/>
                    <a:pt x="78" y="9"/>
                    <a:pt x="78" y="8"/>
                  </a:cubicBezTo>
                  <a:cubicBezTo>
                    <a:pt x="78" y="8"/>
                    <a:pt x="79" y="8"/>
                    <a:pt x="79" y="8"/>
                  </a:cubicBezTo>
                  <a:cubicBezTo>
                    <a:pt x="79" y="9"/>
                    <a:pt x="79" y="9"/>
                    <a:pt x="79" y="10"/>
                  </a:cubicBezTo>
                  <a:cubicBezTo>
                    <a:pt x="79" y="10"/>
                    <a:pt x="79" y="11"/>
                    <a:pt x="79" y="11"/>
                  </a:cubicBezTo>
                  <a:cubicBezTo>
                    <a:pt x="79" y="11"/>
                    <a:pt x="78" y="11"/>
                    <a:pt x="78" y="11"/>
                  </a:cubicBezTo>
                  <a:cubicBezTo>
                    <a:pt x="78" y="11"/>
                    <a:pt x="78" y="10"/>
                    <a:pt x="78" y="10"/>
                  </a:cubicBezTo>
                  <a:close/>
                  <a:moveTo>
                    <a:pt x="75" y="50"/>
                  </a:moveTo>
                  <a:cubicBezTo>
                    <a:pt x="75" y="49"/>
                    <a:pt x="75" y="49"/>
                    <a:pt x="75" y="48"/>
                  </a:cubicBezTo>
                  <a:cubicBezTo>
                    <a:pt x="75" y="48"/>
                    <a:pt x="76" y="48"/>
                    <a:pt x="76" y="48"/>
                  </a:cubicBezTo>
                  <a:cubicBezTo>
                    <a:pt x="76" y="48"/>
                    <a:pt x="76" y="47"/>
                    <a:pt x="76" y="47"/>
                  </a:cubicBezTo>
                  <a:cubicBezTo>
                    <a:pt x="77" y="47"/>
                    <a:pt x="77" y="47"/>
                    <a:pt x="78" y="47"/>
                  </a:cubicBezTo>
                  <a:cubicBezTo>
                    <a:pt x="78" y="47"/>
                    <a:pt x="78" y="48"/>
                    <a:pt x="78" y="48"/>
                  </a:cubicBezTo>
                  <a:cubicBezTo>
                    <a:pt x="78" y="49"/>
                    <a:pt x="78" y="49"/>
                    <a:pt x="78" y="50"/>
                  </a:cubicBezTo>
                  <a:cubicBezTo>
                    <a:pt x="77" y="50"/>
                    <a:pt x="77" y="50"/>
                    <a:pt x="76" y="50"/>
                  </a:cubicBezTo>
                  <a:cubicBezTo>
                    <a:pt x="76" y="51"/>
                    <a:pt x="76" y="51"/>
                    <a:pt x="76" y="52"/>
                  </a:cubicBezTo>
                  <a:cubicBezTo>
                    <a:pt x="76" y="52"/>
                    <a:pt x="75" y="52"/>
                    <a:pt x="75" y="52"/>
                  </a:cubicBezTo>
                  <a:cubicBezTo>
                    <a:pt x="75" y="51"/>
                    <a:pt x="75" y="51"/>
                    <a:pt x="75" y="50"/>
                  </a:cubicBezTo>
                  <a:close/>
                  <a:moveTo>
                    <a:pt x="73" y="58"/>
                  </a:moveTo>
                  <a:cubicBezTo>
                    <a:pt x="74" y="58"/>
                    <a:pt x="74" y="58"/>
                    <a:pt x="75" y="58"/>
                  </a:cubicBezTo>
                  <a:cubicBezTo>
                    <a:pt x="75" y="59"/>
                    <a:pt x="75" y="59"/>
                    <a:pt x="75" y="60"/>
                  </a:cubicBezTo>
                  <a:cubicBezTo>
                    <a:pt x="74" y="60"/>
                    <a:pt x="74" y="60"/>
                    <a:pt x="73" y="60"/>
                  </a:cubicBezTo>
                  <a:cubicBezTo>
                    <a:pt x="73" y="60"/>
                    <a:pt x="72" y="60"/>
                    <a:pt x="72" y="60"/>
                  </a:cubicBezTo>
                  <a:cubicBezTo>
                    <a:pt x="72" y="59"/>
                    <a:pt x="72" y="59"/>
                    <a:pt x="72" y="58"/>
                  </a:cubicBezTo>
                  <a:cubicBezTo>
                    <a:pt x="72" y="58"/>
                    <a:pt x="73" y="58"/>
                    <a:pt x="73" y="58"/>
                  </a:cubicBezTo>
                  <a:close/>
                  <a:moveTo>
                    <a:pt x="70" y="8"/>
                  </a:moveTo>
                  <a:cubicBezTo>
                    <a:pt x="71" y="8"/>
                    <a:pt x="71" y="8"/>
                    <a:pt x="72" y="8"/>
                  </a:cubicBezTo>
                  <a:cubicBezTo>
                    <a:pt x="72" y="9"/>
                    <a:pt x="72" y="9"/>
                    <a:pt x="72" y="10"/>
                  </a:cubicBezTo>
                  <a:cubicBezTo>
                    <a:pt x="71" y="10"/>
                    <a:pt x="71" y="10"/>
                    <a:pt x="70" y="10"/>
                  </a:cubicBezTo>
                  <a:cubicBezTo>
                    <a:pt x="70" y="9"/>
                    <a:pt x="70" y="9"/>
                    <a:pt x="70" y="8"/>
                  </a:cubicBezTo>
                  <a:close/>
                  <a:moveTo>
                    <a:pt x="23" y="52"/>
                  </a:moveTo>
                  <a:cubicBezTo>
                    <a:pt x="23" y="51"/>
                    <a:pt x="23" y="51"/>
                    <a:pt x="23" y="50"/>
                  </a:cubicBezTo>
                  <a:cubicBezTo>
                    <a:pt x="24" y="50"/>
                    <a:pt x="24" y="50"/>
                    <a:pt x="25" y="50"/>
                  </a:cubicBezTo>
                  <a:cubicBezTo>
                    <a:pt x="25" y="51"/>
                    <a:pt x="25" y="51"/>
                    <a:pt x="25" y="52"/>
                  </a:cubicBezTo>
                  <a:cubicBezTo>
                    <a:pt x="25" y="52"/>
                    <a:pt x="25" y="53"/>
                    <a:pt x="25" y="53"/>
                  </a:cubicBezTo>
                  <a:cubicBezTo>
                    <a:pt x="24" y="53"/>
                    <a:pt x="24" y="53"/>
                    <a:pt x="23" y="53"/>
                  </a:cubicBezTo>
                  <a:cubicBezTo>
                    <a:pt x="23" y="53"/>
                    <a:pt x="23" y="52"/>
                    <a:pt x="23" y="5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05" name="Freeform 41082"/>
            <p:cNvSpPr>
              <a:spLocks/>
            </p:cNvSpPr>
            <p:nvPr/>
          </p:nvSpPr>
          <p:spPr bwMode="auto">
            <a:xfrm>
              <a:off x="4108" y="982"/>
              <a:ext cx="3" cy="2"/>
            </a:xfrm>
            <a:custGeom>
              <a:avLst/>
              <a:gdLst>
                <a:gd name="T0" fmla="*/ 0 w 2"/>
                <a:gd name="T1" fmla="*/ 2 h 1"/>
                <a:gd name="T2" fmla="*/ 3 w 2"/>
                <a:gd name="T3" fmla="*/ 2 h 1"/>
                <a:gd name="T4" fmla="*/ 3 w 2"/>
                <a:gd name="T5" fmla="*/ 0 h 1"/>
                <a:gd name="T6" fmla="*/ 0 w 2"/>
                <a:gd name="T7" fmla="*/ 0 h 1"/>
                <a:gd name="T8" fmla="*/ 0 w 2"/>
                <a:gd name="T9" fmla="*/ 2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06" name="Freeform 41083"/>
            <p:cNvSpPr>
              <a:spLocks/>
            </p:cNvSpPr>
            <p:nvPr/>
          </p:nvSpPr>
          <p:spPr bwMode="auto">
            <a:xfrm>
              <a:off x="3789" y="993"/>
              <a:ext cx="9" cy="8"/>
            </a:xfrm>
            <a:custGeom>
              <a:avLst/>
              <a:gdLst>
                <a:gd name="T0" fmla="*/ 0 w 5"/>
                <a:gd name="T1" fmla="*/ 3 h 5"/>
                <a:gd name="T2" fmla="*/ 0 w 5"/>
                <a:gd name="T3" fmla="*/ 5 h 5"/>
                <a:gd name="T4" fmla="*/ 0 w 5"/>
                <a:gd name="T5" fmla="*/ 8 h 5"/>
                <a:gd name="T6" fmla="*/ 4 w 5"/>
                <a:gd name="T7" fmla="*/ 8 h 5"/>
                <a:gd name="T8" fmla="*/ 7 w 5"/>
                <a:gd name="T9" fmla="*/ 8 h 5"/>
                <a:gd name="T10" fmla="*/ 7 w 5"/>
                <a:gd name="T11" fmla="*/ 5 h 5"/>
                <a:gd name="T12" fmla="*/ 9 w 5"/>
                <a:gd name="T13" fmla="*/ 5 h 5"/>
                <a:gd name="T14" fmla="*/ 9 w 5"/>
                <a:gd name="T15" fmla="*/ 3 h 5"/>
                <a:gd name="T16" fmla="*/ 9 w 5"/>
                <a:gd name="T17" fmla="*/ 0 h 5"/>
                <a:gd name="T18" fmla="*/ 7 w 5"/>
                <a:gd name="T19" fmla="*/ 0 h 5"/>
                <a:gd name="T20" fmla="*/ 4 w 5"/>
                <a:gd name="T21" fmla="*/ 0 h 5"/>
                <a:gd name="T22" fmla="*/ 4 w 5"/>
                <a:gd name="T23" fmla="*/ 3 h 5"/>
                <a:gd name="T24" fmla="*/ 0 w 5"/>
                <a:gd name="T25" fmla="*/ 3 h 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" h="5">
                  <a:moveTo>
                    <a:pt x="0" y="2"/>
                  </a:moveTo>
                  <a:cubicBezTo>
                    <a:pt x="0" y="2"/>
                    <a:pt x="0" y="3"/>
                    <a:pt x="0" y="3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2" y="5"/>
                    <a:pt x="3" y="5"/>
                    <a:pt x="4" y="5"/>
                  </a:cubicBezTo>
                  <a:cubicBezTo>
                    <a:pt x="4" y="5"/>
                    <a:pt x="4" y="4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5" y="3"/>
                    <a:pt x="5" y="2"/>
                    <a:pt x="5" y="2"/>
                  </a:cubicBezTo>
                  <a:cubicBezTo>
                    <a:pt x="5" y="1"/>
                    <a:pt x="5" y="1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1" y="2"/>
                    <a:pt x="1" y="2"/>
                    <a:pt x="0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07" name="Freeform 41084"/>
            <p:cNvSpPr>
              <a:spLocks/>
            </p:cNvSpPr>
            <p:nvPr/>
          </p:nvSpPr>
          <p:spPr bwMode="auto">
            <a:xfrm>
              <a:off x="3802" y="998"/>
              <a:ext cx="5" cy="9"/>
            </a:xfrm>
            <a:custGeom>
              <a:avLst/>
              <a:gdLst>
                <a:gd name="T0" fmla="*/ 0 w 3"/>
                <a:gd name="T1" fmla="*/ 0 h 5"/>
                <a:gd name="T2" fmla="*/ 0 w 3"/>
                <a:gd name="T3" fmla="*/ 4 h 5"/>
                <a:gd name="T4" fmla="*/ 0 w 3"/>
                <a:gd name="T5" fmla="*/ 7 h 5"/>
                <a:gd name="T6" fmla="*/ 0 w 3"/>
                <a:gd name="T7" fmla="*/ 9 h 5"/>
                <a:gd name="T8" fmla="*/ 2 w 3"/>
                <a:gd name="T9" fmla="*/ 9 h 5"/>
                <a:gd name="T10" fmla="*/ 2 w 3"/>
                <a:gd name="T11" fmla="*/ 7 h 5"/>
                <a:gd name="T12" fmla="*/ 5 w 3"/>
                <a:gd name="T13" fmla="*/ 7 h 5"/>
                <a:gd name="T14" fmla="*/ 5 w 3"/>
                <a:gd name="T15" fmla="*/ 4 h 5"/>
                <a:gd name="T16" fmla="*/ 5 w 3"/>
                <a:gd name="T17" fmla="*/ 0 h 5"/>
                <a:gd name="T18" fmla="*/ 2 w 3"/>
                <a:gd name="T19" fmla="*/ 0 h 5"/>
                <a:gd name="T20" fmla="*/ 0 w 3"/>
                <a:gd name="T21" fmla="*/ 0 h 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1" y="5"/>
                    <a:pt x="1" y="5"/>
                  </a:cubicBezTo>
                  <a:cubicBezTo>
                    <a:pt x="1" y="5"/>
                    <a:pt x="1" y="4"/>
                    <a:pt x="1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08" name="Freeform 41085"/>
            <p:cNvSpPr>
              <a:spLocks/>
            </p:cNvSpPr>
            <p:nvPr/>
          </p:nvSpPr>
          <p:spPr bwMode="auto">
            <a:xfrm>
              <a:off x="3990" y="996"/>
              <a:ext cx="34" cy="23"/>
            </a:xfrm>
            <a:custGeom>
              <a:avLst/>
              <a:gdLst>
                <a:gd name="T0" fmla="*/ 2 w 20"/>
                <a:gd name="T1" fmla="*/ 16 h 13"/>
                <a:gd name="T2" fmla="*/ 5 w 20"/>
                <a:gd name="T3" fmla="*/ 16 h 13"/>
                <a:gd name="T4" fmla="*/ 5 w 20"/>
                <a:gd name="T5" fmla="*/ 19 h 13"/>
                <a:gd name="T6" fmla="*/ 7 w 20"/>
                <a:gd name="T7" fmla="*/ 19 h 13"/>
                <a:gd name="T8" fmla="*/ 10 w 20"/>
                <a:gd name="T9" fmla="*/ 19 h 13"/>
                <a:gd name="T10" fmla="*/ 10 w 20"/>
                <a:gd name="T11" fmla="*/ 23 h 13"/>
                <a:gd name="T12" fmla="*/ 12 w 20"/>
                <a:gd name="T13" fmla="*/ 23 h 13"/>
                <a:gd name="T14" fmla="*/ 15 w 20"/>
                <a:gd name="T15" fmla="*/ 23 h 13"/>
                <a:gd name="T16" fmla="*/ 19 w 20"/>
                <a:gd name="T17" fmla="*/ 23 h 13"/>
                <a:gd name="T18" fmla="*/ 20 w 20"/>
                <a:gd name="T19" fmla="*/ 23 h 13"/>
                <a:gd name="T20" fmla="*/ 24 w 20"/>
                <a:gd name="T21" fmla="*/ 23 h 13"/>
                <a:gd name="T22" fmla="*/ 24 w 20"/>
                <a:gd name="T23" fmla="*/ 19 h 13"/>
                <a:gd name="T24" fmla="*/ 26 w 20"/>
                <a:gd name="T25" fmla="*/ 19 h 13"/>
                <a:gd name="T26" fmla="*/ 29 w 20"/>
                <a:gd name="T27" fmla="*/ 19 h 13"/>
                <a:gd name="T28" fmla="*/ 31 w 20"/>
                <a:gd name="T29" fmla="*/ 19 h 13"/>
                <a:gd name="T30" fmla="*/ 31 w 20"/>
                <a:gd name="T31" fmla="*/ 18 h 13"/>
                <a:gd name="T32" fmla="*/ 31 w 20"/>
                <a:gd name="T33" fmla="*/ 16 h 13"/>
                <a:gd name="T34" fmla="*/ 34 w 20"/>
                <a:gd name="T35" fmla="*/ 16 h 13"/>
                <a:gd name="T36" fmla="*/ 34 w 20"/>
                <a:gd name="T37" fmla="*/ 14 h 13"/>
                <a:gd name="T38" fmla="*/ 34 w 20"/>
                <a:gd name="T39" fmla="*/ 11 h 13"/>
                <a:gd name="T40" fmla="*/ 34 w 20"/>
                <a:gd name="T41" fmla="*/ 9 h 13"/>
                <a:gd name="T42" fmla="*/ 34 w 20"/>
                <a:gd name="T43" fmla="*/ 5 h 13"/>
                <a:gd name="T44" fmla="*/ 31 w 20"/>
                <a:gd name="T45" fmla="*/ 5 h 13"/>
                <a:gd name="T46" fmla="*/ 31 w 20"/>
                <a:gd name="T47" fmla="*/ 2 h 13"/>
                <a:gd name="T48" fmla="*/ 31 w 20"/>
                <a:gd name="T49" fmla="*/ 0 h 13"/>
                <a:gd name="T50" fmla="*/ 29 w 20"/>
                <a:gd name="T51" fmla="*/ 0 h 13"/>
                <a:gd name="T52" fmla="*/ 26 w 20"/>
                <a:gd name="T53" fmla="*/ 0 h 13"/>
                <a:gd name="T54" fmla="*/ 24 w 20"/>
                <a:gd name="T55" fmla="*/ 0 h 13"/>
                <a:gd name="T56" fmla="*/ 20 w 20"/>
                <a:gd name="T57" fmla="*/ 0 h 13"/>
                <a:gd name="T58" fmla="*/ 20 w 20"/>
                <a:gd name="T59" fmla="*/ 2 h 13"/>
                <a:gd name="T60" fmla="*/ 19 w 20"/>
                <a:gd name="T61" fmla="*/ 2 h 13"/>
                <a:gd name="T62" fmla="*/ 15 w 20"/>
                <a:gd name="T63" fmla="*/ 2 h 13"/>
                <a:gd name="T64" fmla="*/ 15 w 20"/>
                <a:gd name="T65" fmla="*/ 0 h 13"/>
                <a:gd name="T66" fmla="*/ 12 w 20"/>
                <a:gd name="T67" fmla="*/ 0 h 13"/>
                <a:gd name="T68" fmla="*/ 12 w 20"/>
                <a:gd name="T69" fmla="*/ 2 h 13"/>
                <a:gd name="T70" fmla="*/ 10 w 20"/>
                <a:gd name="T71" fmla="*/ 2 h 13"/>
                <a:gd name="T72" fmla="*/ 7 w 20"/>
                <a:gd name="T73" fmla="*/ 2 h 13"/>
                <a:gd name="T74" fmla="*/ 7 w 20"/>
                <a:gd name="T75" fmla="*/ 0 h 13"/>
                <a:gd name="T76" fmla="*/ 5 w 20"/>
                <a:gd name="T77" fmla="*/ 0 h 13"/>
                <a:gd name="T78" fmla="*/ 2 w 20"/>
                <a:gd name="T79" fmla="*/ 0 h 13"/>
                <a:gd name="T80" fmla="*/ 2 w 20"/>
                <a:gd name="T81" fmla="*/ 2 h 13"/>
                <a:gd name="T82" fmla="*/ 0 w 20"/>
                <a:gd name="T83" fmla="*/ 2 h 13"/>
                <a:gd name="T84" fmla="*/ 0 w 20"/>
                <a:gd name="T85" fmla="*/ 5 h 13"/>
                <a:gd name="T86" fmla="*/ 0 w 20"/>
                <a:gd name="T87" fmla="*/ 9 h 13"/>
                <a:gd name="T88" fmla="*/ 0 w 20"/>
                <a:gd name="T89" fmla="*/ 11 h 13"/>
                <a:gd name="T90" fmla="*/ 2 w 20"/>
                <a:gd name="T91" fmla="*/ 11 h 13"/>
                <a:gd name="T92" fmla="*/ 2 w 20"/>
                <a:gd name="T93" fmla="*/ 14 h 13"/>
                <a:gd name="T94" fmla="*/ 2 w 20"/>
                <a:gd name="T95" fmla="*/ 16 h 1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0" h="13">
                  <a:moveTo>
                    <a:pt x="1" y="9"/>
                  </a:moveTo>
                  <a:cubicBezTo>
                    <a:pt x="2" y="9"/>
                    <a:pt x="2" y="9"/>
                    <a:pt x="3" y="9"/>
                  </a:cubicBezTo>
                  <a:cubicBezTo>
                    <a:pt x="3" y="10"/>
                    <a:pt x="3" y="11"/>
                    <a:pt x="3" y="11"/>
                  </a:cubicBezTo>
                  <a:cubicBezTo>
                    <a:pt x="3" y="11"/>
                    <a:pt x="4" y="11"/>
                    <a:pt x="4" y="11"/>
                  </a:cubicBezTo>
                  <a:cubicBezTo>
                    <a:pt x="5" y="11"/>
                    <a:pt x="5" y="11"/>
                    <a:pt x="6" y="11"/>
                  </a:cubicBezTo>
                  <a:cubicBezTo>
                    <a:pt x="6" y="12"/>
                    <a:pt x="6" y="12"/>
                    <a:pt x="6" y="13"/>
                  </a:cubicBezTo>
                  <a:cubicBezTo>
                    <a:pt x="6" y="13"/>
                    <a:pt x="7" y="13"/>
                    <a:pt x="7" y="13"/>
                  </a:cubicBezTo>
                  <a:cubicBezTo>
                    <a:pt x="8" y="13"/>
                    <a:pt x="8" y="13"/>
                    <a:pt x="9" y="13"/>
                  </a:cubicBezTo>
                  <a:cubicBezTo>
                    <a:pt x="10" y="13"/>
                    <a:pt x="10" y="13"/>
                    <a:pt x="11" y="13"/>
                  </a:cubicBezTo>
                  <a:cubicBezTo>
                    <a:pt x="11" y="13"/>
                    <a:pt x="12" y="13"/>
                    <a:pt x="12" y="13"/>
                  </a:cubicBezTo>
                  <a:cubicBezTo>
                    <a:pt x="13" y="13"/>
                    <a:pt x="13" y="13"/>
                    <a:pt x="14" y="13"/>
                  </a:cubicBezTo>
                  <a:cubicBezTo>
                    <a:pt x="14" y="12"/>
                    <a:pt x="14" y="12"/>
                    <a:pt x="14" y="11"/>
                  </a:cubicBezTo>
                  <a:cubicBezTo>
                    <a:pt x="14" y="11"/>
                    <a:pt x="15" y="11"/>
                    <a:pt x="15" y="11"/>
                  </a:cubicBezTo>
                  <a:cubicBezTo>
                    <a:pt x="16" y="11"/>
                    <a:pt x="16" y="11"/>
                    <a:pt x="17" y="11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9" y="9"/>
                    <a:pt x="19" y="9"/>
                    <a:pt x="20" y="9"/>
                  </a:cubicBezTo>
                  <a:cubicBezTo>
                    <a:pt x="20" y="9"/>
                    <a:pt x="20" y="8"/>
                    <a:pt x="20" y="8"/>
                  </a:cubicBezTo>
                  <a:cubicBezTo>
                    <a:pt x="20" y="7"/>
                    <a:pt x="20" y="7"/>
                    <a:pt x="20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4"/>
                    <a:pt x="20" y="4"/>
                    <a:pt x="20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8" y="3"/>
                    <a:pt x="18" y="2"/>
                    <a:pt x="18" y="1"/>
                  </a:cubicBezTo>
                  <a:cubicBezTo>
                    <a:pt x="18" y="1"/>
                    <a:pt x="18" y="0"/>
                    <a:pt x="18" y="0"/>
                  </a:cubicBezTo>
                  <a:cubicBezTo>
                    <a:pt x="18" y="0"/>
                    <a:pt x="17" y="0"/>
                    <a:pt x="17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1"/>
                    <a:pt x="12" y="1"/>
                  </a:cubicBezTo>
                  <a:cubicBezTo>
                    <a:pt x="12" y="1"/>
                    <a:pt x="11" y="1"/>
                    <a:pt x="11" y="1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9" y="1"/>
                    <a:pt x="9" y="0"/>
                    <a:pt x="9" y="0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4" y="1"/>
                    <a:pt x="4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1" y="7"/>
                    <a:pt x="1" y="7"/>
                    <a:pt x="1" y="8"/>
                  </a:cubicBezTo>
                  <a:cubicBezTo>
                    <a:pt x="1" y="8"/>
                    <a:pt x="1" y="9"/>
                    <a:pt x="1" y="9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09" name="Freeform 41086"/>
            <p:cNvSpPr>
              <a:spLocks/>
            </p:cNvSpPr>
            <p:nvPr/>
          </p:nvSpPr>
          <p:spPr bwMode="auto">
            <a:xfrm>
              <a:off x="3840" y="1019"/>
              <a:ext cx="2" cy="2"/>
            </a:xfrm>
            <a:custGeom>
              <a:avLst/>
              <a:gdLst>
                <a:gd name="T0" fmla="*/ 0 w 1"/>
                <a:gd name="T1" fmla="*/ 2 h 1"/>
                <a:gd name="T2" fmla="*/ 2 w 1"/>
                <a:gd name="T3" fmla="*/ 2 h 1"/>
                <a:gd name="T4" fmla="*/ 2 w 1"/>
                <a:gd name="T5" fmla="*/ 0 h 1"/>
                <a:gd name="T6" fmla="*/ 0 w 1"/>
                <a:gd name="T7" fmla="*/ 0 h 1"/>
                <a:gd name="T8" fmla="*/ 0 w 1"/>
                <a:gd name="T9" fmla="*/ 2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10" name="Freeform 41087"/>
            <p:cNvSpPr>
              <a:spLocks/>
            </p:cNvSpPr>
            <p:nvPr/>
          </p:nvSpPr>
          <p:spPr bwMode="auto">
            <a:xfrm>
              <a:off x="3788" y="1034"/>
              <a:ext cx="8" cy="9"/>
            </a:xfrm>
            <a:custGeom>
              <a:avLst/>
              <a:gdLst>
                <a:gd name="T0" fmla="*/ 5 w 5"/>
                <a:gd name="T1" fmla="*/ 0 h 5"/>
                <a:gd name="T2" fmla="*/ 2 w 5"/>
                <a:gd name="T3" fmla="*/ 0 h 5"/>
                <a:gd name="T4" fmla="*/ 2 w 5"/>
                <a:gd name="T5" fmla="*/ 4 h 5"/>
                <a:gd name="T6" fmla="*/ 0 w 5"/>
                <a:gd name="T7" fmla="*/ 4 h 5"/>
                <a:gd name="T8" fmla="*/ 0 w 5"/>
                <a:gd name="T9" fmla="*/ 7 h 5"/>
                <a:gd name="T10" fmla="*/ 2 w 5"/>
                <a:gd name="T11" fmla="*/ 7 h 5"/>
                <a:gd name="T12" fmla="*/ 2 w 5"/>
                <a:gd name="T13" fmla="*/ 9 h 5"/>
                <a:gd name="T14" fmla="*/ 5 w 5"/>
                <a:gd name="T15" fmla="*/ 9 h 5"/>
                <a:gd name="T16" fmla="*/ 5 w 5"/>
                <a:gd name="T17" fmla="*/ 7 h 5"/>
                <a:gd name="T18" fmla="*/ 8 w 5"/>
                <a:gd name="T19" fmla="*/ 7 h 5"/>
                <a:gd name="T20" fmla="*/ 8 w 5"/>
                <a:gd name="T21" fmla="*/ 4 h 5"/>
                <a:gd name="T22" fmla="*/ 5 w 5"/>
                <a:gd name="T23" fmla="*/ 4 h 5"/>
                <a:gd name="T24" fmla="*/ 5 w 5"/>
                <a:gd name="T25" fmla="*/ 0 h 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4"/>
                    <a:pt x="1" y="5"/>
                    <a:pt x="1" y="5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ubicBezTo>
                    <a:pt x="3" y="4"/>
                    <a:pt x="4" y="4"/>
                    <a:pt x="5" y="4"/>
                  </a:cubicBezTo>
                  <a:cubicBezTo>
                    <a:pt x="5" y="3"/>
                    <a:pt x="5" y="2"/>
                    <a:pt x="5" y="2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3" y="1"/>
                    <a:pt x="3" y="1"/>
                    <a:pt x="3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11" name="Freeform 41088"/>
            <p:cNvSpPr>
              <a:spLocks/>
            </p:cNvSpPr>
            <p:nvPr/>
          </p:nvSpPr>
          <p:spPr bwMode="auto">
            <a:xfrm>
              <a:off x="4077" y="1148"/>
              <a:ext cx="7" cy="5"/>
            </a:xfrm>
            <a:custGeom>
              <a:avLst/>
              <a:gdLst>
                <a:gd name="T0" fmla="*/ 2 w 4"/>
                <a:gd name="T1" fmla="*/ 0 h 3"/>
                <a:gd name="T2" fmla="*/ 0 w 4"/>
                <a:gd name="T3" fmla="*/ 0 h 3"/>
                <a:gd name="T4" fmla="*/ 0 w 4"/>
                <a:gd name="T5" fmla="*/ 2 h 3"/>
                <a:gd name="T6" fmla="*/ 2 w 4"/>
                <a:gd name="T7" fmla="*/ 2 h 3"/>
                <a:gd name="T8" fmla="*/ 2 w 4"/>
                <a:gd name="T9" fmla="*/ 5 h 3"/>
                <a:gd name="T10" fmla="*/ 5 w 4"/>
                <a:gd name="T11" fmla="*/ 5 h 3"/>
                <a:gd name="T12" fmla="*/ 5 w 4"/>
                <a:gd name="T13" fmla="*/ 2 h 3"/>
                <a:gd name="T14" fmla="*/ 7 w 4"/>
                <a:gd name="T15" fmla="*/ 2 h 3"/>
                <a:gd name="T16" fmla="*/ 7 w 4"/>
                <a:gd name="T17" fmla="*/ 0 h 3"/>
                <a:gd name="T18" fmla="*/ 5 w 4"/>
                <a:gd name="T19" fmla="*/ 0 h 3"/>
                <a:gd name="T20" fmla="*/ 2 w 4"/>
                <a:gd name="T21" fmla="*/ 0 h 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3"/>
                    <a:pt x="2" y="3"/>
                    <a:pt x="3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1"/>
                    <a:pt x="4" y="1"/>
                    <a:pt x="4" y="1"/>
                  </a:cubicBezTo>
                  <a:cubicBezTo>
                    <a:pt x="4" y="1"/>
                    <a:pt x="4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12" name="Freeform 41089"/>
            <p:cNvSpPr>
              <a:spLocks/>
            </p:cNvSpPr>
            <p:nvPr/>
          </p:nvSpPr>
          <p:spPr bwMode="auto">
            <a:xfrm>
              <a:off x="4098" y="1134"/>
              <a:ext cx="8" cy="19"/>
            </a:xfrm>
            <a:custGeom>
              <a:avLst/>
              <a:gdLst>
                <a:gd name="T0" fmla="*/ 5 w 5"/>
                <a:gd name="T1" fmla="*/ 5 h 11"/>
                <a:gd name="T2" fmla="*/ 5 w 5"/>
                <a:gd name="T3" fmla="*/ 3 h 11"/>
                <a:gd name="T4" fmla="*/ 5 w 5"/>
                <a:gd name="T5" fmla="*/ 0 h 11"/>
                <a:gd name="T6" fmla="*/ 3 w 5"/>
                <a:gd name="T7" fmla="*/ 0 h 11"/>
                <a:gd name="T8" fmla="*/ 3 w 5"/>
                <a:gd name="T9" fmla="*/ 3 h 11"/>
                <a:gd name="T10" fmla="*/ 3 w 5"/>
                <a:gd name="T11" fmla="*/ 5 h 11"/>
                <a:gd name="T12" fmla="*/ 3 w 5"/>
                <a:gd name="T13" fmla="*/ 9 h 11"/>
                <a:gd name="T14" fmla="*/ 3 w 5"/>
                <a:gd name="T15" fmla="*/ 10 h 11"/>
                <a:gd name="T16" fmla="*/ 0 w 5"/>
                <a:gd name="T17" fmla="*/ 10 h 11"/>
                <a:gd name="T18" fmla="*/ 0 w 5"/>
                <a:gd name="T19" fmla="*/ 14 h 11"/>
                <a:gd name="T20" fmla="*/ 0 w 5"/>
                <a:gd name="T21" fmla="*/ 16 h 11"/>
                <a:gd name="T22" fmla="*/ 0 w 5"/>
                <a:gd name="T23" fmla="*/ 19 h 11"/>
                <a:gd name="T24" fmla="*/ 3 w 5"/>
                <a:gd name="T25" fmla="*/ 19 h 11"/>
                <a:gd name="T26" fmla="*/ 5 w 5"/>
                <a:gd name="T27" fmla="*/ 19 h 11"/>
                <a:gd name="T28" fmla="*/ 8 w 5"/>
                <a:gd name="T29" fmla="*/ 19 h 11"/>
                <a:gd name="T30" fmla="*/ 8 w 5"/>
                <a:gd name="T31" fmla="*/ 16 h 11"/>
                <a:gd name="T32" fmla="*/ 8 w 5"/>
                <a:gd name="T33" fmla="*/ 14 h 11"/>
                <a:gd name="T34" fmla="*/ 8 w 5"/>
                <a:gd name="T35" fmla="*/ 10 h 11"/>
                <a:gd name="T36" fmla="*/ 8 w 5"/>
                <a:gd name="T37" fmla="*/ 9 h 11"/>
                <a:gd name="T38" fmla="*/ 5 w 5"/>
                <a:gd name="T39" fmla="*/ 9 h 11"/>
                <a:gd name="T40" fmla="*/ 5 w 5"/>
                <a:gd name="T41" fmla="*/ 5 h 1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" h="11">
                  <a:moveTo>
                    <a:pt x="3" y="3"/>
                  </a:move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2" y="4"/>
                    <a:pt x="2" y="5"/>
                  </a:cubicBezTo>
                  <a:cubicBezTo>
                    <a:pt x="2" y="5"/>
                    <a:pt x="2" y="6"/>
                    <a:pt x="2" y="6"/>
                  </a:cubicBezTo>
                  <a:cubicBezTo>
                    <a:pt x="1" y="6"/>
                    <a:pt x="1" y="6"/>
                    <a:pt x="0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1" y="11"/>
                    <a:pt x="1" y="11"/>
                    <a:pt x="2" y="11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4" y="11"/>
                    <a:pt x="4" y="11"/>
                    <a:pt x="5" y="11"/>
                  </a:cubicBezTo>
                  <a:cubicBezTo>
                    <a:pt x="5" y="11"/>
                    <a:pt x="5" y="10"/>
                    <a:pt x="5" y="9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5" y="7"/>
                    <a:pt x="5" y="7"/>
                    <a:pt x="5" y="6"/>
                  </a:cubicBezTo>
                  <a:cubicBezTo>
                    <a:pt x="5" y="6"/>
                    <a:pt x="5" y="5"/>
                    <a:pt x="5" y="5"/>
                  </a:cubicBezTo>
                  <a:cubicBezTo>
                    <a:pt x="4" y="5"/>
                    <a:pt x="4" y="5"/>
                    <a:pt x="3" y="5"/>
                  </a:cubicBezTo>
                  <a:cubicBezTo>
                    <a:pt x="3" y="4"/>
                    <a:pt x="3" y="4"/>
                    <a:pt x="3" y="3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13" name="Freeform 41090"/>
            <p:cNvSpPr>
              <a:spLocks/>
            </p:cNvSpPr>
            <p:nvPr/>
          </p:nvSpPr>
          <p:spPr bwMode="auto">
            <a:xfrm>
              <a:off x="4160" y="1167"/>
              <a:ext cx="14" cy="5"/>
            </a:xfrm>
            <a:custGeom>
              <a:avLst/>
              <a:gdLst>
                <a:gd name="T0" fmla="*/ 9 w 8"/>
                <a:gd name="T1" fmla="*/ 0 h 3"/>
                <a:gd name="T2" fmla="*/ 5 w 8"/>
                <a:gd name="T3" fmla="*/ 0 h 3"/>
                <a:gd name="T4" fmla="*/ 4 w 8"/>
                <a:gd name="T5" fmla="*/ 0 h 3"/>
                <a:gd name="T6" fmla="*/ 0 w 8"/>
                <a:gd name="T7" fmla="*/ 0 h 3"/>
                <a:gd name="T8" fmla="*/ 0 w 8"/>
                <a:gd name="T9" fmla="*/ 3 h 3"/>
                <a:gd name="T10" fmla="*/ 0 w 8"/>
                <a:gd name="T11" fmla="*/ 5 h 3"/>
                <a:gd name="T12" fmla="*/ 4 w 8"/>
                <a:gd name="T13" fmla="*/ 5 h 3"/>
                <a:gd name="T14" fmla="*/ 5 w 8"/>
                <a:gd name="T15" fmla="*/ 5 h 3"/>
                <a:gd name="T16" fmla="*/ 9 w 8"/>
                <a:gd name="T17" fmla="*/ 5 h 3"/>
                <a:gd name="T18" fmla="*/ 12 w 8"/>
                <a:gd name="T19" fmla="*/ 5 h 3"/>
                <a:gd name="T20" fmla="*/ 12 w 8"/>
                <a:gd name="T21" fmla="*/ 3 h 3"/>
                <a:gd name="T22" fmla="*/ 14 w 8"/>
                <a:gd name="T23" fmla="*/ 3 h 3"/>
                <a:gd name="T24" fmla="*/ 14 w 8"/>
                <a:gd name="T25" fmla="*/ 0 h 3"/>
                <a:gd name="T26" fmla="*/ 12 w 8"/>
                <a:gd name="T27" fmla="*/ 0 h 3"/>
                <a:gd name="T28" fmla="*/ 9 w 8"/>
                <a:gd name="T29" fmla="*/ 0 h 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8" h="3">
                  <a:moveTo>
                    <a:pt x="5" y="0"/>
                  </a:move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3"/>
                    <a:pt x="6" y="3"/>
                    <a:pt x="7" y="3"/>
                  </a:cubicBezTo>
                  <a:cubicBezTo>
                    <a:pt x="7" y="3"/>
                    <a:pt x="7" y="2"/>
                    <a:pt x="7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8" y="1"/>
                    <a:pt x="8" y="1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14" name="Freeform 41091"/>
            <p:cNvSpPr>
              <a:spLocks/>
            </p:cNvSpPr>
            <p:nvPr/>
          </p:nvSpPr>
          <p:spPr bwMode="auto">
            <a:xfrm>
              <a:off x="4010" y="1200"/>
              <a:ext cx="4" cy="3"/>
            </a:xfrm>
            <a:custGeom>
              <a:avLst/>
              <a:gdLst>
                <a:gd name="T0" fmla="*/ 0 w 2"/>
                <a:gd name="T1" fmla="*/ 3 h 2"/>
                <a:gd name="T2" fmla="*/ 4 w 2"/>
                <a:gd name="T3" fmla="*/ 3 h 2"/>
                <a:gd name="T4" fmla="*/ 4 w 2"/>
                <a:gd name="T5" fmla="*/ 0 h 2"/>
                <a:gd name="T6" fmla="*/ 0 w 2"/>
                <a:gd name="T7" fmla="*/ 0 h 2"/>
                <a:gd name="T8" fmla="*/ 0 w 2"/>
                <a:gd name="T9" fmla="*/ 3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2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15" name="Freeform 41092"/>
            <p:cNvSpPr>
              <a:spLocks/>
            </p:cNvSpPr>
            <p:nvPr/>
          </p:nvSpPr>
          <p:spPr bwMode="auto">
            <a:xfrm>
              <a:off x="3751" y="1203"/>
              <a:ext cx="9" cy="4"/>
            </a:xfrm>
            <a:custGeom>
              <a:avLst/>
              <a:gdLst>
                <a:gd name="T0" fmla="*/ 7 w 5"/>
                <a:gd name="T1" fmla="*/ 4 h 2"/>
                <a:gd name="T2" fmla="*/ 9 w 5"/>
                <a:gd name="T3" fmla="*/ 4 h 2"/>
                <a:gd name="T4" fmla="*/ 9 w 5"/>
                <a:gd name="T5" fmla="*/ 0 h 2"/>
                <a:gd name="T6" fmla="*/ 7 w 5"/>
                <a:gd name="T7" fmla="*/ 0 h 2"/>
                <a:gd name="T8" fmla="*/ 4 w 5"/>
                <a:gd name="T9" fmla="*/ 0 h 2"/>
                <a:gd name="T10" fmla="*/ 0 w 5"/>
                <a:gd name="T11" fmla="*/ 0 h 2"/>
                <a:gd name="T12" fmla="*/ 0 w 5"/>
                <a:gd name="T13" fmla="*/ 4 h 2"/>
                <a:gd name="T14" fmla="*/ 4 w 5"/>
                <a:gd name="T15" fmla="*/ 4 h 2"/>
                <a:gd name="T16" fmla="*/ 7 w 5"/>
                <a:gd name="T17" fmla="*/ 4 h 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" h="2">
                  <a:moveTo>
                    <a:pt x="4" y="2"/>
                  </a:moveTo>
                  <a:cubicBezTo>
                    <a:pt x="4" y="2"/>
                    <a:pt x="5" y="2"/>
                    <a:pt x="5" y="2"/>
                  </a:cubicBezTo>
                  <a:cubicBezTo>
                    <a:pt x="5" y="1"/>
                    <a:pt x="5" y="1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3" y="2"/>
                    <a:pt x="3" y="2"/>
                    <a:pt x="4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16" name="Freeform 41093"/>
            <p:cNvSpPr>
              <a:spLocks/>
            </p:cNvSpPr>
            <p:nvPr/>
          </p:nvSpPr>
          <p:spPr bwMode="auto">
            <a:xfrm>
              <a:off x="4000" y="1203"/>
              <a:ext cx="5" cy="4"/>
            </a:xfrm>
            <a:custGeom>
              <a:avLst/>
              <a:gdLst>
                <a:gd name="T0" fmla="*/ 0 w 3"/>
                <a:gd name="T1" fmla="*/ 0 h 2"/>
                <a:gd name="T2" fmla="*/ 0 w 3"/>
                <a:gd name="T3" fmla="*/ 4 h 2"/>
                <a:gd name="T4" fmla="*/ 2 w 3"/>
                <a:gd name="T5" fmla="*/ 4 h 2"/>
                <a:gd name="T6" fmla="*/ 5 w 3"/>
                <a:gd name="T7" fmla="*/ 4 h 2"/>
                <a:gd name="T8" fmla="*/ 5 w 3"/>
                <a:gd name="T9" fmla="*/ 0 h 2"/>
                <a:gd name="T10" fmla="*/ 2 w 3"/>
                <a:gd name="T11" fmla="*/ 0 h 2"/>
                <a:gd name="T12" fmla="*/ 0 w 3"/>
                <a:gd name="T13" fmla="*/ 0 h 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17" name="Freeform 41094"/>
            <p:cNvSpPr>
              <a:spLocks/>
            </p:cNvSpPr>
            <p:nvPr/>
          </p:nvSpPr>
          <p:spPr bwMode="auto">
            <a:xfrm>
              <a:off x="3749" y="1212"/>
              <a:ext cx="6" cy="5"/>
            </a:xfrm>
            <a:custGeom>
              <a:avLst/>
              <a:gdLst>
                <a:gd name="T0" fmla="*/ 2 w 3"/>
                <a:gd name="T1" fmla="*/ 5 h 3"/>
                <a:gd name="T2" fmla="*/ 6 w 3"/>
                <a:gd name="T3" fmla="*/ 5 h 3"/>
                <a:gd name="T4" fmla="*/ 6 w 3"/>
                <a:gd name="T5" fmla="*/ 3 h 3"/>
                <a:gd name="T6" fmla="*/ 6 w 3"/>
                <a:gd name="T7" fmla="*/ 0 h 3"/>
                <a:gd name="T8" fmla="*/ 2 w 3"/>
                <a:gd name="T9" fmla="*/ 0 h 3"/>
                <a:gd name="T10" fmla="*/ 0 w 3"/>
                <a:gd name="T11" fmla="*/ 0 h 3"/>
                <a:gd name="T12" fmla="*/ 0 w 3"/>
                <a:gd name="T13" fmla="*/ 3 h 3"/>
                <a:gd name="T14" fmla="*/ 2 w 3"/>
                <a:gd name="T15" fmla="*/ 3 h 3"/>
                <a:gd name="T16" fmla="*/ 2 w 3"/>
                <a:gd name="T17" fmla="*/ 5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cubicBezTo>
                    <a:pt x="2" y="3"/>
                    <a:pt x="3" y="3"/>
                    <a:pt x="3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18" name="Freeform 41095"/>
            <p:cNvSpPr>
              <a:spLocks/>
            </p:cNvSpPr>
            <p:nvPr/>
          </p:nvSpPr>
          <p:spPr bwMode="auto">
            <a:xfrm>
              <a:off x="3760" y="1212"/>
              <a:ext cx="3" cy="4"/>
            </a:xfrm>
            <a:custGeom>
              <a:avLst/>
              <a:gdLst>
                <a:gd name="T0" fmla="*/ 0 w 2"/>
                <a:gd name="T1" fmla="*/ 4 h 2"/>
                <a:gd name="T2" fmla="*/ 3 w 2"/>
                <a:gd name="T3" fmla="*/ 4 h 2"/>
                <a:gd name="T4" fmla="*/ 3 w 2"/>
                <a:gd name="T5" fmla="*/ 0 h 2"/>
                <a:gd name="T6" fmla="*/ 0 w 2"/>
                <a:gd name="T7" fmla="*/ 0 h 2"/>
                <a:gd name="T8" fmla="*/ 0 w 2"/>
                <a:gd name="T9" fmla="*/ 4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1" y="2"/>
                    <a:pt x="1" y="2"/>
                    <a:pt x="2" y="2"/>
                  </a:cubicBezTo>
                  <a:cubicBezTo>
                    <a:pt x="2" y="1"/>
                    <a:pt x="2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19" name="Freeform 41096"/>
            <p:cNvSpPr>
              <a:spLocks/>
            </p:cNvSpPr>
            <p:nvPr/>
          </p:nvSpPr>
          <p:spPr bwMode="auto">
            <a:xfrm>
              <a:off x="3721" y="1221"/>
              <a:ext cx="44" cy="17"/>
            </a:xfrm>
            <a:custGeom>
              <a:avLst/>
              <a:gdLst>
                <a:gd name="T0" fmla="*/ 44 w 25"/>
                <a:gd name="T1" fmla="*/ 17 h 10"/>
                <a:gd name="T2" fmla="*/ 44 w 25"/>
                <a:gd name="T3" fmla="*/ 14 h 10"/>
                <a:gd name="T4" fmla="*/ 42 w 25"/>
                <a:gd name="T5" fmla="*/ 14 h 10"/>
                <a:gd name="T6" fmla="*/ 42 w 25"/>
                <a:gd name="T7" fmla="*/ 10 h 10"/>
                <a:gd name="T8" fmla="*/ 39 w 25"/>
                <a:gd name="T9" fmla="*/ 10 h 10"/>
                <a:gd name="T10" fmla="*/ 39 w 25"/>
                <a:gd name="T11" fmla="*/ 9 h 10"/>
                <a:gd name="T12" fmla="*/ 37 w 25"/>
                <a:gd name="T13" fmla="*/ 9 h 10"/>
                <a:gd name="T14" fmla="*/ 33 w 25"/>
                <a:gd name="T15" fmla="*/ 9 h 10"/>
                <a:gd name="T16" fmla="*/ 33 w 25"/>
                <a:gd name="T17" fmla="*/ 5 h 10"/>
                <a:gd name="T18" fmla="*/ 30 w 25"/>
                <a:gd name="T19" fmla="*/ 5 h 10"/>
                <a:gd name="T20" fmla="*/ 30 w 25"/>
                <a:gd name="T21" fmla="*/ 2 h 10"/>
                <a:gd name="T22" fmla="*/ 28 w 25"/>
                <a:gd name="T23" fmla="*/ 2 h 10"/>
                <a:gd name="T24" fmla="*/ 25 w 25"/>
                <a:gd name="T25" fmla="*/ 2 h 10"/>
                <a:gd name="T26" fmla="*/ 25 w 25"/>
                <a:gd name="T27" fmla="*/ 0 h 10"/>
                <a:gd name="T28" fmla="*/ 23 w 25"/>
                <a:gd name="T29" fmla="*/ 0 h 10"/>
                <a:gd name="T30" fmla="*/ 19 w 25"/>
                <a:gd name="T31" fmla="*/ 0 h 10"/>
                <a:gd name="T32" fmla="*/ 18 w 25"/>
                <a:gd name="T33" fmla="*/ 0 h 10"/>
                <a:gd name="T34" fmla="*/ 14 w 25"/>
                <a:gd name="T35" fmla="*/ 0 h 10"/>
                <a:gd name="T36" fmla="*/ 12 w 25"/>
                <a:gd name="T37" fmla="*/ 0 h 10"/>
                <a:gd name="T38" fmla="*/ 9 w 25"/>
                <a:gd name="T39" fmla="*/ 0 h 10"/>
                <a:gd name="T40" fmla="*/ 5 w 25"/>
                <a:gd name="T41" fmla="*/ 0 h 10"/>
                <a:gd name="T42" fmla="*/ 5 w 25"/>
                <a:gd name="T43" fmla="*/ 2 h 10"/>
                <a:gd name="T44" fmla="*/ 4 w 25"/>
                <a:gd name="T45" fmla="*/ 2 h 10"/>
                <a:gd name="T46" fmla="*/ 0 w 25"/>
                <a:gd name="T47" fmla="*/ 2 h 10"/>
                <a:gd name="T48" fmla="*/ 0 w 25"/>
                <a:gd name="T49" fmla="*/ 5 h 10"/>
                <a:gd name="T50" fmla="*/ 4 w 25"/>
                <a:gd name="T51" fmla="*/ 5 h 10"/>
                <a:gd name="T52" fmla="*/ 5 w 25"/>
                <a:gd name="T53" fmla="*/ 5 h 10"/>
                <a:gd name="T54" fmla="*/ 9 w 25"/>
                <a:gd name="T55" fmla="*/ 5 h 10"/>
                <a:gd name="T56" fmla="*/ 9 w 25"/>
                <a:gd name="T57" fmla="*/ 9 h 10"/>
                <a:gd name="T58" fmla="*/ 12 w 25"/>
                <a:gd name="T59" fmla="*/ 9 h 10"/>
                <a:gd name="T60" fmla="*/ 12 w 25"/>
                <a:gd name="T61" fmla="*/ 5 h 10"/>
                <a:gd name="T62" fmla="*/ 14 w 25"/>
                <a:gd name="T63" fmla="*/ 5 h 10"/>
                <a:gd name="T64" fmla="*/ 18 w 25"/>
                <a:gd name="T65" fmla="*/ 5 h 10"/>
                <a:gd name="T66" fmla="*/ 18 w 25"/>
                <a:gd name="T67" fmla="*/ 9 h 10"/>
                <a:gd name="T68" fmla="*/ 19 w 25"/>
                <a:gd name="T69" fmla="*/ 9 h 10"/>
                <a:gd name="T70" fmla="*/ 23 w 25"/>
                <a:gd name="T71" fmla="*/ 9 h 10"/>
                <a:gd name="T72" fmla="*/ 25 w 25"/>
                <a:gd name="T73" fmla="*/ 9 h 10"/>
                <a:gd name="T74" fmla="*/ 25 w 25"/>
                <a:gd name="T75" fmla="*/ 10 h 10"/>
                <a:gd name="T76" fmla="*/ 28 w 25"/>
                <a:gd name="T77" fmla="*/ 10 h 10"/>
                <a:gd name="T78" fmla="*/ 28 w 25"/>
                <a:gd name="T79" fmla="*/ 14 h 10"/>
                <a:gd name="T80" fmla="*/ 28 w 25"/>
                <a:gd name="T81" fmla="*/ 17 h 10"/>
                <a:gd name="T82" fmla="*/ 30 w 25"/>
                <a:gd name="T83" fmla="*/ 17 h 10"/>
                <a:gd name="T84" fmla="*/ 30 w 25"/>
                <a:gd name="T85" fmla="*/ 17 h 10"/>
                <a:gd name="T86" fmla="*/ 33 w 25"/>
                <a:gd name="T87" fmla="*/ 17 h 10"/>
                <a:gd name="T88" fmla="*/ 37 w 25"/>
                <a:gd name="T89" fmla="*/ 17 h 10"/>
                <a:gd name="T90" fmla="*/ 39 w 25"/>
                <a:gd name="T91" fmla="*/ 17 h 10"/>
                <a:gd name="T92" fmla="*/ 42 w 25"/>
                <a:gd name="T93" fmla="*/ 17 h 10"/>
                <a:gd name="T94" fmla="*/ 44 w 25"/>
                <a:gd name="T95" fmla="*/ 17 h 1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5" h="10">
                  <a:moveTo>
                    <a:pt x="25" y="10"/>
                  </a:moveTo>
                  <a:cubicBezTo>
                    <a:pt x="25" y="9"/>
                    <a:pt x="25" y="8"/>
                    <a:pt x="25" y="8"/>
                  </a:cubicBezTo>
                  <a:cubicBezTo>
                    <a:pt x="25" y="8"/>
                    <a:pt x="24" y="8"/>
                    <a:pt x="24" y="8"/>
                  </a:cubicBezTo>
                  <a:cubicBezTo>
                    <a:pt x="24" y="7"/>
                    <a:pt x="24" y="7"/>
                    <a:pt x="24" y="6"/>
                  </a:cubicBezTo>
                  <a:cubicBezTo>
                    <a:pt x="23" y="6"/>
                    <a:pt x="23" y="6"/>
                    <a:pt x="22" y="6"/>
                  </a:cubicBezTo>
                  <a:cubicBezTo>
                    <a:pt x="22" y="6"/>
                    <a:pt x="22" y="5"/>
                    <a:pt x="22" y="5"/>
                  </a:cubicBezTo>
                  <a:cubicBezTo>
                    <a:pt x="22" y="5"/>
                    <a:pt x="21" y="5"/>
                    <a:pt x="21" y="5"/>
                  </a:cubicBezTo>
                  <a:cubicBezTo>
                    <a:pt x="20" y="5"/>
                    <a:pt x="20" y="5"/>
                    <a:pt x="19" y="5"/>
                  </a:cubicBezTo>
                  <a:cubicBezTo>
                    <a:pt x="19" y="4"/>
                    <a:pt x="19" y="4"/>
                    <a:pt x="19" y="3"/>
                  </a:cubicBezTo>
                  <a:cubicBezTo>
                    <a:pt x="19" y="3"/>
                    <a:pt x="18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5" y="1"/>
                    <a:pt x="15" y="1"/>
                    <a:pt x="14" y="1"/>
                  </a:cubicBezTo>
                  <a:cubicBezTo>
                    <a:pt x="14" y="1"/>
                    <a:pt x="14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4"/>
                    <a:pt x="5" y="4"/>
                    <a:pt x="5" y="5"/>
                  </a:cubicBezTo>
                  <a:cubicBezTo>
                    <a:pt x="6" y="5"/>
                    <a:pt x="6" y="5"/>
                    <a:pt x="7" y="5"/>
                  </a:cubicBezTo>
                  <a:cubicBezTo>
                    <a:pt x="7" y="4"/>
                    <a:pt x="7" y="4"/>
                    <a:pt x="7" y="3"/>
                  </a:cubicBezTo>
                  <a:cubicBezTo>
                    <a:pt x="7" y="3"/>
                    <a:pt x="8" y="3"/>
                    <a:pt x="8" y="3"/>
                  </a:cubicBezTo>
                  <a:cubicBezTo>
                    <a:pt x="9" y="3"/>
                    <a:pt x="9" y="3"/>
                    <a:pt x="10" y="3"/>
                  </a:cubicBezTo>
                  <a:cubicBezTo>
                    <a:pt x="10" y="4"/>
                    <a:pt x="10" y="4"/>
                    <a:pt x="10" y="5"/>
                  </a:cubicBezTo>
                  <a:cubicBezTo>
                    <a:pt x="10" y="5"/>
                    <a:pt x="11" y="5"/>
                    <a:pt x="11" y="5"/>
                  </a:cubicBezTo>
                  <a:cubicBezTo>
                    <a:pt x="12" y="5"/>
                    <a:pt x="12" y="5"/>
                    <a:pt x="13" y="5"/>
                  </a:cubicBezTo>
                  <a:cubicBezTo>
                    <a:pt x="13" y="5"/>
                    <a:pt x="14" y="5"/>
                    <a:pt x="14" y="5"/>
                  </a:cubicBezTo>
                  <a:cubicBezTo>
                    <a:pt x="14" y="5"/>
                    <a:pt x="14" y="6"/>
                    <a:pt x="14" y="6"/>
                  </a:cubicBezTo>
                  <a:cubicBezTo>
                    <a:pt x="15" y="6"/>
                    <a:pt x="15" y="6"/>
                    <a:pt x="16" y="6"/>
                  </a:cubicBezTo>
                  <a:cubicBezTo>
                    <a:pt x="16" y="7"/>
                    <a:pt x="16" y="7"/>
                    <a:pt x="16" y="8"/>
                  </a:cubicBezTo>
                  <a:cubicBezTo>
                    <a:pt x="16" y="8"/>
                    <a:pt x="16" y="9"/>
                    <a:pt x="1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8" y="10"/>
                    <a:pt x="19" y="10"/>
                    <a:pt x="19" y="10"/>
                  </a:cubicBezTo>
                  <a:cubicBezTo>
                    <a:pt x="20" y="10"/>
                    <a:pt x="20" y="10"/>
                    <a:pt x="21" y="10"/>
                  </a:cubicBezTo>
                  <a:cubicBezTo>
                    <a:pt x="21" y="10"/>
                    <a:pt x="22" y="10"/>
                    <a:pt x="22" y="10"/>
                  </a:cubicBezTo>
                  <a:cubicBezTo>
                    <a:pt x="23" y="10"/>
                    <a:pt x="23" y="10"/>
                    <a:pt x="24" y="10"/>
                  </a:cubicBezTo>
                  <a:cubicBezTo>
                    <a:pt x="24" y="10"/>
                    <a:pt x="25" y="10"/>
                    <a:pt x="25" y="1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20" name="Freeform 41097"/>
            <p:cNvSpPr>
              <a:spLocks/>
            </p:cNvSpPr>
            <p:nvPr/>
          </p:nvSpPr>
          <p:spPr bwMode="auto">
            <a:xfrm>
              <a:off x="3793" y="1243"/>
              <a:ext cx="9" cy="6"/>
            </a:xfrm>
            <a:custGeom>
              <a:avLst/>
              <a:gdLst>
                <a:gd name="T0" fmla="*/ 5 w 5"/>
                <a:gd name="T1" fmla="*/ 0 h 3"/>
                <a:gd name="T2" fmla="*/ 4 w 5"/>
                <a:gd name="T3" fmla="*/ 0 h 3"/>
                <a:gd name="T4" fmla="*/ 0 w 5"/>
                <a:gd name="T5" fmla="*/ 0 h 3"/>
                <a:gd name="T6" fmla="*/ 0 w 5"/>
                <a:gd name="T7" fmla="*/ 2 h 3"/>
                <a:gd name="T8" fmla="*/ 0 w 5"/>
                <a:gd name="T9" fmla="*/ 6 h 3"/>
                <a:gd name="T10" fmla="*/ 4 w 5"/>
                <a:gd name="T11" fmla="*/ 6 h 3"/>
                <a:gd name="T12" fmla="*/ 5 w 5"/>
                <a:gd name="T13" fmla="*/ 6 h 3"/>
                <a:gd name="T14" fmla="*/ 9 w 5"/>
                <a:gd name="T15" fmla="*/ 6 h 3"/>
                <a:gd name="T16" fmla="*/ 9 w 5"/>
                <a:gd name="T17" fmla="*/ 2 h 3"/>
                <a:gd name="T18" fmla="*/ 5 w 5"/>
                <a:gd name="T19" fmla="*/ 2 h 3"/>
                <a:gd name="T20" fmla="*/ 5 w 5"/>
                <a:gd name="T21" fmla="*/ 0 h 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21" name="Freeform 41098"/>
            <p:cNvSpPr>
              <a:spLocks/>
            </p:cNvSpPr>
            <p:nvPr/>
          </p:nvSpPr>
          <p:spPr bwMode="auto">
            <a:xfrm>
              <a:off x="3746" y="1243"/>
              <a:ext cx="9" cy="6"/>
            </a:xfrm>
            <a:custGeom>
              <a:avLst/>
              <a:gdLst>
                <a:gd name="T0" fmla="*/ 4 w 5"/>
                <a:gd name="T1" fmla="*/ 0 h 3"/>
                <a:gd name="T2" fmla="*/ 0 w 5"/>
                <a:gd name="T3" fmla="*/ 0 h 3"/>
                <a:gd name="T4" fmla="*/ 0 w 5"/>
                <a:gd name="T5" fmla="*/ 2 h 3"/>
                <a:gd name="T6" fmla="*/ 4 w 5"/>
                <a:gd name="T7" fmla="*/ 2 h 3"/>
                <a:gd name="T8" fmla="*/ 4 w 5"/>
                <a:gd name="T9" fmla="*/ 6 h 3"/>
                <a:gd name="T10" fmla="*/ 5 w 5"/>
                <a:gd name="T11" fmla="*/ 6 h 3"/>
                <a:gd name="T12" fmla="*/ 9 w 5"/>
                <a:gd name="T13" fmla="*/ 6 h 3"/>
                <a:gd name="T14" fmla="*/ 9 w 5"/>
                <a:gd name="T15" fmla="*/ 2 h 3"/>
                <a:gd name="T16" fmla="*/ 9 w 5"/>
                <a:gd name="T17" fmla="*/ 0 h 3"/>
                <a:gd name="T18" fmla="*/ 5 w 5"/>
                <a:gd name="T19" fmla="*/ 0 h 3"/>
                <a:gd name="T20" fmla="*/ 4 w 5"/>
                <a:gd name="T21" fmla="*/ 0 h 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5" y="1"/>
                    <a:pt x="5" y="0"/>
                    <a:pt x="5" y="0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22" name="Freeform 41099"/>
            <p:cNvSpPr>
              <a:spLocks/>
            </p:cNvSpPr>
            <p:nvPr/>
          </p:nvSpPr>
          <p:spPr bwMode="auto">
            <a:xfrm>
              <a:off x="3763" y="1231"/>
              <a:ext cx="25" cy="18"/>
            </a:xfrm>
            <a:custGeom>
              <a:avLst/>
              <a:gdLst>
                <a:gd name="T0" fmla="*/ 20 w 14"/>
                <a:gd name="T1" fmla="*/ 9 h 10"/>
                <a:gd name="T2" fmla="*/ 20 w 14"/>
                <a:gd name="T3" fmla="*/ 7 h 10"/>
                <a:gd name="T4" fmla="*/ 16 w 14"/>
                <a:gd name="T5" fmla="*/ 7 h 10"/>
                <a:gd name="T6" fmla="*/ 14 w 14"/>
                <a:gd name="T7" fmla="*/ 7 h 10"/>
                <a:gd name="T8" fmla="*/ 11 w 14"/>
                <a:gd name="T9" fmla="*/ 7 h 10"/>
                <a:gd name="T10" fmla="*/ 9 w 14"/>
                <a:gd name="T11" fmla="*/ 7 h 10"/>
                <a:gd name="T12" fmla="*/ 9 w 14"/>
                <a:gd name="T13" fmla="*/ 4 h 10"/>
                <a:gd name="T14" fmla="*/ 9 w 14"/>
                <a:gd name="T15" fmla="*/ 0 h 10"/>
                <a:gd name="T16" fmla="*/ 5 w 14"/>
                <a:gd name="T17" fmla="*/ 0 h 10"/>
                <a:gd name="T18" fmla="*/ 5 w 14"/>
                <a:gd name="T19" fmla="*/ 4 h 10"/>
                <a:gd name="T20" fmla="*/ 5 w 14"/>
                <a:gd name="T21" fmla="*/ 7 h 10"/>
                <a:gd name="T22" fmla="*/ 5 w 14"/>
                <a:gd name="T23" fmla="*/ 9 h 10"/>
                <a:gd name="T24" fmla="*/ 5 w 14"/>
                <a:gd name="T25" fmla="*/ 13 h 10"/>
                <a:gd name="T26" fmla="*/ 2 w 14"/>
                <a:gd name="T27" fmla="*/ 13 h 10"/>
                <a:gd name="T28" fmla="*/ 0 w 14"/>
                <a:gd name="T29" fmla="*/ 13 h 10"/>
                <a:gd name="T30" fmla="*/ 0 w 14"/>
                <a:gd name="T31" fmla="*/ 14 h 10"/>
                <a:gd name="T32" fmla="*/ 2 w 14"/>
                <a:gd name="T33" fmla="*/ 14 h 10"/>
                <a:gd name="T34" fmla="*/ 2 w 14"/>
                <a:gd name="T35" fmla="*/ 18 h 10"/>
                <a:gd name="T36" fmla="*/ 5 w 14"/>
                <a:gd name="T37" fmla="*/ 18 h 10"/>
                <a:gd name="T38" fmla="*/ 5 w 14"/>
                <a:gd name="T39" fmla="*/ 14 h 10"/>
                <a:gd name="T40" fmla="*/ 9 w 14"/>
                <a:gd name="T41" fmla="*/ 14 h 10"/>
                <a:gd name="T42" fmla="*/ 9 w 14"/>
                <a:gd name="T43" fmla="*/ 18 h 10"/>
                <a:gd name="T44" fmla="*/ 11 w 14"/>
                <a:gd name="T45" fmla="*/ 18 h 10"/>
                <a:gd name="T46" fmla="*/ 14 w 14"/>
                <a:gd name="T47" fmla="*/ 18 h 10"/>
                <a:gd name="T48" fmla="*/ 14 w 14"/>
                <a:gd name="T49" fmla="*/ 14 h 10"/>
                <a:gd name="T50" fmla="*/ 16 w 14"/>
                <a:gd name="T51" fmla="*/ 14 h 10"/>
                <a:gd name="T52" fmla="*/ 20 w 14"/>
                <a:gd name="T53" fmla="*/ 14 h 10"/>
                <a:gd name="T54" fmla="*/ 21 w 14"/>
                <a:gd name="T55" fmla="*/ 14 h 10"/>
                <a:gd name="T56" fmla="*/ 25 w 14"/>
                <a:gd name="T57" fmla="*/ 14 h 10"/>
                <a:gd name="T58" fmla="*/ 25 w 14"/>
                <a:gd name="T59" fmla="*/ 13 h 10"/>
                <a:gd name="T60" fmla="*/ 25 w 14"/>
                <a:gd name="T61" fmla="*/ 9 h 10"/>
                <a:gd name="T62" fmla="*/ 21 w 14"/>
                <a:gd name="T63" fmla="*/ 9 h 10"/>
                <a:gd name="T64" fmla="*/ 20 w 14"/>
                <a:gd name="T65" fmla="*/ 9 h 1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4" h="10">
                  <a:moveTo>
                    <a:pt x="11" y="5"/>
                  </a:moveTo>
                  <a:cubicBezTo>
                    <a:pt x="11" y="5"/>
                    <a:pt x="11" y="4"/>
                    <a:pt x="11" y="4"/>
                  </a:cubicBezTo>
                  <a:cubicBezTo>
                    <a:pt x="10" y="4"/>
                    <a:pt x="10" y="4"/>
                    <a:pt x="9" y="4"/>
                  </a:cubicBezTo>
                  <a:cubicBezTo>
                    <a:pt x="9" y="4"/>
                    <a:pt x="8" y="4"/>
                    <a:pt x="8" y="4"/>
                  </a:cubicBezTo>
                  <a:cubicBezTo>
                    <a:pt x="7" y="4"/>
                    <a:pt x="7" y="4"/>
                    <a:pt x="6" y="4"/>
                  </a:cubicBezTo>
                  <a:cubicBezTo>
                    <a:pt x="6" y="4"/>
                    <a:pt x="5" y="4"/>
                    <a:pt x="5" y="4"/>
                  </a:cubicBezTo>
                  <a:cubicBezTo>
                    <a:pt x="5" y="3"/>
                    <a:pt x="5" y="2"/>
                    <a:pt x="5" y="2"/>
                  </a:cubicBezTo>
                  <a:cubicBezTo>
                    <a:pt x="5" y="1"/>
                    <a:pt x="5" y="1"/>
                    <a:pt x="5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3" y="1"/>
                    <a:pt x="3" y="1"/>
                    <a:pt x="3" y="2"/>
                  </a:cubicBezTo>
                  <a:cubicBezTo>
                    <a:pt x="3" y="2"/>
                    <a:pt x="3" y="3"/>
                    <a:pt x="3" y="4"/>
                  </a:cubicBezTo>
                  <a:cubicBezTo>
                    <a:pt x="3" y="4"/>
                    <a:pt x="3" y="5"/>
                    <a:pt x="3" y="5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7"/>
                    <a:pt x="0" y="7"/>
                    <a:pt x="0" y="7"/>
                  </a:cubicBezTo>
                  <a:cubicBezTo>
                    <a:pt x="0" y="7"/>
                    <a:pt x="0" y="8"/>
                    <a:pt x="0" y="8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1" y="9"/>
                    <a:pt x="1" y="9"/>
                    <a:pt x="1" y="10"/>
                  </a:cubicBezTo>
                  <a:cubicBezTo>
                    <a:pt x="2" y="10"/>
                    <a:pt x="2" y="10"/>
                    <a:pt x="3" y="10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8"/>
                    <a:pt x="4" y="8"/>
                    <a:pt x="5" y="8"/>
                  </a:cubicBezTo>
                  <a:cubicBezTo>
                    <a:pt x="5" y="9"/>
                    <a:pt x="5" y="9"/>
                    <a:pt x="5" y="10"/>
                  </a:cubicBezTo>
                  <a:cubicBezTo>
                    <a:pt x="5" y="10"/>
                    <a:pt x="6" y="10"/>
                    <a:pt x="6" y="10"/>
                  </a:cubicBezTo>
                  <a:cubicBezTo>
                    <a:pt x="7" y="10"/>
                    <a:pt x="7" y="10"/>
                    <a:pt x="8" y="10"/>
                  </a:cubicBezTo>
                  <a:cubicBezTo>
                    <a:pt x="8" y="9"/>
                    <a:pt x="8" y="9"/>
                    <a:pt x="8" y="8"/>
                  </a:cubicBezTo>
                  <a:cubicBezTo>
                    <a:pt x="8" y="8"/>
                    <a:pt x="9" y="8"/>
                    <a:pt x="9" y="8"/>
                  </a:cubicBezTo>
                  <a:cubicBezTo>
                    <a:pt x="10" y="8"/>
                    <a:pt x="10" y="8"/>
                    <a:pt x="11" y="8"/>
                  </a:cubicBezTo>
                  <a:cubicBezTo>
                    <a:pt x="11" y="8"/>
                    <a:pt x="12" y="8"/>
                    <a:pt x="12" y="8"/>
                  </a:cubicBezTo>
                  <a:cubicBezTo>
                    <a:pt x="13" y="8"/>
                    <a:pt x="13" y="8"/>
                    <a:pt x="14" y="8"/>
                  </a:cubicBezTo>
                  <a:cubicBezTo>
                    <a:pt x="14" y="8"/>
                    <a:pt x="14" y="7"/>
                    <a:pt x="14" y="7"/>
                  </a:cubicBezTo>
                  <a:cubicBezTo>
                    <a:pt x="14" y="6"/>
                    <a:pt x="14" y="6"/>
                    <a:pt x="14" y="5"/>
                  </a:cubicBezTo>
                  <a:cubicBezTo>
                    <a:pt x="13" y="5"/>
                    <a:pt x="13" y="5"/>
                    <a:pt x="12" y="5"/>
                  </a:cubicBezTo>
                  <a:cubicBezTo>
                    <a:pt x="12" y="5"/>
                    <a:pt x="11" y="5"/>
                    <a:pt x="11" y="5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23" name="Freeform 41100"/>
            <p:cNvSpPr>
              <a:spLocks/>
            </p:cNvSpPr>
            <p:nvPr/>
          </p:nvSpPr>
          <p:spPr bwMode="auto">
            <a:xfrm>
              <a:off x="4449" y="1263"/>
              <a:ext cx="5" cy="8"/>
            </a:xfrm>
            <a:custGeom>
              <a:avLst/>
              <a:gdLst>
                <a:gd name="T0" fmla="*/ 3 w 3"/>
                <a:gd name="T1" fmla="*/ 3 h 5"/>
                <a:gd name="T2" fmla="*/ 0 w 3"/>
                <a:gd name="T3" fmla="*/ 3 h 5"/>
                <a:gd name="T4" fmla="*/ 0 w 3"/>
                <a:gd name="T5" fmla="*/ 5 h 5"/>
                <a:gd name="T6" fmla="*/ 3 w 3"/>
                <a:gd name="T7" fmla="*/ 5 h 5"/>
                <a:gd name="T8" fmla="*/ 3 w 3"/>
                <a:gd name="T9" fmla="*/ 8 h 5"/>
                <a:gd name="T10" fmla="*/ 5 w 3"/>
                <a:gd name="T11" fmla="*/ 8 h 5"/>
                <a:gd name="T12" fmla="*/ 5 w 3"/>
                <a:gd name="T13" fmla="*/ 5 h 5"/>
                <a:gd name="T14" fmla="*/ 5 w 3"/>
                <a:gd name="T15" fmla="*/ 3 h 5"/>
                <a:gd name="T16" fmla="*/ 5 w 3"/>
                <a:gd name="T17" fmla="*/ 0 h 5"/>
                <a:gd name="T18" fmla="*/ 3 w 3"/>
                <a:gd name="T19" fmla="*/ 0 h 5"/>
                <a:gd name="T20" fmla="*/ 3 w 3"/>
                <a:gd name="T21" fmla="*/ 3 h 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" h="5">
                  <a:moveTo>
                    <a:pt x="2" y="2"/>
                  </a:moveTo>
                  <a:cubicBezTo>
                    <a:pt x="1" y="2"/>
                    <a:pt x="1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4"/>
                    <a:pt x="2" y="4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1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24" name="Freeform 41101"/>
            <p:cNvSpPr>
              <a:spLocks/>
            </p:cNvSpPr>
            <p:nvPr/>
          </p:nvSpPr>
          <p:spPr bwMode="auto">
            <a:xfrm>
              <a:off x="4286" y="1271"/>
              <a:ext cx="5" cy="5"/>
            </a:xfrm>
            <a:custGeom>
              <a:avLst/>
              <a:gdLst>
                <a:gd name="T0" fmla="*/ 5 w 3"/>
                <a:gd name="T1" fmla="*/ 2 h 3"/>
                <a:gd name="T2" fmla="*/ 5 w 3"/>
                <a:gd name="T3" fmla="*/ 0 h 3"/>
                <a:gd name="T4" fmla="*/ 3 w 3"/>
                <a:gd name="T5" fmla="*/ 0 h 3"/>
                <a:gd name="T6" fmla="*/ 0 w 3"/>
                <a:gd name="T7" fmla="*/ 0 h 3"/>
                <a:gd name="T8" fmla="*/ 0 w 3"/>
                <a:gd name="T9" fmla="*/ 2 h 3"/>
                <a:gd name="T10" fmla="*/ 0 w 3"/>
                <a:gd name="T11" fmla="*/ 5 h 3"/>
                <a:gd name="T12" fmla="*/ 3 w 3"/>
                <a:gd name="T13" fmla="*/ 5 h 3"/>
                <a:gd name="T14" fmla="*/ 5 w 3"/>
                <a:gd name="T15" fmla="*/ 5 h 3"/>
                <a:gd name="T16" fmla="*/ 5 w 3"/>
                <a:gd name="T17" fmla="*/ 2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1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3" y="3"/>
                    <a:pt x="3" y="2"/>
                    <a:pt x="3" y="1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25" name="Freeform 41102"/>
            <p:cNvSpPr>
              <a:spLocks/>
            </p:cNvSpPr>
            <p:nvPr/>
          </p:nvSpPr>
          <p:spPr bwMode="auto">
            <a:xfrm>
              <a:off x="4367" y="1310"/>
              <a:ext cx="4" cy="3"/>
            </a:xfrm>
            <a:custGeom>
              <a:avLst/>
              <a:gdLst>
                <a:gd name="T0" fmla="*/ 0 w 2"/>
                <a:gd name="T1" fmla="*/ 3 h 2"/>
                <a:gd name="T2" fmla="*/ 4 w 2"/>
                <a:gd name="T3" fmla="*/ 3 h 2"/>
                <a:gd name="T4" fmla="*/ 4 w 2"/>
                <a:gd name="T5" fmla="*/ 0 h 2"/>
                <a:gd name="T6" fmla="*/ 0 w 2"/>
                <a:gd name="T7" fmla="*/ 0 h 2"/>
                <a:gd name="T8" fmla="*/ 0 w 2"/>
                <a:gd name="T9" fmla="*/ 3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2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26" name="Freeform 41103"/>
            <p:cNvSpPr>
              <a:spLocks/>
            </p:cNvSpPr>
            <p:nvPr/>
          </p:nvSpPr>
          <p:spPr bwMode="auto">
            <a:xfrm>
              <a:off x="3683" y="1332"/>
              <a:ext cx="7" cy="7"/>
            </a:xfrm>
            <a:custGeom>
              <a:avLst/>
              <a:gdLst>
                <a:gd name="T0" fmla="*/ 0 w 4"/>
                <a:gd name="T1" fmla="*/ 0 h 4"/>
                <a:gd name="T2" fmla="*/ 0 w 4"/>
                <a:gd name="T3" fmla="*/ 4 h 4"/>
                <a:gd name="T4" fmla="*/ 4 w 4"/>
                <a:gd name="T5" fmla="*/ 4 h 4"/>
                <a:gd name="T6" fmla="*/ 4 w 4"/>
                <a:gd name="T7" fmla="*/ 7 h 4"/>
                <a:gd name="T8" fmla="*/ 7 w 4"/>
                <a:gd name="T9" fmla="*/ 7 h 4"/>
                <a:gd name="T10" fmla="*/ 7 w 4"/>
                <a:gd name="T11" fmla="*/ 4 h 4"/>
                <a:gd name="T12" fmla="*/ 7 w 4"/>
                <a:gd name="T13" fmla="*/ 0 h 4"/>
                <a:gd name="T14" fmla="*/ 4 w 4"/>
                <a:gd name="T15" fmla="*/ 0 h 4"/>
                <a:gd name="T16" fmla="*/ 0 w 4"/>
                <a:gd name="T17" fmla="*/ 0 h 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2" y="3"/>
                    <a:pt x="2" y="4"/>
                  </a:cubicBezTo>
                  <a:cubicBezTo>
                    <a:pt x="2" y="4"/>
                    <a:pt x="3" y="4"/>
                    <a:pt x="4" y="4"/>
                  </a:cubicBezTo>
                  <a:cubicBezTo>
                    <a:pt x="4" y="3"/>
                    <a:pt x="4" y="2"/>
                    <a:pt x="4" y="2"/>
                  </a:cubicBezTo>
                  <a:cubicBezTo>
                    <a:pt x="4" y="1"/>
                    <a:pt x="4" y="1"/>
                    <a:pt x="4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27" name="Freeform 41104"/>
            <p:cNvSpPr>
              <a:spLocks/>
            </p:cNvSpPr>
            <p:nvPr/>
          </p:nvSpPr>
          <p:spPr bwMode="auto">
            <a:xfrm>
              <a:off x="4463" y="1299"/>
              <a:ext cx="0" cy="2"/>
            </a:xfrm>
            <a:custGeom>
              <a:avLst/>
              <a:gdLst>
                <a:gd name="T0" fmla="*/ 0 h 2"/>
                <a:gd name="T1" fmla="*/ 2 h 2"/>
                <a:gd name="T2" fmla="*/ 0 h 2"/>
                <a:gd name="T3" fmla="*/ 0 h 2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0" y="T0"/>
                </a:cxn>
                <a:cxn ang="T5">
                  <a:pos x="0" y="T1"/>
                </a:cxn>
                <a:cxn ang="T6">
                  <a:pos x="0" y="T2"/>
                </a:cxn>
                <a:cxn ang="T7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28" name="Freeform 41105"/>
            <p:cNvSpPr>
              <a:spLocks noEditPoints="1"/>
            </p:cNvSpPr>
            <p:nvPr/>
          </p:nvSpPr>
          <p:spPr bwMode="auto">
            <a:xfrm>
              <a:off x="3995" y="887"/>
              <a:ext cx="482" cy="604"/>
            </a:xfrm>
            <a:custGeom>
              <a:avLst/>
              <a:gdLst>
                <a:gd name="T0" fmla="*/ 310 w 277"/>
                <a:gd name="T1" fmla="*/ 40 h 347"/>
                <a:gd name="T2" fmla="*/ 280 w 277"/>
                <a:gd name="T3" fmla="*/ 42 h 347"/>
                <a:gd name="T4" fmla="*/ 270 w 277"/>
                <a:gd name="T5" fmla="*/ 70 h 347"/>
                <a:gd name="T6" fmla="*/ 256 w 277"/>
                <a:gd name="T7" fmla="*/ 33 h 347"/>
                <a:gd name="T8" fmla="*/ 247 w 277"/>
                <a:gd name="T9" fmla="*/ 24 h 347"/>
                <a:gd name="T10" fmla="*/ 238 w 277"/>
                <a:gd name="T11" fmla="*/ 68 h 347"/>
                <a:gd name="T12" fmla="*/ 233 w 277"/>
                <a:gd name="T13" fmla="*/ 84 h 347"/>
                <a:gd name="T14" fmla="*/ 212 w 277"/>
                <a:gd name="T15" fmla="*/ 84 h 347"/>
                <a:gd name="T16" fmla="*/ 177 w 277"/>
                <a:gd name="T17" fmla="*/ 82 h 347"/>
                <a:gd name="T18" fmla="*/ 122 w 277"/>
                <a:gd name="T19" fmla="*/ 87 h 347"/>
                <a:gd name="T20" fmla="*/ 96 w 277"/>
                <a:gd name="T21" fmla="*/ 132 h 347"/>
                <a:gd name="T22" fmla="*/ 103 w 277"/>
                <a:gd name="T23" fmla="*/ 179 h 347"/>
                <a:gd name="T24" fmla="*/ 73 w 277"/>
                <a:gd name="T25" fmla="*/ 183 h 347"/>
                <a:gd name="T26" fmla="*/ 45 w 277"/>
                <a:gd name="T27" fmla="*/ 165 h 347"/>
                <a:gd name="T28" fmla="*/ 45 w 277"/>
                <a:gd name="T29" fmla="*/ 198 h 347"/>
                <a:gd name="T30" fmla="*/ 59 w 277"/>
                <a:gd name="T31" fmla="*/ 211 h 347"/>
                <a:gd name="T32" fmla="*/ 68 w 277"/>
                <a:gd name="T33" fmla="*/ 230 h 347"/>
                <a:gd name="T34" fmla="*/ 38 w 277"/>
                <a:gd name="T35" fmla="*/ 266 h 347"/>
                <a:gd name="T36" fmla="*/ 33 w 277"/>
                <a:gd name="T37" fmla="*/ 312 h 347"/>
                <a:gd name="T38" fmla="*/ 5 w 277"/>
                <a:gd name="T39" fmla="*/ 357 h 347"/>
                <a:gd name="T40" fmla="*/ 19 w 277"/>
                <a:gd name="T41" fmla="*/ 409 h 347"/>
                <a:gd name="T42" fmla="*/ 71 w 277"/>
                <a:gd name="T43" fmla="*/ 423 h 347"/>
                <a:gd name="T44" fmla="*/ 111 w 277"/>
                <a:gd name="T45" fmla="*/ 437 h 347"/>
                <a:gd name="T46" fmla="*/ 131 w 277"/>
                <a:gd name="T47" fmla="*/ 491 h 347"/>
                <a:gd name="T48" fmla="*/ 131 w 277"/>
                <a:gd name="T49" fmla="*/ 554 h 347"/>
                <a:gd name="T50" fmla="*/ 157 w 277"/>
                <a:gd name="T51" fmla="*/ 604 h 347"/>
                <a:gd name="T52" fmla="*/ 204 w 277"/>
                <a:gd name="T53" fmla="*/ 573 h 347"/>
                <a:gd name="T54" fmla="*/ 228 w 277"/>
                <a:gd name="T55" fmla="*/ 524 h 347"/>
                <a:gd name="T56" fmla="*/ 238 w 277"/>
                <a:gd name="T57" fmla="*/ 473 h 347"/>
                <a:gd name="T58" fmla="*/ 270 w 277"/>
                <a:gd name="T59" fmla="*/ 432 h 347"/>
                <a:gd name="T60" fmla="*/ 277 w 277"/>
                <a:gd name="T61" fmla="*/ 390 h 347"/>
                <a:gd name="T62" fmla="*/ 280 w 277"/>
                <a:gd name="T63" fmla="*/ 376 h 347"/>
                <a:gd name="T64" fmla="*/ 318 w 277"/>
                <a:gd name="T65" fmla="*/ 336 h 347"/>
                <a:gd name="T66" fmla="*/ 343 w 277"/>
                <a:gd name="T67" fmla="*/ 329 h 347"/>
                <a:gd name="T68" fmla="*/ 376 w 277"/>
                <a:gd name="T69" fmla="*/ 367 h 347"/>
                <a:gd name="T70" fmla="*/ 405 w 277"/>
                <a:gd name="T71" fmla="*/ 399 h 347"/>
                <a:gd name="T72" fmla="*/ 407 w 277"/>
                <a:gd name="T73" fmla="*/ 372 h 347"/>
                <a:gd name="T74" fmla="*/ 449 w 277"/>
                <a:gd name="T75" fmla="*/ 336 h 347"/>
                <a:gd name="T76" fmla="*/ 345 w 277"/>
                <a:gd name="T77" fmla="*/ 0 h 347"/>
                <a:gd name="T78" fmla="*/ 195 w 277"/>
                <a:gd name="T79" fmla="*/ 110 h 347"/>
                <a:gd name="T80" fmla="*/ 193 w 277"/>
                <a:gd name="T81" fmla="*/ 225 h 347"/>
                <a:gd name="T82" fmla="*/ 223 w 277"/>
                <a:gd name="T83" fmla="*/ 251 h 347"/>
                <a:gd name="T84" fmla="*/ 169 w 277"/>
                <a:gd name="T85" fmla="*/ 146 h 347"/>
                <a:gd name="T86" fmla="*/ 136 w 277"/>
                <a:gd name="T87" fmla="*/ 169 h 347"/>
                <a:gd name="T88" fmla="*/ 132 w 277"/>
                <a:gd name="T89" fmla="*/ 132 h 347"/>
                <a:gd name="T90" fmla="*/ 144 w 277"/>
                <a:gd name="T91" fmla="*/ 143 h 347"/>
                <a:gd name="T92" fmla="*/ 131 w 277"/>
                <a:gd name="T93" fmla="*/ 183 h 347"/>
                <a:gd name="T94" fmla="*/ 108 w 277"/>
                <a:gd name="T95" fmla="*/ 162 h 347"/>
                <a:gd name="T96" fmla="*/ 164 w 277"/>
                <a:gd name="T97" fmla="*/ 294 h 347"/>
                <a:gd name="T98" fmla="*/ 117 w 277"/>
                <a:gd name="T99" fmla="*/ 289 h 347"/>
                <a:gd name="T100" fmla="*/ 68 w 277"/>
                <a:gd name="T101" fmla="*/ 284 h 347"/>
                <a:gd name="T102" fmla="*/ 84 w 277"/>
                <a:gd name="T103" fmla="*/ 256 h 347"/>
                <a:gd name="T104" fmla="*/ 125 w 277"/>
                <a:gd name="T105" fmla="*/ 258 h 347"/>
                <a:gd name="T106" fmla="*/ 141 w 277"/>
                <a:gd name="T107" fmla="*/ 263 h 347"/>
                <a:gd name="T108" fmla="*/ 127 w 277"/>
                <a:gd name="T109" fmla="*/ 238 h 347"/>
                <a:gd name="T110" fmla="*/ 164 w 277"/>
                <a:gd name="T111" fmla="*/ 275 h 347"/>
                <a:gd name="T112" fmla="*/ 188 w 277"/>
                <a:gd name="T113" fmla="*/ 279 h 347"/>
                <a:gd name="T114" fmla="*/ 212 w 277"/>
                <a:gd name="T115" fmla="*/ 285 h 347"/>
                <a:gd name="T116" fmla="*/ 223 w 277"/>
                <a:gd name="T117" fmla="*/ 343 h 347"/>
                <a:gd name="T118" fmla="*/ 231 w 277"/>
                <a:gd name="T119" fmla="*/ 345 h 347"/>
                <a:gd name="T120" fmla="*/ 294 w 277"/>
                <a:gd name="T121" fmla="*/ 325 h 347"/>
                <a:gd name="T122" fmla="*/ 280 w 277"/>
                <a:gd name="T123" fmla="*/ 317 h 347"/>
                <a:gd name="T124" fmla="*/ 308 w 277"/>
                <a:gd name="T125" fmla="*/ 78 h 34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77" h="347">
                  <a:moveTo>
                    <a:pt x="197" y="1"/>
                  </a:moveTo>
                  <a:cubicBezTo>
                    <a:pt x="196" y="1"/>
                    <a:pt x="196" y="1"/>
                    <a:pt x="195" y="1"/>
                  </a:cubicBezTo>
                  <a:cubicBezTo>
                    <a:pt x="195" y="2"/>
                    <a:pt x="195" y="3"/>
                    <a:pt x="195" y="3"/>
                  </a:cubicBezTo>
                  <a:cubicBezTo>
                    <a:pt x="195" y="3"/>
                    <a:pt x="194" y="3"/>
                    <a:pt x="194" y="3"/>
                  </a:cubicBezTo>
                  <a:cubicBezTo>
                    <a:pt x="193" y="3"/>
                    <a:pt x="193" y="3"/>
                    <a:pt x="192" y="3"/>
                  </a:cubicBezTo>
                  <a:cubicBezTo>
                    <a:pt x="192" y="4"/>
                    <a:pt x="192" y="4"/>
                    <a:pt x="192" y="5"/>
                  </a:cubicBezTo>
                  <a:cubicBezTo>
                    <a:pt x="192" y="5"/>
                    <a:pt x="192" y="6"/>
                    <a:pt x="192" y="6"/>
                  </a:cubicBezTo>
                  <a:cubicBezTo>
                    <a:pt x="192" y="6"/>
                    <a:pt x="191" y="6"/>
                    <a:pt x="191" y="6"/>
                  </a:cubicBezTo>
                  <a:cubicBezTo>
                    <a:pt x="191" y="7"/>
                    <a:pt x="191" y="7"/>
                    <a:pt x="191" y="8"/>
                  </a:cubicBezTo>
                  <a:cubicBezTo>
                    <a:pt x="190" y="8"/>
                    <a:pt x="190" y="8"/>
                    <a:pt x="189" y="8"/>
                  </a:cubicBezTo>
                  <a:cubicBezTo>
                    <a:pt x="189" y="9"/>
                    <a:pt x="189" y="9"/>
                    <a:pt x="189" y="10"/>
                  </a:cubicBezTo>
                  <a:cubicBezTo>
                    <a:pt x="189" y="10"/>
                    <a:pt x="189" y="11"/>
                    <a:pt x="189" y="11"/>
                  </a:cubicBezTo>
                  <a:cubicBezTo>
                    <a:pt x="190" y="11"/>
                    <a:pt x="190" y="11"/>
                    <a:pt x="191" y="11"/>
                  </a:cubicBezTo>
                  <a:cubicBezTo>
                    <a:pt x="191" y="12"/>
                    <a:pt x="191" y="12"/>
                    <a:pt x="191" y="13"/>
                  </a:cubicBezTo>
                  <a:cubicBezTo>
                    <a:pt x="190" y="13"/>
                    <a:pt x="190" y="13"/>
                    <a:pt x="189" y="13"/>
                  </a:cubicBezTo>
                  <a:cubicBezTo>
                    <a:pt x="189" y="13"/>
                    <a:pt x="188" y="13"/>
                    <a:pt x="188" y="13"/>
                  </a:cubicBezTo>
                  <a:cubicBezTo>
                    <a:pt x="188" y="13"/>
                    <a:pt x="188" y="14"/>
                    <a:pt x="188" y="14"/>
                  </a:cubicBezTo>
                  <a:cubicBezTo>
                    <a:pt x="187" y="14"/>
                    <a:pt x="187" y="14"/>
                    <a:pt x="186" y="14"/>
                  </a:cubicBezTo>
                  <a:cubicBezTo>
                    <a:pt x="186" y="15"/>
                    <a:pt x="186" y="15"/>
                    <a:pt x="186" y="16"/>
                  </a:cubicBezTo>
                  <a:cubicBezTo>
                    <a:pt x="185" y="16"/>
                    <a:pt x="185" y="16"/>
                    <a:pt x="184" y="16"/>
                  </a:cubicBezTo>
                  <a:cubicBezTo>
                    <a:pt x="184" y="16"/>
                    <a:pt x="183" y="16"/>
                    <a:pt x="183" y="16"/>
                  </a:cubicBezTo>
                  <a:cubicBezTo>
                    <a:pt x="183" y="17"/>
                    <a:pt x="183" y="17"/>
                    <a:pt x="183" y="18"/>
                  </a:cubicBezTo>
                  <a:cubicBezTo>
                    <a:pt x="182" y="18"/>
                    <a:pt x="182" y="18"/>
                    <a:pt x="181" y="18"/>
                  </a:cubicBezTo>
                  <a:cubicBezTo>
                    <a:pt x="181" y="18"/>
                    <a:pt x="181" y="19"/>
                    <a:pt x="181" y="19"/>
                  </a:cubicBezTo>
                  <a:cubicBezTo>
                    <a:pt x="181" y="19"/>
                    <a:pt x="180" y="19"/>
                    <a:pt x="180" y="19"/>
                  </a:cubicBezTo>
                  <a:cubicBezTo>
                    <a:pt x="179" y="19"/>
                    <a:pt x="179" y="19"/>
                    <a:pt x="178" y="19"/>
                  </a:cubicBezTo>
                  <a:cubicBezTo>
                    <a:pt x="178" y="20"/>
                    <a:pt x="178" y="20"/>
                    <a:pt x="178" y="21"/>
                  </a:cubicBezTo>
                  <a:cubicBezTo>
                    <a:pt x="178" y="21"/>
                    <a:pt x="178" y="22"/>
                    <a:pt x="178" y="23"/>
                  </a:cubicBezTo>
                  <a:cubicBezTo>
                    <a:pt x="178" y="23"/>
                    <a:pt x="178" y="24"/>
                    <a:pt x="178" y="24"/>
                  </a:cubicBezTo>
                  <a:cubicBezTo>
                    <a:pt x="178" y="24"/>
                    <a:pt x="177" y="24"/>
                    <a:pt x="177" y="24"/>
                  </a:cubicBezTo>
                  <a:cubicBezTo>
                    <a:pt x="176" y="24"/>
                    <a:pt x="176" y="24"/>
                    <a:pt x="175" y="24"/>
                  </a:cubicBezTo>
                  <a:cubicBezTo>
                    <a:pt x="175" y="24"/>
                    <a:pt x="175" y="23"/>
                    <a:pt x="175" y="23"/>
                  </a:cubicBezTo>
                  <a:cubicBezTo>
                    <a:pt x="174" y="23"/>
                    <a:pt x="174" y="23"/>
                    <a:pt x="173" y="23"/>
                  </a:cubicBezTo>
                  <a:cubicBezTo>
                    <a:pt x="173" y="22"/>
                    <a:pt x="173" y="21"/>
                    <a:pt x="173" y="21"/>
                  </a:cubicBezTo>
                  <a:cubicBezTo>
                    <a:pt x="173" y="21"/>
                    <a:pt x="172" y="21"/>
                    <a:pt x="172" y="21"/>
                  </a:cubicBezTo>
                  <a:cubicBezTo>
                    <a:pt x="171" y="21"/>
                    <a:pt x="171" y="21"/>
                    <a:pt x="170" y="21"/>
                  </a:cubicBezTo>
                  <a:cubicBezTo>
                    <a:pt x="170" y="21"/>
                    <a:pt x="170" y="22"/>
                    <a:pt x="170" y="23"/>
                  </a:cubicBezTo>
                  <a:cubicBezTo>
                    <a:pt x="171" y="23"/>
                    <a:pt x="171" y="23"/>
                    <a:pt x="172" y="23"/>
                  </a:cubicBezTo>
                  <a:cubicBezTo>
                    <a:pt x="172" y="23"/>
                    <a:pt x="172" y="24"/>
                    <a:pt x="172" y="24"/>
                  </a:cubicBezTo>
                  <a:cubicBezTo>
                    <a:pt x="172" y="25"/>
                    <a:pt x="172" y="25"/>
                    <a:pt x="172" y="26"/>
                  </a:cubicBezTo>
                  <a:cubicBezTo>
                    <a:pt x="172" y="26"/>
                    <a:pt x="172" y="27"/>
                    <a:pt x="172" y="27"/>
                  </a:cubicBezTo>
                  <a:cubicBezTo>
                    <a:pt x="171" y="27"/>
                    <a:pt x="171" y="27"/>
                    <a:pt x="170" y="27"/>
                  </a:cubicBezTo>
                  <a:cubicBezTo>
                    <a:pt x="170" y="27"/>
                    <a:pt x="170" y="26"/>
                    <a:pt x="170" y="26"/>
                  </a:cubicBezTo>
                  <a:cubicBezTo>
                    <a:pt x="170" y="26"/>
                    <a:pt x="169" y="26"/>
                    <a:pt x="169" y="26"/>
                  </a:cubicBezTo>
                  <a:cubicBezTo>
                    <a:pt x="169" y="25"/>
                    <a:pt x="169" y="25"/>
                    <a:pt x="169" y="24"/>
                  </a:cubicBezTo>
                  <a:cubicBezTo>
                    <a:pt x="168" y="24"/>
                    <a:pt x="168" y="24"/>
                    <a:pt x="167" y="24"/>
                  </a:cubicBezTo>
                  <a:cubicBezTo>
                    <a:pt x="167" y="24"/>
                    <a:pt x="167" y="23"/>
                    <a:pt x="167" y="23"/>
                  </a:cubicBezTo>
                  <a:cubicBezTo>
                    <a:pt x="167" y="22"/>
                    <a:pt x="167" y="21"/>
                    <a:pt x="167" y="21"/>
                  </a:cubicBezTo>
                  <a:cubicBezTo>
                    <a:pt x="167" y="21"/>
                    <a:pt x="166" y="21"/>
                    <a:pt x="166" y="21"/>
                  </a:cubicBezTo>
                  <a:cubicBezTo>
                    <a:pt x="166" y="20"/>
                    <a:pt x="166" y="20"/>
                    <a:pt x="166" y="19"/>
                  </a:cubicBezTo>
                  <a:cubicBezTo>
                    <a:pt x="165" y="19"/>
                    <a:pt x="165" y="19"/>
                    <a:pt x="164" y="19"/>
                  </a:cubicBezTo>
                  <a:cubicBezTo>
                    <a:pt x="164" y="20"/>
                    <a:pt x="164" y="20"/>
                    <a:pt x="164" y="21"/>
                  </a:cubicBezTo>
                  <a:cubicBezTo>
                    <a:pt x="164" y="21"/>
                    <a:pt x="163" y="21"/>
                    <a:pt x="163" y="21"/>
                  </a:cubicBezTo>
                  <a:cubicBezTo>
                    <a:pt x="163" y="21"/>
                    <a:pt x="163" y="22"/>
                    <a:pt x="163" y="23"/>
                  </a:cubicBezTo>
                  <a:cubicBezTo>
                    <a:pt x="163" y="23"/>
                    <a:pt x="163" y="24"/>
                    <a:pt x="163" y="24"/>
                  </a:cubicBezTo>
                  <a:cubicBezTo>
                    <a:pt x="162" y="24"/>
                    <a:pt x="161" y="24"/>
                    <a:pt x="161" y="24"/>
                  </a:cubicBezTo>
                  <a:cubicBezTo>
                    <a:pt x="161" y="25"/>
                    <a:pt x="161" y="25"/>
                    <a:pt x="161" y="26"/>
                  </a:cubicBezTo>
                  <a:cubicBezTo>
                    <a:pt x="161" y="26"/>
                    <a:pt x="161" y="27"/>
                    <a:pt x="161" y="27"/>
                  </a:cubicBezTo>
                  <a:cubicBezTo>
                    <a:pt x="161" y="27"/>
                    <a:pt x="162" y="27"/>
                    <a:pt x="163" y="27"/>
                  </a:cubicBezTo>
                  <a:cubicBezTo>
                    <a:pt x="163" y="28"/>
                    <a:pt x="163" y="28"/>
                    <a:pt x="163" y="29"/>
                  </a:cubicBezTo>
                  <a:cubicBezTo>
                    <a:pt x="163" y="29"/>
                    <a:pt x="163" y="30"/>
                    <a:pt x="163" y="30"/>
                  </a:cubicBezTo>
                  <a:cubicBezTo>
                    <a:pt x="162" y="30"/>
                    <a:pt x="161" y="30"/>
                    <a:pt x="161" y="30"/>
                  </a:cubicBezTo>
                  <a:cubicBezTo>
                    <a:pt x="160" y="30"/>
                    <a:pt x="160" y="30"/>
                    <a:pt x="159" y="30"/>
                  </a:cubicBezTo>
                  <a:cubicBezTo>
                    <a:pt x="159" y="31"/>
                    <a:pt x="159" y="32"/>
                    <a:pt x="159" y="32"/>
                  </a:cubicBezTo>
                  <a:cubicBezTo>
                    <a:pt x="159" y="33"/>
                    <a:pt x="159" y="33"/>
                    <a:pt x="159" y="34"/>
                  </a:cubicBezTo>
                  <a:cubicBezTo>
                    <a:pt x="160" y="34"/>
                    <a:pt x="160" y="34"/>
                    <a:pt x="161" y="34"/>
                  </a:cubicBezTo>
                  <a:cubicBezTo>
                    <a:pt x="161" y="34"/>
                    <a:pt x="161" y="35"/>
                    <a:pt x="161" y="35"/>
                  </a:cubicBezTo>
                  <a:cubicBezTo>
                    <a:pt x="161" y="36"/>
                    <a:pt x="161" y="36"/>
                    <a:pt x="161" y="37"/>
                  </a:cubicBezTo>
                  <a:cubicBezTo>
                    <a:pt x="161" y="38"/>
                    <a:pt x="161" y="38"/>
                    <a:pt x="161" y="39"/>
                  </a:cubicBezTo>
                  <a:cubicBezTo>
                    <a:pt x="161" y="39"/>
                    <a:pt x="161" y="40"/>
                    <a:pt x="161" y="40"/>
                  </a:cubicBezTo>
                  <a:cubicBezTo>
                    <a:pt x="161" y="40"/>
                    <a:pt x="162" y="40"/>
                    <a:pt x="163" y="40"/>
                  </a:cubicBezTo>
                  <a:cubicBezTo>
                    <a:pt x="163" y="40"/>
                    <a:pt x="164" y="40"/>
                    <a:pt x="164" y="40"/>
                  </a:cubicBezTo>
                  <a:cubicBezTo>
                    <a:pt x="164" y="41"/>
                    <a:pt x="164" y="41"/>
                    <a:pt x="164" y="42"/>
                  </a:cubicBezTo>
                  <a:cubicBezTo>
                    <a:pt x="165" y="42"/>
                    <a:pt x="165" y="42"/>
                    <a:pt x="166" y="42"/>
                  </a:cubicBezTo>
                  <a:cubicBezTo>
                    <a:pt x="166" y="42"/>
                    <a:pt x="166" y="43"/>
                    <a:pt x="166" y="43"/>
                  </a:cubicBezTo>
                  <a:cubicBezTo>
                    <a:pt x="165" y="43"/>
                    <a:pt x="165" y="43"/>
                    <a:pt x="164" y="43"/>
                  </a:cubicBezTo>
                  <a:cubicBezTo>
                    <a:pt x="164" y="43"/>
                    <a:pt x="164" y="42"/>
                    <a:pt x="164" y="42"/>
                  </a:cubicBezTo>
                  <a:cubicBezTo>
                    <a:pt x="164" y="42"/>
                    <a:pt x="163" y="42"/>
                    <a:pt x="163" y="42"/>
                  </a:cubicBezTo>
                  <a:cubicBezTo>
                    <a:pt x="162" y="42"/>
                    <a:pt x="161" y="42"/>
                    <a:pt x="161" y="42"/>
                  </a:cubicBezTo>
                  <a:cubicBezTo>
                    <a:pt x="160" y="42"/>
                    <a:pt x="160" y="42"/>
                    <a:pt x="159" y="42"/>
                  </a:cubicBezTo>
                  <a:cubicBezTo>
                    <a:pt x="159" y="41"/>
                    <a:pt x="159" y="41"/>
                    <a:pt x="159" y="40"/>
                  </a:cubicBezTo>
                  <a:cubicBezTo>
                    <a:pt x="159" y="40"/>
                    <a:pt x="158" y="40"/>
                    <a:pt x="158" y="40"/>
                  </a:cubicBezTo>
                  <a:cubicBezTo>
                    <a:pt x="157" y="40"/>
                    <a:pt x="157" y="40"/>
                    <a:pt x="156" y="40"/>
                  </a:cubicBezTo>
                  <a:cubicBezTo>
                    <a:pt x="156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3" y="40"/>
                  </a:cubicBezTo>
                  <a:cubicBezTo>
                    <a:pt x="153" y="40"/>
                    <a:pt x="152" y="40"/>
                    <a:pt x="151" y="40"/>
                  </a:cubicBezTo>
                  <a:cubicBezTo>
                    <a:pt x="151" y="40"/>
                    <a:pt x="150" y="40"/>
                    <a:pt x="150" y="40"/>
                  </a:cubicBezTo>
                  <a:cubicBezTo>
                    <a:pt x="150" y="40"/>
                    <a:pt x="150" y="39"/>
                    <a:pt x="150" y="39"/>
                  </a:cubicBezTo>
                  <a:cubicBezTo>
                    <a:pt x="149" y="39"/>
                    <a:pt x="149" y="39"/>
                    <a:pt x="148" y="39"/>
                  </a:cubicBezTo>
                  <a:cubicBezTo>
                    <a:pt x="148" y="39"/>
                    <a:pt x="147" y="39"/>
                    <a:pt x="147" y="39"/>
                  </a:cubicBezTo>
                  <a:cubicBezTo>
                    <a:pt x="147" y="38"/>
                    <a:pt x="147" y="38"/>
                    <a:pt x="147" y="37"/>
                  </a:cubicBezTo>
                  <a:cubicBezTo>
                    <a:pt x="146" y="37"/>
                    <a:pt x="146" y="37"/>
                    <a:pt x="145" y="37"/>
                  </a:cubicBezTo>
                  <a:cubicBezTo>
                    <a:pt x="145" y="37"/>
                    <a:pt x="144" y="37"/>
                    <a:pt x="144" y="37"/>
                  </a:cubicBezTo>
                  <a:cubicBezTo>
                    <a:pt x="143" y="37"/>
                    <a:pt x="143" y="37"/>
                    <a:pt x="142" y="37"/>
                  </a:cubicBezTo>
                  <a:cubicBezTo>
                    <a:pt x="142" y="37"/>
                    <a:pt x="141" y="37"/>
                    <a:pt x="141" y="37"/>
                  </a:cubicBezTo>
                  <a:cubicBezTo>
                    <a:pt x="141" y="36"/>
                    <a:pt x="141" y="36"/>
                    <a:pt x="141" y="35"/>
                  </a:cubicBezTo>
                  <a:cubicBezTo>
                    <a:pt x="141" y="35"/>
                    <a:pt x="141" y="34"/>
                    <a:pt x="141" y="34"/>
                  </a:cubicBezTo>
                  <a:cubicBezTo>
                    <a:pt x="140" y="34"/>
                    <a:pt x="140" y="34"/>
                    <a:pt x="139" y="34"/>
                  </a:cubicBezTo>
                  <a:cubicBezTo>
                    <a:pt x="139" y="33"/>
                    <a:pt x="139" y="33"/>
                    <a:pt x="139" y="32"/>
                  </a:cubicBezTo>
                  <a:cubicBezTo>
                    <a:pt x="139" y="32"/>
                    <a:pt x="139" y="31"/>
                    <a:pt x="139" y="30"/>
                  </a:cubicBezTo>
                  <a:cubicBezTo>
                    <a:pt x="140" y="30"/>
                    <a:pt x="140" y="30"/>
                    <a:pt x="141" y="30"/>
                  </a:cubicBezTo>
                  <a:cubicBezTo>
                    <a:pt x="141" y="30"/>
                    <a:pt x="141" y="29"/>
                    <a:pt x="141" y="29"/>
                  </a:cubicBezTo>
                  <a:cubicBezTo>
                    <a:pt x="141" y="28"/>
                    <a:pt x="141" y="28"/>
                    <a:pt x="141" y="27"/>
                  </a:cubicBezTo>
                  <a:cubicBezTo>
                    <a:pt x="141" y="27"/>
                    <a:pt x="142" y="27"/>
                    <a:pt x="142" y="27"/>
                  </a:cubicBezTo>
                  <a:cubicBezTo>
                    <a:pt x="142" y="27"/>
                    <a:pt x="142" y="26"/>
                    <a:pt x="142" y="26"/>
                  </a:cubicBezTo>
                  <a:cubicBezTo>
                    <a:pt x="142" y="25"/>
                    <a:pt x="142" y="25"/>
                    <a:pt x="142" y="24"/>
                  </a:cubicBezTo>
                  <a:cubicBezTo>
                    <a:pt x="142" y="24"/>
                    <a:pt x="142" y="23"/>
                    <a:pt x="142" y="23"/>
                  </a:cubicBezTo>
                  <a:cubicBezTo>
                    <a:pt x="143" y="23"/>
                    <a:pt x="143" y="23"/>
                    <a:pt x="144" y="23"/>
                  </a:cubicBezTo>
                  <a:cubicBezTo>
                    <a:pt x="144" y="22"/>
                    <a:pt x="144" y="21"/>
                    <a:pt x="144" y="21"/>
                  </a:cubicBezTo>
                  <a:cubicBezTo>
                    <a:pt x="144" y="21"/>
                    <a:pt x="145" y="21"/>
                    <a:pt x="145" y="21"/>
                  </a:cubicBezTo>
                  <a:cubicBezTo>
                    <a:pt x="145" y="20"/>
                    <a:pt x="145" y="20"/>
                    <a:pt x="145" y="19"/>
                  </a:cubicBezTo>
                  <a:cubicBezTo>
                    <a:pt x="146" y="19"/>
                    <a:pt x="146" y="19"/>
                    <a:pt x="147" y="19"/>
                  </a:cubicBezTo>
                  <a:cubicBezTo>
                    <a:pt x="147" y="19"/>
                    <a:pt x="147" y="18"/>
                    <a:pt x="147" y="18"/>
                  </a:cubicBezTo>
                  <a:cubicBezTo>
                    <a:pt x="147" y="18"/>
                    <a:pt x="148" y="18"/>
                    <a:pt x="148" y="18"/>
                  </a:cubicBezTo>
                  <a:cubicBezTo>
                    <a:pt x="148" y="17"/>
                    <a:pt x="148" y="17"/>
                    <a:pt x="148" y="16"/>
                  </a:cubicBezTo>
                  <a:cubicBezTo>
                    <a:pt x="149" y="16"/>
                    <a:pt x="149" y="16"/>
                    <a:pt x="150" y="16"/>
                  </a:cubicBezTo>
                  <a:cubicBezTo>
                    <a:pt x="150" y="15"/>
                    <a:pt x="150" y="15"/>
                    <a:pt x="150" y="14"/>
                  </a:cubicBezTo>
                  <a:cubicBezTo>
                    <a:pt x="150" y="14"/>
                    <a:pt x="151" y="14"/>
                    <a:pt x="151" y="14"/>
                  </a:cubicBezTo>
                  <a:cubicBezTo>
                    <a:pt x="152" y="14"/>
                    <a:pt x="153" y="14"/>
                    <a:pt x="153" y="14"/>
                  </a:cubicBezTo>
                  <a:cubicBezTo>
                    <a:pt x="153" y="14"/>
                    <a:pt x="153" y="13"/>
                    <a:pt x="153" y="13"/>
                  </a:cubicBezTo>
                  <a:cubicBezTo>
                    <a:pt x="154" y="13"/>
                    <a:pt x="154" y="13"/>
                    <a:pt x="155" y="13"/>
                  </a:cubicBezTo>
                  <a:cubicBezTo>
                    <a:pt x="155" y="13"/>
                    <a:pt x="156" y="13"/>
                    <a:pt x="156" y="13"/>
                  </a:cubicBezTo>
                  <a:cubicBezTo>
                    <a:pt x="156" y="12"/>
                    <a:pt x="156" y="12"/>
                    <a:pt x="156" y="11"/>
                  </a:cubicBezTo>
                  <a:cubicBezTo>
                    <a:pt x="157" y="11"/>
                    <a:pt x="157" y="11"/>
                    <a:pt x="158" y="11"/>
                  </a:cubicBezTo>
                  <a:cubicBezTo>
                    <a:pt x="158" y="11"/>
                    <a:pt x="158" y="10"/>
                    <a:pt x="158" y="10"/>
                  </a:cubicBezTo>
                  <a:cubicBezTo>
                    <a:pt x="158" y="9"/>
                    <a:pt x="158" y="9"/>
                    <a:pt x="158" y="8"/>
                  </a:cubicBezTo>
                  <a:cubicBezTo>
                    <a:pt x="157" y="8"/>
                    <a:pt x="157" y="8"/>
                    <a:pt x="156" y="8"/>
                  </a:cubicBezTo>
                  <a:cubicBezTo>
                    <a:pt x="156" y="8"/>
                    <a:pt x="155" y="8"/>
                    <a:pt x="155" y="8"/>
                  </a:cubicBezTo>
                  <a:cubicBezTo>
                    <a:pt x="154" y="8"/>
                    <a:pt x="154" y="8"/>
                    <a:pt x="153" y="8"/>
                  </a:cubicBezTo>
                  <a:cubicBezTo>
                    <a:pt x="153" y="8"/>
                    <a:pt x="152" y="8"/>
                    <a:pt x="151" y="8"/>
                  </a:cubicBezTo>
                  <a:cubicBezTo>
                    <a:pt x="151" y="9"/>
                    <a:pt x="151" y="9"/>
                    <a:pt x="151" y="10"/>
                  </a:cubicBezTo>
                  <a:cubicBezTo>
                    <a:pt x="151" y="10"/>
                    <a:pt x="150" y="10"/>
                    <a:pt x="150" y="10"/>
                  </a:cubicBezTo>
                  <a:cubicBezTo>
                    <a:pt x="150" y="10"/>
                    <a:pt x="150" y="11"/>
                    <a:pt x="150" y="11"/>
                  </a:cubicBezTo>
                  <a:cubicBezTo>
                    <a:pt x="149" y="11"/>
                    <a:pt x="149" y="11"/>
                    <a:pt x="148" y="11"/>
                  </a:cubicBezTo>
                  <a:cubicBezTo>
                    <a:pt x="148" y="11"/>
                    <a:pt x="147" y="11"/>
                    <a:pt x="147" y="11"/>
                  </a:cubicBezTo>
                  <a:cubicBezTo>
                    <a:pt x="147" y="12"/>
                    <a:pt x="147" y="12"/>
                    <a:pt x="147" y="13"/>
                  </a:cubicBezTo>
                  <a:cubicBezTo>
                    <a:pt x="146" y="13"/>
                    <a:pt x="146" y="13"/>
                    <a:pt x="145" y="13"/>
                  </a:cubicBezTo>
                  <a:cubicBezTo>
                    <a:pt x="145" y="13"/>
                    <a:pt x="144" y="13"/>
                    <a:pt x="144" y="13"/>
                  </a:cubicBezTo>
                  <a:cubicBezTo>
                    <a:pt x="143" y="13"/>
                    <a:pt x="143" y="13"/>
                    <a:pt x="142" y="13"/>
                  </a:cubicBezTo>
                  <a:cubicBezTo>
                    <a:pt x="142" y="13"/>
                    <a:pt x="142" y="14"/>
                    <a:pt x="142" y="14"/>
                  </a:cubicBezTo>
                  <a:cubicBezTo>
                    <a:pt x="142" y="14"/>
                    <a:pt x="141" y="14"/>
                    <a:pt x="141" y="14"/>
                  </a:cubicBezTo>
                  <a:cubicBezTo>
                    <a:pt x="141" y="15"/>
                    <a:pt x="141" y="15"/>
                    <a:pt x="141" y="16"/>
                  </a:cubicBezTo>
                  <a:cubicBezTo>
                    <a:pt x="140" y="16"/>
                    <a:pt x="140" y="16"/>
                    <a:pt x="139" y="16"/>
                  </a:cubicBezTo>
                  <a:cubicBezTo>
                    <a:pt x="139" y="17"/>
                    <a:pt x="139" y="17"/>
                    <a:pt x="139" y="18"/>
                  </a:cubicBezTo>
                  <a:cubicBezTo>
                    <a:pt x="139" y="18"/>
                    <a:pt x="138" y="18"/>
                    <a:pt x="137" y="18"/>
                  </a:cubicBezTo>
                  <a:cubicBezTo>
                    <a:pt x="137" y="18"/>
                    <a:pt x="137" y="19"/>
                    <a:pt x="137" y="19"/>
                  </a:cubicBezTo>
                  <a:cubicBezTo>
                    <a:pt x="137" y="19"/>
                    <a:pt x="136" y="19"/>
                    <a:pt x="136" y="19"/>
                  </a:cubicBezTo>
                  <a:cubicBezTo>
                    <a:pt x="136" y="20"/>
                    <a:pt x="136" y="20"/>
                    <a:pt x="136" y="21"/>
                  </a:cubicBezTo>
                  <a:cubicBezTo>
                    <a:pt x="136" y="21"/>
                    <a:pt x="136" y="22"/>
                    <a:pt x="136" y="23"/>
                  </a:cubicBezTo>
                  <a:cubicBezTo>
                    <a:pt x="136" y="23"/>
                    <a:pt x="136" y="24"/>
                    <a:pt x="136" y="24"/>
                  </a:cubicBezTo>
                  <a:cubicBezTo>
                    <a:pt x="135" y="24"/>
                    <a:pt x="135" y="24"/>
                    <a:pt x="134" y="24"/>
                  </a:cubicBezTo>
                  <a:cubicBezTo>
                    <a:pt x="134" y="25"/>
                    <a:pt x="134" y="25"/>
                    <a:pt x="134" y="26"/>
                  </a:cubicBezTo>
                  <a:cubicBezTo>
                    <a:pt x="134" y="26"/>
                    <a:pt x="134" y="27"/>
                    <a:pt x="134" y="27"/>
                  </a:cubicBezTo>
                  <a:cubicBezTo>
                    <a:pt x="134" y="28"/>
                    <a:pt x="134" y="28"/>
                    <a:pt x="134" y="29"/>
                  </a:cubicBezTo>
                  <a:cubicBezTo>
                    <a:pt x="134" y="29"/>
                    <a:pt x="133" y="29"/>
                    <a:pt x="133" y="29"/>
                  </a:cubicBezTo>
                  <a:cubicBezTo>
                    <a:pt x="133" y="29"/>
                    <a:pt x="133" y="30"/>
                    <a:pt x="133" y="30"/>
                  </a:cubicBezTo>
                  <a:cubicBezTo>
                    <a:pt x="133" y="30"/>
                    <a:pt x="134" y="30"/>
                    <a:pt x="134" y="30"/>
                  </a:cubicBezTo>
                  <a:cubicBezTo>
                    <a:pt x="134" y="31"/>
                    <a:pt x="134" y="32"/>
                    <a:pt x="134" y="32"/>
                  </a:cubicBezTo>
                  <a:cubicBezTo>
                    <a:pt x="134" y="32"/>
                    <a:pt x="133" y="32"/>
                    <a:pt x="133" y="32"/>
                  </a:cubicBezTo>
                  <a:cubicBezTo>
                    <a:pt x="133" y="33"/>
                    <a:pt x="133" y="33"/>
                    <a:pt x="133" y="34"/>
                  </a:cubicBezTo>
                  <a:cubicBezTo>
                    <a:pt x="132" y="34"/>
                    <a:pt x="132" y="34"/>
                    <a:pt x="131" y="34"/>
                  </a:cubicBezTo>
                  <a:cubicBezTo>
                    <a:pt x="131" y="34"/>
                    <a:pt x="131" y="35"/>
                    <a:pt x="131" y="35"/>
                  </a:cubicBezTo>
                  <a:cubicBezTo>
                    <a:pt x="131" y="36"/>
                    <a:pt x="131" y="36"/>
                    <a:pt x="131" y="37"/>
                  </a:cubicBezTo>
                  <a:cubicBezTo>
                    <a:pt x="132" y="37"/>
                    <a:pt x="132" y="37"/>
                    <a:pt x="133" y="37"/>
                  </a:cubicBezTo>
                  <a:cubicBezTo>
                    <a:pt x="133" y="38"/>
                    <a:pt x="133" y="38"/>
                    <a:pt x="133" y="39"/>
                  </a:cubicBezTo>
                  <a:cubicBezTo>
                    <a:pt x="133" y="39"/>
                    <a:pt x="134" y="39"/>
                    <a:pt x="134" y="39"/>
                  </a:cubicBezTo>
                  <a:cubicBezTo>
                    <a:pt x="135" y="39"/>
                    <a:pt x="135" y="39"/>
                    <a:pt x="136" y="39"/>
                  </a:cubicBezTo>
                  <a:cubicBezTo>
                    <a:pt x="136" y="39"/>
                    <a:pt x="137" y="39"/>
                    <a:pt x="137" y="39"/>
                  </a:cubicBezTo>
                  <a:cubicBezTo>
                    <a:pt x="137" y="39"/>
                    <a:pt x="137" y="40"/>
                    <a:pt x="137" y="40"/>
                  </a:cubicBezTo>
                  <a:cubicBezTo>
                    <a:pt x="138" y="40"/>
                    <a:pt x="139" y="40"/>
                    <a:pt x="139" y="40"/>
                  </a:cubicBezTo>
                  <a:cubicBezTo>
                    <a:pt x="140" y="40"/>
                    <a:pt x="140" y="40"/>
                    <a:pt x="141" y="40"/>
                  </a:cubicBezTo>
                  <a:cubicBezTo>
                    <a:pt x="141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4" y="40"/>
                  </a:cubicBezTo>
                  <a:cubicBezTo>
                    <a:pt x="144" y="40"/>
                    <a:pt x="145" y="40"/>
                    <a:pt x="145" y="40"/>
                  </a:cubicBezTo>
                  <a:cubicBezTo>
                    <a:pt x="146" y="40"/>
                    <a:pt x="146" y="40"/>
                    <a:pt x="147" y="40"/>
                  </a:cubicBezTo>
                  <a:cubicBezTo>
                    <a:pt x="147" y="41"/>
                    <a:pt x="147" y="41"/>
                    <a:pt x="147" y="42"/>
                  </a:cubicBezTo>
                  <a:cubicBezTo>
                    <a:pt x="147" y="42"/>
                    <a:pt x="148" y="42"/>
                    <a:pt x="148" y="42"/>
                  </a:cubicBezTo>
                  <a:cubicBezTo>
                    <a:pt x="149" y="42"/>
                    <a:pt x="149" y="42"/>
                    <a:pt x="150" y="42"/>
                  </a:cubicBezTo>
                  <a:cubicBezTo>
                    <a:pt x="150" y="42"/>
                    <a:pt x="150" y="43"/>
                    <a:pt x="150" y="43"/>
                  </a:cubicBezTo>
                  <a:cubicBezTo>
                    <a:pt x="150" y="44"/>
                    <a:pt x="150" y="44"/>
                    <a:pt x="150" y="45"/>
                  </a:cubicBezTo>
                  <a:cubicBezTo>
                    <a:pt x="149" y="45"/>
                    <a:pt x="149" y="45"/>
                    <a:pt x="148" y="45"/>
                  </a:cubicBezTo>
                  <a:cubicBezTo>
                    <a:pt x="148" y="44"/>
                    <a:pt x="148" y="44"/>
                    <a:pt x="148" y="43"/>
                  </a:cubicBezTo>
                  <a:cubicBezTo>
                    <a:pt x="148" y="43"/>
                    <a:pt x="147" y="43"/>
                    <a:pt x="147" y="43"/>
                  </a:cubicBezTo>
                  <a:cubicBezTo>
                    <a:pt x="147" y="44"/>
                    <a:pt x="147" y="44"/>
                    <a:pt x="147" y="45"/>
                  </a:cubicBezTo>
                  <a:cubicBezTo>
                    <a:pt x="146" y="45"/>
                    <a:pt x="146" y="45"/>
                    <a:pt x="145" y="45"/>
                  </a:cubicBezTo>
                  <a:cubicBezTo>
                    <a:pt x="145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2" y="45"/>
                  </a:cubicBezTo>
                  <a:cubicBezTo>
                    <a:pt x="142" y="44"/>
                    <a:pt x="142" y="44"/>
                    <a:pt x="142" y="43"/>
                  </a:cubicBezTo>
                  <a:cubicBezTo>
                    <a:pt x="142" y="43"/>
                    <a:pt x="141" y="43"/>
                    <a:pt x="141" y="43"/>
                  </a:cubicBezTo>
                  <a:cubicBezTo>
                    <a:pt x="140" y="43"/>
                    <a:pt x="140" y="43"/>
                    <a:pt x="139" y="43"/>
                  </a:cubicBezTo>
                  <a:cubicBezTo>
                    <a:pt x="139" y="44"/>
                    <a:pt x="139" y="44"/>
                    <a:pt x="139" y="45"/>
                  </a:cubicBezTo>
                  <a:cubicBezTo>
                    <a:pt x="139" y="45"/>
                    <a:pt x="138" y="45"/>
                    <a:pt x="137" y="45"/>
                  </a:cubicBezTo>
                  <a:cubicBezTo>
                    <a:pt x="137" y="46"/>
                    <a:pt x="137" y="46"/>
                    <a:pt x="137" y="47"/>
                  </a:cubicBezTo>
                  <a:cubicBezTo>
                    <a:pt x="137" y="47"/>
                    <a:pt x="136" y="47"/>
                    <a:pt x="136" y="47"/>
                  </a:cubicBezTo>
                  <a:cubicBezTo>
                    <a:pt x="136" y="47"/>
                    <a:pt x="136" y="48"/>
                    <a:pt x="136" y="48"/>
                  </a:cubicBezTo>
                  <a:cubicBezTo>
                    <a:pt x="135" y="48"/>
                    <a:pt x="135" y="48"/>
                    <a:pt x="134" y="48"/>
                  </a:cubicBezTo>
                  <a:cubicBezTo>
                    <a:pt x="134" y="48"/>
                    <a:pt x="133" y="48"/>
                    <a:pt x="133" y="48"/>
                  </a:cubicBezTo>
                  <a:cubicBezTo>
                    <a:pt x="133" y="49"/>
                    <a:pt x="133" y="49"/>
                    <a:pt x="133" y="50"/>
                  </a:cubicBezTo>
                  <a:cubicBezTo>
                    <a:pt x="132" y="50"/>
                    <a:pt x="132" y="50"/>
                    <a:pt x="131" y="50"/>
                  </a:cubicBezTo>
                  <a:cubicBezTo>
                    <a:pt x="131" y="50"/>
                    <a:pt x="131" y="51"/>
                    <a:pt x="131" y="52"/>
                  </a:cubicBezTo>
                  <a:cubicBezTo>
                    <a:pt x="131" y="52"/>
                    <a:pt x="130" y="52"/>
                    <a:pt x="130" y="52"/>
                  </a:cubicBezTo>
                  <a:cubicBezTo>
                    <a:pt x="130" y="52"/>
                    <a:pt x="130" y="53"/>
                    <a:pt x="130" y="53"/>
                  </a:cubicBezTo>
                  <a:cubicBezTo>
                    <a:pt x="130" y="54"/>
                    <a:pt x="130" y="54"/>
                    <a:pt x="130" y="55"/>
                  </a:cubicBezTo>
                  <a:cubicBezTo>
                    <a:pt x="129" y="55"/>
                    <a:pt x="129" y="55"/>
                    <a:pt x="128" y="55"/>
                  </a:cubicBezTo>
                  <a:cubicBezTo>
                    <a:pt x="128" y="55"/>
                    <a:pt x="127" y="55"/>
                    <a:pt x="126" y="55"/>
                  </a:cubicBezTo>
                  <a:cubicBezTo>
                    <a:pt x="126" y="55"/>
                    <a:pt x="125" y="55"/>
                    <a:pt x="125" y="55"/>
                  </a:cubicBezTo>
                  <a:cubicBezTo>
                    <a:pt x="125" y="54"/>
                    <a:pt x="125" y="54"/>
                    <a:pt x="125" y="53"/>
                  </a:cubicBezTo>
                  <a:cubicBezTo>
                    <a:pt x="125" y="53"/>
                    <a:pt x="126" y="53"/>
                    <a:pt x="126" y="53"/>
                  </a:cubicBezTo>
                  <a:cubicBezTo>
                    <a:pt x="127" y="53"/>
                    <a:pt x="128" y="53"/>
                    <a:pt x="128" y="53"/>
                  </a:cubicBezTo>
                  <a:cubicBezTo>
                    <a:pt x="128" y="53"/>
                    <a:pt x="128" y="52"/>
                    <a:pt x="128" y="52"/>
                  </a:cubicBezTo>
                  <a:cubicBezTo>
                    <a:pt x="128" y="51"/>
                    <a:pt x="128" y="50"/>
                    <a:pt x="128" y="50"/>
                  </a:cubicBezTo>
                  <a:cubicBezTo>
                    <a:pt x="129" y="50"/>
                    <a:pt x="129" y="50"/>
                    <a:pt x="130" y="50"/>
                  </a:cubicBezTo>
                  <a:cubicBezTo>
                    <a:pt x="130" y="49"/>
                    <a:pt x="130" y="49"/>
                    <a:pt x="130" y="48"/>
                  </a:cubicBezTo>
                  <a:cubicBezTo>
                    <a:pt x="130" y="48"/>
                    <a:pt x="131" y="48"/>
                    <a:pt x="131" y="48"/>
                  </a:cubicBezTo>
                  <a:cubicBezTo>
                    <a:pt x="131" y="48"/>
                    <a:pt x="131" y="47"/>
                    <a:pt x="131" y="47"/>
                  </a:cubicBezTo>
                  <a:cubicBezTo>
                    <a:pt x="131" y="46"/>
                    <a:pt x="131" y="46"/>
                    <a:pt x="131" y="45"/>
                  </a:cubicBezTo>
                  <a:cubicBezTo>
                    <a:pt x="131" y="45"/>
                    <a:pt x="130" y="45"/>
                    <a:pt x="130" y="45"/>
                  </a:cubicBezTo>
                  <a:cubicBezTo>
                    <a:pt x="129" y="45"/>
                    <a:pt x="129" y="45"/>
                    <a:pt x="128" y="45"/>
                  </a:cubicBezTo>
                  <a:cubicBezTo>
                    <a:pt x="128" y="45"/>
                    <a:pt x="127" y="45"/>
                    <a:pt x="126" y="45"/>
                  </a:cubicBezTo>
                  <a:cubicBezTo>
                    <a:pt x="126" y="46"/>
                    <a:pt x="126" y="46"/>
                    <a:pt x="126" y="47"/>
                  </a:cubicBezTo>
                  <a:cubicBezTo>
                    <a:pt x="126" y="47"/>
                    <a:pt x="126" y="48"/>
                    <a:pt x="126" y="48"/>
                  </a:cubicBezTo>
                  <a:cubicBezTo>
                    <a:pt x="126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3" y="48"/>
                  </a:cubicBezTo>
                  <a:cubicBezTo>
                    <a:pt x="123" y="48"/>
                    <a:pt x="122" y="48"/>
                    <a:pt x="122" y="48"/>
                  </a:cubicBezTo>
                  <a:cubicBezTo>
                    <a:pt x="121" y="48"/>
                    <a:pt x="121" y="48"/>
                    <a:pt x="120" y="48"/>
                  </a:cubicBezTo>
                  <a:cubicBezTo>
                    <a:pt x="120" y="49"/>
                    <a:pt x="120" y="49"/>
                    <a:pt x="120" y="50"/>
                  </a:cubicBezTo>
                  <a:cubicBezTo>
                    <a:pt x="120" y="50"/>
                    <a:pt x="120" y="51"/>
                    <a:pt x="120" y="52"/>
                  </a:cubicBezTo>
                  <a:cubicBezTo>
                    <a:pt x="121" y="52"/>
                    <a:pt x="121" y="52"/>
                    <a:pt x="122" y="52"/>
                  </a:cubicBezTo>
                  <a:cubicBezTo>
                    <a:pt x="122" y="52"/>
                    <a:pt x="122" y="53"/>
                    <a:pt x="122" y="53"/>
                  </a:cubicBezTo>
                  <a:cubicBezTo>
                    <a:pt x="122" y="54"/>
                    <a:pt x="122" y="54"/>
                    <a:pt x="122" y="55"/>
                  </a:cubicBezTo>
                  <a:cubicBezTo>
                    <a:pt x="122" y="55"/>
                    <a:pt x="122" y="56"/>
                    <a:pt x="122" y="56"/>
                  </a:cubicBezTo>
                  <a:cubicBezTo>
                    <a:pt x="121" y="56"/>
                    <a:pt x="121" y="56"/>
                    <a:pt x="120" y="56"/>
                  </a:cubicBezTo>
                  <a:cubicBezTo>
                    <a:pt x="120" y="57"/>
                    <a:pt x="120" y="57"/>
                    <a:pt x="120" y="58"/>
                  </a:cubicBezTo>
                  <a:cubicBezTo>
                    <a:pt x="120" y="58"/>
                    <a:pt x="119" y="58"/>
                    <a:pt x="119" y="58"/>
                  </a:cubicBezTo>
                  <a:cubicBezTo>
                    <a:pt x="119" y="57"/>
                    <a:pt x="119" y="57"/>
                    <a:pt x="119" y="56"/>
                  </a:cubicBezTo>
                  <a:cubicBezTo>
                    <a:pt x="119" y="56"/>
                    <a:pt x="119" y="55"/>
                    <a:pt x="119" y="55"/>
                  </a:cubicBezTo>
                  <a:cubicBezTo>
                    <a:pt x="118" y="55"/>
                    <a:pt x="118" y="55"/>
                    <a:pt x="117" y="55"/>
                  </a:cubicBezTo>
                  <a:cubicBezTo>
                    <a:pt x="117" y="54"/>
                    <a:pt x="117" y="54"/>
                    <a:pt x="117" y="53"/>
                  </a:cubicBezTo>
                  <a:cubicBezTo>
                    <a:pt x="117" y="53"/>
                    <a:pt x="117" y="52"/>
                    <a:pt x="117" y="52"/>
                  </a:cubicBezTo>
                  <a:cubicBezTo>
                    <a:pt x="117" y="52"/>
                    <a:pt x="116" y="52"/>
                    <a:pt x="116" y="52"/>
                  </a:cubicBezTo>
                  <a:cubicBezTo>
                    <a:pt x="115" y="52"/>
                    <a:pt x="114" y="52"/>
                    <a:pt x="114" y="52"/>
                  </a:cubicBezTo>
                  <a:cubicBezTo>
                    <a:pt x="114" y="51"/>
                    <a:pt x="114" y="50"/>
                    <a:pt x="114" y="50"/>
                  </a:cubicBezTo>
                  <a:cubicBezTo>
                    <a:pt x="113" y="50"/>
                    <a:pt x="113" y="50"/>
                    <a:pt x="112" y="50"/>
                  </a:cubicBezTo>
                  <a:cubicBezTo>
                    <a:pt x="112" y="50"/>
                    <a:pt x="111" y="50"/>
                    <a:pt x="111" y="50"/>
                  </a:cubicBezTo>
                  <a:cubicBezTo>
                    <a:pt x="111" y="49"/>
                    <a:pt x="111" y="49"/>
                    <a:pt x="111" y="48"/>
                  </a:cubicBezTo>
                  <a:cubicBezTo>
                    <a:pt x="110" y="48"/>
                    <a:pt x="110" y="48"/>
                    <a:pt x="109" y="48"/>
                  </a:cubicBezTo>
                  <a:cubicBezTo>
                    <a:pt x="109" y="48"/>
                    <a:pt x="108" y="48"/>
                    <a:pt x="108" y="48"/>
                  </a:cubicBezTo>
                  <a:cubicBezTo>
                    <a:pt x="107" y="48"/>
                    <a:pt x="107" y="48"/>
                    <a:pt x="106" y="48"/>
                  </a:cubicBezTo>
                  <a:cubicBezTo>
                    <a:pt x="106" y="48"/>
                    <a:pt x="105" y="48"/>
                    <a:pt x="105" y="48"/>
                  </a:cubicBezTo>
                  <a:cubicBezTo>
                    <a:pt x="104" y="48"/>
                    <a:pt x="104" y="48"/>
                    <a:pt x="103" y="48"/>
                  </a:cubicBezTo>
                  <a:cubicBezTo>
                    <a:pt x="103" y="48"/>
                    <a:pt x="102" y="48"/>
                    <a:pt x="102" y="48"/>
                  </a:cubicBezTo>
                  <a:cubicBezTo>
                    <a:pt x="102" y="48"/>
                    <a:pt x="102" y="47"/>
                    <a:pt x="102" y="47"/>
                  </a:cubicBezTo>
                  <a:cubicBezTo>
                    <a:pt x="101" y="47"/>
                    <a:pt x="100" y="47"/>
                    <a:pt x="100" y="47"/>
                  </a:cubicBezTo>
                  <a:cubicBezTo>
                    <a:pt x="99" y="47"/>
                    <a:pt x="99" y="47"/>
                    <a:pt x="98" y="47"/>
                  </a:cubicBezTo>
                  <a:cubicBezTo>
                    <a:pt x="98" y="47"/>
                    <a:pt x="97" y="47"/>
                    <a:pt x="97" y="47"/>
                  </a:cubicBezTo>
                  <a:cubicBezTo>
                    <a:pt x="97" y="46"/>
                    <a:pt x="97" y="46"/>
                    <a:pt x="97" y="45"/>
                  </a:cubicBezTo>
                  <a:cubicBezTo>
                    <a:pt x="97" y="44"/>
                    <a:pt x="97" y="44"/>
                    <a:pt x="97" y="43"/>
                  </a:cubicBezTo>
                  <a:cubicBezTo>
                    <a:pt x="96" y="43"/>
                    <a:pt x="96" y="43"/>
                    <a:pt x="95" y="43"/>
                  </a:cubicBezTo>
                  <a:cubicBezTo>
                    <a:pt x="95" y="43"/>
                    <a:pt x="94" y="43"/>
                    <a:pt x="94" y="43"/>
                  </a:cubicBezTo>
                  <a:cubicBezTo>
                    <a:pt x="93" y="43"/>
                    <a:pt x="93" y="43"/>
                    <a:pt x="92" y="43"/>
                  </a:cubicBezTo>
                  <a:cubicBezTo>
                    <a:pt x="92" y="43"/>
                    <a:pt x="92" y="42"/>
                    <a:pt x="92" y="42"/>
                  </a:cubicBezTo>
                  <a:cubicBezTo>
                    <a:pt x="92" y="42"/>
                    <a:pt x="91" y="42"/>
                    <a:pt x="90" y="42"/>
                  </a:cubicBezTo>
                  <a:cubicBezTo>
                    <a:pt x="90" y="42"/>
                    <a:pt x="90" y="43"/>
                    <a:pt x="90" y="43"/>
                  </a:cubicBezTo>
                  <a:cubicBezTo>
                    <a:pt x="90" y="43"/>
                    <a:pt x="89" y="43"/>
                    <a:pt x="89" y="43"/>
                  </a:cubicBezTo>
                  <a:cubicBezTo>
                    <a:pt x="88" y="43"/>
                    <a:pt x="88" y="43"/>
                    <a:pt x="87" y="43"/>
                  </a:cubicBezTo>
                  <a:cubicBezTo>
                    <a:pt x="87" y="43"/>
                    <a:pt x="86" y="43"/>
                    <a:pt x="86" y="43"/>
                  </a:cubicBezTo>
                  <a:cubicBezTo>
                    <a:pt x="85" y="43"/>
                    <a:pt x="85" y="43"/>
                    <a:pt x="84" y="43"/>
                  </a:cubicBezTo>
                  <a:cubicBezTo>
                    <a:pt x="84" y="43"/>
                    <a:pt x="83" y="43"/>
                    <a:pt x="83" y="43"/>
                  </a:cubicBezTo>
                  <a:cubicBezTo>
                    <a:pt x="82" y="43"/>
                    <a:pt x="82" y="43"/>
                    <a:pt x="81" y="43"/>
                  </a:cubicBezTo>
                  <a:cubicBezTo>
                    <a:pt x="81" y="44"/>
                    <a:pt x="81" y="44"/>
                    <a:pt x="81" y="45"/>
                  </a:cubicBezTo>
                  <a:cubicBezTo>
                    <a:pt x="81" y="45"/>
                    <a:pt x="80" y="45"/>
                    <a:pt x="80" y="45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79" y="47"/>
                    <a:pt x="79" y="47"/>
                    <a:pt x="78" y="47"/>
                  </a:cubicBezTo>
                  <a:cubicBezTo>
                    <a:pt x="77" y="47"/>
                    <a:pt x="77" y="47"/>
                    <a:pt x="76" y="47"/>
                  </a:cubicBezTo>
                  <a:cubicBezTo>
                    <a:pt x="76" y="47"/>
                    <a:pt x="75" y="47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48"/>
                    <a:pt x="74" y="48"/>
                    <a:pt x="73" y="48"/>
                  </a:cubicBezTo>
                  <a:cubicBezTo>
                    <a:pt x="73" y="48"/>
                    <a:pt x="72" y="48"/>
                    <a:pt x="72" y="48"/>
                  </a:cubicBezTo>
                  <a:cubicBezTo>
                    <a:pt x="72" y="49"/>
                    <a:pt x="72" y="49"/>
                    <a:pt x="72" y="50"/>
                  </a:cubicBezTo>
                  <a:cubicBezTo>
                    <a:pt x="71" y="50"/>
                    <a:pt x="71" y="50"/>
                    <a:pt x="70" y="50"/>
                  </a:cubicBezTo>
                  <a:cubicBezTo>
                    <a:pt x="70" y="50"/>
                    <a:pt x="69" y="50"/>
                    <a:pt x="69" y="50"/>
                  </a:cubicBezTo>
                  <a:cubicBezTo>
                    <a:pt x="69" y="50"/>
                    <a:pt x="69" y="51"/>
                    <a:pt x="69" y="52"/>
                  </a:cubicBezTo>
                  <a:cubicBezTo>
                    <a:pt x="69" y="52"/>
                    <a:pt x="69" y="53"/>
                    <a:pt x="69" y="53"/>
                  </a:cubicBezTo>
                  <a:cubicBezTo>
                    <a:pt x="68" y="53"/>
                    <a:pt x="68" y="53"/>
                    <a:pt x="67" y="53"/>
                  </a:cubicBezTo>
                  <a:cubicBezTo>
                    <a:pt x="67" y="54"/>
                    <a:pt x="67" y="54"/>
                    <a:pt x="67" y="55"/>
                  </a:cubicBezTo>
                  <a:cubicBezTo>
                    <a:pt x="68" y="55"/>
                    <a:pt x="68" y="55"/>
                    <a:pt x="69" y="55"/>
                  </a:cubicBezTo>
                  <a:cubicBezTo>
                    <a:pt x="69" y="55"/>
                    <a:pt x="69" y="56"/>
                    <a:pt x="69" y="56"/>
                  </a:cubicBezTo>
                  <a:cubicBezTo>
                    <a:pt x="69" y="57"/>
                    <a:pt x="69" y="57"/>
                    <a:pt x="69" y="58"/>
                  </a:cubicBezTo>
                  <a:cubicBezTo>
                    <a:pt x="68" y="58"/>
                    <a:pt x="68" y="58"/>
                    <a:pt x="67" y="58"/>
                  </a:cubicBezTo>
                  <a:cubicBezTo>
                    <a:pt x="67" y="58"/>
                    <a:pt x="67" y="59"/>
                    <a:pt x="67" y="60"/>
                  </a:cubicBezTo>
                  <a:cubicBezTo>
                    <a:pt x="67" y="60"/>
                    <a:pt x="67" y="61"/>
                    <a:pt x="67" y="61"/>
                  </a:cubicBezTo>
                  <a:cubicBezTo>
                    <a:pt x="67" y="62"/>
                    <a:pt x="67" y="62"/>
                    <a:pt x="67" y="63"/>
                  </a:cubicBezTo>
                  <a:cubicBezTo>
                    <a:pt x="66" y="63"/>
                    <a:pt x="66" y="63"/>
                    <a:pt x="65" y="63"/>
                  </a:cubicBezTo>
                  <a:cubicBezTo>
                    <a:pt x="65" y="63"/>
                    <a:pt x="65" y="64"/>
                    <a:pt x="65" y="64"/>
                  </a:cubicBezTo>
                  <a:cubicBezTo>
                    <a:pt x="65" y="64"/>
                    <a:pt x="64" y="64"/>
                    <a:pt x="64" y="64"/>
                  </a:cubicBezTo>
                  <a:cubicBezTo>
                    <a:pt x="64" y="65"/>
                    <a:pt x="64" y="66"/>
                    <a:pt x="64" y="66"/>
                  </a:cubicBezTo>
                  <a:cubicBezTo>
                    <a:pt x="63" y="66"/>
                    <a:pt x="63" y="66"/>
                    <a:pt x="62" y="66"/>
                  </a:cubicBezTo>
                  <a:cubicBezTo>
                    <a:pt x="62" y="67"/>
                    <a:pt x="62" y="67"/>
                    <a:pt x="62" y="68"/>
                  </a:cubicBezTo>
                  <a:cubicBezTo>
                    <a:pt x="62" y="68"/>
                    <a:pt x="62" y="69"/>
                    <a:pt x="62" y="69"/>
                  </a:cubicBezTo>
                  <a:cubicBezTo>
                    <a:pt x="62" y="69"/>
                    <a:pt x="61" y="69"/>
                    <a:pt x="61" y="69"/>
                  </a:cubicBezTo>
                  <a:cubicBezTo>
                    <a:pt x="61" y="70"/>
                    <a:pt x="61" y="70"/>
                    <a:pt x="61" y="71"/>
                  </a:cubicBezTo>
                  <a:cubicBezTo>
                    <a:pt x="60" y="71"/>
                    <a:pt x="60" y="71"/>
                    <a:pt x="59" y="71"/>
                  </a:cubicBezTo>
                  <a:cubicBezTo>
                    <a:pt x="59" y="71"/>
                    <a:pt x="58" y="71"/>
                    <a:pt x="58" y="71"/>
                  </a:cubicBezTo>
                  <a:cubicBezTo>
                    <a:pt x="58" y="71"/>
                    <a:pt x="58" y="72"/>
                    <a:pt x="58" y="72"/>
                  </a:cubicBezTo>
                  <a:cubicBezTo>
                    <a:pt x="58" y="73"/>
                    <a:pt x="58" y="74"/>
                    <a:pt x="58" y="74"/>
                  </a:cubicBezTo>
                  <a:cubicBezTo>
                    <a:pt x="57" y="74"/>
                    <a:pt x="57" y="74"/>
                    <a:pt x="56" y="74"/>
                  </a:cubicBezTo>
                  <a:cubicBezTo>
                    <a:pt x="56" y="74"/>
                    <a:pt x="55" y="74"/>
                    <a:pt x="55" y="74"/>
                  </a:cubicBezTo>
                  <a:cubicBezTo>
                    <a:pt x="55" y="75"/>
                    <a:pt x="55" y="75"/>
                    <a:pt x="55" y="76"/>
                  </a:cubicBezTo>
                  <a:cubicBezTo>
                    <a:pt x="54" y="76"/>
                    <a:pt x="53" y="76"/>
                    <a:pt x="53" y="76"/>
                  </a:cubicBezTo>
                  <a:cubicBezTo>
                    <a:pt x="53" y="76"/>
                    <a:pt x="53" y="77"/>
                    <a:pt x="53" y="77"/>
                  </a:cubicBezTo>
                  <a:cubicBezTo>
                    <a:pt x="52" y="77"/>
                    <a:pt x="52" y="77"/>
                    <a:pt x="51" y="77"/>
                  </a:cubicBezTo>
                  <a:cubicBezTo>
                    <a:pt x="51" y="78"/>
                    <a:pt x="51" y="78"/>
                    <a:pt x="51" y="79"/>
                  </a:cubicBezTo>
                  <a:cubicBezTo>
                    <a:pt x="51" y="79"/>
                    <a:pt x="51" y="80"/>
                    <a:pt x="51" y="81"/>
                  </a:cubicBezTo>
                  <a:cubicBezTo>
                    <a:pt x="51" y="81"/>
                    <a:pt x="51" y="82"/>
                    <a:pt x="51" y="82"/>
                  </a:cubicBezTo>
                  <a:cubicBezTo>
                    <a:pt x="51" y="83"/>
                    <a:pt x="51" y="83"/>
                    <a:pt x="51" y="84"/>
                  </a:cubicBezTo>
                  <a:cubicBezTo>
                    <a:pt x="51" y="84"/>
                    <a:pt x="51" y="85"/>
                    <a:pt x="51" y="85"/>
                  </a:cubicBezTo>
                  <a:cubicBezTo>
                    <a:pt x="51" y="86"/>
                    <a:pt x="51" y="86"/>
                    <a:pt x="51" y="87"/>
                  </a:cubicBezTo>
                  <a:cubicBezTo>
                    <a:pt x="52" y="87"/>
                    <a:pt x="52" y="87"/>
                    <a:pt x="53" y="87"/>
                  </a:cubicBezTo>
                  <a:cubicBezTo>
                    <a:pt x="53" y="87"/>
                    <a:pt x="53" y="88"/>
                    <a:pt x="53" y="89"/>
                  </a:cubicBezTo>
                  <a:cubicBezTo>
                    <a:pt x="53" y="89"/>
                    <a:pt x="53" y="90"/>
                    <a:pt x="53" y="90"/>
                  </a:cubicBezTo>
                  <a:cubicBezTo>
                    <a:pt x="53" y="91"/>
                    <a:pt x="53" y="91"/>
                    <a:pt x="53" y="92"/>
                  </a:cubicBezTo>
                  <a:cubicBezTo>
                    <a:pt x="53" y="92"/>
                    <a:pt x="54" y="92"/>
                    <a:pt x="55" y="92"/>
                  </a:cubicBezTo>
                  <a:cubicBezTo>
                    <a:pt x="55" y="92"/>
                    <a:pt x="55" y="93"/>
                    <a:pt x="55" y="93"/>
                  </a:cubicBezTo>
                  <a:cubicBezTo>
                    <a:pt x="55" y="93"/>
                    <a:pt x="56" y="93"/>
                    <a:pt x="56" y="93"/>
                  </a:cubicBezTo>
                  <a:cubicBezTo>
                    <a:pt x="57" y="93"/>
                    <a:pt x="57" y="93"/>
                    <a:pt x="58" y="93"/>
                  </a:cubicBezTo>
                  <a:cubicBezTo>
                    <a:pt x="58" y="93"/>
                    <a:pt x="59" y="93"/>
                    <a:pt x="59" y="93"/>
                  </a:cubicBezTo>
                  <a:cubicBezTo>
                    <a:pt x="60" y="93"/>
                    <a:pt x="60" y="93"/>
                    <a:pt x="61" y="93"/>
                  </a:cubicBezTo>
                  <a:cubicBezTo>
                    <a:pt x="61" y="94"/>
                    <a:pt x="61" y="95"/>
                    <a:pt x="61" y="95"/>
                  </a:cubicBezTo>
                  <a:cubicBezTo>
                    <a:pt x="60" y="95"/>
                    <a:pt x="60" y="95"/>
                    <a:pt x="59" y="95"/>
                  </a:cubicBezTo>
                  <a:cubicBezTo>
                    <a:pt x="59" y="95"/>
                    <a:pt x="58" y="95"/>
                    <a:pt x="58" y="95"/>
                  </a:cubicBezTo>
                  <a:cubicBezTo>
                    <a:pt x="58" y="96"/>
                    <a:pt x="58" y="96"/>
                    <a:pt x="58" y="97"/>
                  </a:cubicBezTo>
                  <a:cubicBezTo>
                    <a:pt x="58" y="97"/>
                    <a:pt x="58" y="98"/>
                    <a:pt x="58" y="98"/>
                  </a:cubicBezTo>
                  <a:cubicBezTo>
                    <a:pt x="58" y="99"/>
                    <a:pt x="58" y="99"/>
                    <a:pt x="58" y="100"/>
                  </a:cubicBezTo>
                  <a:cubicBezTo>
                    <a:pt x="58" y="100"/>
                    <a:pt x="58" y="101"/>
                    <a:pt x="58" y="102"/>
                  </a:cubicBezTo>
                  <a:cubicBezTo>
                    <a:pt x="58" y="102"/>
                    <a:pt x="58" y="103"/>
                    <a:pt x="58" y="103"/>
                  </a:cubicBezTo>
                  <a:cubicBezTo>
                    <a:pt x="58" y="103"/>
                    <a:pt x="59" y="103"/>
                    <a:pt x="59" y="103"/>
                  </a:cubicBezTo>
                  <a:cubicBezTo>
                    <a:pt x="59" y="104"/>
                    <a:pt x="59" y="104"/>
                    <a:pt x="59" y="105"/>
                  </a:cubicBezTo>
                  <a:cubicBezTo>
                    <a:pt x="59" y="105"/>
                    <a:pt x="59" y="106"/>
                    <a:pt x="59" y="106"/>
                  </a:cubicBezTo>
                  <a:cubicBezTo>
                    <a:pt x="59" y="106"/>
                    <a:pt x="58" y="106"/>
                    <a:pt x="58" y="106"/>
                  </a:cubicBezTo>
                  <a:cubicBezTo>
                    <a:pt x="57" y="106"/>
                    <a:pt x="57" y="106"/>
                    <a:pt x="56" y="106"/>
                  </a:cubicBezTo>
                  <a:cubicBezTo>
                    <a:pt x="56" y="107"/>
                    <a:pt x="56" y="107"/>
                    <a:pt x="56" y="108"/>
                  </a:cubicBezTo>
                  <a:cubicBezTo>
                    <a:pt x="56" y="108"/>
                    <a:pt x="55" y="108"/>
                    <a:pt x="55" y="108"/>
                  </a:cubicBezTo>
                  <a:cubicBezTo>
                    <a:pt x="54" y="108"/>
                    <a:pt x="53" y="108"/>
                    <a:pt x="53" y="108"/>
                  </a:cubicBezTo>
                  <a:cubicBezTo>
                    <a:pt x="53" y="108"/>
                    <a:pt x="53" y="109"/>
                    <a:pt x="53" y="110"/>
                  </a:cubicBezTo>
                  <a:cubicBezTo>
                    <a:pt x="52" y="110"/>
                    <a:pt x="52" y="110"/>
                    <a:pt x="51" y="110"/>
                  </a:cubicBezTo>
                  <a:cubicBezTo>
                    <a:pt x="51" y="110"/>
                    <a:pt x="51" y="111"/>
                    <a:pt x="51" y="111"/>
                  </a:cubicBezTo>
                  <a:cubicBezTo>
                    <a:pt x="51" y="111"/>
                    <a:pt x="50" y="111"/>
                    <a:pt x="50" y="111"/>
                  </a:cubicBezTo>
                  <a:cubicBezTo>
                    <a:pt x="50" y="112"/>
                    <a:pt x="50" y="112"/>
                    <a:pt x="50" y="113"/>
                  </a:cubicBezTo>
                  <a:cubicBezTo>
                    <a:pt x="49" y="113"/>
                    <a:pt x="49" y="113"/>
                    <a:pt x="48" y="113"/>
                  </a:cubicBezTo>
                  <a:cubicBezTo>
                    <a:pt x="48" y="113"/>
                    <a:pt x="48" y="114"/>
                    <a:pt x="48" y="114"/>
                  </a:cubicBezTo>
                  <a:cubicBezTo>
                    <a:pt x="48" y="115"/>
                    <a:pt x="48" y="116"/>
                    <a:pt x="48" y="116"/>
                  </a:cubicBezTo>
                  <a:cubicBezTo>
                    <a:pt x="48" y="116"/>
                    <a:pt x="47" y="116"/>
                    <a:pt x="47" y="116"/>
                  </a:cubicBezTo>
                  <a:cubicBezTo>
                    <a:pt x="46" y="116"/>
                    <a:pt x="46" y="116"/>
                    <a:pt x="45" y="116"/>
                  </a:cubicBezTo>
                  <a:cubicBezTo>
                    <a:pt x="45" y="116"/>
                    <a:pt x="45" y="115"/>
                    <a:pt x="45" y="114"/>
                  </a:cubicBezTo>
                  <a:cubicBezTo>
                    <a:pt x="45" y="114"/>
                    <a:pt x="45" y="113"/>
                    <a:pt x="45" y="113"/>
                  </a:cubicBezTo>
                  <a:cubicBezTo>
                    <a:pt x="46" y="113"/>
                    <a:pt x="46" y="113"/>
                    <a:pt x="47" y="113"/>
                  </a:cubicBezTo>
                  <a:cubicBezTo>
                    <a:pt x="47" y="112"/>
                    <a:pt x="47" y="112"/>
                    <a:pt x="47" y="111"/>
                  </a:cubicBezTo>
                  <a:cubicBezTo>
                    <a:pt x="46" y="111"/>
                    <a:pt x="46" y="111"/>
                    <a:pt x="45" y="111"/>
                  </a:cubicBezTo>
                  <a:cubicBezTo>
                    <a:pt x="45" y="111"/>
                    <a:pt x="45" y="110"/>
                    <a:pt x="45" y="110"/>
                  </a:cubicBezTo>
                  <a:cubicBezTo>
                    <a:pt x="45" y="110"/>
                    <a:pt x="44" y="110"/>
                    <a:pt x="44" y="110"/>
                  </a:cubicBezTo>
                  <a:cubicBezTo>
                    <a:pt x="44" y="109"/>
                    <a:pt x="44" y="108"/>
                    <a:pt x="44" y="108"/>
                  </a:cubicBezTo>
                  <a:cubicBezTo>
                    <a:pt x="43" y="108"/>
                    <a:pt x="43" y="108"/>
                    <a:pt x="42" y="108"/>
                  </a:cubicBezTo>
                  <a:cubicBezTo>
                    <a:pt x="42" y="107"/>
                    <a:pt x="42" y="107"/>
                    <a:pt x="42" y="106"/>
                  </a:cubicBezTo>
                  <a:cubicBezTo>
                    <a:pt x="42" y="106"/>
                    <a:pt x="42" y="105"/>
                    <a:pt x="42" y="105"/>
                  </a:cubicBezTo>
                  <a:cubicBezTo>
                    <a:pt x="42" y="105"/>
                    <a:pt x="41" y="105"/>
                    <a:pt x="41" y="105"/>
                  </a:cubicBezTo>
                  <a:cubicBezTo>
                    <a:pt x="41" y="104"/>
                    <a:pt x="41" y="104"/>
                    <a:pt x="41" y="103"/>
                  </a:cubicBezTo>
                  <a:cubicBezTo>
                    <a:pt x="40" y="103"/>
                    <a:pt x="39" y="103"/>
                    <a:pt x="39" y="103"/>
                  </a:cubicBezTo>
                  <a:cubicBezTo>
                    <a:pt x="39" y="103"/>
                    <a:pt x="39" y="102"/>
                    <a:pt x="39" y="102"/>
                  </a:cubicBezTo>
                  <a:cubicBezTo>
                    <a:pt x="39" y="101"/>
                    <a:pt x="39" y="100"/>
                    <a:pt x="39" y="100"/>
                  </a:cubicBezTo>
                  <a:cubicBezTo>
                    <a:pt x="38" y="100"/>
                    <a:pt x="38" y="100"/>
                    <a:pt x="37" y="100"/>
                  </a:cubicBezTo>
                  <a:cubicBezTo>
                    <a:pt x="37" y="99"/>
                    <a:pt x="37" y="99"/>
                    <a:pt x="37" y="98"/>
                  </a:cubicBezTo>
                  <a:cubicBezTo>
                    <a:pt x="38" y="98"/>
                    <a:pt x="38" y="98"/>
                    <a:pt x="39" y="98"/>
                  </a:cubicBezTo>
                  <a:cubicBezTo>
                    <a:pt x="39" y="98"/>
                    <a:pt x="39" y="97"/>
                    <a:pt x="39" y="97"/>
                  </a:cubicBezTo>
                  <a:cubicBezTo>
                    <a:pt x="39" y="96"/>
                    <a:pt x="39" y="96"/>
                    <a:pt x="39" y="95"/>
                  </a:cubicBezTo>
                  <a:cubicBezTo>
                    <a:pt x="39" y="95"/>
                    <a:pt x="39" y="94"/>
                    <a:pt x="39" y="93"/>
                  </a:cubicBezTo>
                  <a:cubicBezTo>
                    <a:pt x="38" y="93"/>
                    <a:pt x="38" y="93"/>
                    <a:pt x="37" y="93"/>
                  </a:cubicBezTo>
                  <a:cubicBezTo>
                    <a:pt x="37" y="93"/>
                    <a:pt x="37" y="92"/>
                    <a:pt x="37" y="92"/>
                  </a:cubicBezTo>
                  <a:cubicBezTo>
                    <a:pt x="37" y="92"/>
                    <a:pt x="36" y="92"/>
                    <a:pt x="36" y="92"/>
                  </a:cubicBezTo>
                  <a:cubicBezTo>
                    <a:pt x="36" y="91"/>
                    <a:pt x="36" y="91"/>
                    <a:pt x="36" y="90"/>
                  </a:cubicBezTo>
                  <a:cubicBezTo>
                    <a:pt x="35" y="90"/>
                    <a:pt x="35" y="90"/>
                    <a:pt x="34" y="90"/>
                  </a:cubicBezTo>
                  <a:cubicBezTo>
                    <a:pt x="34" y="90"/>
                    <a:pt x="33" y="90"/>
                    <a:pt x="33" y="90"/>
                  </a:cubicBezTo>
                  <a:cubicBezTo>
                    <a:pt x="33" y="91"/>
                    <a:pt x="33" y="91"/>
                    <a:pt x="33" y="92"/>
                  </a:cubicBezTo>
                  <a:cubicBezTo>
                    <a:pt x="32" y="92"/>
                    <a:pt x="32" y="92"/>
                    <a:pt x="31" y="92"/>
                  </a:cubicBezTo>
                  <a:cubicBezTo>
                    <a:pt x="31" y="92"/>
                    <a:pt x="31" y="93"/>
                    <a:pt x="31" y="93"/>
                  </a:cubicBezTo>
                  <a:cubicBezTo>
                    <a:pt x="31" y="93"/>
                    <a:pt x="30" y="93"/>
                    <a:pt x="29" y="93"/>
                  </a:cubicBezTo>
                  <a:cubicBezTo>
                    <a:pt x="29" y="93"/>
                    <a:pt x="29" y="92"/>
                    <a:pt x="29" y="92"/>
                  </a:cubicBezTo>
                  <a:cubicBezTo>
                    <a:pt x="29" y="91"/>
                    <a:pt x="29" y="91"/>
                    <a:pt x="29" y="90"/>
                  </a:cubicBezTo>
                  <a:cubicBezTo>
                    <a:pt x="29" y="90"/>
                    <a:pt x="28" y="90"/>
                    <a:pt x="28" y="90"/>
                  </a:cubicBezTo>
                  <a:cubicBezTo>
                    <a:pt x="28" y="91"/>
                    <a:pt x="28" y="91"/>
                    <a:pt x="28" y="92"/>
                  </a:cubicBezTo>
                  <a:cubicBezTo>
                    <a:pt x="27" y="92"/>
                    <a:pt x="27" y="92"/>
                    <a:pt x="26" y="92"/>
                  </a:cubicBezTo>
                  <a:cubicBezTo>
                    <a:pt x="26" y="92"/>
                    <a:pt x="26" y="93"/>
                    <a:pt x="26" y="93"/>
                  </a:cubicBezTo>
                  <a:cubicBezTo>
                    <a:pt x="26" y="94"/>
                    <a:pt x="26" y="95"/>
                    <a:pt x="26" y="95"/>
                  </a:cubicBezTo>
                  <a:cubicBezTo>
                    <a:pt x="27" y="95"/>
                    <a:pt x="27" y="95"/>
                    <a:pt x="28" y="95"/>
                  </a:cubicBezTo>
                  <a:cubicBezTo>
                    <a:pt x="28" y="95"/>
                    <a:pt x="29" y="95"/>
                    <a:pt x="29" y="95"/>
                  </a:cubicBezTo>
                  <a:cubicBezTo>
                    <a:pt x="29" y="96"/>
                    <a:pt x="29" y="96"/>
                    <a:pt x="29" y="97"/>
                  </a:cubicBezTo>
                  <a:cubicBezTo>
                    <a:pt x="29" y="97"/>
                    <a:pt x="29" y="98"/>
                    <a:pt x="29" y="98"/>
                  </a:cubicBezTo>
                  <a:cubicBezTo>
                    <a:pt x="29" y="98"/>
                    <a:pt x="28" y="98"/>
                    <a:pt x="28" y="98"/>
                  </a:cubicBezTo>
                  <a:cubicBezTo>
                    <a:pt x="28" y="99"/>
                    <a:pt x="28" y="99"/>
                    <a:pt x="28" y="100"/>
                  </a:cubicBezTo>
                  <a:cubicBezTo>
                    <a:pt x="28" y="100"/>
                    <a:pt x="29" y="100"/>
                    <a:pt x="29" y="100"/>
                  </a:cubicBezTo>
                  <a:cubicBezTo>
                    <a:pt x="29" y="100"/>
                    <a:pt x="29" y="101"/>
                    <a:pt x="29" y="102"/>
                  </a:cubicBezTo>
                  <a:cubicBezTo>
                    <a:pt x="29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6" y="102"/>
                  </a:cubicBezTo>
                  <a:cubicBezTo>
                    <a:pt x="26" y="102"/>
                    <a:pt x="25" y="102"/>
                    <a:pt x="25" y="102"/>
                  </a:cubicBezTo>
                  <a:cubicBezTo>
                    <a:pt x="25" y="102"/>
                    <a:pt x="25" y="103"/>
                    <a:pt x="25" y="103"/>
                  </a:cubicBezTo>
                  <a:cubicBezTo>
                    <a:pt x="24" y="103"/>
                    <a:pt x="24" y="103"/>
                    <a:pt x="23" y="103"/>
                  </a:cubicBezTo>
                  <a:cubicBezTo>
                    <a:pt x="23" y="104"/>
                    <a:pt x="23" y="104"/>
                    <a:pt x="23" y="105"/>
                  </a:cubicBezTo>
                  <a:cubicBezTo>
                    <a:pt x="23" y="105"/>
                    <a:pt x="22" y="105"/>
                    <a:pt x="22" y="105"/>
                  </a:cubicBezTo>
                  <a:cubicBezTo>
                    <a:pt x="21" y="105"/>
                    <a:pt x="21" y="105"/>
                    <a:pt x="20" y="105"/>
                  </a:cubicBezTo>
                  <a:cubicBezTo>
                    <a:pt x="20" y="105"/>
                    <a:pt x="20" y="106"/>
                    <a:pt x="20" y="106"/>
                  </a:cubicBezTo>
                  <a:cubicBezTo>
                    <a:pt x="20" y="107"/>
                    <a:pt x="20" y="107"/>
                    <a:pt x="20" y="108"/>
                  </a:cubicBezTo>
                  <a:cubicBezTo>
                    <a:pt x="20" y="108"/>
                    <a:pt x="20" y="109"/>
                    <a:pt x="20" y="110"/>
                  </a:cubicBezTo>
                  <a:cubicBezTo>
                    <a:pt x="20" y="110"/>
                    <a:pt x="20" y="111"/>
                    <a:pt x="20" y="111"/>
                  </a:cubicBezTo>
                  <a:cubicBezTo>
                    <a:pt x="20" y="111"/>
                    <a:pt x="19" y="111"/>
                    <a:pt x="19" y="111"/>
                  </a:cubicBezTo>
                  <a:cubicBezTo>
                    <a:pt x="19" y="112"/>
                    <a:pt x="19" y="112"/>
                    <a:pt x="19" y="113"/>
                  </a:cubicBezTo>
                  <a:cubicBezTo>
                    <a:pt x="19" y="113"/>
                    <a:pt x="19" y="114"/>
                    <a:pt x="19" y="114"/>
                  </a:cubicBezTo>
                  <a:cubicBezTo>
                    <a:pt x="19" y="114"/>
                    <a:pt x="20" y="114"/>
                    <a:pt x="20" y="114"/>
                  </a:cubicBezTo>
                  <a:cubicBezTo>
                    <a:pt x="21" y="114"/>
                    <a:pt x="21" y="114"/>
                    <a:pt x="22" y="114"/>
                  </a:cubicBezTo>
                  <a:cubicBezTo>
                    <a:pt x="22" y="114"/>
                    <a:pt x="23" y="114"/>
                    <a:pt x="23" y="114"/>
                  </a:cubicBezTo>
                  <a:cubicBezTo>
                    <a:pt x="24" y="114"/>
                    <a:pt x="24" y="114"/>
                    <a:pt x="25" y="114"/>
                  </a:cubicBezTo>
                  <a:cubicBezTo>
                    <a:pt x="25" y="114"/>
                    <a:pt x="26" y="114"/>
                    <a:pt x="26" y="114"/>
                  </a:cubicBezTo>
                  <a:cubicBezTo>
                    <a:pt x="27" y="114"/>
                    <a:pt x="27" y="114"/>
                    <a:pt x="28" y="114"/>
                  </a:cubicBezTo>
                  <a:cubicBezTo>
                    <a:pt x="28" y="114"/>
                    <a:pt x="28" y="113"/>
                    <a:pt x="28" y="113"/>
                  </a:cubicBezTo>
                  <a:cubicBezTo>
                    <a:pt x="28" y="113"/>
                    <a:pt x="29" y="113"/>
                    <a:pt x="29" y="113"/>
                  </a:cubicBezTo>
                  <a:cubicBezTo>
                    <a:pt x="29" y="112"/>
                    <a:pt x="29" y="112"/>
                    <a:pt x="29" y="111"/>
                  </a:cubicBezTo>
                  <a:cubicBezTo>
                    <a:pt x="29" y="111"/>
                    <a:pt x="29" y="110"/>
                    <a:pt x="29" y="110"/>
                  </a:cubicBezTo>
                  <a:cubicBezTo>
                    <a:pt x="29" y="109"/>
                    <a:pt x="29" y="108"/>
                    <a:pt x="29" y="108"/>
                  </a:cubicBezTo>
                  <a:cubicBezTo>
                    <a:pt x="29" y="107"/>
                    <a:pt x="29" y="107"/>
                    <a:pt x="29" y="106"/>
                  </a:cubicBezTo>
                  <a:cubicBezTo>
                    <a:pt x="30" y="106"/>
                    <a:pt x="31" y="106"/>
                    <a:pt x="31" y="106"/>
                  </a:cubicBezTo>
                  <a:cubicBezTo>
                    <a:pt x="31" y="106"/>
                    <a:pt x="31" y="105"/>
                    <a:pt x="31" y="105"/>
                  </a:cubicBezTo>
                  <a:cubicBezTo>
                    <a:pt x="32" y="105"/>
                    <a:pt x="32" y="105"/>
                    <a:pt x="33" y="105"/>
                  </a:cubicBezTo>
                  <a:cubicBezTo>
                    <a:pt x="33" y="105"/>
                    <a:pt x="33" y="106"/>
                    <a:pt x="33" y="106"/>
                  </a:cubicBezTo>
                  <a:cubicBezTo>
                    <a:pt x="33" y="106"/>
                    <a:pt x="34" y="106"/>
                    <a:pt x="34" y="106"/>
                  </a:cubicBezTo>
                  <a:cubicBezTo>
                    <a:pt x="34" y="107"/>
                    <a:pt x="34" y="107"/>
                    <a:pt x="34" y="108"/>
                  </a:cubicBezTo>
                  <a:cubicBezTo>
                    <a:pt x="34" y="108"/>
                    <a:pt x="33" y="108"/>
                    <a:pt x="33" y="108"/>
                  </a:cubicBezTo>
                  <a:cubicBezTo>
                    <a:pt x="32" y="108"/>
                    <a:pt x="32" y="108"/>
                    <a:pt x="31" y="108"/>
                  </a:cubicBezTo>
                  <a:cubicBezTo>
                    <a:pt x="31" y="108"/>
                    <a:pt x="31" y="109"/>
                    <a:pt x="31" y="110"/>
                  </a:cubicBezTo>
                  <a:cubicBezTo>
                    <a:pt x="31" y="110"/>
                    <a:pt x="31" y="111"/>
                    <a:pt x="31" y="111"/>
                  </a:cubicBezTo>
                  <a:cubicBezTo>
                    <a:pt x="31" y="112"/>
                    <a:pt x="31" y="112"/>
                    <a:pt x="31" y="113"/>
                  </a:cubicBezTo>
                  <a:cubicBezTo>
                    <a:pt x="31" y="113"/>
                    <a:pt x="30" y="113"/>
                    <a:pt x="29" y="113"/>
                  </a:cubicBezTo>
                  <a:cubicBezTo>
                    <a:pt x="29" y="113"/>
                    <a:pt x="29" y="114"/>
                    <a:pt x="29" y="114"/>
                  </a:cubicBezTo>
                  <a:cubicBezTo>
                    <a:pt x="30" y="114"/>
                    <a:pt x="31" y="114"/>
                    <a:pt x="31" y="114"/>
                  </a:cubicBezTo>
                  <a:cubicBezTo>
                    <a:pt x="31" y="115"/>
                    <a:pt x="31" y="116"/>
                    <a:pt x="31" y="116"/>
                  </a:cubicBezTo>
                  <a:cubicBezTo>
                    <a:pt x="31" y="117"/>
                    <a:pt x="31" y="117"/>
                    <a:pt x="31" y="118"/>
                  </a:cubicBezTo>
                  <a:cubicBezTo>
                    <a:pt x="31" y="118"/>
                    <a:pt x="30" y="118"/>
                    <a:pt x="29" y="118"/>
                  </a:cubicBezTo>
                  <a:cubicBezTo>
                    <a:pt x="29" y="118"/>
                    <a:pt x="29" y="119"/>
                    <a:pt x="29" y="119"/>
                  </a:cubicBezTo>
                  <a:cubicBezTo>
                    <a:pt x="29" y="120"/>
                    <a:pt x="29" y="120"/>
                    <a:pt x="29" y="121"/>
                  </a:cubicBezTo>
                  <a:cubicBezTo>
                    <a:pt x="30" y="121"/>
                    <a:pt x="31" y="121"/>
                    <a:pt x="31" y="121"/>
                  </a:cubicBezTo>
                  <a:cubicBezTo>
                    <a:pt x="32" y="121"/>
                    <a:pt x="33" y="121"/>
                    <a:pt x="34" y="121"/>
                  </a:cubicBezTo>
                  <a:cubicBezTo>
                    <a:pt x="34" y="120"/>
                    <a:pt x="34" y="120"/>
                    <a:pt x="34" y="119"/>
                  </a:cubicBezTo>
                  <a:cubicBezTo>
                    <a:pt x="35" y="119"/>
                    <a:pt x="35" y="119"/>
                    <a:pt x="36" y="119"/>
                  </a:cubicBezTo>
                  <a:cubicBezTo>
                    <a:pt x="36" y="119"/>
                    <a:pt x="37" y="119"/>
                    <a:pt x="37" y="119"/>
                  </a:cubicBezTo>
                  <a:cubicBezTo>
                    <a:pt x="37" y="119"/>
                    <a:pt x="37" y="118"/>
                    <a:pt x="37" y="118"/>
                  </a:cubicBezTo>
                  <a:cubicBezTo>
                    <a:pt x="38" y="118"/>
                    <a:pt x="38" y="118"/>
                    <a:pt x="39" y="118"/>
                  </a:cubicBezTo>
                  <a:cubicBezTo>
                    <a:pt x="39" y="118"/>
                    <a:pt x="40" y="118"/>
                    <a:pt x="41" y="118"/>
                  </a:cubicBezTo>
                  <a:cubicBezTo>
                    <a:pt x="41" y="118"/>
                    <a:pt x="42" y="118"/>
                    <a:pt x="42" y="118"/>
                  </a:cubicBezTo>
                  <a:cubicBezTo>
                    <a:pt x="43" y="118"/>
                    <a:pt x="43" y="118"/>
                    <a:pt x="44" y="118"/>
                  </a:cubicBezTo>
                  <a:cubicBezTo>
                    <a:pt x="44" y="118"/>
                    <a:pt x="44" y="119"/>
                    <a:pt x="44" y="119"/>
                  </a:cubicBezTo>
                  <a:cubicBezTo>
                    <a:pt x="43" y="119"/>
                    <a:pt x="43" y="119"/>
                    <a:pt x="42" y="119"/>
                  </a:cubicBezTo>
                  <a:cubicBezTo>
                    <a:pt x="42" y="120"/>
                    <a:pt x="42" y="120"/>
                    <a:pt x="42" y="121"/>
                  </a:cubicBezTo>
                  <a:cubicBezTo>
                    <a:pt x="42" y="121"/>
                    <a:pt x="41" y="121"/>
                    <a:pt x="41" y="121"/>
                  </a:cubicBezTo>
                  <a:cubicBezTo>
                    <a:pt x="40" y="121"/>
                    <a:pt x="39" y="121"/>
                    <a:pt x="39" y="121"/>
                  </a:cubicBezTo>
                  <a:cubicBezTo>
                    <a:pt x="38" y="121"/>
                    <a:pt x="38" y="121"/>
                    <a:pt x="37" y="121"/>
                  </a:cubicBezTo>
                  <a:cubicBezTo>
                    <a:pt x="37" y="121"/>
                    <a:pt x="37" y="122"/>
                    <a:pt x="37" y="122"/>
                  </a:cubicBezTo>
                  <a:cubicBezTo>
                    <a:pt x="37" y="122"/>
                    <a:pt x="36" y="122"/>
                    <a:pt x="36" y="122"/>
                  </a:cubicBezTo>
                  <a:cubicBezTo>
                    <a:pt x="35" y="122"/>
                    <a:pt x="35" y="122"/>
                    <a:pt x="34" y="122"/>
                  </a:cubicBezTo>
                  <a:cubicBezTo>
                    <a:pt x="34" y="122"/>
                    <a:pt x="33" y="122"/>
                    <a:pt x="33" y="122"/>
                  </a:cubicBezTo>
                  <a:cubicBezTo>
                    <a:pt x="33" y="123"/>
                    <a:pt x="33" y="124"/>
                    <a:pt x="33" y="124"/>
                  </a:cubicBezTo>
                  <a:cubicBezTo>
                    <a:pt x="33" y="125"/>
                    <a:pt x="33" y="125"/>
                    <a:pt x="33" y="126"/>
                  </a:cubicBezTo>
                  <a:cubicBezTo>
                    <a:pt x="33" y="126"/>
                    <a:pt x="33" y="127"/>
                    <a:pt x="33" y="127"/>
                  </a:cubicBezTo>
                  <a:cubicBezTo>
                    <a:pt x="33" y="127"/>
                    <a:pt x="34" y="127"/>
                    <a:pt x="34" y="127"/>
                  </a:cubicBezTo>
                  <a:cubicBezTo>
                    <a:pt x="35" y="127"/>
                    <a:pt x="35" y="127"/>
                    <a:pt x="36" y="127"/>
                  </a:cubicBezTo>
                  <a:cubicBezTo>
                    <a:pt x="36" y="128"/>
                    <a:pt x="36" y="128"/>
                    <a:pt x="36" y="129"/>
                  </a:cubicBezTo>
                  <a:cubicBezTo>
                    <a:pt x="36" y="129"/>
                    <a:pt x="37" y="129"/>
                    <a:pt x="37" y="129"/>
                  </a:cubicBezTo>
                  <a:cubicBezTo>
                    <a:pt x="37" y="129"/>
                    <a:pt x="37" y="130"/>
                    <a:pt x="37" y="131"/>
                  </a:cubicBezTo>
                  <a:cubicBezTo>
                    <a:pt x="38" y="131"/>
                    <a:pt x="38" y="131"/>
                    <a:pt x="39" y="131"/>
                  </a:cubicBezTo>
                  <a:cubicBezTo>
                    <a:pt x="39" y="131"/>
                    <a:pt x="39" y="132"/>
                    <a:pt x="39" y="132"/>
                  </a:cubicBezTo>
                  <a:cubicBezTo>
                    <a:pt x="39" y="132"/>
                    <a:pt x="40" y="132"/>
                    <a:pt x="41" y="132"/>
                  </a:cubicBezTo>
                  <a:cubicBezTo>
                    <a:pt x="41" y="133"/>
                    <a:pt x="41" y="133"/>
                    <a:pt x="41" y="134"/>
                  </a:cubicBezTo>
                  <a:cubicBezTo>
                    <a:pt x="41" y="134"/>
                    <a:pt x="41" y="135"/>
                    <a:pt x="41" y="135"/>
                  </a:cubicBezTo>
                  <a:cubicBezTo>
                    <a:pt x="40" y="135"/>
                    <a:pt x="39" y="135"/>
                    <a:pt x="39" y="135"/>
                  </a:cubicBezTo>
                  <a:cubicBezTo>
                    <a:pt x="39" y="136"/>
                    <a:pt x="39" y="136"/>
                    <a:pt x="39" y="137"/>
                  </a:cubicBezTo>
                  <a:cubicBezTo>
                    <a:pt x="39" y="137"/>
                    <a:pt x="39" y="138"/>
                    <a:pt x="39" y="139"/>
                  </a:cubicBezTo>
                  <a:cubicBezTo>
                    <a:pt x="38" y="139"/>
                    <a:pt x="38" y="139"/>
                    <a:pt x="37" y="139"/>
                  </a:cubicBezTo>
                  <a:cubicBezTo>
                    <a:pt x="37" y="139"/>
                    <a:pt x="37" y="140"/>
                    <a:pt x="37" y="140"/>
                  </a:cubicBezTo>
                  <a:cubicBezTo>
                    <a:pt x="37" y="140"/>
                    <a:pt x="36" y="140"/>
                    <a:pt x="36" y="140"/>
                  </a:cubicBezTo>
                  <a:cubicBezTo>
                    <a:pt x="35" y="140"/>
                    <a:pt x="35" y="140"/>
                    <a:pt x="34" y="140"/>
                  </a:cubicBezTo>
                  <a:cubicBezTo>
                    <a:pt x="34" y="140"/>
                    <a:pt x="33" y="140"/>
                    <a:pt x="33" y="140"/>
                  </a:cubicBezTo>
                  <a:cubicBezTo>
                    <a:pt x="32" y="140"/>
                    <a:pt x="32" y="140"/>
                    <a:pt x="31" y="140"/>
                  </a:cubicBezTo>
                  <a:cubicBezTo>
                    <a:pt x="31" y="140"/>
                    <a:pt x="31" y="139"/>
                    <a:pt x="31" y="139"/>
                  </a:cubicBezTo>
                  <a:cubicBezTo>
                    <a:pt x="31" y="139"/>
                    <a:pt x="30" y="139"/>
                    <a:pt x="29" y="139"/>
                  </a:cubicBezTo>
                  <a:cubicBezTo>
                    <a:pt x="29" y="139"/>
                    <a:pt x="28" y="139"/>
                    <a:pt x="28" y="139"/>
                  </a:cubicBezTo>
                  <a:cubicBezTo>
                    <a:pt x="27" y="139"/>
                    <a:pt x="27" y="139"/>
                    <a:pt x="26" y="139"/>
                  </a:cubicBezTo>
                  <a:cubicBezTo>
                    <a:pt x="26" y="139"/>
                    <a:pt x="25" y="139"/>
                    <a:pt x="25" y="139"/>
                  </a:cubicBezTo>
                  <a:cubicBezTo>
                    <a:pt x="24" y="139"/>
                    <a:pt x="24" y="139"/>
                    <a:pt x="23" y="139"/>
                  </a:cubicBezTo>
                  <a:cubicBezTo>
                    <a:pt x="23" y="139"/>
                    <a:pt x="23" y="140"/>
                    <a:pt x="23" y="140"/>
                  </a:cubicBezTo>
                  <a:cubicBezTo>
                    <a:pt x="23" y="140"/>
                    <a:pt x="22" y="140"/>
                    <a:pt x="22" y="140"/>
                  </a:cubicBezTo>
                  <a:cubicBezTo>
                    <a:pt x="22" y="141"/>
                    <a:pt x="22" y="141"/>
                    <a:pt x="22" y="142"/>
                  </a:cubicBezTo>
                  <a:cubicBezTo>
                    <a:pt x="22" y="142"/>
                    <a:pt x="22" y="143"/>
                    <a:pt x="22" y="144"/>
                  </a:cubicBezTo>
                  <a:cubicBezTo>
                    <a:pt x="22" y="144"/>
                    <a:pt x="22" y="145"/>
                    <a:pt x="22" y="145"/>
                  </a:cubicBezTo>
                  <a:cubicBezTo>
                    <a:pt x="22" y="146"/>
                    <a:pt x="22" y="146"/>
                    <a:pt x="22" y="147"/>
                  </a:cubicBezTo>
                  <a:cubicBezTo>
                    <a:pt x="22" y="147"/>
                    <a:pt x="22" y="148"/>
                    <a:pt x="22" y="148"/>
                  </a:cubicBezTo>
                  <a:cubicBezTo>
                    <a:pt x="22" y="149"/>
                    <a:pt x="22" y="149"/>
                    <a:pt x="22" y="150"/>
                  </a:cubicBezTo>
                  <a:cubicBezTo>
                    <a:pt x="22" y="150"/>
                    <a:pt x="22" y="151"/>
                    <a:pt x="22" y="151"/>
                  </a:cubicBezTo>
                  <a:cubicBezTo>
                    <a:pt x="22" y="152"/>
                    <a:pt x="22" y="153"/>
                    <a:pt x="22" y="153"/>
                  </a:cubicBezTo>
                  <a:cubicBezTo>
                    <a:pt x="21" y="153"/>
                    <a:pt x="21" y="153"/>
                    <a:pt x="20" y="153"/>
                  </a:cubicBezTo>
                  <a:cubicBezTo>
                    <a:pt x="20" y="154"/>
                    <a:pt x="20" y="154"/>
                    <a:pt x="20" y="155"/>
                  </a:cubicBezTo>
                  <a:cubicBezTo>
                    <a:pt x="21" y="155"/>
                    <a:pt x="21" y="155"/>
                    <a:pt x="22" y="155"/>
                  </a:cubicBezTo>
                  <a:cubicBezTo>
                    <a:pt x="22" y="155"/>
                    <a:pt x="22" y="156"/>
                    <a:pt x="22" y="156"/>
                  </a:cubicBezTo>
                  <a:cubicBezTo>
                    <a:pt x="22" y="157"/>
                    <a:pt x="22" y="157"/>
                    <a:pt x="22" y="158"/>
                  </a:cubicBezTo>
                  <a:cubicBezTo>
                    <a:pt x="22" y="159"/>
                    <a:pt x="22" y="159"/>
                    <a:pt x="22" y="160"/>
                  </a:cubicBezTo>
                  <a:cubicBezTo>
                    <a:pt x="22" y="160"/>
                    <a:pt x="23" y="160"/>
                    <a:pt x="23" y="160"/>
                  </a:cubicBezTo>
                  <a:cubicBezTo>
                    <a:pt x="24" y="160"/>
                    <a:pt x="24" y="160"/>
                    <a:pt x="25" y="160"/>
                  </a:cubicBezTo>
                  <a:cubicBezTo>
                    <a:pt x="25" y="160"/>
                    <a:pt x="26" y="160"/>
                    <a:pt x="26" y="160"/>
                  </a:cubicBezTo>
                  <a:cubicBezTo>
                    <a:pt x="26" y="160"/>
                    <a:pt x="26" y="161"/>
                    <a:pt x="26" y="161"/>
                  </a:cubicBezTo>
                  <a:cubicBezTo>
                    <a:pt x="27" y="161"/>
                    <a:pt x="27" y="161"/>
                    <a:pt x="28" y="161"/>
                  </a:cubicBezTo>
                  <a:cubicBezTo>
                    <a:pt x="28" y="162"/>
                    <a:pt x="28" y="162"/>
                    <a:pt x="28" y="163"/>
                  </a:cubicBezTo>
                  <a:cubicBezTo>
                    <a:pt x="28" y="163"/>
                    <a:pt x="28" y="164"/>
                    <a:pt x="28" y="164"/>
                  </a:cubicBezTo>
                  <a:cubicBezTo>
                    <a:pt x="27" y="164"/>
                    <a:pt x="27" y="164"/>
                    <a:pt x="26" y="164"/>
                  </a:cubicBezTo>
                  <a:cubicBezTo>
                    <a:pt x="26" y="165"/>
                    <a:pt x="26" y="165"/>
                    <a:pt x="26" y="166"/>
                  </a:cubicBezTo>
                  <a:cubicBezTo>
                    <a:pt x="26" y="166"/>
                    <a:pt x="25" y="166"/>
                    <a:pt x="25" y="166"/>
                  </a:cubicBezTo>
                  <a:cubicBezTo>
                    <a:pt x="25" y="167"/>
                    <a:pt x="25" y="167"/>
                    <a:pt x="25" y="168"/>
                  </a:cubicBezTo>
                  <a:cubicBezTo>
                    <a:pt x="24" y="168"/>
                    <a:pt x="24" y="168"/>
                    <a:pt x="23" y="168"/>
                  </a:cubicBezTo>
                  <a:cubicBezTo>
                    <a:pt x="23" y="168"/>
                    <a:pt x="22" y="168"/>
                    <a:pt x="22" y="168"/>
                  </a:cubicBezTo>
                  <a:cubicBezTo>
                    <a:pt x="22" y="168"/>
                    <a:pt x="22" y="169"/>
                    <a:pt x="22" y="169"/>
                  </a:cubicBezTo>
                  <a:cubicBezTo>
                    <a:pt x="22" y="170"/>
                    <a:pt x="22" y="170"/>
                    <a:pt x="22" y="171"/>
                  </a:cubicBezTo>
                  <a:cubicBezTo>
                    <a:pt x="21" y="171"/>
                    <a:pt x="21" y="171"/>
                    <a:pt x="20" y="171"/>
                  </a:cubicBezTo>
                  <a:cubicBezTo>
                    <a:pt x="20" y="171"/>
                    <a:pt x="20" y="172"/>
                    <a:pt x="20" y="173"/>
                  </a:cubicBezTo>
                  <a:cubicBezTo>
                    <a:pt x="20" y="173"/>
                    <a:pt x="19" y="173"/>
                    <a:pt x="19" y="173"/>
                  </a:cubicBezTo>
                  <a:cubicBezTo>
                    <a:pt x="19" y="173"/>
                    <a:pt x="19" y="174"/>
                    <a:pt x="19" y="174"/>
                  </a:cubicBezTo>
                  <a:cubicBezTo>
                    <a:pt x="19" y="175"/>
                    <a:pt x="19" y="175"/>
                    <a:pt x="19" y="176"/>
                  </a:cubicBezTo>
                  <a:cubicBezTo>
                    <a:pt x="19" y="176"/>
                    <a:pt x="19" y="177"/>
                    <a:pt x="19" y="177"/>
                  </a:cubicBezTo>
                  <a:cubicBezTo>
                    <a:pt x="19" y="178"/>
                    <a:pt x="19" y="178"/>
                    <a:pt x="19" y="179"/>
                  </a:cubicBezTo>
                  <a:cubicBezTo>
                    <a:pt x="18" y="179"/>
                    <a:pt x="18" y="179"/>
                    <a:pt x="17" y="179"/>
                  </a:cubicBezTo>
                  <a:cubicBezTo>
                    <a:pt x="17" y="179"/>
                    <a:pt x="17" y="180"/>
                    <a:pt x="17" y="180"/>
                  </a:cubicBezTo>
                  <a:cubicBezTo>
                    <a:pt x="16" y="180"/>
                    <a:pt x="16" y="180"/>
                    <a:pt x="15" y="180"/>
                  </a:cubicBezTo>
                  <a:cubicBezTo>
                    <a:pt x="15" y="181"/>
                    <a:pt x="15" y="182"/>
                    <a:pt x="15" y="182"/>
                  </a:cubicBezTo>
                  <a:cubicBezTo>
                    <a:pt x="15" y="182"/>
                    <a:pt x="14" y="182"/>
                    <a:pt x="14" y="182"/>
                  </a:cubicBezTo>
                  <a:cubicBezTo>
                    <a:pt x="13" y="182"/>
                    <a:pt x="13" y="182"/>
                    <a:pt x="12" y="182"/>
                  </a:cubicBezTo>
                  <a:cubicBezTo>
                    <a:pt x="12" y="183"/>
                    <a:pt x="12" y="183"/>
                    <a:pt x="12" y="184"/>
                  </a:cubicBezTo>
                  <a:cubicBezTo>
                    <a:pt x="12" y="184"/>
                    <a:pt x="11" y="184"/>
                    <a:pt x="11" y="184"/>
                  </a:cubicBezTo>
                  <a:cubicBezTo>
                    <a:pt x="11" y="184"/>
                    <a:pt x="11" y="185"/>
                    <a:pt x="11" y="185"/>
                  </a:cubicBezTo>
                  <a:cubicBezTo>
                    <a:pt x="10" y="185"/>
                    <a:pt x="10" y="185"/>
                    <a:pt x="9" y="185"/>
                  </a:cubicBezTo>
                  <a:cubicBezTo>
                    <a:pt x="9" y="186"/>
                    <a:pt x="9" y="186"/>
                    <a:pt x="9" y="187"/>
                  </a:cubicBezTo>
                  <a:cubicBezTo>
                    <a:pt x="9" y="187"/>
                    <a:pt x="8" y="187"/>
                    <a:pt x="8" y="187"/>
                  </a:cubicBezTo>
                  <a:cubicBezTo>
                    <a:pt x="8" y="188"/>
                    <a:pt x="8" y="188"/>
                    <a:pt x="8" y="189"/>
                  </a:cubicBezTo>
                  <a:cubicBezTo>
                    <a:pt x="8" y="189"/>
                    <a:pt x="8" y="190"/>
                    <a:pt x="8" y="190"/>
                  </a:cubicBezTo>
                  <a:cubicBezTo>
                    <a:pt x="7" y="190"/>
                    <a:pt x="7" y="190"/>
                    <a:pt x="6" y="190"/>
                  </a:cubicBezTo>
                  <a:cubicBezTo>
                    <a:pt x="6" y="191"/>
                    <a:pt x="6" y="191"/>
                    <a:pt x="6" y="192"/>
                  </a:cubicBezTo>
                  <a:cubicBezTo>
                    <a:pt x="6" y="192"/>
                    <a:pt x="6" y="193"/>
                    <a:pt x="6" y="193"/>
                  </a:cubicBezTo>
                  <a:cubicBezTo>
                    <a:pt x="5" y="193"/>
                    <a:pt x="5" y="193"/>
                    <a:pt x="4" y="193"/>
                  </a:cubicBezTo>
                  <a:cubicBezTo>
                    <a:pt x="4" y="194"/>
                    <a:pt x="4" y="194"/>
                    <a:pt x="4" y="195"/>
                  </a:cubicBezTo>
                  <a:cubicBezTo>
                    <a:pt x="4" y="195"/>
                    <a:pt x="3" y="195"/>
                    <a:pt x="3" y="195"/>
                  </a:cubicBezTo>
                  <a:cubicBezTo>
                    <a:pt x="3" y="196"/>
                    <a:pt x="3" y="196"/>
                    <a:pt x="3" y="197"/>
                  </a:cubicBezTo>
                  <a:cubicBezTo>
                    <a:pt x="3" y="197"/>
                    <a:pt x="3" y="198"/>
                    <a:pt x="3" y="198"/>
                  </a:cubicBezTo>
                  <a:cubicBezTo>
                    <a:pt x="2" y="198"/>
                    <a:pt x="2" y="198"/>
                    <a:pt x="1" y="198"/>
                  </a:cubicBezTo>
                  <a:cubicBezTo>
                    <a:pt x="1" y="199"/>
                    <a:pt x="1" y="199"/>
                    <a:pt x="1" y="200"/>
                  </a:cubicBezTo>
                  <a:cubicBezTo>
                    <a:pt x="1" y="200"/>
                    <a:pt x="1" y="201"/>
                    <a:pt x="1" y="202"/>
                  </a:cubicBezTo>
                  <a:cubicBezTo>
                    <a:pt x="1" y="202"/>
                    <a:pt x="1" y="203"/>
                    <a:pt x="1" y="203"/>
                  </a:cubicBezTo>
                  <a:cubicBezTo>
                    <a:pt x="2" y="203"/>
                    <a:pt x="2" y="203"/>
                    <a:pt x="3" y="203"/>
                  </a:cubicBezTo>
                  <a:cubicBezTo>
                    <a:pt x="3" y="204"/>
                    <a:pt x="3" y="204"/>
                    <a:pt x="3" y="205"/>
                  </a:cubicBezTo>
                  <a:cubicBezTo>
                    <a:pt x="3" y="205"/>
                    <a:pt x="3" y="206"/>
                    <a:pt x="3" y="206"/>
                  </a:cubicBezTo>
                  <a:cubicBezTo>
                    <a:pt x="3" y="207"/>
                    <a:pt x="3" y="207"/>
                    <a:pt x="3" y="208"/>
                  </a:cubicBezTo>
                  <a:cubicBezTo>
                    <a:pt x="3" y="208"/>
                    <a:pt x="3" y="209"/>
                    <a:pt x="3" y="210"/>
                  </a:cubicBezTo>
                  <a:cubicBezTo>
                    <a:pt x="3" y="210"/>
                    <a:pt x="3" y="211"/>
                    <a:pt x="3" y="211"/>
                  </a:cubicBezTo>
                  <a:cubicBezTo>
                    <a:pt x="3" y="212"/>
                    <a:pt x="3" y="212"/>
                    <a:pt x="3" y="213"/>
                  </a:cubicBezTo>
                  <a:cubicBezTo>
                    <a:pt x="3" y="213"/>
                    <a:pt x="3" y="214"/>
                    <a:pt x="3" y="214"/>
                  </a:cubicBezTo>
                  <a:cubicBezTo>
                    <a:pt x="3" y="215"/>
                    <a:pt x="3" y="216"/>
                    <a:pt x="3" y="216"/>
                  </a:cubicBezTo>
                  <a:cubicBezTo>
                    <a:pt x="2" y="216"/>
                    <a:pt x="2" y="216"/>
                    <a:pt x="1" y="216"/>
                  </a:cubicBezTo>
                  <a:cubicBezTo>
                    <a:pt x="1" y="216"/>
                    <a:pt x="0" y="216"/>
                    <a:pt x="0" y="216"/>
                  </a:cubicBezTo>
                  <a:cubicBezTo>
                    <a:pt x="0" y="217"/>
                    <a:pt x="0" y="217"/>
                    <a:pt x="0" y="218"/>
                  </a:cubicBezTo>
                  <a:cubicBezTo>
                    <a:pt x="0" y="218"/>
                    <a:pt x="1" y="218"/>
                    <a:pt x="1" y="218"/>
                  </a:cubicBezTo>
                  <a:cubicBezTo>
                    <a:pt x="1" y="218"/>
                    <a:pt x="1" y="219"/>
                    <a:pt x="1" y="219"/>
                  </a:cubicBezTo>
                  <a:cubicBezTo>
                    <a:pt x="1" y="220"/>
                    <a:pt x="1" y="220"/>
                    <a:pt x="1" y="221"/>
                  </a:cubicBezTo>
                  <a:cubicBezTo>
                    <a:pt x="1" y="221"/>
                    <a:pt x="1" y="222"/>
                    <a:pt x="1" y="222"/>
                  </a:cubicBezTo>
                  <a:cubicBezTo>
                    <a:pt x="1" y="223"/>
                    <a:pt x="1" y="224"/>
                    <a:pt x="1" y="224"/>
                  </a:cubicBezTo>
                  <a:cubicBezTo>
                    <a:pt x="2" y="224"/>
                    <a:pt x="2" y="224"/>
                    <a:pt x="3" y="224"/>
                  </a:cubicBezTo>
                  <a:cubicBezTo>
                    <a:pt x="3" y="224"/>
                    <a:pt x="4" y="224"/>
                    <a:pt x="4" y="224"/>
                  </a:cubicBezTo>
                  <a:cubicBezTo>
                    <a:pt x="4" y="225"/>
                    <a:pt x="4" y="225"/>
                    <a:pt x="4" y="226"/>
                  </a:cubicBezTo>
                  <a:cubicBezTo>
                    <a:pt x="4" y="226"/>
                    <a:pt x="4" y="227"/>
                    <a:pt x="4" y="227"/>
                  </a:cubicBezTo>
                  <a:cubicBezTo>
                    <a:pt x="5" y="227"/>
                    <a:pt x="5" y="227"/>
                    <a:pt x="6" y="227"/>
                  </a:cubicBezTo>
                  <a:cubicBezTo>
                    <a:pt x="6" y="228"/>
                    <a:pt x="6" y="228"/>
                    <a:pt x="6" y="229"/>
                  </a:cubicBezTo>
                  <a:cubicBezTo>
                    <a:pt x="7" y="229"/>
                    <a:pt x="7" y="229"/>
                    <a:pt x="8" y="229"/>
                  </a:cubicBezTo>
                  <a:cubicBezTo>
                    <a:pt x="8" y="229"/>
                    <a:pt x="8" y="230"/>
                    <a:pt x="8" y="231"/>
                  </a:cubicBezTo>
                  <a:cubicBezTo>
                    <a:pt x="8" y="231"/>
                    <a:pt x="9" y="231"/>
                    <a:pt x="9" y="231"/>
                  </a:cubicBezTo>
                  <a:cubicBezTo>
                    <a:pt x="9" y="231"/>
                    <a:pt x="9" y="232"/>
                    <a:pt x="9" y="232"/>
                  </a:cubicBezTo>
                  <a:cubicBezTo>
                    <a:pt x="9" y="233"/>
                    <a:pt x="9" y="233"/>
                    <a:pt x="9" y="234"/>
                  </a:cubicBezTo>
                  <a:cubicBezTo>
                    <a:pt x="10" y="234"/>
                    <a:pt x="10" y="234"/>
                    <a:pt x="11" y="234"/>
                  </a:cubicBezTo>
                  <a:cubicBezTo>
                    <a:pt x="11" y="234"/>
                    <a:pt x="11" y="235"/>
                    <a:pt x="11" y="235"/>
                  </a:cubicBezTo>
                  <a:cubicBezTo>
                    <a:pt x="11" y="235"/>
                    <a:pt x="12" y="235"/>
                    <a:pt x="12" y="235"/>
                  </a:cubicBezTo>
                  <a:cubicBezTo>
                    <a:pt x="12" y="236"/>
                    <a:pt x="12" y="236"/>
                    <a:pt x="12" y="237"/>
                  </a:cubicBezTo>
                  <a:cubicBezTo>
                    <a:pt x="13" y="237"/>
                    <a:pt x="13" y="237"/>
                    <a:pt x="14" y="237"/>
                  </a:cubicBezTo>
                  <a:cubicBezTo>
                    <a:pt x="14" y="237"/>
                    <a:pt x="14" y="238"/>
                    <a:pt x="14" y="239"/>
                  </a:cubicBezTo>
                  <a:cubicBezTo>
                    <a:pt x="14" y="239"/>
                    <a:pt x="15" y="239"/>
                    <a:pt x="15" y="239"/>
                  </a:cubicBezTo>
                  <a:cubicBezTo>
                    <a:pt x="16" y="239"/>
                    <a:pt x="16" y="239"/>
                    <a:pt x="17" y="239"/>
                  </a:cubicBezTo>
                  <a:cubicBezTo>
                    <a:pt x="17" y="239"/>
                    <a:pt x="17" y="240"/>
                    <a:pt x="17" y="240"/>
                  </a:cubicBezTo>
                  <a:cubicBezTo>
                    <a:pt x="18" y="240"/>
                    <a:pt x="18" y="240"/>
                    <a:pt x="19" y="240"/>
                  </a:cubicBezTo>
                  <a:cubicBezTo>
                    <a:pt x="19" y="241"/>
                    <a:pt x="19" y="241"/>
                    <a:pt x="19" y="242"/>
                  </a:cubicBezTo>
                  <a:cubicBezTo>
                    <a:pt x="19" y="242"/>
                    <a:pt x="20" y="242"/>
                    <a:pt x="20" y="242"/>
                  </a:cubicBezTo>
                  <a:cubicBezTo>
                    <a:pt x="20" y="242"/>
                    <a:pt x="20" y="243"/>
                    <a:pt x="20" y="243"/>
                  </a:cubicBezTo>
                  <a:cubicBezTo>
                    <a:pt x="21" y="243"/>
                    <a:pt x="21" y="243"/>
                    <a:pt x="22" y="243"/>
                  </a:cubicBezTo>
                  <a:cubicBezTo>
                    <a:pt x="22" y="244"/>
                    <a:pt x="22" y="245"/>
                    <a:pt x="22" y="245"/>
                  </a:cubicBezTo>
                  <a:cubicBezTo>
                    <a:pt x="22" y="245"/>
                    <a:pt x="23" y="245"/>
                    <a:pt x="23" y="245"/>
                  </a:cubicBezTo>
                  <a:cubicBezTo>
                    <a:pt x="24" y="245"/>
                    <a:pt x="24" y="245"/>
                    <a:pt x="25" y="245"/>
                  </a:cubicBezTo>
                  <a:cubicBezTo>
                    <a:pt x="25" y="245"/>
                    <a:pt x="26" y="245"/>
                    <a:pt x="26" y="245"/>
                  </a:cubicBezTo>
                  <a:cubicBezTo>
                    <a:pt x="27" y="245"/>
                    <a:pt x="27" y="245"/>
                    <a:pt x="28" y="245"/>
                  </a:cubicBezTo>
                  <a:cubicBezTo>
                    <a:pt x="28" y="245"/>
                    <a:pt x="28" y="244"/>
                    <a:pt x="28" y="243"/>
                  </a:cubicBezTo>
                  <a:cubicBezTo>
                    <a:pt x="28" y="243"/>
                    <a:pt x="29" y="243"/>
                    <a:pt x="29" y="243"/>
                  </a:cubicBezTo>
                  <a:cubicBezTo>
                    <a:pt x="30" y="243"/>
                    <a:pt x="31" y="243"/>
                    <a:pt x="31" y="243"/>
                  </a:cubicBezTo>
                  <a:cubicBezTo>
                    <a:pt x="32" y="243"/>
                    <a:pt x="32" y="243"/>
                    <a:pt x="33" y="243"/>
                  </a:cubicBezTo>
                  <a:cubicBezTo>
                    <a:pt x="33" y="243"/>
                    <a:pt x="33" y="242"/>
                    <a:pt x="33" y="242"/>
                  </a:cubicBezTo>
                  <a:cubicBezTo>
                    <a:pt x="33" y="242"/>
                    <a:pt x="34" y="242"/>
                    <a:pt x="34" y="242"/>
                  </a:cubicBezTo>
                  <a:cubicBezTo>
                    <a:pt x="34" y="242"/>
                    <a:pt x="34" y="243"/>
                    <a:pt x="34" y="243"/>
                  </a:cubicBezTo>
                  <a:cubicBezTo>
                    <a:pt x="35" y="243"/>
                    <a:pt x="35" y="243"/>
                    <a:pt x="36" y="243"/>
                  </a:cubicBezTo>
                  <a:cubicBezTo>
                    <a:pt x="36" y="243"/>
                    <a:pt x="37" y="243"/>
                    <a:pt x="37" y="243"/>
                  </a:cubicBezTo>
                  <a:cubicBezTo>
                    <a:pt x="38" y="243"/>
                    <a:pt x="38" y="243"/>
                    <a:pt x="39" y="243"/>
                  </a:cubicBezTo>
                  <a:cubicBezTo>
                    <a:pt x="39" y="243"/>
                    <a:pt x="40" y="243"/>
                    <a:pt x="41" y="243"/>
                  </a:cubicBezTo>
                  <a:cubicBezTo>
                    <a:pt x="41" y="243"/>
                    <a:pt x="41" y="242"/>
                    <a:pt x="41" y="242"/>
                  </a:cubicBezTo>
                  <a:cubicBezTo>
                    <a:pt x="41" y="242"/>
                    <a:pt x="42" y="242"/>
                    <a:pt x="42" y="242"/>
                  </a:cubicBezTo>
                  <a:cubicBezTo>
                    <a:pt x="43" y="242"/>
                    <a:pt x="43" y="242"/>
                    <a:pt x="44" y="242"/>
                  </a:cubicBezTo>
                  <a:cubicBezTo>
                    <a:pt x="44" y="241"/>
                    <a:pt x="44" y="241"/>
                    <a:pt x="44" y="240"/>
                  </a:cubicBezTo>
                  <a:cubicBezTo>
                    <a:pt x="44" y="240"/>
                    <a:pt x="45" y="240"/>
                    <a:pt x="45" y="240"/>
                  </a:cubicBezTo>
                  <a:cubicBezTo>
                    <a:pt x="46" y="240"/>
                    <a:pt x="46" y="240"/>
                    <a:pt x="47" y="240"/>
                  </a:cubicBezTo>
                  <a:cubicBezTo>
                    <a:pt x="47" y="240"/>
                    <a:pt x="48" y="240"/>
                    <a:pt x="48" y="240"/>
                  </a:cubicBezTo>
                  <a:cubicBezTo>
                    <a:pt x="49" y="240"/>
                    <a:pt x="49" y="240"/>
                    <a:pt x="50" y="240"/>
                  </a:cubicBezTo>
                  <a:cubicBezTo>
                    <a:pt x="50" y="240"/>
                    <a:pt x="51" y="240"/>
                    <a:pt x="51" y="240"/>
                  </a:cubicBezTo>
                  <a:cubicBezTo>
                    <a:pt x="52" y="240"/>
                    <a:pt x="52" y="240"/>
                    <a:pt x="53" y="240"/>
                  </a:cubicBezTo>
                  <a:cubicBezTo>
                    <a:pt x="53" y="240"/>
                    <a:pt x="54" y="240"/>
                    <a:pt x="55" y="240"/>
                  </a:cubicBezTo>
                  <a:cubicBezTo>
                    <a:pt x="55" y="241"/>
                    <a:pt x="55" y="241"/>
                    <a:pt x="55" y="242"/>
                  </a:cubicBezTo>
                  <a:cubicBezTo>
                    <a:pt x="55" y="242"/>
                    <a:pt x="55" y="243"/>
                    <a:pt x="55" y="243"/>
                  </a:cubicBezTo>
                  <a:cubicBezTo>
                    <a:pt x="55" y="243"/>
                    <a:pt x="56" y="243"/>
                    <a:pt x="56" y="243"/>
                  </a:cubicBezTo>
                  <a:cubicBezTo>
                    <a:pt x="56" y="244"/>
                    <a:pt x="56" y="245"/>
                    <a:pt x="56" y="245"/>
                  </a:cubicBezTo>
                  <a:cubicBezTo>
                    <a:pt x="57" y="245"/>
                    <a:pt x="57" y="245"/>
                    <a:pt x="58" y="245"/>
                  </a:cubicBezTo>
                  <a:cubicBezTo>
                    <a:pt x="58" y="245"/>
                    <a:pt x="59" y="245"/>
                    <a:pt x="59" y="245"/>
                  </a:cubicBezTo>
                  <a:cubicBezTo>
                    <a:pt x="60" y="245"/>
                    <a:pt x="60" y="245"/>
                    <a:pt x="61" y="245"/>
                  </a:cubicBezTo>
                  <a:cubicBezTo>
                    <a:pt x="61" y="245"/>
                    <a:pt x="61" y="244"/>
                    <a:pt x="61" y="243"/>
                  </a:cubicBezTo>
                  <a:cubicBezTo>
                    <a:pt x="61" y="243"/>
                    <a:pt x="62" y="243"/>
                    <a:pt x="62" y="243"/>
                  </a:cubicBezTo>
                  <a:cubicBezTo>
                    <a:pt x="62" y="244"/>
                    <a:pt x="62" y="245"/>
                    <a:pt x="62" y="245"/>
                  </a:cubicBezTo>
                  <a:cubicBezTo>
                    <a:pt x="63" y="245"/>
                    <a:pt x="63" y="245"/>
                    <a:pt x="64" y="245"/>
                  </a:cubicBezTo>
                  <a:cubicBezTo>
                    <a:pt x="64" y="246"/>
                    <a:pt x="64" y="246"/>
                    <a:pt x="64" y="247"/>
                  </a:cubicBezTo>
                  <a:cubicBezTo>
                    <a:pt x="64" y="247"/>
                    <a:pt x="65" y="247"/>
                    <a:pt x="65" y="247"/>
                  </a:cubicBezTo>
                  <a:cubicBezTo>
                    <a:pt x="65" y="247"/>
                    <a:pt x="65" y="248"/>
                    <a:pt x="65" y="248"/>
                  </a:cubicBezTo>
                  <a:cubicBezTo>
                    <a:pt x="65" y="249"/>
                    <a:pt x="65" y="249"/>
                    <a:pt x="65" y="250"/>
                  </a:cubicBezTo>
                  <a:cubicBezTo>
                    <a:pt x="65" y="250"/>
                    <a:pt x="65" y="251"/>
                    <a:pt x="65" y="251"/>
                  </a:cubicBezTo>
                  <a:cubicBezTo>
                    <a:pt x="65" y="251"/>
                    <a:pt x="64" y="251"/>
                    <a:pt x="64" y="251"/>
                  </a:cubicBezTo>
                  <a:cubicBezTo>
                    <a:pt x="64" y="252"/>
                    <a:pt x="64" y="253"/>
                    <a:pt x="64" y="253"/>
                  </a:cubicBezTo>
                  <a:cubicBezTo>
                    <a:pt x="64" y="254"/>
                    <a:pt x="64" y="254"/>
                    <a:pt x="64" y="255"/>
                  </a:cubicBezTo>
                  <a:cubicBezTo>
                    <a:pt x="64" y="255"/>
                    <a:pt x="64" y="256"/>
                    <a:pt x="64" y="256"/>
                  </a:cubicBezTo>
                  <a:cubicBezTo>
                    <a:pt x="63" y="256"/>
                    <a:pt x="63" y="256"/>
                    <a:pt x="62" y="256"/>
                  </a:cubicBezTo>
                  <a:cubicBezTo>
                    <a:pt x="62" y="257"/>
                    <a:pt x="62" y="257"/>
                    <a:pt x="62" y="258"/>
                  </a:cubicBezTo>
                  <a:cubicBezTo>
                    <a:pt x="62" y="258"/>
                    <a:pt x="62" y="259"/>
                    <a:pt x="62" y="260"/>
                  </a:cubicBezTo>
                  <a:cubicBezTo>
                    <a:pt x="63" y="260"/>
                    <a:pt x="63" y="260"/>
                    <a:pt x="64" y="260"/>
                  </a:cubicBezTo>
                  <a:cubicBezTo>
                    <a:pt x="64" y="260"/>
                    <a:pt x="64" y="261"/>
                    <a:pt x="64" y="261"/>
                  </a:cubicBezTo>
                  <a:cubicBezTo>
                    <a:pt x="64" y="262"/>
                    <a:pt x="64" y="262"/>
                    <a:pt x="64" y="263"/>
                  </a:cubicBezTo>
                  <a:cubicBezTo>
                    <a:pt x="64" y="263"/>
                    <a:pt x="65" y="263"/>
                    <a:pt x="65" y="263"/>
                  </a:cubicBezTo>
                  <a:cubicBezTo>
                    <a:pt x="65" y="263"/>
                    <a:pt x="65" y="264"/>
                    <a:pt x="65" y="264"/>
                  </a:cubicBezTo>
                  <a:cubicBezTo>
                    <a:pt x="66" y="264"/>
                    <a:pt x="66" y="264"/>
                    <a:pt x="67" y="264"/>
                  </a:cubicBezTo>
                  <a:cubicBezTo>
                    <a:pt x="68" y="264"/>
                    <a:pt x="68" y="264"/>
                    <a:pt x="69" y="264"/>
                  </a:cubicBezTo>
                  <a:cubicBezTo>
                    <a:pt x="69" y="265"/>
                    <a:pt x="69" y="265"/>
                    <a:pt x="69" y="266"/>
                  </a:cubicBezTo>
                  <a:cubicBezTo>
                    <a:pt x="69" y="266"/>
                    <a:pt x="70" y="266"/>
                    <a:pt x="70" y="266"/>
                  </a:cubicBezTo>
                  <a:cubicBezTo>
                    <a:pt x="70" y="267"/>
                    <a:pt x="70" y="267"/>
                    <a:pt x="70" y="268"/>
                  </a:cubicBezTo>
                  <a:cubicBezTo>
                    <a:pt x="70" y="268"/>
                    <a:pt x="70" y="269"/>
                    <a:pt x="70" y="269"/>
                  </a:cubicBezTo>
                  <a:cubicBezTo>
                    <a:pt x="71" y="269"/>
                    <a:pt x="71" y="269"/>
                    <a:pt x="72" y="269"/>
                  </a:cubicBezTo>
                  <a:cubicBezTo>
                    <a:pt x="72" y="270"/>
                    <a:pt x="72" y="270"/>
                    <a:pt x="72" y="271"/>
                  </a:cubicBezTo>
                  <a:cubicBezTo>
                    <a:pt x="72" y="271"/>
                    <a:pt x="72" y="272"/>
                    <a:pt x="72" y="272"/>
                  </a:cubicBezTo>
                  <a:cubicBezTo>
                    <a:pt x="72" y="272"/>
                    <a:pt x="73" y="272"/>
                    <a:pt x="73" y="272"/>
                  </a:cubicBezTo>
                  <a:cubicBezTo>
                    <a:pt x="73" y="273"/>
                    <a:pt x="73" y="274"/>
                    <a:pt x="73" y="274"/>
                  </a:cubicBezTo>
                  <a:cubicBezTo>
                    <a:pt x="73" y="275"/>
                    <a:pt x="73" y="275"/>
                    <a:pt x="73" y="276"/>
                  </a:cubicBezTo>
                  <a:cubicBezTo>
                    <a:pt x="73" y="276"/>
                    <a:pt x="73" y="277"/>
                    <a:pt x="73" y="277"/>
                  </a:cubicBezTo>
                  <a:cubicBezTo>
                    <a:pt x="73" y="278"/>
                    <a:pt x="73" y="278"/>
                    <a:pt x="73" y="279"/>
                  </a:cubicBezTo>
                  <a:cubicBezTo>
                    <a:pt x="73" y="280"/>
                    <a:pt x="73" y="280"/>
                    <a:pt x="73" y="281"/>
                  </a:cubicBezTo>
                  <a:cubicBezTo>
                    <a:pt x="74" y="281"/>
                    <a:pt x="74" y="281"/>
                    <a:pt x="75" y="281"/>
                  </a:cubicBezTo>
                  <a:cubicBezTo>
                    <a:pt x="75" y="281"/>
                    <a:pt x="75" y="282"/>
                    <a:pt x="75" y="282"/>
                  </a:cubicBezTo>
                  <a:cubicBezTo>
                    <a:pt x="75" y="283"/>
                    <a:pt x="75" y="283"/>
                    <a:pt x="75" y="284"/>
                  </a:cubicBezTo>
                  <a:cubicBezTo>
                    <a:pt x="75" y="284"/>
                    <a:pt x="75" y="285"/>
                    <a:pt x="75" y="285"/>
                  </a:cubicBezTo>
                  <a:cubicBezTo>
                    <a:pt x="74" y="285"/>
                    <a:pt x="74" y="285"/>
                    <a:pt x="73" y="285"/>
                  </a:cubicBezTo>
                  <a:cubicBezTo>
                    <a:pt x="73" y="286"/>
                    <a:pt x="73" y="286"/>
                    <a:pt x="73" y="287"/>
                  </a:cubicBezTo>
                  <a:cubicBezTo>
                    <a:pt x="73" y="287"/>
                    <a:pt x="72" y="287"/>
                    <a:pt x="72" y="287"/>
                  </a:cubicBezTo>
                  <a:cubicBezTo>
                    <a:pt x="72" y="287"/>
                    <a:pt x="72" y="288"/>
                    <a:pt x="72" y="289"/>
                  </a:cubicBezTo>
                  <a:cubicBezTo>
                    <a:pt x="72" y="289"/>
                    <a:pt x="72" y="290"/>
                    <a:pt x="72" y="290"/>
                  </a:cubicBezTo>
                  <a:cubicBezTo>
                    <a:pt x="71" y="290"/>
                    <a:pt x="71" y="290"/>
                    <a:pt x="70" y="290"/>
                  </a:cubicBezTo>
                  <a:cubicBezTo>
                    <a:pt x="70" y="291"/>
                    <a:pt x="70" y="291"/>
                    <a:pt x="70" y="292"/>
                  </a:cubicBezTo>
                  <a:cubicBezTo>
                    <a:pt x="70" y="292"/>
                    <a:pt x="70" y="293"/>
                    <a:pt x="70" y="294"/>
                  </a:cubicBezTo>
                  <a:cubicBezTo>
                    <a:pt x="70" y="294"/>
                    <a:pt x="70" y="295"/>
                    <a:pt x="70" y="295"/>
                  </a:cubicBezTo>
                  <a:cubicBezTo>
                    <a:pt x="70" y="296"/>
                    <a:pt x="70" y="296"/>
                    <a:pt x="70" y="297"/>
                  </a:cubicBezTo>
                  <a:cubicBezTo>
                    <a:pt x="70" y="297"/>
                    <a:pt x="70" y="298"/>
                    <a:pt x="70" y="298"/>
                  </a:cubicBezTo>
                  <a:cubicBezTo>
                    <a:pt x="70" y="299"/>
                    <a:pt x="70" y="299"/>
                    <a:pt x="70" y="300"/>
                  </a:cubicBezTo>
                  <a:cubicBezTo>
                    <a:pt x="70" y="300"/>
                    <a:pt x="70" y="301"/>
                    <a:pt x="70" y="301"/>
                  </a:cubicBezTo>
                  <a:cubicBezTo>
                    <a:pt x="70" y="302"/>
                    <a:pt x="70" y="303"/>
                    <a:pt x="70" y="303"/>
                  </a:cubicBezTo>
                  <a:cubicBezTo>
                    <a:pt x="70" y="304"/>
                    <a:pt x="70" y="304"/>
                    <a:pt x="70" y="305"/>
                  </a:cubicBezTo>
                  <a:cubicBezTo>
                    <a:pt x="71" y="305"/>
                    <a:pt x="71" y="305"/>
                    <a:pt x="72" y="305"/>
                  </a:cubicBezTo>
                  <a:cubicBezTo>
                    <a:pt x="72" y="305"/>
                    <a:pt x="72" y="306"/>
                    <a:pt x="72" y="306"/>
                  </a:cubicBezTo>
                  <a:cubicBezTo>
                    <a:pt x="72" y="306"/>
                    <a:pt x="73" y="306"/>
                    <a:pt x="73" y="306"/>
                  </a:cubicBezTo>
                  <a:cubicBezTo>
                    <a:pt x="73" y="307"/>
                    <a:pt x="73" y="307"/>
                    <a:pt x="73" y="308"/>
                  </a:cubicBezTo>
                  <a:cubicBezTo>
                    <a:pt x="73" y="309"/>
                    <a:pt x="73" y="309"/>
                    <a:pt x="73" y="310"/>
                  </a:cubicBezTo>
                  <a:cubicBezTo>
                    <a:pt x="74" y="310"/>
                    <a:pt x="74" y="310"/>
                    <a:pt x="75" y="310"/>
                  </a:cubicBezTo>
                  <a:cubicBezTo>
                    <a:pt x="75" y="310"/>
                    <a:pt x="75" y="311"/>
                    <a:pt x="75" y="311"/>
                  </a:cubicBezTo>
                  <a:cubicBezTo>
                    <a:pt x="75" y="312"/>
                    <a:pt x="75" y="312"/>
                    <a:pt x="75" y="313"/>
                  </a:cubicBezTo>
                  <a:cubicBezTo>
                    <a:pt x="75" y="313"/>
                    <a:pt x="75" y="314"/>
                    <a:pt x="75" y="314"/>
                  </a:cubicBezTo>
                  <a:cubicBezTo>
                    <a:pt x="75" y="315"/>
                    <a:pt x="75" y="315"/>
                    <a:pt x="75" y="316"/>
                  </a:cubicBezTo>
                  <a:cubicBezTo>
                    <a:pt x="75" y="317"/>
                    <a:pt x="75" y="317"/>
                    <a:pt x="75" y="318"/>
                  </a:cubicBezTo>
                  <a:cubicBezTo>
                    <a:pt x="75" y="318"/>
                    <a:pt x="76" y="318"/>
                    <a:pt x="76" y="318"/>
                  </a:cubicBezTo>
                  <a:cubicBezTo>
                    <a:pt x="76" y="318"/>
                    <a:pt x="76" y="319"/>
                    <a:pt x="76" y="319"/>
                  </a:cubicBezTo>
                  <a:cubicBezTo>
                    <a:pt x="76" y="320"/>
                    <a:pt x="76" y="320"/>
                    <a:pt x="76" y="321"/>
                  </a:cubicBezTo>
                  <a:cubicBezTo>
                    <a:pt x="76" y="321"/>
                    <a:pt x="76" y="322"/>
                    <a:pt x="76" y="323"/>
                  </a:cubicBezTo>
                  <a:cubicBezTo>
                    <a:pt x="76" y="323"/>
                    <a:pt x="76" y="324"/>
                    <a:pt x="76" y="324"/>
                  </a:cubicBezTo>
                  <a:cubicBezTo>
                    <a:pt x="76" y="325"/>
                    <a:pt x="76" y="325"/>
                    <a:pt x="76" y="326"/>
                  </a:cubicBezTo>
                  <a:cubicBezTo>
                    <a:pt x="77" y="326"/>
                    <a:pt x="77" y="326"/>
                    <a:pt x="78" y="326"/>
                  </a:cubicBezTo>
                  <a:cubicBezTo>
                    <a:pt x="78" y="326"/>
                    <a:pt x="78" y="327"/>
                    <a:pt x="78" y="327"/>
                  </a:cubicBezTo>
                  <a:cubicBezTo>
                    <a:pt x="78" y="328"/>
                    <a:pt x="78" y="328"/>
                    <a:pt x="78" y="329"/>
                  </a:cubicBezTo>
                  <a:cubicBezTo>
                    <a:pt x="79" y="329"/>
                    <a:pt x="79" y="329"/>
                    <a:pt x="80" y="329"/>
                  </a:cubicBezTo>
                  <a:cubicBezTo>
                    <a:pt x="80" y="329"/>
                    <a:pt x="80" y="330"/>
                    <a:pt x="80" y="330"/>
                  </a:cubicBezTo>
                  <a:cubicBezTo>
                    <a:pt x="80" y="331"/>
                    <a:pt x="80" y="332"/>
                    <a:pt x="80" y="332"/>
                  </a:cubicBezTo>
                  <a:cubicBezTo>
                    <a:pt x="80" y="332"/>
                    <a:pt x="81" y="332"/>
                    <a:pt x="81" y="332"/>
                  </a:cubicBezTo>
                  <a:cubicBezTo>
                    <a:pt x="81" y="333"/>
                    <a:pt x="81" y="333"/>
                    <a:pt x="81" y="334"/>
                  </a:cubicBezTo>
                  <a:cubicBezTo>
                    <a:pt x="81" y="334"/>
                    <a:pt x="81" y="335"/>
                    <a:pt x="81" y="335"/>
                  </a:cubicBezTo>
                  <a:cubicBezTo>
                    <a:pt x="82" y="335"/>
                    <a:pt x="82" y="335"/>
                    <a:pt x="83" y="335"/>
                  </a:cubicBezTo>
                  <a:cubicBezTo>
                    <a:pt x="83" y="336"/>
                    <a:pt x="83" y="336"/>
                    <a:pt x="83" y="337"/>
                  </a:cubicBezTo>
                  <a:cubicBezTo>
                    <a:pt x="83" y="338"/>
                    <a:pt x="83" y="338"/>
                    <a:pt x="83" y="339"/>
                  </a:cubicBezTo>
                  <a:cubicBezTo>
                    <a:pt x="83" y="339"/>
                    <a:pt x="83" y="340"/>
                    <a:pt x="83" y="340"/>
                  </a:cubicBezTo>
                  <a:cubicBezTo>
                    <a:pt x="83" y="341"/>
                    <a:pt x="83" y="341"/>
                    <a:pt x="83" y="342"/>
                  </a:cubicBezTo>
                  <a:cubicBezTo>
                    <a:pt x="83" y="342"/>
                    <a:pt x="83" y="343"/>
                    <a:pt x="83" y="343"/>
                  </a:cubicBezTo>
                  <a:cubicBezTo>
                    <a:pt x="83" y="343"/>
                    <a:pt x="84" y="343"/>
                    <a:pt x="84" y="343"/>
                  </a:cubicBezTo>
                  <a:cubicBezTo>
                    <a:pt x="84" y="344"/>
                    <a:pt x="84" y="344"/>
                    <a:pt x="84" y="345"/>
                  </a:cubicBezTo>
                  <a:cubicBezTo>
                    <a:pt x="85" y="345"/>
                    <a:pt x="85" y="345"/>
                    <a:pt x="86" y="345"/>
                  </a:cubicBezTo>
                  <a:cubicBezTo>
                    <a:pt x="86" y="346"/>
                    <a:pt x="86" y="346"/>
                    <a:pt x="86" y="347"/>
                  </a:cubicBezTo>
                  <a:cubicBezTo>
                    <a:pt x="86" y="347"/>
                    <a:pt x="87" y="347"/>
                    <a:pt x="87" y="347"/>
                  </a:cubicBezTo>
                  <a:cubicBezTo>
                    <a:pt x="88" y="347"/>
                    <a:pt x="88" y="347"/>
                    <a:pt x="89" y="347"/>
                  </a:cubicBezTo>
                  <a:cubicBezTo>
                    <a:pt x="89" y="347"/>
                    <a:pt x="90" y="347"/>
                    <a:pt x="90" y="347"/>
                  </a:cubicBezTo>
                  <a:cubicBezTo>
                    <a:pt x="90" y="346"/>
                    <a:pt x="90" y="346"/>
                    <a:pt x="90" y="345"/>
                  </a:cubicBezTo>
                  <a:cubicBezTo>
                    <a:pt x="91" y="345"/>
                    <a:pt x="92" y="345"/>
                    <a:pt x="92" y="345"/>
                  </a:cubicBezTo>
                  <a:cubicBezTo>
                    <a:pt x="93" y="345"/>
                    <a:pt x="93" y="345"/>
                    <a:pt x="94" y="345"/>
                  </a:cubicBezTo>
                  <a:cubicBezTo>
                    <a:pt x="94" y="345"/>
                    <a:pt x="95" y="345"/>
                    <a:pt x="95" y="345"/>
                  </a:cubicBezTo>
                  <a:cubicBezTo>
                    <a:pt x="96" y="345"/>
                    <a:pt x="96" y="345"/>
                    <a:pt x="97" y="345"/>
                  </a:cubicBezTo>
                  <a:cubicBezTo>
                    <a:pt x="97" y="345"/>
                    <a:pt x="98" y="345"/>
                    <a:pt x="98" y="345"/>
                  </a:cubicBezTo>
                  <a:cubicBezTo>
                    <a:pt x="99" y="345"/>
                    <a:pt x="99" y="345"/>
                    <a:pt x="100" y="345"/>
                  </a:cubicBezTo>
                  <a:cubicBezTo>
                    <a:pt x="100" y="345"/>
                    <a:pt x="101" y="345"/>
                    <a:pt x="102" y="345"/>
                  </a:cubicBezTo>
                  <a:cubicBezTo>
                    <a:pt x="102" y="344"/>
                    <a:pt x="102" y="344"/>
                    <a:pt x="102" y="343"/>
                  </a:cubicBezTo>
                  <a:cubicBezTo>
                    <a:pt x="102" y="343"/>
                    <a:pt x="103" y="343"/>
                    <a:pt x="103" y="343"/>
                  </a:cubicBezTo>
                  <a:cubicBezTo>
                    <a:pt x="104" y="343"/>
                    <a:pt x="104" y="343"/>
                    <a:pt x="105" y="343"/>
                  </a:cubicBezTo>
                  <a:cubicBezTo>
                    <a:pt x="105" y="343"/>
                    <a:pt x="105" y="342"/>
                    <a:pt x="105" y="342"/>
                  </a:cubicBezTo>
                  <a:cubicBezTo>
                    <a:pt x="105" y="342"/>
                    <a:pt x="106" y="342"/>
                    <a:pt x="106" y="342"/>
                  </a:cubicBezTo>
                  <a:cubicBezTo>
                    <a:pt x="107" y="342"/>
                    <a:pt x="107" y="342"/>
                    <a:pt x="108" y="342"/>
                  </a:cubicBezTo>
                  <a:cubicBezTo>
                    <a:pt x="108" y="341"/>
                    <a:pt x="108" y="341"/>
                    <a:pt x="108" y="340"/>
                  </a:cubicBezTo>
                  <a:cubicBezTo>
                    <a:pt x="108" y="340"/>
                    <a:pt x="108" y="339"/>
                    <a:pt x="108" y="339"/>
                  </a:cubicBezTo>
                  <a:cubicBezTo>
                    <a:pt x="108" y="339"/>
                    <a:pt x="109" y="339"/>
                    <a:pt x="109" y="339"/>
                  </a:cubicBezTo>
                  <a:cubicBezTo>
                    <a:pt x="109" y="338"/>
                    <a:pt x="109" y="338"/>
                    <a:pt x="109" y="337"/>
                  </a:cubicBezTo>
                  <a:cubicBezTo>
                    <a:pt x="110" y="337"/>
                    <a:pt x="110" y="337"/>
                    <a:pt x="111" y="337"/>
                  </a:cubicBezTo>
                  <a:cubicBezTo>
                    <a:pt x="111" y="337"/>
                    <a:pt x="112" y="337"/>
                    <a:pt x="112" y="337"/>
                  </a:cubicBezTo>
                  <a:cubicBezTo>
                    <a:pt x="112" y="336"/>
                    <a:pt x="112" y="336"/>
                    <a:pt x="112" y="335"/>
                  </a:cubicBezTo>
                  <a:cubicBezTo>
                    <a:pt x="113" y="335"/>
                    <a:pt x="113" y="335"/>
                    <a:pt x="114" y="335"/>
                  </a:cubicBezTo>
                  <a:cubicBezTo>
                    <a:pt x="114" y="335"/>
                    <a:pt x="114" y="334"/>
                    <a:pt x="114" y="334"/>
                  </a:cubicBezTo>
                  <a:cubicBezTo>
                    <a:pt x="114" y="333"/>
                    <a:pt x="114" y="333"/>
                    <a:pt x="114" y="332"/>
                  </a:cubicBezTo>
                  <a:cubicBezTo>
                    <a:pt x="114" y="332"/>
                    <a:pt x="115" y="332"/>
                    <a:pt x="116" y="332"/>
                  </a:cubicBezTo>
                  <a:cubicBezTo>
                    <a:pt x="116" y="332"/>
                    <a:pt x="116" y="331"/>
                    <a:pt x="116" y="330"/>
                  </a:cubicBezTo>
                  <a:cubicBezTo>
                    <a:pt x="116" y="330"/>
                    <a:pt x="117" y="330"/>
                    <a:pt x="117" y="330"/>
                  </a:cubicBezTo>
                  <a:cubicBezTo>
                    <a:pt x="117" y="330"/>
                    <a:pt x="117" y="329"/>
                    <a:pt x="117" y="329"/>
                  </a:cubicBezTo>
                  <a:cubicBezTo>
                    <a:pt x="118" y="329"/>
                    <a:pt x="118" y="329"/>
                    <a:pt x="119" y="329"/>
                  </a:cubicBezTo>
                  <a:cubicBezTo>
                    <a:pt x="119" y="328"/>
                    <a:pt x="119" y="328"/>
                    <a:pt x="119" y="327"/>
                  </a:cubicBezTo>
                  <a:cubicBezTo>
                    <a:pt x="119" y="327"/>
                    <a:pt x="119" y="326"/>
                    <a:pt x="119" y="326"/>
                  </a:cubicBezTo>
                  <a:cubicBezTo>
                    <a:pt x="119" y="326"/>
                    <a:pt x="120" y="326"/>
                    <a:pt x="120" y="326"/>
                  </a:cubicBezTo>
                  <a:cubicBezTo>
                    <a:pt x="120" y="325"/>
                    <a:pt x="120" y="325"/>
                    <a:pt x="120" y="324"/>
                  </a:cubicBezTo>
                  <a:cubicBezTo>
                    <a:pt x="120" y="324"/>
                    <a:pt x="120" y="323"/>
                    <a:pt x="120" y="323"/>
                  </a:cubicBezTo>
                  <a:cubicBezTo>
                    <a:pt x="120" y="322"/>
                    <a:pt x="120" y="321"/>
                    <a:pt x="120" y="321"/>
                  </a:cubicBezTo>
                  <a:cubicBezTo>
                    <a:pt x="121" y="321"/>
                    <a:pt x="121" y="321"/>
                    <a:pt x="122" y="321"/>
                  </a:cubicBezTo>
                  <a:cubicBezTo>
                    <a:pt x="122" y="321"/>
                    <a:pt x="123" y="321"/>
                    <a:pt x="123" y="321"/>
                  </a:cubicBezTo>
                  <a:cubicBezTo>
                    <a:pt x="123" y="320"/>
                    <a:pt x="123" y="320"/>
                    <a:pt x="123" y="319"/>
                  </a:cubicBezTo>
                  <a:cubicBezTo>
                    <a:pt x="124" y="319"/>
                    <a:pt x="124" y="319"/>
                    <a:pt x="125" y="319"/>
                  </a:cubicBezTo>
                  <a:cubicBezTo>
                    <a:pt x="125" y="319"/>
                    <a:pt x="125" y="318"/>
                    <a:pt x="125" y="318"/>
                  </a:cubicBezTo>
                  <a:cubicBezTo>
                    <a:pt x="125" y="318"/>
                    <a:pt x="126" y="318"/>
                    <a:pt x="126" y="318"/>
                  </a:cubicBezTo>
                  <a:cubicBezTo>
                    <a:pt x="126" y="317"/>
                    <a:pt x="126" y="317"/>
                    <a:pt x="126" y="316"/>
                  </a:cubicBezTo>
                  <a:cubicBezTo>
                    <a:pt x="126" y="315"/>
                    <a:pt x="126" y="315"/>
                    <a:pt x="126" y="314"/>
                  </a:cubicBezTo>
                  <a:cubicBezTo>
                    <a:pt x="126" y="314"/>
                    <a:pt x="126" y="313"/>
                    <a:pt x="126" y="313"/>
                  </a:cubicBezTo>
                  <a:cubicBezTo>
                    <a:pt x="126" y="312"/>
                    <a:pt x="126" y="312"/>
                    <a:pt x="126" y="311"/>
                  </a:cubicBezTo>
                  <a:cubicBezTo>
                    <a:pt x="126" y="311"/>
                    <a:pt x="126" y="310"/>
                    <a:pt x="126" y="310"/>
                  </a:cubicBezTo>
                  <a:cubicBezTo>
                    <a:pt x="126" y="309"/>
                    <a:pt x="126" y="309"/>
                    <a:pt x="126" y="308"/>
                  </a:cubicBezTo>
                  <a:cubicBezTo>
                    <a:pt x="126" y="308"/>
                    <a:pt x="125" y="308"/>
                    <a:pt x="125" y="308"/>
                  </a:cubicBezTo>
                  <a:cubicBezTo>
                    <a:pt x="125" y="307"/>
                    <a:pt x="125" y="307"/>
                    <a:pt x="125" y="306"/>
                  </a:cubicBezTo>
                  <a:cubicBezTo>
                    <a:pt x="125" y="306"/>
                    <a:pt x="126" y="306"/>
                    <a:pt x="126" y="306"/>
                  </a:cubicBezTo>
                  <a:cubicBezTo>
                    <a:pt x="126" y="306"/>
                    <a:pt x="126" y="305"/>
                    <a:pt x="126" y="305"/>
                  </a:cubicBezTo>
                  <a:cubicBezTo>
                    <a:pt x="127" y="305"/>
                    <a:pt x="128" y="305"/>
                    <a:pt x="128" y="305"/>
                  </a:cubicBezTo>
                  <a:cubicBezTo>
                    <a:pt x="128" y="304"/>
                    <a:pt x="128" y="304"/>
                    <a:pt x="128" y="303"/>
                  </a:cubicBezTo>
                  <a:cubicBezTo>
                    <a:pt x="129" y="303"/>
                    <a:pt x="129" y="303"/>
                    <a:pt x="130" y="303"/>
                  </a:cubicBezTo>
                  <a:cubicBezTo>
                    <a:pt x="130" y="303"/>
                    <a:pt x="130" y="302"/>
                    <a:pt x="130" y="301"/>
                  </a:cubicBezTo>
                  <a:cubicBezTo>
                    <a:pt x="130" y="301"/>
                    <a:pt x="131" y="301"/>
                    <a:pt x="131" y="301"/>
                  </a:cubicBezTo>
                  <a:cubicBezTo>
                    <a:pt x="131" y="301"/>
                    <a:pt x="131" y="300"/>
                    <a:pt x="131" y="300"/>
                  </a:cubicBezTo>
                  <a:cubicBezTo>
                    <a:pt x="132" y="300"/>
                    <a:pt x="132" y="300"/>
                    <a:pt x="133" y="300"/>
                  </a:cubicBezTo>
                  <a:cubicBezTo>
                    <a:pt x="133" y="300"/>
                    <a:pt x="134" y="300"/>
                    <a:pt x="134" y="300"/>
                  </a:cubicBezTo>
                  <a:cubicBezTo>
                    <a:pt x="134" y="299"/>
                    <a:pt x="134" y="299"/>
                    <a:pt x="134" y="298"/>
                  </a:cubicBezTo>
                  <a:cubicBezTo>
                    <a:pt x="135" y="298"/>
                    <a:pt x="135" y="298"/>
                    <a:pt x="136" y="298"/>
                  </a:cubicBezTo>
                  <a:cubicBezTo>
                    <a:pt x="136" y="298"/>
                    <a:pt x="137" y="298"/>
                    <a:pt x="137" y="298"/>
                  </a:cubicBezTo>
                  <a:cubicBezTo>
                    <a:pt x="137" y="298"/>
                    <a:pt x="137" y="297"/>
                    <a:pt x="137" y="297"/>
                  </a:cubicBezTo>
                  <a:cubicBezTo>
                    <a:pt x="138" y="297"/>
                    <a:pt x="139" y="297"/>
                    <a:pt x="139" y="297"/>
                  </a:cubicBezTo>
                  <a:cubicBezTo>
                    <a:pt x="139" y="296"/>
                    <a:pt x="139" y="296"/>
                    <a:pt x="139" y="295"/>
                  </a:cubicBezTo>
                  <a:cubicBezTo>
                    <a:pt x="140" y="295"/>
                    <a:pt x="140" y="295"/>
                    <a:pt x="141" y="295"/>
                  </a:cubicBezTo>
                  <a:cubicBezTo>
                    <a:pt x="141" y="295"/>
                    <a:pt x="141" y="294"/>
                    <a:pt x="141" y="294"/>
                  </a:cubicBezTo>
                  <a:cubicBezTo>
                    <a:pt x="140" y="294"/>
                    <a:pt x="140" y="294"/>
                    <a:pt x="139" y="294"/>
                  </a:cubicBezTo>
                  <a:cubicBezTo>
                    <a:pt x="139" y="293"/>
                    <a:pt x="139" y="292"/>
                    <a:pt x="139" y="292"/>
                  </a:cubicBezTo>
                  <a:cubicBezTo>
                    <a:pt x="139" y="291"/>
                    <a:pt x="139" y="291"/>
                    <a:pt x="139" y="290"/>
                  </a:cubicBezTo>
                  <a:cubicBezTo>
                    <a:pt x="140" y="290"/>
                    <a:pt x="140" y="290"/>
                    <a:pt x="141" y="290"/>
                  </a:cubicBezTo>
                  <a:cubicBezTo>
                    <a:pt x="141" y="290"/>
                    <a:pt x="141" y="289"/>
                    <a:pt x="141" y="289"/>
                  </a:cubicBezTo>
                  <a:cubicBezTo>
                    <a:pt x="141" y="288"/>
                    <a:pt x="141" y="287"/>
                    <a:pt x="141" y="287"/>
                  </a:cubicBezTo>
                  <a:cubicBezTo>
                    <a:pt x="141" y="286"/>
                    <a:pt x="141" y="286"/>
                    <a:pt x="141" y="285"/>
                  </a:cubicBezTo>
                  <a:cubicBezTo>
                    <a:pt x="141" y="285"/>
                    <a:pt x="141" y="284"/>
                    <a:pt x="141" y="284"/>
                  </a:cubicBezTo>
                  <a:cubicBezTo>
                    <a:pt x="141" y="283"/>
                    <a:pt x="141" y="283"/>
                    <a:pt x="141" y="282"/>
                  </a:cubicBezTo>
                  <a:cubicBezTo>
                    <a:pt x="141" y="282"/>
                    <a:pt x="141" y="281"/>
                    <a:pt x="141" y="281"/>
                  </a:cubicBezTo>
                  <a:cubicBezTo>
                    <a:pt x="140" y="281"/>
                    <a:pt x="140" y="281"/>
                    <a:pt x="139" y="281"/>
                  </a:cubicBezTo>
                  <a:cubicBezTo>
                    <a:pt x="139" y="280"/>
                    <a:pt x="139" y="280"/>
                    <a:pt x="139" y="279"/>
                  </a:cubicBezTo>
                  <a:cubicBezTo>
                    <a:pt x="139" y="279"/>
                    <a:pt x="138" y="279"/>
                    <a:pt x="137" y="279"/>
                  </a:cubicBezTo>
                  <a:cubicBezTo>
                    <a:pt x="137" y="278"/>
                    <a:pt x="137" y="278"/>
                    <a:pt x="137" y="277"/>
                  </a:cubicBezTo>
                  <a:cubicBezTo>
                    <a:pt x="137" y="277"/>
                    <a:pt x="137" y="276"/>
                    <a:pt x="137" y="276"/>
                  </a:cubicBezTo>
                  <a:cubicBezTo>
                    <a:pt x="137" y="275"/>
                    <a:pt x="137" y="275"/>
                    <a:pt x="137" y="274"/>
                  </a:cubicBezTo>
                  <a:cubicBezTo>
                    <a:pt x="137" y="274"/>
                    <a:pt x="137" y="273"/>
                    <a:pt x="137" y="272"/>
                  </a:cubicBezTo>
                  <a:cubicBezTo>
                    <a:pt x="137" y="272"/>
                    <a:pt x="137" y="271"/>
                    <a:pt x="137" y="271"/>
                  </a:cubicBezTo>
                  <a:cubicBezTo>
                    <a:pt x="138" y="271"/>
                    <a:pt x="139" y="271"/>
                    <a:pt x="139" y="271"/>
                  </a:cubicBezTo>
                  <a:cubicBezTo>
                    <a:pt x="139" y="270"/>
                    <a:pt x="139" y="270"/>
                    <a:pt x="139" y="269"/>
                  </a:cubicBezTo>
                  <a:cubicBezTo>
                    <a:pt x="139" y="269"/>
                    <a:pt x="139" y="268"/>
                    <a:pt x="139" y="268"/>
                  </a:cubicBezTo>
                  <a:cubicBezTo>
                    <a:pt x="139" y="268"/>
                    <a:pt x="138" y="268"/>
                    <a:pt x="137" y="268"/>
                  </a:cubicBezTo>
                  <a:cubicBezTo>
                    <a:pt x="137" y="267"/>
                    <a:pt x="137" y="267"/>
                    <a:pt x="137" y="266"/>
                  </a:cubicBezTo>
                  <a:cubicBezTo>
                    <a:pt x="138" y="266"/>
                    <a:pt x="139" y="266"/>
                    <a:pt x="139" y="266"/>
                  </a:cubicBezTo>
                  <a:cubicBezTo>
                    <a:pt x="139" y="265"/>
                    <a:pt x="139" y="265"/>
                    <a:pt x="139" y="264"/>
                  </a:cubicBezTo>
                  <a:cubicBezTo>
                    <a:pt x="139" y="264"/>
                    <a:pt x="139" y="263"/>
                    <a:pt x="139" y="263"/>
                  </a:cubicBezTo>
                  <a:cubicBezTo>
                    <a:pt x="140" y="263"/>
                    <a:pt x="140" y="263"/>
                    <a:pt x="141" y="263"/>
                  </a:cubicBezTo>
                  <a:cubicBezTo>
                    <a:pt x="141" y="262"/>
                    <a:pt x="141" y="262"/>
                    <a:pt x="141" y="261"/>
                  </a:cubicBezTo>
                  <a:cubicBezTo>
                    <a:pt x="141" y="261"/>
                    <a:pt x="142" y="261"/>
                    <a:pt x="142" y="261"/>
                  </a:cubicBezTo>
                  <a:cubicBezTo>
                    <a:pt x="142" y="261"/>
                    <a:pt x="142" y="260"/>
                    <a:pt x="142" y="260"/>
                  </a:cubicBezTo>
                  <a:cubicBezTo>
                    <a:pt x="143" y="260"/>
                    <a:pt x="143" y="260"/>
                    <a:pt x="144" y="260"/>
                  </a:cubicBezTo>
                  <a:cubicBezTo>
                    <a:pt x="144" y="259"/>
                    <a:pt x="144" y="258"/>
                    <a:pt x="144" y="258"/>
                  </a:cubicBezTo>
                  <a:cubicBezTo>
                    <a:pt x="144" y="258"/>
                    <a:pt x="145" y="258"/>
                    <a:pt x="145" y="258"/>
                  </a:cubicBezTo>
                  <a:cubicBezTo>
                    <a:pt x="145" y="257"/>
                    <a:pt x="145" y="257"/>
                    <a:pt x="145" y="256"/>
                  </a:cubicBezTo>
                  <a:cubicBezTo>
                    <a:pt x="145" y="256"/>
                    <a:pt x="145" y="255"/>
                    <a:pt x="145" y="255"/>
                  </a:cubicBezTo>
                  <a:cubicBezTo>
                    <a:pt x="146" y="255"/>
                    <a:pt x="146" y="255"/>
                    <a:pt x="147" y="255"/>
                  </a:cubicBezTo>
                  <a:cubicBezTo>
                    <a:pt x="147" y="254"/>
                    <a:pt x="147" y="254"/>
                    <a:pt x="147" y="253"/>
                  </a:cubicBezTo>
                  <a:cubicBezTo>
                    <a:pt x="147" y="253"/>
                    <a:pt x="148" y="253"/>
                    <a:pt x="148" y="253"/>
                  </a:cubicBezTo>
                  <a:cubicBezTo>
                    <a:pt x="149" y="253"/>
                    <a:pt x="149" y="253"/>
                    <a:pt x="150" y="253"/>
                  </a:cubicBezTo>
                  <a:cubicBezTo>
                    <a:pt x="150" y="253"/>
                    <a:pt x="150" y="252"/>
                    <a:pt x="150" y="251"/>
                  </a:cubicBezTo>
                  <a:cubicBezTo>
                    <a:pt x="150" y="251"/>
                    <a:pt x="151" y="251"/>
                    <a:pt x="151" y="251"/>
                  </a:cubicBezTo>
                  <a:cubicBezTo>
                    <a:pt x="151" y="251"/>
                    <a:pt x="151" y="250"/>
                    <a:pt x="151" y="250"/>
                  </a:cubicBezTo>
                  <a:cubicBezTo>
                    <a:pt x="152" y="250"/>
                    <a:pt x="153" y="250"/>
                    <a:pt x="153" y="250"/>
                  </a:cubicBezTo>
                  <a:cubicBezTo>
                    <a:pt x="153" y="249"/>
                    <a:pt x="153" y="249"/>
                    <a:pt x="153" y="248"/>
                  </a:cubicBezTo>
                  <a:cubicBezTo>
                    <a:pt x="154" y="248"/>
                    <a:pt x="154" y="248"/>
                    <a:pt x="155" y="248"/>
                  </a:cubicBezTo>
                  <a:cubicBezTo>
                    <a:pt x="155" y="248"/>
                    <a:pt x="155" y="247"/>
                    <a:pt x="155" y="247"/>
                  </a:cubicBezTo>
                  <a:cubicBezTo>
                    <a:pt x="155" y="247"/>
                    <a:pt x="156" y="247"/>
                    <a:pt x="156" y="247"/>
                  </a:cubicBezTo>
                  <a:cubicBezTo>
                    <a:pt x="156" y="246"/>
                    <a:pt x="156" y="246"/>
                    <a:pt x="156" y="245"/>
                  </a:cubicBezTo>
                  <a:cubicBezTo>
                    <a:pt x="157" y="245"/>
                    <a:pt x="157" y="245"/>
                    <a:pt x="158" y="245"/>
                  </a:cubicBezTo>
                  <a:cubicBezTo>
                    <a:pt x="158" y="245"/>
                    <a:pt x="158" y="244"/>
                    <a:pt x="158" y="243"/>
                  </a:cubicBezTo>
                  <a:cubicBezTo>
                    <a:pt x="158" y="243"/>
                    <a:pt x="158" y="242"/>
                    <a:pt x="158" y="242"/>
                  </a:cubicBezTo>
                  <a:cubicBezTo>
                    <a:pt x="158" y="242"/>
                    <a:pt x="159" y="242"/>
                    <a:pt x="159" y="242"/>
                  </a:cubicBezTo>
                  <a:cubicBezTo>
                    <a:pt x="159" y="241"/>
                    <a:pt x="159" y="241"/>
                    <a:pt x="159" y="240"/>
                  </a:cubicBezTo>
                  <a:cubicBezTo>
                    <a:pt x="160" y="240"/>
                    <a:pt x="160" y="240"/>
                    <a:pt x="161" y="240"/>
                  </a:cubicBezTo>
                  <a:cubicBezTo>
                    <a:pt x="161" y="240"/>
                    <a:pt x="161" y="239"/>
                    <a:pt x="161" y="239"/>
                  </a:cubicBezTo>
                  <a:cubicBezTo>
                    <a:pt x="161" y="238"/>
                    <a:pt x="161" y="237"/>
                    <a:pt x="161" y="237"/>
                  </a:cubicBezTo>
                  <a:cubicBezTo>
                    <a:pt x="161" y="237"/>
                    <a:pt x="162" y="237"/>
                    <a:pt x="163" y="237"/>
                  </a:cubicBezTo>
                  <a:cubicBezTo>
                    <a:pt x="163" y="236"/>
                    <a:pt x="163" y="236"/>
                    <a:pt x="163" y="235"/>
                  </a:cubicBezTo>
                  <a:cubicBezTo>
                    <a:pt x="163" y="235"/>
                    <a:pt x="163" y="234"/>
                    <a:pt x="163" y="234"/>
                  </a:cubicBezTo>
                  <a:cubicBezTo>
                    <a:pt x="163" y="233"/>
                    <a:pt x="163" y="233"/>
                    <a:pt x="163" y="232"/>
                  </a:cubicBezTo>
                  <a:cubicBezTo>
                    <a:pt x="163" y="232"/>
                    <a:pt x="164" y="232"/>
                    <a:pt x="164" y="232"/>
                  </a:cubicBezTo>
                  <a:cubicBezTo>
                    <a:pt x="164" y="232"/>
                    <a:pt x="164" y="231"/>
                    <a:pt x="164" y="231"/>
                  </a:cubicBezTo>
                  <a:cubicBezTo>
                    <a:pt x="164" y="230"/>
                    <a:pt x="164" y="229"/>
                    <a:pt x="164" y="229"/>
                  </a:cubicBezTo>
                  <a:cubicBezTo>
                    <a:pt x="164" y="228"/>
                    <a:pt x="164" y="228"/>
                    <a:pt x="164" y="227"/>
                  </a:cubicBezTo>
                  <a:cubicBezTo>
                    <a:pt x="165" y="227"/>
                    <a:pt x="165" y="227"/>
                    <a:pt x="166" y="227"/>
                  </a:cubicBezTo>
                  <a:cubicBezTo>
                    <a:pt x="166" y="227"/>
                    <a:pt x="166" y="226"/>
                    <a:pt x="166" y="226"/>
                  </a:cubicBezTo>
                  <a:cubicBezTo>
                    <a:pt x="166" y="225"/>
                    <a:pt x="166" y="225"/>
                    <a:pt x="166" y="224"/>
                  </a:cubicBezTo>
                  <a:cubicBezTo>
                    <a:pt x="165" y="224"/>
                    <a:pt x="165" y="224"/>
                    <a:pt x="164" y="224"/>
                  </a:cubicBezTo>
                  <a:cubicBezTo>
                    <a:pt x="164" y="224"/>
                    <a:pt x="164" y="223"/>
                    <a:pt x="164" y="222"/>
                  </a:cubicBezTo>
                  <a:cubicBezTo>
                    <a:pt x="164" y="222"/>
                    <a:pt x="163" y="222"/>
                    <a:pt x="163" y="222"/>
                  </a:cubicBezTo>
                  <a:cubicBezTo>
                    <a:pt x="163" y="223"/>
                    <a:pt x="163" y="224"/>
                    <a:pt x="163" y="224"/>
                  </a:cubicBezTo>
                  <a:cubicBezTo>
                    <a:pt x="162" y="224"/>
                    <a:pt x="161" y="224"/>
                    <a:pt x="161" y="224"/>
                  </a:cubicBezTo>
                  <a:cubicBezTo>
                    <a:pt x="160" y="224"/>
                    <a:pt x="160" y="224"/>
                    <a:pt x="159" y="224"/>
                  </a:cubicBezTo>
                  <a:cubicBezTo>
                    <a:pt x="159" y="224"/>
                    <a:pt x="158" y="224"/>
                    <a:pt x="158" y="224"/>
                  </a:cubicBezTo>
                  <a:cubicBezTo>
                    <a:pt x="158" y="225"/>
                    <a:pt x="158" y="225"/>
                    <a:pt x="158" y="226"/>
                  </a:cubicBezTo>
                  <a:cubicBezTo>
                    <a:pt x="157" y="226"/>
                    <a:pt x="157" y="226"/>
                    <a:pt x="156" y="226"/>
                  </a:cubicBezTo>
                  <a:cubicBezTo>
                    <a:pt x="156" y="226"/>
                    <a:pt x="155" y="226"/>
                    <a:pt x="155" y="226"/>
                  </a:cubicBezTo>
                  <a:cubicBezTo>
                    <a:pt x="154" y="226"/>
                    <a:pt x="154" y="226"/>
                    <a:pt x="153" y="226"/>
                  </a:cubicBezTo>
                  <a:cubicBezTo>
                    <a:pt x="153" y="226"/>
                    <a:pt x="152" y="226"/>
                    <a:pt x="151" y="226"/>
                  </a:cubicBezTo>
                  <a:cubicBezTo>
                    <a:pt x="151" y="226"/>
                    <a:pt x="151" y="227"/>
                    <a:pt x="151" y="227"/>
                  </a:cubicBezTo>
                  <a:cubicBezTo>
                    <a:pt x="151" y="227"/>
                    <a:pt x="150" y="227"/>
                    <a:pt x="150" y="227"/>
                  </a:cubicBezTo>
                  <a:cubicBezTo>
                    <a:pt x="149" y="227"/>
                    <a:pt x="149" y="227"/>
                    <a:pt x="148" y="227"/>
                  </a:cubicBezTo>
                  <a:cubicBezTo>
                    <a:pt x="148" y="227"/>
                    <a:pt x="147" y="227"/>
                    <a:pt x="147" y="227"/>
                  </a:cubicBezTo>
                  <a:cubicBezTo>
                    <a:pt x="147" y="227"/>
                    <a:pt x="147" y="226"/>
                    <a:pt x="147" y="226"/>
                  </a:cubicBezTo>
                  <a:cubicBezTo>
                    <a:pt x="146" y="226"/>
                    <a:pt x="146" y="226"/>
                    <a:pt x="145" y="226"/>
                  </a:cubicBezTo>
                  <a:cubicBezTo>
                    <a:pt x="145" y="225"/>
                    <a:pt x="145" y="225"/>
                    <a:pt x="145" y="224"/>
                  </a:cubicBezTo>
                  <a:cubicBezTo>
                    <a:pt x="146" y="224"/>
                    <a:pt x="146" y="224"/>
                    <a:pt x="147" y="224"/>
                  </a:cubicBezTo>
                  <a:cubicBezTo>
                    <a:pt x="147" y="224"/>
                    <a:pt x="147" y="223"/>
                    <a:pt x="147" y="222"/>
                  </a:cubicBezTo>
                  <a:cubicBezTo>
                    <a:pt x="147" y="222"/>
                    <a:pt x="148" y="222"/>
                    <a:pt x="148" y="222"/>
                  </a:cubicBezTo>
                  <a:cubicBezTo>
                    <a:pt x="149" y="222"/>
                    <a:pt x="149" y="222"/>
                    <a:pt x="150" y="222"/>
                  </a:cubicBezTo>
                  <a:cubicBezTo>
                    <a:pt x="150" y="222"/>
                    <a:pt x="151" y="222"/>
                    <a:pt x="151" y="222"/>
                  </a:cubicBezTo>
                  <a:cubicBezTo>
                    <a:pt x="151" y="222"/>
                    <a:pt x="151" y="221"/>
                    <a:pt x="151" y="221"/>
                  </a:cubicBezTo>
                  <a:cubicBezTo>
                    <a:pt x="152" y="221"/>
                    <a:pt x="153" y="221"/>
                    <a:pt x="153" y="221"/>
                  </a:cubicBezTo>
                  <a:cubicBezTo>
                    <a:pt x="154" y="221"/>
                    <a:pt x="154" y="221"/>
                    <a:pt x="155" y="221"/>
                  </a:cubicBezTo>
                  <a:cubicBezTo>
                    <a:pt x="155" y="220"/>
                    <a:pt x="155" y="220"/>
                    <a:pt x="155" y="219"/>
                  </a:cubicBezTo>
                  <a:cubicBezTo>
                    <a:pt x="155" y="219"/>
                    <a:pt x="156" y="219"/>
                    <a:pt x="156" y="219"/>
                  </a:cubicBezTo>
                  <a:cubicBezTo>
                    <a:pt x="157" y="219"/>
                    <a:pt x="157" y="219"/>
                    <a:pt x="158" y="219"/>
                  </a:cubicBezTo>
                  <a:cubicBezTo>
                    <a:pt x="158" y="219"/>
                    <a:pt x="159" y="219"/>
                    <a:pt x="159" y="219"/>
                  </a:cubicBezTo>
                  <a:cubicBezTo>
                    <a:pt x="159" y="219"/>
                    <a:pt x="159" y="218"/>
                    <a:pt x="159" y="218"/>
                  </a:cubicBezTo>
                  <a:cubicBezTo>
                    <a:pt x="160" y="218"/>
                    <a:pt x="160" y="218"/>
                    <a:pt x="161" y="218"/>
                  </a:cubicBezTo>
                  <a:cubicBezTo>
                    <a:pt x="161" y="217"/>
                    <a:pt x="161" y="217"/>
                    <a:pt x="161" y="216"/>
                  </a:cubicBezTo>
                  <a:cubicBezTo>
                    <a:pt x="161" y="216"/>
                    <a:pt x="162" y="216"/>
                    <a:pt x="163" y="216"/>
                  </a:cubicBezTo>
                  <a:cubicBezTo>
                    <a:pt x="163" y="216"/>
                    <a:pt x="164" y="216"/>
                    <a:pt x="164" y="216"/>
                  </a:cubicBezTo>
                  <a:cubicBezTo>
                    <a:pt x="165" y="216"/>
                    <a:pt x="165" y="216"/>
                    <a:pt x="166" y="216"/>
                  </a:cubicBezTo>
                  <a:cubicBezTo>
                    <a:pt x="166" y="216"/>
                    <a:pt x="166" y="215"/>
                    <a:pt x="166" y="214"/>
                  </a:cubicBezTo>
                  <a:cubicBezTo>
                    <a:pt x="166" y="214"/>
                    <a:pt x="167" y="214"/>
                    <a:pt x="167" y="214"/>
                  </a:cubicBezTo>
                  <a:cubicBezTo>
                    <a:pt x="167" y="214"/>
                    <a:pt x="167" y="213"/>
                    <a:pt x="167" y="213"/>
                  </a:cubicBezTo>
                  <a:cubicBezTo>
                    <a:pt x="168" y="213"/>
                    <a:pt x="168" y="213"/>
                    <a:pt x="169" y="213"/>
                  </a:cubicBezTo>
                  <a:cubicBezTo>
                    <a:pt x="169" y="212"/>
                    <a:pt x="169" y="212"/>
                    <a:pt x="169" y="211"/>
                  </a:cubicBezTo>
                  <a:cubicBezTo>
                    <a:pt x="169" y="211"/>
                    <a:pt x="170" y="211"/>
                    <a:pt x="170" y="211"/>
                  </a:cubicBezTo>
                  <a:cubicBezTo>
                    <a:pt x="171" y="211"/>
                    <a:pt x="171" y="211"/>
                    <a:pt x="172" y="211"/>
                  </a:cubicBezTo>
                  <a:cubicBezTo>
                    <a:pt x="172" y="211"/>
                    <a:pt x="173" y="211"/>
                    <a:pt x="173" y="211"/>
                  </a:cubicBezTo>
                  <a:cubicBezTo>
                    <a:pt x="173" y="211"/>
                    <a:pt x="173" y="210"/>
                    <a:pt x="173" y="210"/>
                  </a:cubicBezTo>
                  <a:cubicBezTo>
                    <a:pt x="174" y="210"/>
                    <a:pt x="174" y="210"/>
                    <a:pt x="175" y="210"/>
                  </a:cubicBezTo>
                  <a:cubicBezTo>
                    <a:pt x="175" y="209"/>
                    <a:pt x="175" y="208"/>
                    <a:pt x="175" y="208"/>
                  </a:cubicBezTo>
                  <a:cubicBezTo>
                    <a:pt x="176" y="208"/>
                    <a:pt x="176" y="208"/>
                    <a:pt x="177" y="208"/>
                  </a:cubicBezTo>
                  <a:cubicBezTo>
                    <a:pt x="177" y="207"/>
                    <a:pt x="177" y="207"/>
                    <a:pt x="177" y="206"/>
                  </a:cubicBezTo>
                  <a:cubicBezTo>
                    <a:pt x="177" y="206"/>
                    <a:pt x="178" y="206"/>
                    <a:pt x="178" y="206"/>
                  </a:cubicBezTo>
                  <a:cubicBezTo>
                    <a:pt x="178" y="206"/>
                    <a:pt x="178" y="205"/>
                    <a:pt x="178" y="205"/>
                  </a:cubicBezTo>
                  <a:cubicBezTo>
                    <a:pt x="179" y="205"/>
                    <a:pt x="179" y="205"/>
                    <a:pt x="180" y="205"/>
                  </a:cubicBezTo>
                  <a:cubicBezTo>
                    <a:pt x="180" y="204"/>
                    <a:pt x="180" y="204"/>
                    <a:pt x="180" y="203"/>
                  </a:cubicBezTo>
                  <a:cubicBezTo>
                    <a:pt x="180" y="203"/>
                    <a:pt x="180" y="202"/>
                    <a:pt x="180" y="202"/>
                  </a:cubicBezTo>
                  <a:cubicBezTo>
                    <a:pt x="180" y="202"/>
                    <a:pt x="181" y="202"/>
                    <a:pt x="181" y="202"/>
                  </a:cubicBezTo>
                  <a:cubicBezTo>
                    <a:pt x="181" y="201"/>
                    <a:pt x="181" y="200"/>
                    <a:pt x="181" y="200"/>
                  </a:cubicBezTo>
                  <a:cubicBezTo>
                    <a:pt x="181" y="199"/>
                    <a:pt x="181" y="199"/>
                    <a:pt x="181" y="198"/>
                  </a:cubicBezTo>
                  <a:cubicBezTo>
                    <a:pt x="182" y="198"/>
                    <a:pt x="182" y="198"/>
                    <a:pt x="183" y="198"/>
                  </a:cubicBezTo>
                  <a:cubicBezTo>
                    <a:pt x="183" y="198"/>
                    <a:pt x="183" y="197"/>
                    <a:pt x="183" y="197"/>
                  </a:cubicBezTo>
                  <a:cubicBezTo>
                    <a:pt x="183" y="196"/>
                    <a:pt x="183" y="196"/>
                    <a:pt x="183" y="195"/>
                  </a:cubicBezTo>
                  <a:cubicBezTo>
                    <a:pt x="183" y="194"/>
                    <a:pt x="183" y="194"/>
                    <a:pt x="183" y="193"/>
                  </a:cubicBezTo>
                  <a:cubicBezTo>
                    <a:pt x="182" y="193"/>
                    <a:pt x="182" y="193"/>
                    <a:pt x="181" y="193"/>
                  </a:cubicBezTo>
                  <a:cubicBezTo>
                    <a:pt x="181" y="193"/>
                    <a:pt x="181" y="192"/>
                    <a:pt x="181" y="192"/>
                  </a:cubicBezTo>
                  <a:cubicBezTo>
                    <a:pt x="181" y="192"/>
                    <a:pt x="180" y="192"/>
                    <a:pt x="180" y="192"/>
                  </a:cubicBezTo>
                  <a:cubicBezTo>
                    <a:pt x="180" y="191"/>
                    <a:pt x="180" y="191"/>
                    <a:pt x="180" y="190"/>
                  </a:cubicBezTo>
                  <a:cubicBezTo>
                    <a:pt x="179" y="190"/>
                    <a:pt x="179" y="190"/>
                    <a:pt x="178" y="190"/>
                  </a:cubicBezTo>
                  <a:cubicBezTo>
                    <a:pt x="178" y="190"/>
                    <a:pt x="177" y="190"/>
                    <a:pt x="177" y="190"/>
                  </a:cubicBezTo>
                  <a:cubicBezTo>
                    <a:pt x="176" y="190"/>
                    <a:pt x="176" y="190"/>
                    <a:pt x="175" y="190"/>
                  </a:cubicBezTo>
                  <a:cubicBezTo>
                    <a:pt x="175" y="190"/>
                    <a:pt x="175" y="189"/>
                    <a:pt x="175" y="189"/>
                  </a:cubicBezTo>
                  <a:cubicBezTo>
                    <a:pt x="175" y="188"/>
                    <a:pt x="175" y="188"/>
                    <a:pt x="175" y="187"/>
                  </a:cubicBezTo>
                  <a:cubicBezTo>
                    <a:pt x="175" y="186"/>
                    <a:pt x="175" y="186"/>
                    <a:pt x="175" y="185"/>
                  </a:cubicBezTo>
                  <a:cubicBezTo>
                    <a:pt x="176" y="185"/>
                    <a:pt x="176" y="185"/>
                    <a:pt x="177" y="185"/>
                  </a:cubicBezTo>
                  <a:cubicBezTo>
                    <a:pt x="177" y="186"/>
                    <a:pt x="177" y="186"/>
                    <a:pt x="177" y="187"/>
                  </a:cubicBezTo>
                  <a:cubicBezTo>
                    <a:pt x="177" y="187"/>
                    <a:pt x="178" y="187"/>
                    <a:pt x="178" y="187"/>
                  </a:cubicBezTo>
                  <a:cubicBezTo>
                    <a:pt x="179" y="187"/>
                    <a:pt x="179" y="187"/>
                    <a:pt x="180" y="187"/>
                  </a:cubicBezTo>
                  <a:cubicBezTo>
                    <a:pt x="180" y="187"/>
                    <a:pt x="181" y="187"/>
                    <a:pt x="181" y="187"/>
                  </a:cubicBezTo>
                  <a:cubicBezTo>
                    <a:pt x="182" y="187"/>
                    <a:pt x="182" y="187"/>
                    <a:pt x="183" y="187"/>
                  </a:cubicBezTo>
                  <a:cubicBezTo>
                    <a:pt x="183" y="187"/>
                    <a:pt x="184" y="187"/>
                    <a:pt x="184" y="187"/>
                  </a:cubicBezTo>
                  <a:cubicBezTo>
                    <a:pt x="185" y="187"/>
                    <a:pt x="185" y="187"/>
                    <a:pt x="186" y="187"/>
                  </a:cubicBezTo>
                  <a:cubicBezTo>
                    <a:pt x="187" y="187"/>
                    <a:pt x="187" y="187"/>
                    <a:pt x="188" y="187"/>
                  </a:cubicBezTo>
                  <a:cubicBezTo>
                    <a:pt x="188" y="187"/>
                    <a:pt x="189" y="187"/>
                    <a:pt x="189" y="187"/>
                  </a:cubicBezTo>
                  <a:cubicBezTo>
                    <a:pt x="190" y="187"/>
                    <a:pt x="190" y="187"/>
                    <a:pt x="191" y="187"/>
                  </a:cubicBezTo>
                  <a:cubicBezTo>
                    <a:pt x="191" y="187"/>
                    <a:pt x="192" y="187"/>
                    <a:pt x="192" y="187"/>
                  </a:cubicBezTo>
                  <a:cubicBezTo>
                    <a:pt x="193" y="187"/>
                    <a:pt x="193" y="187"/>
                    <a:pt x="194" y="187"/>
                  </a:cubicBezTo>
                  <a:cubicBezTo>
                    <a:pt x="194" y="186"/>
                    <a:pt x="194" y="186"/>
                    <a:pt x="194" y="185"/>
                  </a:cubicBezTo>
                  <a:cubicBezTo>
                    <a:pt x="194" y="185"/>
                    <a:pt x="195" y="185"/>
                    <a:pt x="195" y="185"/>
                  </a:cubicBezTo>
                  <a:cubicBezTo>
                    <a:pt x="195" y="186"/>
                    <a:pt x="195" y="186"/>
                    <a:pt x="195" y="187"/>
                  </a:cubicBezTo>
                  <a:cubicBezTo>
                    <a:pt x="196" y="187"/>
                    <a:pt x="196" y="187"/>
                    <a:pt x="197" y="187"/>
                  </a:cubicBezTo>
                  <a:cubicBezTo>
                    <a:pt x="197" y="188"/>
                    <a:pt x="197" y="188"/>
                    <a:pt x="197" y="189"/>
                  </a:cubicBezTo>
                  <a:cubicBezTo>
                    <a:pt x="197" y="189"/>
                    <a:pt x="198" y="189"/>
                    <a:pt x="198" y="189"/>
                  </a:cubicBezTo>
                  <a:cubicBezTo>
                    <a:pt x="199" y="189"/>
                    <a:pt x="200" y="189"/>
                    <a:pt x="200" y="189"/>
                  </a:cubicBezTo>
                  <a:cubicBezTo>
                    <a:pt x="200" y="189"/>
                    <a:pt x="200" y="190"/>
                    <a:pt x="200" y="190"/>
                  </a:cubicBezTo>
                  <a:cubicBezTo>
                    <a:pt x="201" y="190"/>
                    <a:pt x="201" y="190"/>
                    <a:pt x="202" y="190"/>
                  </a:cubicBezTo>
                  <a:cubicBezTo>
                    <a:pt x="202" y="191"/>
                    <a:pt x="202" y="191"/>
                    <a:pt x="202" y="192"/>
                  </a:cubicBezTo>
                  <a:cubicBezTo>
                    <a:pt x="202" y="192"/>
                    <a:pt x="203" y="192"/>
                    <a:pt x="203" y="192"/>
                  </a:cubicBezTo>
                  <a:cubicBezTo>
                    <a:pt x="204" y="192"/>
                    <a:pt x="204" y="192"/>
                    <a:pt x="205" y="192"/>
                  </a:cubicBezTo>
                  <a:cubicBezTo>
                    <a:pt x="205" y="192"/>
                    <a:pt x="205" y="193"/>
                    <a:pt x="205" y="193"/>
                  </a:cubicBezTo>
                  <a:cubicBezTo>
                    <a:pt x="205" y="194"/>
                    <a:pt x="205" y="194"/>
                    <a:pt x="205" y="195"/>
                  </a:cubicBezTo>
                  <a:cubicBezTo>
                    <a:pt x="205" y="196"/>
                    <a:pt x="205" y="196"/>
                    <a:pt x="205" y="197"/>
                  </a:cubicBezTo>
                  <a:cubicBezTo>
                    <a:pt x="205" y="197"/>
                    <a:pt x="206" y="197"/>
                    <a:pt x="206" y="197"/>
                  </a:cubicBezTo>
                  <a:cubicBezTo>
                    <a:pt x="206" y="197"/>
                    <a:pt x="206" y="198"/>
                    <a:pt x="206" y="198"/>
                  </a:cubicBezTo>
                  <a:cubicBezTo>
                    <a:pt x="207" y="198"/>
                    <a:pt x="207" y="198"/>
                    <a:pt x="208" y="198"/>
                  </a:cubicBezTo>
                  <a:cubicBezTo>
                    <a:pt x="208" y="198"/>
                    <a:pt x="209" y="198"/>
                    <a:pt x="209" y="198"/>
                  </a:cubicBezTo>
                  <a:cubicBezTo>
                    <a:pt x="210" y="198"/>
                    <a:pt x="211" y="198"/>
                    <a:pt x="211" y="198"/>
                  </a:cubicBezTo>
                  <a:cubicBezTo>
                    <a:pt x="211" y="198"/>
                    <a:pt x="212" y="198"/>
                    <a:pt x="213" y="198"/>
                  </a:cubicBezTo>
                  <a:cubicBezTo>
                    <a:pt x="213" y="198"/>
                    <a:pt x="214" y="198"/>
                    <a:pt x="214" y="198"/>
                  </a:cubicBezTo>
                  <a:cubicBezTo>
                    <a:pt x="214" y="199"/>
                    <a:pt x="214" y="199"/>
                    <a:pt x="214" y="200"/>
                  </a:cubicBezTo>
                  <a:cubicBezTo>
                    <a:pt x="214" y="200"/>
                    <a:pt x="213" y="200"/>
                    <a:pt x="213" y="200"/>
                  </a:cubicBezTo>
                  <a:cubicBezTo>
                    <a:pt x="213" y="200"/>
                    <a:pt x="213" y="201"/>
                    <a:pt x="213" y="202"/>
                  </a:cubicBezTo>
                  <a:cubicBezTo>
                    <a:pt x="213" y="202"/>
                    <a:pt x="213" y="203"/>
                    <a:pt x="213" y="203"/>
                  </a:cubicBezTo>
                  <a:cubicBezTo>
                    <a:pt x="213" y="203"/>
                    <a:pt x="214" y="203"/>
                    <a:pt x="214" y="203"/>
                  </a:cubicBezTo>
                  <a:cubicBezTo>
                    <a:pt x="214" y="204"/>
                    <a:pt x="214" y="204"/>
                    <a:pt x="214" y="205"/>
                  </a:cubicBezTo>
                  <a:cubicBezTo>
                    <a:pt x="214" y="205"/>
                    <a:pt x="214" y="206"/>
                    <a:pt x="214" y="206"/>
                  </a:cubicBezTo>
                  <a:cubicBezTo>
                    <a:pt x="215" y="206"/>
                    <a:pt x="215" y="206"/>
                    <a:pt x="216" y="206"/>
                  </a:cubicBezTo>
                  <a:cubicBezTo>
                    <a:pt x="216" y="207"/>
                    <a:pt x="216" y="207"/>
                    <a:pt x="216" y="208"/>
                  </a:cubicBezTo>
                  <a:cubicBezTo>
                    <a:pt x="216" y="208"/>
                    <a:pt x="216" y="209"/>
                    <a:pt x="216" y="210"/>
                  </a:cubicBezTo>
                  <a:cubicBezTo>
                    <a:pt x="216" y="210"/>
                    <a:pt x="216" y="211"/>
                    <a:pt x="216" y="211"/>
                  </a:cubicBezTo>
                  <a:cubicBezTo>
                    <a:pt x="216" y="211"/>
                    <a:pt x="217" y="211"/>
                    <a:pt x="217" y="211"/>
                  </a:cubicBezTo>
                  <a:cubicBezTo>
                    <a:pt x="217" y="212"/>
                    <a:pt x="217" y="212"/>
                    <a:pt x="217" y="213"/>
                  </a:cubicBezTo>
                  <a:cubicBezTo>
                    <a:pt x="217" y="213"/>
                    <a:pt x="217" y="214"/>
                    <a:pt x="217" y="214"/>
                  </a:cubicBezTo>
                  <a:cubicBezTo>
                    <a:pt x="218" y="214"/>
                    <a:pt x="218" y="214"/>
                    <a:pt x="219" y="214"/>
                  </a:cubicBezTo>
                  <a:cubicBezTo>
                    <a:pt x="219" y="215"/>
                    <a:pt x="219" y="216"/>
                    <a:pt x="219" y="216"/>
                  </a:cubicBezTo>
                  <a:cubicBezTo>
                    <a:pt x="219" y="216"/>
                    <a:pt x="220" y="216"/>
                    <a:pt x="220" y="216"/>
                  </a:cubicBezTo>
                  <a:cubicBezTo>
                    <a:pt x="220" y="217"/>
                    <a:pt x="220" y="217"/>
                    <a:pt x="220" y="218"/>
                  </a:cubicBezTo>
                  <a:cubicBezTo>
                    <a:pt x="220" y="218"/>
                    <a:pt x="220" y="219"/>
                    <a:pt x="220" y="219"/>
                  </a:cubicBezTo>
                  <a:cubicBezTo>
                    <a:pt x="220" y="220"/>
                    <a:pt x="220" y="220"/>
                    <a:pt x="220" y="221"/>
                  </a:cubicBezTo>
                  <a:cubicBezTo>
                    <a:pt x="221" y="221"/>
                    <a:pt x="221" y="221"/>
                    <a:pt x="222" y="221"/>
                  </a:cubicBezTo>
                  <a:cubicBezTo>
                    <a:pt x="222" y="221"/>
                    <a:pt x="222" y="222"/>
                    <a:pt x="222" y="222"/>
                  </a:cubicBezTo>
                  <a:cubicBezTo>
                    <a:pt x="222" y="223"/>
                    <a:pt x="222" y="224"/>
                    <a:pt x="222" y="224"/>
                  </a:cubicBezTo>
                  <a:cubicBezTo>
                    <a:pt x="222" y="224"/>
                    <a:pt x="223" y="224"/>
                    <a:pt x="224" y="224"/>
                  </a:cubicBezTo>
                  <a:cubicBezTo>
                    <a:pt x="224" y="225"/>
                    <a:pt x="224" y="225"/>
                    <a:pt x="224" y="226"/>
                  </a:cubicBezTo>
                  <a:cubicBezTo>
                    <a:pt x="224" y="226"/>
                    <a:pt x="224" y="227"/>
                    <a:pt x="224" y="227"/>
                  </a:cubicBezTo>
                  <a:cubicBezTo>
                    <a:pt x="224" y="227"/>
                    <a:pt x="225" y="227"/>
                    <a:pt x="225" y="227"/>
                  </a:cubicBezTo>
                  <a:cubicBezTo>
                    <a:pt x="225" y="228"/>
                    <a:pt x="225" y="228"/>
                    <a:pt x="225" y="229"/>
                  </a:cubicBezTo>
                  <a:cubicBezTo>
                    <a:pt x="225" y="229"/>
                    <a:pt x="225" y="230"/>
                    <a:pt x="225" y="231"/>
                  </a:cubicBezTo>
                  <a:cubicBezTo>
                    <a:pt x="226" y="231"/>
                    <a:pt x="226" y="231"/>
                    <a:pt x="227" y="231"/>
                  </a:cubicBezTo>
                  <a:cubicBezTo>
                    <a:pt x="227" y="231"/>
                    <a:pt x="227" y="232"/>
                    <a:pt x="227" y="232"/>
                  </a:cubicBezTo>
                  <a:cubicBezTo>
                    <a:pt x="227" y="233"/>
                    <a:pt x="227" y="233"/>
                    <a:pt x="227" y="234"/>
                  </a:cubicBezTo>
                  <a:cubicBezTo>
                    <a:pt x="227" y="234"/>
                    <a:pt x="228" y="234"/>
                    <a:pt x="228" y="234"/>
                  </a:cubicBezTo>
                  <a:cubicBezTo>
                    <a:pt x="229" y="234"/>
                    <a:pt x="229" y="234"/>
                    <a:pt x="230" y="234"/>
                  </a:cubicBezTo>
                  <a:cubicBezTo>
                    <a:pt x="230" y="233"/>
                    <a:pt x="230" y="233"/>
                    <a:pt x="230" y="232"/>
                  </a:cubicBezTo>
                  <a:cubicBezTo>
                    <a:pt x="230" y="232"/>
                    <a:pt x="230" y="231"/>
                    <a:pt x="230" y="231"/>
                  </a:cubicBezTo>
                  <a:cubicBezTo>
                    <a:pt x="230" y="231"/>
                    <a:pt x="231" y="231"/>
                    <a:pt x="231" y="231"/>
                  </a:cubicBezTo>
                  <a:cubicBezTo>
                    <a:pt x="231" y="230"/>
                    <a:pt x="231" y="229"/>
                    <a:pt x="231" y="229"/>
                  </a:cubicBezTo>
                  <a:cubicBezTo>
                    <a:pt x="232" y="229"/>
                    <a:pt x="232" y="229"/>
                    <a:pt x="233" y="229"/>
                  </a:cubicBezTo>
                  <a:cubicBezTo>
                    <a:pt x="233" y="229"/>
                    <a:pt x="233" y="230"/>
                    <a:pt x="233" y="231"/>
                  </a:cubicBezTo>
                  <a:cubicBezTo>
                    <a:pt x="233" y="231"/>
                    <a:pt x="233" y="232"/>
                    <a:pt x="233" y="232"/>
                  </a:cubicBezTo>
                  <a:cubicBezTo>
                    <a:pt x="233" y="233"/>
                    <a:pt x="233" y="233"/>
                    <a:pt x="233" y="234"/>
                  </a:cubicBezTo>
                  <a:cubicBezTo>
                    <a:pt x="233" y="234"/>
                    <a:pt x="233" y="235"/>
                    <a:pt x="233" y="235"/>
                  </a:cubicBezTo>
                  <a:cubicBezTo>
                    <a:pt x="233" y="236"/>
                    <a:pt x="233" y="236"/>
                    <a:pt x="233" y="237"/>
                  </a:cubicBezTo>
                  <a:cubicBezTo>
                    <a:pt x="233" y="237"/>
                    <a:pt x="234" y="237"/>
                    <a:pt x="234" y="237"/>
                  </a:cubicBezTo>
                  <a:cubicBezTo>
                    <a:pt x="234" y="237"/>
                    <a:pt x="234" y="238"/>
                    <a:pt x="234" y="239"/>
                  </a:cubicBezTo>
                  <a:cubicBezTo>
                    <a:pt x="235" y="239"/>
                    <a:pt x="235" y="239"/>
                    <a:pt x="236" y="239"/>
                  </a:cubicBezTo>
                  <a:cubicBezTo>
                    <a:pt x="237" y="239"/>
                    <a:pt x="237" y="239"/>
                    <a:pt x="238" y="239"/>
                  </a:cubicBezTo>
                  <a:cubicBezTo>
                    <a:pt x="238" y="238"/>
                    <a:pt x="238" y="237"/>
                    <a:pt x="238" y="237"/>
                  </a:cubicBezTo>
                  <a:cubicBezTo>
                    <a:pt x="238" y="237"/>
                    <a:pt x="239" y="237"/>
                    <a:pt x="239" y="237"/>
                  </a:cubicBezTo>
                  <a:cubicBezTo>
                    <a:pt x="239" y="236"/>
                    <a:pt x="239" y="236"/>
                    <a:pt x="239" y="235"/>
                  </a:cubicBezTo>
                  <a:cubicBezTo>
                    <a:pt x="239" y="235"/>
                    <a:pt x="239" y="234"/>
                    <a:pt x="239" y="234"/>
                  </a:cubicBezTo>
                  <a:cubicBezTo>
                    <a:pt x="239" y="233"/>
                    <a:pt x="239" y="233"/>
                    <a:pt x="239" y="232"/>
                  </a:cubicBezTo>
                  <a:cubicBezTo>
                    <a:pt x="239" y="232"/>
                    <a:pt x="239" y="231"/>
                    <a:pt x="239" y="231"/>
                  </a:cubicBezTo>
                  <a:cubicBezTo>
                    <a:pt x="239" y="231"/>
                    <a:pt x="238" y="231"/>
                    <a:pt x="238" y="231"/>
                  </a:cubicBezTo>
                  <a:cubicBezTo>
                    <a:pt x="238" y="230"/>
                    <a:pt x="238" y="229"/>
                    <a:pt x="238" y="229"/>
                  </a:cubicBezTo>
                  <a:cubicBezTo>
                    <a:pt x="237" y="229"/>
                    <a:pt x="237" y="229"/>
                    <a:pt x="236" y="229"/>
                  </a:cubicBezTo>
                  <a:cubicBezTo>
                    <a:pt x="236" y="228"/>
                    <a:pt x="236" y="228"/>
                    <a:pt x="236" y="227"/>
                  </a:cubicBezTo>
                  <a:cubicBezTo>
                    <a:pt x="235" y="227"/>
                    <a:pt x="235" y="227"/>
                    <a:pt x="234" y="227"/>
                  </a:cubicBezTo>
                  <a:cubicBezTo>
                    <a:pt x="234" y="227"/>
                    <a:pt x="234" y="226"/>
                    <a:pt x="234" y="226"/>
                  </a:cubicBezTo>
                  <a:cubicBezTo>
                    <a:pt x="234" y="225"/>
                    <a:pt x="234" y="225"/>
                    <a:pt x="234" y="224"/>
                  </a:cubicBezTo>
                  <a:cubicBezTo>
                    <a:pt x="234" y="224"/>
                    <a:pt x="234" y="223"/>
                    <a:pt x="234" y="222"/>
                  </a:cubicBezTo>
                  <a:cubicBezTo>
                    <a:pt x="234" y="222"/>
                    <a:pt x="234" y="221"/>
                    <a:pt x="234" y="221"/>
                  </a:cubicBezTo>
                  <a:cubicBezTo>
                    <a:pt x="234" y="220"/>
                    <a:pt x="234" y="220"/>
                    <a:pt x="234" y="219"/>
                  </a:cubicBezTo>
                  <a:cubicBezTo>
                    <a:pt x="234" y="219"/>
                    <a:pt x="234" y="218"/>
                    <a:pt x="234" y="218"/>
                  </a:cubicBezTo>
                  <a:cubicBezTo>
                    <a:pt x="234" y="217"/>
                    <a:pt x="234" y="217"/>
                    <a:pt x="234" y="216"/>
                  </a:cubicBezTo>
                  <a:cubicBezTo>
                    <a:pt x="234" y="216"/>
                    <a:pt x="234" y="215"/>
                    <a:pt x="234" y="214"/>
                  </a:cubicBezTo>
                  <a:cubicBezTo>
                    <a:pt x="234" y="214"/>
                    <a:pt x="234" y="213"/>
                    <a:pt x="234" y="213"/>
                  </a:cubicBezTo>
                  <a:cubicBezTo>
                    <a:pt x="234" y="212"/>
                    <a:pt x="234" y="212"/>
                    <a:pt x="234" y="211"/>
                  </a:cubicBezTo>
                  <a:cubicBezTo>
                    <a:pt x="235" y="211"/>
                    <a:pt x="235" y="211"/>
                    <a:pt x="236" y="211"/>
                  </a:cubicBezTo>
                  <a:cubicBezTo>
                    <a:pt x="236" y="211"/>
                    <a:pt x="236" y="210"/>
                    <a:pt x="236" y="210"/>
                  </a:cubicBezTo>
                  <a:cubicBezTo>
                    <a:pt x="237" y="210"/>
                    <a:pt x="237" y="210"/>
                    <a:pt x="238" y="210"/>
                  </a:cubicBezTo>
                  <a:cubicBezTo>
                    <a:pt x="238" y="209"/>
                    <a:pt x="238" y="208"/>
                    <a:pt x="238" y="208"/>
                  </a:cubicBezTo>
                  <a:cubicBezTo>
                    <a:pt x="238" y="208"/>
                    <a:pt x="239" y="208"/>
                    <a:pt x="239" y="208"/>
                  </a:cubicBezTo>
                  <a:cubicBezTo>
                    <a:pt x="239" y="207"/>
                    <a:pt x="239" y="207"/>
                    <a:pt x="239" y="206"/>
                  </a:cubicBezTo>
                  <a:cubicBezTo>
                    <a:pt x="240" y="206"/>
                    <a:pt x="240" y="206"/>
                    <a:pt x="241" y="206"/>
                  </a:cubicBezTo>
                  <a:cubicBezTo>
                    <a:pt x="241" y="206"/>
                    <a:pt x="241" y="205"/>
                    <a:pt x="241" y="205"/>
                  </a:cubicBezTo>
                  <a:cubicBezTo>
                    <a:pt x="241" y="204"/>
                    <a:pt x="241" y="204"/>
                    <a:pt x="241" y="203"/>
                  </a:cubicBezTo>
                  <a:cubicBezTo>
                    <a:pt x="241" y="203"/>
                    <a:pt x="242" y="203"/>
                    <a:pt x="242" y="203"/>
                  </a:cubicBezTo>
                  <a:cubicBezTo>
                    <a:pt x="242" y="203"/>
                    <a:pt x="242" y="202"/>
                    <a:pt x="242" y="202"/>
                  </a:cubicBezTo>
                  <a:cubicBezTo>
                    <a:pt x="243" y="202"/>
                    <a:pt x="243" y="202"/>
                    <a:pt x="244" y="202"/>
                  </a:cubicBezTo>
                  <a:cubicBezTo>
                    <a:pt x="244" y="202"/>
                    <a:pt x="245" y="202"/>
                    <a:pt x="245" y="202"/>
                  </a:cubicBezTo>
                  <a:cubicBezTo>
                    <a:pt x="245" y="201"/>
                    <a:pt x="245" y="200"/>
                    <a:pt x="245" y="200"/>
                  </a:cubicBezTo>
                  <a:cubicBezTo>
                    <a:pt x="245" y="199"/>
                    <a:pt x="245" y="199"/>
                    <a:pt x="245" y="198"/>
                  </a:cubicBezTo>
                  <a:cubicBezTo>
                    <a:pt x="246" y="198"/>
                    <a:pt x="246" y="198"/>
                    <a:pt x="247" y="198"/>
                  </a:cubicBezTo>
                  <a:cubicBezTo>
                    <a:pt x="247" y="198"/>
                    <a:pt x="247" y="197"/>
                    <a:pt x="247" y="197"/>
                  </a:cubicBezTo>
                  <a:cubicBezTo>
                    <a:pt x="248" y="197"/>
                    <a:pt x="248" y="197"/>
                    <a:pt x="249" y="197"/>
                  </a:cubicBezTo>
                  <a:cubicBezTo>
                    <a:pt x="249" y="196"/>
                    <a:pt x="249" y="196"/>
                    <a:pt x="249" y="195"/>
                  </a:cubicBezTo>
                  <a:cubicBezTo>
                    <a:pt x="249" y="194"/>
                    <a:pt x="249" y="194"/>
                    <a:pt x="249" y="193"/>
                  </a:cubicBezTo>
                  <a:cubicBezTo>
                    <a:pt x="249" y="193"/>
                    <a:pt x="250" y="193"/>
                    <a:pt x="250" y="193"/>
                  </a:cubicBezTo>
                  <a:cubicBezTo>
                    <a:pt x="251" y="193"/>
                    <a:pt x="251" y="193"/>
                    <a:pt x="252" y="193"/>
                  </a:cubicBezTo>
                  <a:cubicBezTo>
                    <a:pt x="252" y="193"/>
                    <a:pt x="253" y="193"/>
                    <a:pt x="253" y="193"/>
                  </a:cubicBezTo>
                  <a:cubicBezTo>
                    <a:pt x="254" y="193"/>
                    <a:pt x="254" y="193"/>
                    <a:pt x="255" y="193"/>
                  </a:cubicBezTo>
                  <a:cubicBezTo>
                    <a:pt x="255" y="193"/>
                    <a:pt x="256" y="193"/>
                    <a:pt x="256" y="193"/>
                  </a:cubicBezTo>
                  <a:cubicBezTo>
                    <a:pt x="257" y="193"/>
                    <a:pt x="257" y="193"/>
                    <a:pt x="258" y="193"/>
                  </a:cubicBezTo>
                  <a:cubicBezTo>
                    <a:pt x="258" y="194"/>
                    <a:pt x="258" y="194"/>
                    <a:pt x="258" y="195"/>
                  </a:cubicBezTo>
                  <a:cubicBezTo>
                    <a:pt x="258" y="196"/>
                    <a:pt x="258" y="196"/>
                    <a:pt x="258" y="197"/>
                  </a:cubicBezTo>
                  <a:cubicBezTo>
                    <a:pt x="258" y="197"/>
                    <a:pt x="259" y="197"/>
                    <a:pt x="259" y="197"/>
                  </a:cubicBezTo>
                  <a:cubicBezTo>
                    <a:pt x="259" y="197"/>
                    <a:pt x="259" y="198"/>
                    <a:pt x="259" y="198"/>
                  </a:cubicBezTo>
                  <a:cubicBezTo>
                    <a:pt x="260" y="198"/>
                    <a:pt x="261" y="198"/>
                    <a:pt x="261" y="198"/>
                  </a:cubicBezTo>
                  <a:cubicBezTo>
                    <a:pt x="261" y="199"/>
                    <a:pt x="261" y="199"/>
                    <a:pt x="261" y="200"/>
                  </a:cubicBezTo>
                  <a:cubicBezTo>
                    <a:pt x="261" y="200"/>
                    <a:pt x="261" y="201"/>
                    <a:pt x="261" y="202"/>
                  </a:cubicBezTo>
                  <a:cubicBezTo>
                    <a:pt x="262" y="202"/>
                    <a:pt x="262" y="202"/>
                    <a:pt x="263" y="202"/>
                  </a:cubicBezTo>
                  <a:cubicBezTo>
                    <a:pt x="263" y="202"/>
                    <a:pt x="264" y="202"/>
                    <a:pt x="264" y="202"/>
                  </a:cubicBezTo>
                  <a:cubicBezTo>
                    <a:pt x="264" y="202"/>
                    <a:pt x="264" y="203"/>
                    <a:pt x="264" y="203"/>
                  </a:cubicBezTo>
                  <a:cubicBezTo>
                    <a:pt x="264" y="204"/>
                    <a:pt x="264" y="204"/>
                    <a:pt x="264" y="205"/>
                  </a:cubicBezTo>
                  <a:cubicBezTo>
                    <a:pt x="265" y="205"/>
                    <a:pt x="265" y="205"/>
                    <a:pt x="266" y="205"/>
                  </a:cubicBezTo>
                  <a:cubicBezTo>
                    <a:pt x="266" y="205"/>
                    <a:pt x="266" y="206"/>
                    <a:pt x="266" y="206"/>
                  </a:cubicBezTo>
                  <a:cubicBezTo>
                    <a:pt x="266" y="207"/>
                    <a:pt x="266" y="207"/>
                    <a:pt x="266" y="208"/>
                  </a:cubicBezTo>
                  <a:cubicBezTo>
                    <a:pt x="266" y="208"/>
                    <a:pt x="266" y="209"/>
                    <a:pt x="266" y="210"/>
                  </a:cubicBezTo>
                  <a:cubicBezTo>
                    <a:pt x="266" y="210"/>
                    <a:pt x="267" y="210"/>
                    <a:pt x="267" y="210"/>
                  </a:cubicBezTo>
                  <a:cubicBezTo>
                    <a:pt x="268" y="210"/>
                    <a:pt x="268" y="210"/>
                    <a:pt x="269" y="210"/>
                  </a:cubicBezTo>
                  <a:cubicBezTo>
                    <a:pt x="269" y="209"/>
                    <a:pt x="269" y="208"/>
                    <a:pt x="269" y="208"/>
                  </a:cubicBezTo>
                  <a:cubicBezTo>
                    <a:pt x="269" y="208"/>
                    <a:pt x="270" y="208"/>
                    <a:pt x="271" y="208"/>
                  </a:cubicBezTo>
                  <a:cubicBezTo>
                    <a:pt x="271" y="208"/>
                    <a:pt x="272" y="208"/>
                    <a:pt x="272" y="208"/>
                  </a:cubicBezTo>
                  <a:cubicBezTo>
                    <a:pt x="272" y="209"/>
                    <a:pt x="272" y="209"/>
                    <a:pt x="272" y="210"/>
                  </a:cubicBezTo>
                  <a:cubicBezTo>
                    <a:pt x="272" y="210"/>
                    <a:pt x="272" y="211"/>
                    <a:pt x="272" y="211"/>
                  </a:cubicBezTo>
                  <a:cubicBezTo>
                    <a:pt x="272" y="212"/>
                    <a:pt x="272" y="212"/>
                    <a:pt x="272" y="213"/>
                  </a:cubicBezTo>
                  <a:cubicBezTo>
                    <a:pt x="273" y="213"/>
                    <a:pt x="273" y="213"/>
                    <a:pt x="274" y="213"/>
                  </a:cubicBezTo>
                  <a:cubicBezTo>
                    <a:pt x="274" y="213"/>
                    <a:pt x="274" y="214"/>
                    <a:pt x="274" y="214"/>
                  </a:cubicBezTo>
                  <a:cubicBezTo>
                    <a:pt x="274" y="215"/>
                    <a:pt x="274" y="215"/>
                    <a:pt x="274" y="216"/>
                  </a:cubicBezTo>
                  <a:cubicBezTo>
                    <a:pt x="276" y="203"/>
                    <a:pt x="277" y="190"/>
                    <a:pt x="277" y="177"/>
                  </a:cubicBezTo>
                  <a:cubicBezTo>
                    <a:pt x="277" y="107"/>
                    <a:pt x="246" y="44"/>
                    <a:pt x="198" y="0"/>
                  </a:cubicBezTo>
                  <a:cubicBezTo>
                    <a:pt x="198" y="0"/>
                    <a:pt x="197" y="0"/>
                    <a:pt x="197" y="0"/>
                  </a:cubicBezTo>
                  <a:cubicBezTo>
                    <a:pt x="197" y="0"/>
                    <a:pt x="197" y="1"/>
                    <a:pt x="197" y="1"/>
                  </a:cubicBezTo>
                  <a:moveTo>
                    <a:pt x="119" y="129"/>
                  </a:moveTo>
                  <a:cubicBezTo>
                    <a:pt x="119" y="128"/>
                    <a:pt x="119" y="128"/>
                    <a:pt x="119" y="127"/>
                  </a:cubicBezTo>
                  <a:cubicBezTo>
                    <a:pt x="119" y="127"/>
                    <a:pt x="120" y="127"/>
                    <a:pt x="120" y="127"/>
                  </a:cubicBezTo>
                  <a:cubicBezTo>
                    <a:pt x="121" y="127"/>
                    <a:pt x="121" y="127"/>
                    <a:pt x="122" y="127"/>
                  </a:cubicBezTo>
                  <a:cubicBezTo>
                    <a:pt x="122" y="128"/>
                    <a:pt x="122" y="128"/>
                    <a:pt x="122" y="129"/>
                  </a:cubicBezTo>
                  <a:cubicBezTo>
                    <a:pt x="122" y="129"/>
                    <a:pt x="122" y="130"/>
                    <a:pt x="122" y="131"/>
                  </a:cubicBezTo>
                  <a:cubicBezTo>
                    <a:pt x="121" y="131"/>
                    <a:pt x="121" y="131"/>
                    <a:pt x="120" y="131"/>
                  </a:cubicBezTo>
                  <a:cubicBezTo>
                    <a:pt x="120" y="131"/>
                    <a:pt x="119" y="131"/>
                    <a:pt x="119" y="131"/>
                  </a:cubicBezTo>
                  <a:cubicBezTo>
                    <a:pt x="118" y="131"/>
                    <a:pt x="118" y="131"/>
                    <a:pt x="117" y="131"/>
                  </a:cubicBezTo>
                  <a:cubicBezTo>
                    <a:pt x="117" y="130"/>
                    <a:pt x="117" y="129"/>
                    <a:pt x="117" y="129"/>
                  </a:cubicBezTo>
                  <a:cubicBezTo>
                    <a:pt x="118" y="129"/>
                    <a:pt x="118" y="129"/>
                    <a:pt x="119" y="129"/>
                  </a:cubicBezTo>
                  <a:moveTo>
                    <a:pt x="106" y="60"/>
                  </a:moveTo>
                  <a:cubicBezTo>
                    <a:pt x="107" y="60"/>
                    <a:pt x="107" y="60"/>
                    <a:pt x="108" y="60"/>
                  </a:cubicBezTo>
                  <a:cubicBezTo>
                    <a:pt x="108" y="60"/>
                    <a:pt x="109" y="60"/>
                    <a:pt x="109" y="60"/>
                  </a:cubicBezTo>
                  <a:cubicBezTo>
                    <a:pt x="109" y="60"/>
                    <a:pt x="109" y="61"/>
                    <a:pt x="109" y="61"/>
                  </a:cubicBezTo>
                  <a:cubicBezTo>
                    <a:pt x="110" y="61"/>
                    <a:pt x="110" y="61"/>
                    <a:pt x="111" y="61"/>
                  </a:cubicBezTo>
                  <a:cubicBezTo>
                    <a:pt x="111" y="61"/>
                    <a:pt x="112" y="61"/>
                    <a:pt x="112" y="61"/>
                  </a:cubicBezTo>
                  <a:cubicBezTo>
                    <a:pt x="113" y="61"/>
                    <a:pt x="113" y="61"/>
                    <a:pt x="114" y="61"/>
                  </a:cubicBezTo>
                  <a:cubicBezTo>
                    <a:pt x="114" y="61"/>
                    <a:pt x="115" y="61"/>
                    <a:pt x="116" y="61"/>
                  </a:cubicBezTo>
                  <a:cubicBezTo>
                    <a:pt x="116" y="61"/>
                    <a:pt x="117" y="61"/>
                    <a:pt x="117" y="61"/>
                  </a:cubicBezTo>
                  <a:cubicBezTo>
                    <a:pt x="117" y="62"/>
                    <a:pt x="117" y="62"/>
                    <a:pt x="117" y="63"/>
                  </a:cubicBezTo>
                  <a:cubicBezTo>
                    <a:pt x="117" y="63"/>
                    <a:pt x="117" y="64"/>
                    <a:pt x="117" y="64"/>
                  </a:cubicBezTo>
                  <a:cubicBezTo>
                    <a:pt x="117" y="64"/>
                    <a:pt x="116" y="64"/>
                    <a:pt x="116" y="64"/>
                  </a:cubicBezTo>
                  <a:cubicBezTo>
                    <a:pt x="115" y="64"/>
                    <a:pt x="114" y="64"/>
                    <a:pt x="114" y="64"/>
                  </a:cubicBezTo>
                  <a:cubicBezTo>
                    <a:pt x="114" y="64"/>
                    <a:pt x="114" y="63"/>
                    <a:pt x="114" y="63"/>
                  </a:cubicBezTo>
                  <a:cubicBezTo>
                    <a:pt x="113" y="63"/>
                    <a:pt x="113" y="63"/>
                    <a:pt x="112" y="63"/>
                  </a:cubicBezTo>
                  <a:cubicBezTo>
                    <a:pt x="112" y="63"/>
                    <a:pt x="111" y="63"/>
                    <a:pt x="111" y="63"/>
                  </a:cubicBezTo>
                  <a:cubicBezTo>
                    <a:pt x="111" y="63"/>
                    <a:pt x="111" y="64"/>
                    <a:pt x="111" y="64"/>
                  </a:cubicBezTo>
                  <a:cubicBezTo>
                    <a:pt x="111" y="65"/>
                    <a:pt x="111" y="66"/>
                    <a:pt x="111" y="66"/>
                  </a:cubicBezTo>
                  <a:cubicBezTo>
                    <a:pt x="111" y="66"/>
                    <a:pt x="112" y="66"/>
                    <a:pt x="112" y="66"/>
                  </a:cubicBezTo>
                  <a:cubicBezTo>
                    <a:pt x="112" y="67"/>
                    <a:pt x="112" y="67"/>
                    <a:pt x="112" y="68"/>
                  </a:cubicBezTo>
                  <a:cubicBezTo>
                    <a:pt x="112" y="68"/>
                    <a:pt x="111" y="68"/>
                    <a:pt x="111" y="68"/>
                  </a:cubicBezTo>
                  <a:cubicBezTo>
                    <a:pt x="110" y="68"/>
                    <a:pt x="110" y="68"/>
                    <a:pt x="109" y="68"/>
                  </a:cubicBezTo>
                  <a:cubicBezTo>
                    <a:pt x="109" y="67"/>
                    <a:pt x="109" y="67"/>
                    <a:pt x="109" y="66"/>
                  </a:cubicBezTo>
                  <a:cubicBezTo>
                    <a:pt x="109" y="66"/>
                    <a:pt x="108" y="66"/>
                    <a:pt x="108" y="66"/>
                  </a:cubicBezTo>
                  <a:cubicBezTo>
                    <a:pt x="108" y="66"/>
                    <a:pt x="108" y="65"/>
                    <a:pt x="108" y="64"/>
                  </a:cubicBezTo>
                  <a:cubicBezTo>
                    <a:pt x="108" y="64"/>
                    <a:pt x="108" y="63"/>
                    <a:pt x="108" y="63"/>
                  </a:cubicBezTo>
                  <a:cubicBezTo>
                    <a:pt x="108" y="62"/>
                    <a:pt x="108" y="62"/>
                    <a:pt x="108" y="61"/>
                  </a:cubicBezTo>
                  <a:cubicBezTo>
                    <a:pt x="107" y="61"/>
                    <a:pt x="107" y="61"/>
                    <a:pt x="106" y="61"/>
                  </a:cubicBezTo>
                  <a:cubicBezTo>
                    <a:pt x="106" y="61"/>
                    <a:pt x="106" y="60"/>
                    <a:pt x="106" y="60"/>
                  </a:cubicBezTo>
                  <a:moveTo>
                    <a:pt x="103" y="142"/>
                  </a:moveTo>
                  <a:cubicBezTo>
                    <a:pt x="103" y="141"/>
                    <a:pt x="103" y="141"/>
                    <a:pt x="103" y="140"/>
                  </a:cubicBezTo>
                  <a:cubicBezTo>
                    <a:pt x="104" y="140"/>
                    <a:pt x="104" y="140"/>
                    <a:pt x="105" y="140"/>
                  </a:cubicBezTo>
                  <a:cubicBezTo>
                    <a:pt x="105" y="140"/>
                    <a:pt x="105" y="139"/>
                    <a:pt x="105" y="139"/>
                  </a:cubicBezTo>
                  <a:cubicBezTo>
                    <a:pt x="105" y="138"/>
                    <a:pt x="105" y="137"/>
                    <a:pt x="105" y="137"/>
                  </a:cubicBezTo>
                  <a:cubicBezTo>
                    <a:pt x="105" y="136"/>
                    <a:pt x="105" y="136"/>
                    <a:pt x="105" y="135"/>
                  </a:cubicBezTo>
                  <a:cubicBezTo>
                    <a:pt x="105" y="135"/>
                    <a:pt x="106" y="135"/>
                    <a:pt x="106" y="135"/>
                  </a:cubicBezTo>
                  <a:cubicBezTo>
                    <a:pt x="106" y="135"/>
                    <a:pt x="106" y="134"/>
                    <a:pt x="106" y="134"/>
                  </a:cubicBezTo>
                  <a:cubicBezTo>
                    <a:pt x="106" y="133"/>
                    <a:pt x="106" y="133"/>
                    <a:pt x="106" y="132"/>
                  </a:cubicBezTo>
                  <a:cubicBezTo>
                    <a:pt x="107" y="132"/>
                    <a:pt x="107" y="132"/>
                    <a:pt x="108" y="132"/>
                  </a:cubicBezTo>
                  <a:cubicBezTo>
                    <a:pt x="108" y="132"/>
                    <a:pt x="108" y="131"/>
                    <a:pt x="108" y="131"/>
                  </a:cubicBezTo>
                  <a:cubicBezTo>
                    <a:pt x="108" y="130"/>
                    <a:pt x="108" y="129"/>
                    <a:pt x="108" y="129"/>
                  </a:cubicBezTo>
                  <a:cubicBezTo>
                    <a:pt x="108" y="129"/>
                    <a:pt x="109" y="129"/>
                    <a:pt x="109" y="129"/>
                  </a:cubicBezTo>
                  <a:cubicBezTo>
                    <a:pt x="110" y="129"/>
                    <a:pt x="110" y="129"/>
                    <a:pt x="111" y="129"/>
                  </a:cubicBezTo>
                  <a:cubicBezTo>
                    <a:pt x="111" y="129"/>
                    <a:pt x="111" y="130"/>
                    <a:pt x="111" y="131"/>
                  </a:cubicBezTo>
                  <a:cubicBezTo>
                    <a:pt x="111" y="131"/>
                    <a:pt x="111" y="132"/>
                    <a:pt x="111" y="132"/>
                  </a:cubicBezTo>
                  <a:cubicBezTo>
                    <a:pt x="111" y="132"/>
                    <a:pt x="112" y="132"/>
                    <a:pt x="112" y="132"/>
                  </a:cubicBezTo>
                  <a:cubicBezTo>
                    <a:pt x="112" y="133"/>
                    <a:pt x="112" y="133"/>
                    <a:pt x="112" y="134"/>
                  </a:cubicBezTo>
                  <a:cubicBezTo>
                    <a:pt x="112" y="134"/>
                    <a:pt x="112" y="135"/>
                    <a:pt x="112" y="135"/>
                  </a:cubicBezTo>
                  <a:cubicBezTo>
                    <a:pt x="113" y="135"/>
                    <a:pt x="113" y="135"/>
                    <a:pt x="114" y="135"/>
                  </a:cubicBezTo>
                  <a:cubicBezTo>
                    <a:pt x="114" y="135"/>
                    <a:pt x="115" y="135"/>
                    <a:pt x="116" y="135"/>
                  </a:cubicBezTo>
                  <a:cubicBezTo>
                    <a:pt x="116" y="135"/>
                    <a:pt x="117" y="135"/>
                    <a:pt x="117" y="135"/>
                  </a:cubicBezTo>
                  <a:cubicBezTo>
                    <a:pt x="117" y="135"/>
                    <a:pt x="117" y="134"/>
                    <a:pt x="117" y="134"/>
                  </a:cubicBezTo>
                  <a:cubicBezTo>
                    <a:pt x="118" y="134"/>
                    <a:pt x="118" y="134"/>
                    <a:pt x="119" y="134"/>
                  </a:cubicBezTo>
                  <a:cubicBezTo>
                    <a:pt x="119" y="134"/>
                    <a:pt x="120" y="134"/>
                    <a:pt x="120" y="134"/>
                  </a:cubicBezTo>
                  <a:cubicBezTo>
                    <a:pt x="121" y="134"/>
                    <a:pt x="121" y="134"/>
                    <a:pt x="122" y="134"/>
                  </a:cubicBezTo>
                  <a:cubicBezTo>
                    <a:pt x="122" y="134"/>
                    <a:pt x="122" y="135"/>
                    <a:pt x="122" y="135"/>
                  </a:cubicBezTo>
                  <a:cubicBezTo>
                    <a:pt x="122" y="135"/>
                    <a:pt x="123" y="135"/>
                    <a:pt x="123" y="135"/>
                  </a:cubicBezTo>
                  <a:cubicBezTo>
                    <a:pt x="124" y="135"/>
                    <a:pt x="124" y="135"/>
                    <a:pt x="125" y="135"/>
                  </a:cubicBezTo>
                  <a:cubicBezTo>
                    <a:pt x="125" y="136"/>
                    <a:pt x="125" y="136"/>
                    <a:pt x="125" y="137"/>
                  </a:cubicBezTo>
                  <a:cubicBezTo>
                    <a:pt x="125" y="137"/>
                    <a:pt x="126" y="137"/>
                    <a:pt x="126" y="137"/>
                  </a:cubicBezTo>
                  <a:cubicBezTo>
                    <a:pt x="127" y="137"/>
                    <a:pt x="128" y="137"/>
                    <a:pt x="128" y="137"/>
                  </a:cubicBezTo>
                  <a:cubicBezTo>
                    <a:pt x="128" y="137"/>
                    <a:pt x="128" y="138"/>
                    <a:pt x="128" y="139"/>
                  </a:cubicBezTo>
                  <a:cubicBezTo>
                    <a:pt x="129" y="139"/>
                    <a:pt x="129" y="139"/>
                    <a:pt x="130" y="139"/>
                  </a:cubicBezTo>
                  <a:cubicBezTo>
                    <a:pt x="130" y="139"/>
                    <a:pt x="131" y="139"/>
                    <a:pt x="131" y="139"/>
                  </a:cubicBezTo>
                  <a:cubicBezTo>
                    <a:pt x="131" y="139"/>
                    <a:pt x="131" y="140"/>
                    <a:pt x="131" y="140"/>
                  </a:cubicBezTo>
                  <a:cubicBezTo>
                    <a:pt x="131" y="141"/>
                    <a:pt x="131" y="141"/>
                    <a:pt x="131" y="142"/>
                  </a:cubicBezTo>
                  <a:cubicBezTo>
                    <a:pt x="132" y="142"/>
                    <a:pt x="132" y="142"/>
                    <a:pt x="133" y="142"/>
                  </a:cubicBezTo>
                  <a:cubicBezTo>
                    <a:pt x="133" y="142"/>
                    <a:pt x="133" y="143"/>
                    <a:pt x="133" y="144"/>
                  </a:cubicBezTo>
                  <a:cubicBezTo>
                    <a:pt x="132" y="144"/>
                    <a:pt x="132" y="144"/>
                    <a:pt x="131" y="144"/>
                  </a:cubicBezTo>
                  <a:cubicBezTo>
                    <a:pt x="131" y="144"/>
                    <a:pt x="130" y="144"/>
                    <a:pt x="130" y="144"/>
                  </a:cubicBezTo>
                  <a:cubicBezTo>
                    <a:pt x="129" y="144"/>
                    <a:pt x="129" y="144"/>
                    <a:pt x="128" y="144"/>
                  </a:cubicBezTo>
                  <a:cubicBezTo>
                    <a:pt x="128" y="144"/>
                    <a:pt x="127" y="144"/>
                    <a:pt x="126" y="144"/>
                  </a:cubicBezTo>
                  <a:cubicBezTo>
                    <a:pt x="126" y="144"/>
                    <a:pt x="125" y="144"/>
                    <a:pt x="125" y="144"/>
                  </a:cubicBezTo>
                  <a:cubicBezTo>
                    <a:pt x="124" y="144"/>
                    <a:pt x="124" y="144"/>
                    <a:pt x="123" y="144"/>
                  </a:cubicBezTo>
                  <a:cubicBezTo>
                    <a:pt x="123" y="144"/>
                    <a:pt x="122" y="144"/>
                    <a:pt x="122" y="144"/>
                  </a:cubicBezTo>
                  <a:cubicBezTo>
                    <a:pt x="122" y="143"/>
                    <a:pt x="122" y="142"/>
                    <a:pt x="122" y="142"/>
                  </a:cubicBezTo>
                  <a:cubicBezTo>
                    <a:pt x="121" y="142"/>
                    <a:pt x="121" y="142"/>
                    <a:pt x="120" y="142"/>
                  </a:cubicBezTo>
                  <a:cubicBezTo>
                    <a:pt x="120" y="142"/>
                    <a:pt x="119" y="142"/>
                    <a:pt x="119" y="142"/>
                  </a:cubicBezTo>
                  <a:cubicBezTo>
                    <a:pt x="118" y="142"/>
                    <a:pt x="118" y="142"/>
                    <a:pt x="117" y="142"/>
                  </a:cubicBezTo>
                  <a:cubicBezTo>
                    <a:pt x="117" y="142"/>
                    <a:pt x="116" y="142"/>
                    <a:pt x="116" y="142"/>
                  </a:cubicBezTo>
                  <a:cubicBezTo>
                    <a:pt x="115" y="142"/>
                    <a:pt x="114" y="142"/>
                    <a:pt x="114" y="142"/>
                  </a:cubicBezTo>
                  <a:cubicBezTo>
                    <a:pt x="114" y="142"/>
                    <a:pt x="114" y="143"/>
                    <a:pt x="114" y="144"/>
                  </a:cubicBezTo>
                  <a:cubicBezTo>
                    <a:pt x="113" y="144"/>
                    <a:pt x="113" y="144"/>
                    <a:pt x="112" y="144"/>
                  </a:cubicBezTo>
                  <a:cubicBezTo>
                    <a:pt x="112" y="144"/>
                    <a:pt x="111" y="144"/>
                    <a:pt x="111" y="144"/>
                  </a:cubicBezTo>
                  <a:cubicBezTo>
                    <a:pt x="110" y="144"/>
                    <a:pt x="110" y="144"/>
                    <a:pt x="109" y="144"/>
                  </a:cubicBezTo>
                  <a:cubicBezTo>
                    <a:pt x="109" y="144"/>
                    <a:pt x="109" y="145"/>
                    <a:pt x="109" y="145"/>
                  </a:cubicBezTo>
                  <a:cubicBezTo>
                    <a:pt x="109" y="145"/>
                    <a:pt x="108" y="145"/>
                    <a:pt x="108" y="145"/>
                  </a:cubicBezTo>
                  <a:cubicBezTo>
                    <a:pt x="107" y="145"/>
                    <a:pt x="107" y="145"/>
                    <a:pt x="106" y="145"/>
                  </a:cubicBezTo>
                  <a:cubicBezTo>
                    <a:pt x="106" y="145"/>
                    <a:pt x="105" y="145"/>
                    <a:pt x="105" y="145"/>
                  </a:cubicBezTo>
                  <a:cubicBezTo>
                    <a:pt x="105" y="145"/>
                    <a:pt x="105" y="144"/>
                    <a:pt x="105" y="144"/>
                  </a:cubicBezTo>
                  <a:cubicBezTo>
                    <a:pt x="104" y="144"/>
                    <a:pt x="104" y="144"/>
                    <a:pt x="103" y="144"/>
                  </a:cubicBezTo>
                  <a:cubicBezTo>
                    <a:pt x="103" y="143"/>
                    <a:pt x="103" y="142"/>
                    <a:pt x="103" y="142"/>
                  </a:cubicBezTo>
                  <a:moveTo>
                    <a:pt x="90" y="84"/>
                  </a:moveTo>
                  <a:cubicBezTo>
                    <a:pt x="91" y="84"/>
                    <a:pt x="92" y="84"/>
                    <a:pt x="92" y="84"/>
                  </a:cubicBezTo>
                  <a:cubicBezTo>
                    <a:pt x="93" y="84"/>
                    <a:pt x="93" y="84"/>
                    <a:pt x="94" y="84"/>
                  </a:cubicBezTo>
                  <a:cubicBezTo>
                    <a:pt x="94" y="84"/>
                    <a:pt x="95" y="84"/>
                    <a:pt x="95" y="84"/>
                  </a:cubicBezTo>
                  <a:cubicBezTo>
                    <a:pt x="95" y="83"/>
                    <a:pt x="95" y="83"/>
                    <a:pt x="95" y="82"/>
                  </a:cubicBezTo>
                  <a:cubicBezTo>
                    <a:pt x="96" y="82"/>
                    <a:pt x="96" y="82"/>
                    <a:pt x="97" y="82"/>
                  </a:cubicBezTo>
                  <a:cubicBezTo>
                    <a:pt x="97" y="83"/>
                    <a:pt x="97" y="83"/>
                    <a:pt x="97" y="84"/>
                  </a:cubicBezTo>
                  <a:cubicBezTo>
                    <a:pt x="97" y="84"/>
                    <a:pt x="98" y="84"/>
                    <a:pt x="98" y="84"/>
                  </a:cubicBezTo>
                  <a:cubicBezTo>
                    <a:pt x="98" y="84"/>
                    <a:pt x="98" y="85"/>
                    <a:pt x="98" y="85"/>
                  </a:cubicBezTo>
                  <a:cubicBezTo>
                    <a:pt x="98" y="85"/>
                    <a:pt x="97" y="85"/>
                    <a:pt x="97" y="85"/>
                  </a:cubicBezTo>
                  <a:cubicBezTo>
                    <a:pt x="96" y="85"/>
                    <a:pt x="96" y="85"/>
                    <a:pt x="95" y="85"/>
                  </a:cubicBezTo>
                  <a:cubicBezTo>
                    <a:pt x="95" y="85"/>
                    <a:pt x="94" y="85"/>
                    <a:pt x="94" y="85"/>
                  </a:cubicBezTo>
                  <a:cubicBezTo>
                    <a:pt x="93" y="85"/>
                    <a:pt x="93" y="85"/>
                    <a:pt x="92" y="85"/>
                  </a:cubicBezTo>
                  <a:cubicBezTo>
                    <a:pt x="92" y="85"/>
                    <a:pt x="91" y="85"/>
                    <a:pt x="90" y="85"/>
                  </a:cubicBezTo>
                  <a:cubicBezTo>
                    <a:pt x="90" y="85"/>
                    <a:pt x="90" y="84"/>
                    <a:pt x="90" y="84"/>
                  </a:cubicBezTo>
                  <a:moveTo>
                    <a:pt x="90" y="92"/>
                  </a:moveTo>
                  <a:cubicBezTo>
                    <a:pt x="90" y="92"/>
                    <a:pt x="90" y="93"/>
                    <a:pt x="90" y="93"/>
                  </a:cubicBezTo>
                  <a:cubicBezTo>
                    <a:pt x="90" y="94"/>
                    <a:pt x="90" y="95"/>
                    <a:pt x="90" y="95"/>
                  </a:cubicBezTo>
                  <a:cubicBezTo>
                    <a:pt x="90" y="95"/>
                    <a:pt x="89" y="95"/>
                    <a:pt x="89" y="95"/>
                  </a:cubicBezTo>
                  <a:cubicBezTo>
                    <a:pt x="89" y="95"/>
                    <a:pt x="89" y="94"/>
                    <a:pt x="89" y="93"/>
                  </a:cubicBezTo>
                  <a:cubicBezTo>
                    <a:pt x="88" y="93"/>
                    <a:pt x="88" y="93"/>
                    <a:pt x="87" y="93"/>
                  </a:cubicBezTo>
                  <a:cubicBezTo>
                    <a:pt x="87" y="93"/>
                    <a:pt x="87" y="92"/>
                    <a:pt x="87" y="92"/>
                  </a:cubicBezTo>
                  <a:cubicBezTo>
                    <a:pt x="88" y="92"/>
                    <a:pt x="88" y="92"/>
                    <a:pt x="89" y="92"/>
                  </a:cubicBezTo>
                  <a:cubicBezTo>
                    <a:pt x="89" y="92"/>
                    <a:pt x="90" y="92"/>
                    <a:pt x="90" y="92"/>
                  </a:cubicBezTo>
                  <a:moveTo>
                    <a:pt x="70" y="105"/>
                  </a:moveTo>
                  <a:cubicBezTo>
                    <a:pt x="70" y="104"/>
                    <a:pt x="70" y="104"/>
                    <a:pt x="70" y="103"/>
                  </a:cubicBezTo>
                  <a:cubicBezTo>
                    <a:pt x="71" y="103"/>
                    <a:pt x="71" y="103"/>
                    <a:pt x="72" y="103"/>
                  </a:cubicBezTo>
                  <a:cubicBezTo>
                    <a:pt x="72" y="103"/>
                    <a:pt x="72" y="102"/>
                    <a:pt x="72" y="102"/>
                  </a:cubicBezTo>
                  <a:cubicBezTo>
                    <a:pt x="72" y="101"/>
                    <a:pt x="72" y="100"/>
                    <a:pt x="72" y="100"/>
                  </a:cubicBezTo>
                  <a:cubicBezTo>
                    <a:pt x="72" y="100"/>
                    <a:pt x="73" y="100"/>
                    <a:pt x="73" y="100"/>
                  </a:cubicBezTo>
                  <a:cubicBezTo>
                    <a:pt x="74" y="100"/>
                    <a:pt x="74" y="100"/>
                    <a:pt x="75" y="100"/>
                  </a:cubicBezTo>
                  <a:cubicBezTo>
                    <a:pt x="75" y="99"/>
                    <a:pt x="75" y="99"/>
                    <a:pt x="75" y="98"/>
                  </a:cubicBezTo>
                  <a:cubicBezTo>
                    <a:pt x="75" y="98"/>
                    <a:pt x="76" y="98"/>
                    <a:pt x="76" y="98"/>
                  </a:cubicBezTo>
                  <a:cubicBezTo>
                    <a:pt x="76" y="98"/>
                    <a:pt x="76" y="97"/>
                    <a:pt x="76" y="97"/>
                  </a:cubicBezTo>
                  <a:cubicBezTo>
                    <a:pt x="77" y="97"/>
                    <a:pt x="77" y="97"/>
                    <a:pt x="78" y="97"/>
                  </a:cubicBezTo>
                  <a:cubicBezTo>
                    <a:pt x="79" y="97"/>
                    <a:pt x="79" y="97"/>
                    <a:pt x="80" y="97"/>
                  </a:cubicBezTo>
                  <a:cubicBezTo>
                    <a:pt x="80" y="97"/>
                    <a:pt x="81" y="97"/>
                    <a:pt x="81" y="97"/>
                  </a:cubicBezTo>
                  <a:cubicBezTo>
                    <a:pt x="81" y="96"/>
                    <a:pt x="81" y="96"/>
                    <a:pt x="81" y="95"/>
                  </a:cubicBezTo>
                  <a:cubicBezTo>
                    <a:pt x="81" y="95"/>
                    <a:pt x="81" y="94"/>
                    <a:pt x="81" y="93"/>
                  </a:cubicBezTo>
                  <a:cubicBezTo>
                    <a:pt x="81" y="93"/>
                    <a:pt x="81" y="92"/>
                    <a:pt x="81" y="92"/>
                  </a:cubicBezTo>
                  <a:cubicBezTo>
                    <a:pt x="81" y="92"/>
                    <a:pt x="80" y="92"/>
                    <a:pt x="80" y="92"/>
                  </a:cubicBezTo>
                  <a:cubicBezTo>
                    <a:pt x="80" y="92"/>
                    <a:pt x="80" y="93"/>
                    <a:pt x="80" y="93"/>
                  </a:cubicBezTo>
                  <a:cubicBezTo>
                    <a:pt x="79" y="93"/>
                    <a:pt x="79" y="93"/>
                    <a:pt x="78" y="93"/>
                  </a:cubicBezTo>
                  <a:cubicBezTo>
                    <a:pt x="78" y="94"/>
                    <a:pt x="78" y="95"/>
                    <a:pt x="78" y="95"/>
                  </a:cubicBezTo>
                  <a:cubicBezTo>
                    <a:pt x="77" y="95"/>
                    <a:pt x="77" y="95"/>
                    <a:pt x="76" y="95"/>
                  </a:cubicBezTo>
                  <a:cubicBezTo>
                    <a:pt x="76" y="95"/>
                    <a:pt x="76" y="94"/>
                    <a:pt x="76" y="93"/>
                  </a:cubicBezTo>
                  <a:cubicBezTo>
                    <a:pt x="76" y="93"/>
                    <a:pt x="76" y="92"/>
                    <a:pt x="76" y="92"/>
                  </a:cubicBezTo>
                  <a:cubicBezTo>
                    <a:pt x="76" y="91"/>
                    <a:pt x="76" y="91"/>
                    <a:pt x="76" y="90"/>
                  </a:cubicBezTo>
                  <a:cubicBezTo>
                    <a:pt x="77" y="90"/>
                    <a:pt x="77" y="90"/>
                    <a:pt x="78" y="90"/>
                  </a:cubicBezTo>
                  <a:cubicBezTo>
                    <a:pt x="78" y="90"/>
                    <a:pt x="78" y="89"/>
                    <a:pt x="78" y="89"/>
                  </a:cubicBezTo>
                  <a:cubicBezTo>
                    <a:pt x="79" y="89"/>
                    <a:pt x="79" y="89"/>
                    <a:pt x="80" y="89"/>
                  </a:cubicBezTo>
                  <a:cubicBezTo>
                    <a:pt x="80" y="88"/>
                    <a:pt x="80" y="87"/>
                    <a:pt x="80" y="87"/>
                  </a:cubicBezTo>
                  <a:cubicBezTo>
                    <a:pt x="80" y="87"/>
                    <a:pt x="81" y="87"/>
                    <a:pt x="81" y="87"/>
                  </a:cubicBezTo>
                  <a:cubicBezTo>
                    <a:pt x="81" y="86"/>
                    <a:pt x="81" y="86"/>
                    <a:pt x="81" y="85"/>
                  </a:cubicBezTo>
                  <a:cubicBezTo>
                    <a:pt x="81" y="85"/>
                    <a:pt x="81" y="84"/>
                    <a:pt x="81" y="84"/>
                  </a:cubicBezTo>
                  <a:cubicBezTo>
                    <a:pt x="81" y="84"/>
                    <a:pt x="80" y="84"/>
                    <a:pt x="80" y="84"/>
                  </a:cubicBezTo>
                  <a:cubicBezTo>
                    <a:pt x="79" y="84"/>
                    <a:pt x="79" y="84"/>
                    <a:pt x="78" y="84"/>
                  </a:cubicBezTo>
                  <a:cubicBezTo>
                    <a:pt x="78" y="83"/>
                    <a:pt x="78" y="83"/>
                    <a:pt x="78" y="82"/>
                  </a:cubicBezTo>
                  <a:cubicBezTo>
                    <a:pt x="77" y="82"/>
                    <a:pt x="77" y="82"/>
                    <a:pt x="76" y="82"/>
                  </a:cubicBezTo>
                  <a:cubicBezTo>
                    <a:pt x="76" y="82"/>
                    <a:pt x="76" y="81"/>
                    <a:pt x="76" y="81"/>
                  </a:cubicBezTo>
                  <a:cubicBezTo>
                    <a:pt x="76" y="80"/>
                    <a:pt x="76" y="79"/>
                    <a:pt x="76" y="79"/>
                  </a:cubicBezTo>
                  <a:cubicBezTo>
                    <a:pt x="76" y="78"/>
                    <a:pt x="76" y="78"/>
                    <a:pt x="76" y="77"/>
                  </a:cubicBezTo>
                  <a:cubicBezTo>
                    <a:pt x="76" y="77"/>
                    <a:pt x="76" y="76"/>
                    <a:pt x="76" y="76"/>
                  </a:cubicBezTo>
                  <a:cubicBezTo>
                    <a:pt x="77" y="76"/>
                    <a:pt x="77" y="76"/>
                    <a:pt x="78" y="76"/>
                  </a:cubicBezTo>
                  <a:cubicBezTo>
                    <a:pt x="78" y="75"/>
                    <a:pt x="78" y="75"/>
                    <a:pt x="78" y="74"/>
                  </a:cubicBezTo>
                  <a:cubicBezTo>
                    <a:pt x="79" y="74"/>
                    <a:pt x="79" y="74"/>
                    <a:pt x="80" y="74"/>
                  </a:cubicBezTo>
                  <a:cubicBezTo>
                    <a:pt x="80" y="74"/>
                    <a:pt x="81" y="74"/>
                    <a:pt x="81" y="74"/>
                  </a:cubicBezTo>
                  <a:cubicBezTo>
                    <a:pt x="81" y="74"/>
                    <a:pt x="81" y="73"/>
                    <a:pt x="81" y="72"/>
                  </a:cubicBezTo>
                  <a:cubicBezTo>
                    <a:pt x="81" y="72"/>
                    <a:pt x="81" y="71"/>
                    <a:pt x="81" y="71"/>
                  </a:cubicBezTo>
                  <a:cubicBezTo>
                    <a:pt x="82" y="71"/>
                    <a:pt x="82" y="71"/>
                    <a:pt x="83" y="71"/>
                  </a:cubicBezTo>
                  <a:cubicBezTo>
                    <a:pt x="83" y="70"/>
                    <a:pt x="83" y="70"/>
                    <a:pt x="83" y="69"/>
                  </a:cubicBezTo>
                  <a:cubicBezTo>
                    <a:pt x="83" y="69"/>
                    <a:pt x="83" y="68"/>
                    <a:pt x="83" y="68"/>
                  </a:cubicBezTo>
                  <a:cubicBezTo>
                    <a:pt x="83" y="67"/>
                    <a:pt x="83" y="67"/>
                    <a:pt x="83" y="66"/>
                  </a:cubicBezTo>
                  <a:cubicBezTo>
                    <a:pt x="83" y="66"/>
                    <a:pt x="84" y="66"/>
                    <a:pt x="84" y="66"/>
                  </a:cubicBezTo>
                  <a:cubicBezTo>
                    <a:pt x="84" y="66"/>
                    <a:pt x="84" y="65"/>
                    <a:pt x="84" y="64"/>
                  </a:cubicBezTo>
                  <a:cubicBezTo>
                    <a:pt x="85" y="64"/>
                    <a:pt x="85" y="64"/>
                    <a:pt x="86" y="64"/>
                  </a:cubicBezTo>
                  <a:cubicBezTo>
                    <a:pt x="86" y="64"/>
                    <a:pt x="87" y="64"/>
                    <a:pt x="87" y="64"/>
                  </a:cubicBezTo>
                  <a:cubicBezTo>
                    <a:pt x="87" y="65"/>
                    <a:pt x="87" y="66"/>
                    <a:pt x="87" y="66"/>
                  </a:cubicBezTo>
                  <a:cubicBezTo>
                    <a:pt x="87" y="67"/>
                    <a:pt x="87" y="67"/>
                    <a:pt x="87" y="68"/>
                  </a:cubicBezTo>
                  <a:cubicBezTo>
                    <a:pt x="87" y="68"/>
                    <a:pt x="87" y="69"/>
                    <a:pt x="87" y="69"/>
                  </a:cubicBezTo>
                  <a:cubicBezTo>
                    <a:pt x="87" y="69"/>
                    <a:pt x="86" y="69"/>
                    <a:pt x="86" y="69"/>
                  </a:cubicBezTo>
                  <a:cubicBezTo>
                    <a:pt x="86" y="70"/>
                    <a:pt x="86" y="70"/>
                    <a:pt x="86" y="71"/>
                  </a:cubicBezTo>
                  <a:cubicBezTo>
                    <a:pt x="85" y="71"/>
                    <a:pt x="85" y="71"/>
                    <a:pt x="84" y="71"/>
                  </a:cubicBezTo>
                  <a:cubicBezTo>
                    <a:pt x="84" y="71"/>
                    <a:pt x="84" y="72"/>
                    <a:pt x="84" y="72"/>
                  </a:cubicBezTo>
                  <a:cubicBezTo>
                    <a:pt x="84" y="72"/>
                    <a:pt x="83" y="72"/>
                    <a:pt x="83" y="72"/>
                  </a:cubicBezTo>
                  <a:cubicBezTo>
                    <a:pt x="83" y="73"/>
                    <a:pt x="83" y="74"/>
                    <a:pt x="83" y="74"/>
                  </a:cubicBezTo>
                  <a:cubicBezTo>
                    <a:pt x="83" y="75"/>
                    <a:pt x="83" y="75"/>
                    <a:pt x="83" y="76"/>
                  </a:cubicBezTo>
                  <a:cubicBezTo>
                    <a:pt x="83" y="76"/>
                    <a:pt x="83" y="77"/>
                    <a:pt x="83" y="77"/>
                  </a:cubicBezTo>
                  <a:cubicBezTo>
                    <a:pt x="83" y="78"/>
                    <a:pt x="83" y="78"/>
                    <a:pt x="83" y="79"/>
                  </a:cubicBezTo>
                  <a:cubicBezTo>
                    <a:pt x="83" y="79"/>
                    <a:pt x="83" y="80"/>
                    <a:pt x="83" y="81"/>
                  </a:cubicBezTo>
                  <a:cubicBezTo>
                    <a:pt x="83" y="81"/>
                    <a:pt x="83" y="82"/>
                    <a:pt x="83" y="82"/>
                  </a:cubicBezTo>
                  <a:cubicBezTo>
                    <a:pt x="83" y="83"/>
                    <a:pt x="83" y="83"/>
                    <a:pt x="83" y="84"/>
                  </a:cubicBezTo>
                  <a:cubicBezTo>
                    <a:pt x="83" y="84"/>
                    <a:pt x="84" y="84"/>
                    <a:pt x="84" y="84"/>
                  </a:cubicBezTo>
                  <a:cubicBezTo>
                    <a:pt x="84" y="84"/>
                    <a:pt x="84" y="85"/>
                    <a:pt x="84" y="85"/>
                  </a:cubicBezTo>
                  <a:cubicBezTo>
                    <a:pt x="85" y="85"/>
                    <a:pt x="85" y="85"/>
                    <a:pt x="86" y="85"/>
                  </a:cubicBezTo>
                  <a:cubicBezTo>
                    <a:pt x="86" y="85"/>
                    <a:pt x="87" y="85"/>
                    <a:pt x="87" y="85"/>
                  </a:cubicBezTo>
                  <a:cubicBezTo>
                    <a:pt x="88" y="85"/>
                    <a:pt x="88" y="85"/>
                    <a:pt x="89" y="85"/>
                  </a:cubicBezTo>
                  <a:cubicBezTo>
                    <a:pt x="89" y="86"/>
                    <a:pt x="89" y="86"/>
                    <a:pt x="89" y="87"/>
                  </a:cubicBezTo>
                  <a:cubicBezTo>
                    <a:pt x="88" y="87"/>
                    <a:pt x="88" y="87"/>
                    <a:pt x="87" y="87"/>
                  </a:cubicBezTo>
                  <a:cubicBezTo>
                    <a:pt x="87" y="87"/>
                    <a:pt x="87" y="88"/>
                    <a:pt x="87" y="89"/>
                  </a:cubicBezTo>
                  <a:cubicBezTo>
                    <a:pt x="87" y="89"/>
                    <a:pt x="86" y="89"/>
                    <a:pt x="86" y="89"/>
                  </a:cubicBezTo>
                  <a:cubicBezTo>
                    <a:pt x="86" y="89"/>
                    <a:pt x="86" y="90"/>
                    <a:pt x="86" y="90"/>
                  </a:cubicBezTo>
                  <a:cubicBezTo>
                    <a:pt x="85" y="90"/>
                    <a:pt x="85" y="90"/>
                    <a:pt x="84" y="90"/>
                  </a:cubicBezTo>
                  <a:cubicBezTo>
                    <a:pt x="84" y="91"/>
                    <a:pt x="84" y="91"/>
                    <a:pt x="84" y="92"/>
                  </a:cubicBezTo>
                  <a:cubicBezTo>
                    <a:pt x="84" y="92"/>
                    <a:pt x="84" y="93"/>
                    <a:pt x="84" y="93"/>
                  </a:cubicBezTo>
                  <a:cubicBezTo>
                    <a:pt x="84" y="94"/>
                    <a:pt x="84" y="95"/>
                    <a:pt x="84" y="95"/>
                  </a:cubicBezTo>
                  <a:cubicBezTo>
                    <a:pt x="84" y="95"/>
                    <a:pt x="83" y="95"/>
                    <a:pt x="83" y="95"/>
                  </a:cubicBezTo>
                  <a:cubicBezTo>
                    <a:pt x="83" y="96"/>
                    <a:pt x="83" y="96"/>
                    <a:pt x="83" y="97"/>
                  </a:cubicBezTo>
                  <a:cubicBezTo>
                    <a:pt x="83" y="97"/>
                    <a:pt x="83" y="98"/>
                    <a:pt x="83" y="98"/>
                  </a:cubicBezTo>
                  <a:cubicBezTo>
                    <a:pt x="83" y="99"/>
                    <a:pt x="83" y="99"/>
                    <a:pt x="83" y="100"/>
                  </a:cubicBezTo>
                  <a:cubicBezTo>
                    <a:pt x="83" y="100"/>
                    <a:pt x="84" y="100"/>
                    <a:pt x="84" y="100"/>
                  </a:cubicBezTo>
                  <a:cubicBezTo>
                    <a:pt x="84" y="100"/>
                    <a:pt x="84" y="101"/>
                    <a:pt x="84" y="102"/>
                  </a:cubicBezTo>
                  <a:cubicBezTo>
                    <a:pt x="84" y="102"/>
                    <a:pt x="83" y="102"/>
                    <a:pt x="83" y="102"/>
                  </a:cubicBezTo>
                  <a:cubicBezTo>
                    <a:pt x="83" y="102"/>
                    <a:pt x="83" y="103"/>
                    <a:pt x="83" y="103"/>
                  </a:cubicBezTo>
                  <a:cubicBezTo>
                    <a:pt x="82" y="103"/>
                    <a:pt x="81" y="103"/>
                    <a:pt x="80" y="103"/>
                  </a:cubicBezTo>
                  <a:cubicBezTo>
                    <a:pt x="79" y="103"/>
                    <a:pt x="79" y="103"/>
                    <a:pt x="78" y="103"/>
                  </a:cubicBezTo>
                  <a:cubicBezTo>
                    <a:pt x="77" y="103"/>
                    <a:pt x="77" y="103"/>
                    <a:pt x="76" y="103"/>
                  </a:cubicBezTo>
                  <a:cubicBezTo>
                    <a:pt x="76" y="103"/>
                    <a:pt x="75" y="103"/>
                    <a:pt x="75" y="103"/>
                  </a:cubicBezTo>
                  <a:cubicBezTo>
                    <a:pt x="75" y="104"/>
                    <a:pt x="75" y="104"/>
                    <a:pt x="75" y="105"/>
                  </a:cubicBezTo>
                  <a:cubicBezTo>
                    <a:pt x="74" y="105"/>
                    <a:pt x="74" y="105"/>
                    <a:pt x="73" y="105"/>
                  </a:cubicBezTo>
                  <a:cubicBezTo>
                    <a:pt x="73" y="105"/>
                    <a:pt x="72" y="105"/>
                    <a:pt x="72" y="105"/>
                  </a:cubicBezTo>
                  <a:cubicBezTo>
                    <a:pt x="72" y="105"/>
                    <a:pt x="72" y="106"/>
                    <a:pt x="72" y="106"/>
                  </a:cubicBezTo>
                  <a:cubicBezTo>
                    <a:pt x="71" y="106"/>
                    <a:pt x="71" y="106"/>
                    <a:pt x="70" y="106"/>
                  </a:cubicBezTo>
                  <a:cubicBezTo>
                    <a:pt x="70" y="106"/>
                    <a:pt x="70" y="105"/>
                    <a:pt x="70" y="105"/>
                  </a:cubicBezTo>
                  <a:moveTo>
                    <a:pt x="69" y="103"/>
                  </a:moveTo>
                  <a:cubicBezTo>
                    <a:pt x="69" y="104"/>
                    <a:pt x="69" y="104"/>
                    <a:pt x="69" y="105"/>
                  </a:cubicBezTo>
                  <a:cubicBezTo>
                    <a:pt x="68" y="105"/>
                    <a:pt x="68" y="105"/>
                    <a:pt x="67" y="105"/>
                  </a:cubicBezTo>
                  <a:cubicBezTo>
                    <a:pt x="67" y="104"/>
                    <a:pt x="67" y="104"/>
                    <a:pt x="67" y="103"/>
                  </a:cubicBezTo>
                  <a:cubicBezTo>
                    <a:pt x="68" y="103"/>
                    <a:pt x="68" y="103"/>
                    <a:pt x="69" y="103"/>
                  </a:cubicBezTo>
                  <a:moveTo>
                    <a:pt x="62" y="92"/>
                  </a:moveTo>
                  <a:cubicBezTo>
                    <a:pt x="62" y="91"/>
                    <a:pt x="62" y="91"/>
                    <a:pt x="62" y="90"/>
                  </a:cubicBezTo>
                  <a:cubicBezTo>
                    <a:pt x="63" y="90"/>
                    <a:pt x="63" y="90"/>
                    <a:pt x="64" y="90"/>
                  </a:cubicBezTo>
                  <a:cubicBezTo>
                    <a:pt x="64" y="91"/>
                    <a:pt x="64" y="91"/>
                    <a:pt x="64" y="92"/>
                  </a:cubicBezTo>
                  <a:cubicBezTo>
                    <a:pt x="64" y="92"/>
                    <a:pt x="64" y="93"/>
                    <a:pt x="64" y="93"/>
                  </a:cubicBezTo>
                  <a:cubicBezTo>
                    <a:pt x="64" y="93"/>
                    <a:pt x="65" y="93"/>
                    <a:pt x="65" y="93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5" y="96"/>
                    <a:pt x="65" y="97"/>
                  </a:cubicBezTo>
                  <a:cubicBezTo>
                    <a:pt x="66" y="97"/>
                    <a:pt x="66" y="97"/>
                    <a:pt x="67" y="97"/>
                  </a:cubicBezTo>
                  <a:cubicBezTo>
                    <a:pt x="67" y="97"/>
                    <a:pt x="67" y="98"/>
                    <a:pt x="67" y="98"/>
                  </a:cubicBezTo>
                  <a:cubicBezTo>
                    <a:pt x="67" y="99"/>
                    <a:pt x="67" y="99"/>
                    <a:pt x="67" y="100"/>
                  </a:cubicBezTo>
                  <a:cubicBezTo>
                    <a:pt x="66" y="100"/>
                    <a:pt x="66" y="100"/>
                    <a:pt x="65" y="100"/>
                  </a:cubicBezTo>
                  <a:cubicBezTo>
                    <a:pt x="65" y="99"/>
                    <a:pt x="65" y="99"/>
                    <a:pt x="65" y="98"/>
                  </a:cubicBezTo>
                  <a:cubicBezTo>
                    <a:pt x="65" y="98"/>
                    <a:pt x="64" y="98"/>
                    <a:pt x="64" y="98"/>
                  </a:cubicBezTo>
                  <a:cubicBezTo>
                    <a:pt x="64" y="98"/>
                    <a:pt x="64" y="97"/>
                    <a:pt x="64" y="97"/>
                  </a:cubicBezTo>
                  <a:cubicBezTo>
                    <a:pt x="64" y="96"/>
                    <a:pt x="64" y="96"/>
                    <a:pt x="64" y="95"/>
                  </a:cubicBezTo>
                  <a:cubicBezTo>
                    <a:pt x="64" y="95"/>
                    <a:pt x="64" y="94"/>
                    <a:pt x="64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3"/>
                    <a:pt x="62" y="92"/>
                    <a:pt x="62" y="92"/>
                  </a:cubicBezTo>
                  <a:moveTo>
                    <a:pt x="120" y="164"/>
                  </a:moveTo>
                  <a:cubicBezTo>
                    <a:pt x="120" y="165"/>
                    <a:pt x="120" y="165"/>
                    <a:pt x="120" y="166"/>
                  </a:cubicBezTo>
                  <a:cubicBezTo>
                    <a:pt x="120" y="167"/>
                    <a:pt x="120" y="167"/>
                    <a:pt x="120" y="168"/>
                  </a:cubicBezTo>
                  <a:cubicBezTo>
                    <a:pt x="120" y="168"/>
                    <a:pt x="120" y="169"/>
                    <a:pt x="120" y="169"/>
                  </a:cubicBezTo>
                  <a:cubicBezTo>
                    <a:pt x="120" y="170"/>
                    <a:pt x="120" y="170"/>
                    <a:pt x="120" y="171"/>
                  </a:cubicBezTo>
                  <a:cubicBezTo>
                    <a:pt x="120" y="171"/>
                    <a:pt x="119" y="171"/>
                    <a:pt x="119" y="171"/>
                  </a:cubicBezTo>
                  <a:cubicBezTo>
                    <a:pt x="119" y="171"/>
                    <a:pt x="119" y="172"/>
                    <a:pt x="119" y="173"/>
                  </a:cubicBezTo>
                  <a:cubicBezTo>
                    <a:pt x="118" y="173"/>
                    <a:pt x="118" y="173"/>
                    <a:pt x="117" y="173"/>
                  </a:cubicBezTo>
                  <a:cubicBezTo>
                    <a:pt x="117" y="173"/>
                    <a:pt x="116" y="173"/>
                    <a:pt x="116" y="173"/>
                  </a:cubicBezTo>
                  <a:cubicBezTo>
                    <a:pt x="115" y="173"/>
                    <a:pt x="114" y="173"/>
                    <a:pt x="114" y="173"/>
                  </a:cubicBezTo>
                  <a:cubicBezTo>
                    <a:pt x="114" y="172"/>
                    <a:pt x="114" y="171"/>
                    <a:pt x="114" y="171"/>
                  </a:cubicBezTo>
                  <a:cubicBezTo>
                    <a:pt x="113" y="171"/>
                    <a:pt x="113" y="171"/>
                    <a:pt x="112" y="171"/>
                  </a:cubicBezTo>
                  <a:cubicBezTo>
                    <a:pt x="112" y="171"/>
                    <a:pt x="111" y="171"/>
                    <a:pt x="111" y="171"/>
                  </a:cubicBezTo>
                  <a:cubicBezTo>
                    <a:pt x="111" y="171"/>
                    <a:pt x="111" y="172"/>
                    <a:pt x="111" y="173"/>
                  </a:cubicBezTo>
                  <a:cubicBezTo>
                    <a:pt x="110" y="173"/>
                    <a:pt x="110" y="173"/>
                    <a:pt x="109" y="173"/>
                  </a:cubicBezTo>
                  <a:cubicBezTo>
                    <a:pt x="109" y="173"/>
                    <a:pt x="108" y="173"/>
                    <a:pt x="108" y="173"/>
                  </a:cubicBezTo>
                  <a:cubicBezTo>
                    <a:pt x="107" y="173"/>
                    <a:pt x="107" y="173"/>
                    <a:pt x="106" y="173"/>
                  </a:cubicBezTo>
                  <a:cubicBezTo>
                    <a:pt x="106" y="173"/>
                    <a:pt x="105" y="173"/>
                    <a:pt x="105" y="173"/>
                  </a:cubicBezTo>
                  <a:cubicBezTo>
                    <a:pt x="104" y="173"/>
                    <a:pt x="104" y="173"/>
                    <a:pt x="103" y="173"/>
                  </a:cubicBezTo>
                  <a:cubicBezTo>
                    <a:pt x="103" y="173"/>
                    <a:pt x="102" y="173"/>
                    <a:pt x="102" y="173"/>
                  </a:cubicBezTo>
                  <a:cubicBezTo>
                    <a:pt x="101" y="173"/>
                    <a:pt x="100" y="173"/>
                    <a:pt x="100" y="173"/>
                  </a:cubicBezTo>
                  <a:cubicBezTo>
                    <a:pt x="100" y="172"/>
                    <a:pt x="100" y="171"/>
                    <a:pt x="100" y="171"/>
                  </a:cubicBezTo>
                  <a:cubicBezTo>
                    <a:pt x="99" y="171"/>
                    <a:pt x="99" y="171"/>
                    <a:pt x="98" y="171"/>
                  </a:cubicBezTo>
                  <a:cubicBezTo>
                    <a:pt x="98" y="171"/>
                    <a:pt x="97" y="171"/>
                    <a:pt x="97" y="171"/>
                  </a:cubicBezTo>
                  <a:cubicBezTo>
                    <a:pt x="96" y="171"/>
                    <a:pt x="96" y="171"/>
                    <a:pt x="95" y="171"/>
                  </a:cubicBezTo>
                  <a:cubicBezTo>
                    <a:pt x="95" y="170"/>
                    <a:pt x="95" y="170"/>
                    <a:pt x="95" y="169"/>
                  </a:cubicBezTo>
                  <a:cubicBezTo>
                    <a:pt x="95" y="169"/>
                    <a:pt x="94" y="169"/>
                    <a:pt x="94" y="169"/>
                  </a:cubicBezTo>
                  <a:cubicBezTo>
                    <a:pt x="93" y="169"/>
                    <a:pt x="93" y="169"/>
                    <a:pt x="92" y="169"/>
                  </a:cubicBezTo>
                  <a:cubicBezTo>
                    <a:pt x="92" y="169"/>
                    <a:pt x="91" y="169"/>
                    <a:pt x="90" y="169"/>
                  </a:cubicBezTo>
                  <a:cubicBezTo>
                    <a:pt x="90" y="169"/>
                    <a:pt x="89" y="169"/>
                    <a:pt x="89" y="169"/>
                  </a:cubicBezTo>
                  <a:cubicBezTo>
                    <a:pt x="88" y="169"/>
                    <a:pt x="88" y="169"/>
                    <a:pt x="87" y="169"/>
                  </a:cubicBezTo>
                  <a:cubicBezTo>
                    <a:pt x="87" y="170"/>
                    <a:pt x="87" y="170"/>
                    <a:pt x="87" y="170"/>
                  </a:cubicBezTo>
                  <a:cubicBezTo>
                    <a:pt x="87" y="171"/>
                    <a:pt x="87" y="171"/>
                    <a:pt x="87" y="171"/>
                  </a:cubicBezTo>
                  <a:cubicBezTo>
                    <a:pt x="87" y="171"/>
                    <a:pt x="87" y="172"/>
                    <a:pt x="87" y="173"/>
                  </a:cubicBezTo>
                  <a:cubicBezTo>
                    <a:pt x="87" y="173"/>
                    <a:pt x="87" y="174"/>
                    <a:pt x="87" y="174"/>
                  </a:cubicBezTo>
                  <a:cubicBezTo>
                    <a:pt x="87" y="174"/>
                    <a:pt x="86" y="174"/>
                    <a:pt x="86" y="174"/>
                  </a:cubicBezTo>
                  <a:cubicBezTo>
                    <a:pt x="86" y="175"/>
                    <a:pt x="86" y="175"/>
                    <a:pt x="86" y="176"/>
                  </a:cubicBezTo>
                  <a:cubicBezTo>
                    <a:pt x="85" y="176"/>
                    <a:pt x="85" y="176"/>
                    <a:pt x="84" y="176"/>
                  </a:cubicBezTo>
                  <a:cubicBezTo>
                    <a:pt x="84" y="175"/>
                    <a:pt x="84" y="175"/>
                    <a:pt x="84" y="174"/>
                  </a:cubicBezTo>
                  <a:cubicBezTo>
                    <a:pt x="84" y="174"/>
                    <a:pt x="83" y="174"/>
                    <a:pt x="83" y="174"/>
                  </a:cubicBezTo>
                  <a:cubicBezTo>
                    <a:pt x="82" y="174"/>
                    <a:pt x="82" y="174"/>
                    <a:pt x="81" y="174"/>
                  </a:cubicBezTo>
                  <a:cubicBezTo>
                    <a:pt x="81" y="174"/>
                    <a:pt x="80" y="174"/>
                    <a:pt x="80" y="174"/>
                  </a:cubicBezTo>
                  <a:cubicBezTo>
                    <a:pt x="79" y="174"/>
                    <a:pt x="79" y="174"/>
                    <a:pt x="78" y="174"/>
                  </a:cubicBezTo>
                  <a:cubicBezTo>
                    <a:pt x="78" y="174"/>
                    <a:pt x="78" y="173"/>
                    <a:pt x="78" y="173"/>
                  </a:cubicBezTo>
                  <a:cubicBezTo>
                    <a:pt x="78" y="172"/>
                    <a:pt x="78" y="171"/>
                    <a:pt x="78" y="171"/>
                  </a:cubicBezTo>
                  <a:cubicBezTo>
                    <a:pt x="77" y="171"/>
                    <a:pt x="77" y="171"/>
                    <a:pt x="76" y="171"/>
                  </a:cubicBezTo>
                  <a:cubicBezTo>
                    <a:pt x="76" y="170"/>
                    <a:pt x="76" y="170"/>
                    <a:pt x="76" y="169"/>
                  </a:cubicBezTo>
                  <a:cubicBezTo>
                    <a:pt x="76" y="169"/>
                    <a:pt x="75" y="169"/>
                    <a:pt x="75" y="169"/>
                  </a:cubicBezTo>
                  <a:cubicBezTo>
                    <a:pt x="74" y="169"/>
                    <a:pt x="74" y="169"/>
                    <a:pt x="73" y="169"/>
                  </a:cubicBezTo>
                  <a:cubicBezTo>
                    <a:pt x="73" y="169"/>
                    <a:pt x="72" y="169"/>
                    <a:pt x="72" y="169"/>
                  </a:cubicBezTo>
                  <a:cubicBezTo>
                    <a:pt x="71" y="169"/>
                    <a:pt x="71" y="169"/>
                    <a:pt x="70" y="169"/>
                  </a:cubicBezTo>
                  <a:cubicBezTo>
                    <a:pt x="70" y="169"/>
                    <a:pt x="69" y="169"/>
                    <a:pt x="69" y="169"/>
                  </a:cubicBezTo>
                  <a:cubicBezTo>
                    <a:pt x="69" y="169"/>
                    <a:pt x="69" y="168"/>
                    <a:pt x="69" y="168"/>
                  </a:cubicBezTo>
                  <a:cubicBezTo>
                    <a:pt x="68" y="168"/>
                    <a:pt x="68" y="168"/>
                    <a:pt x="67" y="168"/>
                  </a:cubicBezTo>
                  <a:cubicBezTo>
                    <a:pt x="67" y="167"/>
                    <a:pt x="67" y="167"/>
                    <a:pt x="67" y="166"/>
                  </a:cubicBezTo>
                  <a:cubicBezTo>
                    <a:pt x="67" y="165"/>
                    <a:pt x="67" y="165"/>
                    <a:pt x="67" y="164"/>
                  </a:cubicBezTo>
                  <a:cubicBezTo>
                    <a:pt x="67" y="164"/>
                    <a:pt x="67" y="163"/>
                    <a:pt x="67" y="163"/>
                  </a:cubicBezTo>
                  <a:cubicBezTo>
                    <a:pt x="67" y="162"/>
                    <a:pt x="67" y="162"/>
                    <a:pt x="67" y="161"/>
                  </a:cubicBezTo>
                  <a:cubicBezTo>
                    <a:pt x="66" y="161"/>
                    <a:pt x="66" y="161"/>
                    <a:pt x="65" y="161"/>
                  </a:cubicBezTo>
                  <a:cubicBezTo>
                    <a:pt x="65" y="161"/>
                    <a:pt x="65" y="160"/>
                    <a:pt x="65" y="160"/>
                  </a:cubicBezTo>
                  <a:cubicBezTo>
                    <a:pt x="66" y="160"/>
                    <a:pt x="66" y="160"/>
                    <a:pt x="67" y="160"/>
                  </a:cubicBezTo>
                  <a:cubicBezTo>
                    <a:pt x="67" y="159"/>
                    <a:pt x="67" y="159"/>
                    <a:pt x="67" y="158"/>
                  </a:cubicBezTo>
                  <a:cubicBezTo>
                    <a:pt x="66" y="158"/>
                    <a:pt x="66" y="158"/>
                    <a:pt x="65" y="158"/>
                  </a:cubicBezTo>
                  <a:cubicBezTo>
                    <a:pt x="65" y="158"/>
                    <a:pt x="64" y="158"/>
                    <a:pt x="64" y="158"/>
                  </a:cubicBezTo>
                  <a:cubicBezTo>
                    <a:pt x="63" y="158"/>
                    <a:pt x="63" y="158"/>
                    <a:pt x="62" y="158"/>
                  </a:cubicBezTo>
                  <a:cubicBezTo>
                    <a:pt x="62" y="158"/>
                    <a:pt x="61" y="158"/>
                    <a:pt x="61" y="158"/>
                  </a:cubicBezTo>
                  <a:cubicBezTo>
                    <a:pt x="60" y="158"/>
                    <a:pt x="60" y="158"/>
                    <a:pt x="59" y="158"/>
                  </a:cubicBezTo>
                  <a:cubicBezTo>
                    <a:pt x="59" y="158"/>
                    <a:pt x="58" y="158"/>
                    <a:pt x="58" y="158"/>
                  </a:cubicBezTo>
                  <a:cubicBezTo>
                    <a:pt x="57" y="158"/>
                    <a:pt x="57" y="158"/>
                    <a:pt x="56" y="158"/>
                  </a:cubicBezTo>
                  <a:cubicBezTo>
                    <a:pt x="56" y="158"/>
                    <a:pt x="55" y="158"/>
                    <a:pt x="55" y="158"/>
                  </a:cubicBezTo>
                  <a:cubicBezTo>
                    <a:pt x="54" y="158"/>
                    <a:pt x="53" y="158"/>
                    <a:pt x="53" y="158"/>
                  </a:cubicBezTo>
                  <a:cubicBezTo>
                    <a:pt x="52" y="158"/>
                    <a:pt x="52" y="158"/>
                    <a:pt x="51" y="158"/>
                  </a:cubicBezTo>
                  <a:cubicBezTo>
                    <a:pt x="51" y="158"/>
                    <a:pt x="50" y="158"/>
                    <a:pt x="50" y="158"/>
                  </a:cubicBezTo>
                  <a:cubicBezTo>
                    <a:pt x="50" y="159"/>
                    <a:pt x="50" y="159"/>
                    <a:pt x="50" y="160"/>
                  </a:cubicBezTo>
                  <a:cubicBezTo>
                    <a:pt x="49" y="160"/>
                    <a:pt x="49" y="160"/>
                    <a:pt x="48" y="160"/>
                  </a:cubicBezTo>
                  <a:cubicBezTo>
                    <a:pt x="48" y="160"/>
                    <a:pt x="47" y="160"/>
                    <a:pt x="47" y="160"/>
                  </a:cubicBezTo>
                  <a:cubicBezTo>
                    <a:pt x="46" y="160"/>
                    <a:pt x="46" y="160"/>
                    <a:pt x="45" y="160"/>
                  </a:cubicBezTo>
                  <a:cubicBezTo>
                    <a:pt x="45" y="160"/>
                    <a:pt x="44" y="160"/>
                    <a:pt x="44" y="160"/>
                  </a:cubicBezTo>
                  <a:cubicBezTo>
                    <a:pt x="43" y="160"/>
                    <a:pt x="43" y="160"/>
                    <a:pt x="42" y="160"/>
                  </a:cubicBezTo>
                  <a:cubicBezTo>
                    <a:pt x="42" y="160"/>
                    <a:pt x="42" y="161"/>
                    <a:pt x="42" y="161"/>
                  </a:cubicBezTo>
                  <a:cubicBezTo>
                    <a:pt x="42" y="161"/>
                    <a:pt x="41" y="161"/>
                    <a:pt x="41" y="161"/>
                  </a:cubicBezTo>
                  <a:cubicBezTo>
                    <a:pt x="40" y="161"/>
                    <a:pt x="39" y="161"/>
                    <a:pt x="39" y="161"/>
                  </a:cubicBezTo>
                  <a:cubicBezTo>
                    <a:pt x="39" y="162"/>
                    <a:pt x="39" y="162"/>
                    <a:pt x="39" y="163"/>
                  </a:cubicBezTo>
                  <a:cubicBezTo>
                    <a:pt x="38" y="163"/>
                    <a:pt x="38" y="163"/>
                    <a:pt x="37" y="163"/>
                  </a:cubicBezTo>
                  <a:cubicBezTo>
                    <a:pt x="37" y="163"/>
                    <a:pt x="36" y="163"/>
                    <a:pt x="36" y="163"/>
                  </a:cubicBezTo>
                  <a:cubicBezTo>
                    <a:pt x="35" y="163"/>
                    <a:pt x="35" y="163"/>
                    <a:pt x="34" y="163"/>
                  </a:cubicBezTo>
                  <a:cubicBezTo>
                    <a:pt x="34" y="163"/>
                    <a:pt x="33" y="163"/>
                    <a:pt x="33" y="163"/>
                  </a:cubicBezTo>
                  <a:cubicBezTo>
                    <a:pt x="32" y="163"/>
                    <a:pt x="32" y="163"/>
                    <a:pt x="31" y="163"/>
                  </a:cubicBezTo>
                  <a:cubicBezTo>
                    <a:pt x="31" y="162"/>
                    <a:pt x="31" y="162"/>
                    <a:pt x="31" y="161"/>
                  </a:cubicBezTo>
                  <a:cubicBezTo>
                    <a:pt x="32" y="161"/>
                    <a:pt x="32" y="161"/>
                    <a:pt x="33" y="161"/>
                  </a:cubicBezTo>
                  <a:cubicBezTo>
                    <a:pt x="33" y="161"/>
                    <a:pt x="34" y="161"/>
                    <a:pt x="34" y="161"/>
                  </a:cubicBezTo>
                  <a:cubicBezTo>
                    <a:pt x="35" y="161"/>
                    <a:pt x="35" y="161"/>
                    <a:pt x="36" y="161"/>
                  </a:cubicBezTo>
                  <a:cubicBezTo>
                    <a:pt x="36" y="161"/>
                    <a:pt x="36" y="160"/>
                    <a:pt x="36" y="160"/>
                  </a:cubicBezTo>
                  <a:cubicBezTo>
                    <a:pt x="36" y="160"/>
                    <a:pt x="37" y="160"/>
                    <a:pt x="37" y="160"/>
                  </a:cubicBezTo>
                  <a:cubicBezTo>
                    <a:pt x="38" y="160"/>
                    <a:pt x="38" y="160"/>
                    <a:pt x="39" y="160"/>
                  </a:cubicBezTo>
                  <a:cubicBezTo>
                    <a:pt x="39" y="159"/>
                    <a:pt x="39" y="159"/>
                    <a:pt x="39" y="158"/>
                  </a:cubicBezTo>
                  <a:cubicBezTo>
                    <a:pt x="39" y="158"/>
                    <a:pt x="40" y="158"/>
                    <a:pt x="41" y="158"/>
                  </a:cubicBezTo>
                  <a:cubicBezTo>
                    <a:pt x="41" y="157"/>
                    <a:pt x="41" y="157"/>
                    <a:pt x="41" y="156"/>
                  </a:cubicBezTo>
                  <a:cubicBezTo>
                    <a:pt x="41" y="156"/>
                    <a:pt x="42" y="156"/>
                    <a:pt x="42" y="156"/>
                  </a:cubicBezTo>
                  <a:cubicBezTo>
                    <a:pt x="42" y="156"/>
                    <a:pt x="42" y="155"/>
                    <a:pt x="42" y="155"/>
                  </a:cubicBezTo>
                  <a:cubicBezTo>
                    <a:pt x="43" y="155"/>
                    <a:pt x="43" y="155"/>
                    <a:pt x="44" y="155"/>
                  </a:cubicBezTo>
                  <a:cubicBezTo>
                    <a:pt x="44" y="154"/>
                    <a:pt x="44" y="154"/>
                    <a:pt x="44" y="153"/>
                  </a:cubicBezTo>
                  <a:cubicBezTo>
                    <a:pt x="43" y="153"/>
                    <a:pt x="43" y="153"/>
                    <a:pt x="42" y="153"/>
                  </a:cubicBezTo>
                  <a:cubicBezTo>
                    <a:pt x="42" y="153"/>
                    <a:pt x="42" y="152"/>
                    <a:pt x="42" y="151"/>
                  </a:cubicBezTo>
                  <a:cubicBezTo>
                    <a:pt x="42" y="151"/>
                    <a:pt x="42" y="150"/>
                    <a:pt x="42" y="150"/>
                  </a:cubicBezTo>
                  <a:cubicBezTo>
                    <a:pt x="43" y="150"/>
                    <a:pt x="43" y="150"/>
                    <a:pt x="44" y="150"/>
                  </a:cubicBezTo>
                  <a:cubicBezTo>
                    <a:pt x="44" y="149"/>
                    <a:pt x="44" y="149"/>
                    <a:pt x="44" y="148"/>
                  </a:cubicBezTo>
                  <a:cubicBezTo>
                    <a:pt x="44" y="148"/>
                    <a:pt x="45" y="148"/>
                    <a:pt x="45" y="148"/>
                  </a:cubicBezTo>
                  <a:cubicBezTo>
                    <a:pt x="46" y="148"/>
                    <a:pt x="46" y="148"/>
                    <a:pt x="47" y="148"/>
                  </a:cubicBezTo>
                  <a:cubicBezTo>
                    <a:pt x="47" y="148"/>
                    <a:pt x="47" y="147"/>
                    <a:pt x="47" y="147"/>
                  </a:cubicBezTo>
                  <a:cubicBezTo>
                    <a:pt x="47" y="147"/>
                    <a:pt x="48" y="147"/>
                    <a:pt x="48" y="147"/>
                  </a:cubicBezTo>
                  <a:cubicBezTo>
                    <a:pt x="49" y="147"/>
                    <a:pt x="49" y="147"/>
                    <a:pt x="50" y="147"/>
                  </a:cubicBezTo>
                  <a:cubicBezTo>
                    <a:pt x="50" y="146"/>
                    <a:pt x="50" y="146"/>
                    <a:pt x="50" y="145"/>
                  </a:cubicBezTo>
                  <a:cubicBezTo>
                    <a:pt x="50" y="145"/>
                    <a:pt x="50" y="144"/>
                    <a:pt x="50" y="144"/>
                  </a:cubicBezTo>
                  <a:cubicBezTo>
                    <a:pt x="50" y="143"/>
                    <a:pt x="50" y="142"/>
                    <a:pt x="50" y="142"/>
                  </a:cubicBezTo>
                  <a:cubicBezTo>
                    <a:pt x="50" y="141"/>
                    <a:pt x="50" y="141"/>
                    <a:pt x="50" y="140"/>
                  </a:cubicBezTo>
                  <a:cubicBezTo>
                    <a:pt x="50" y="140"/>
                    <a:pt x="51" y="140"/>
                    <a:pt x="51" y="140"/>
                  </a:cubicBezTo>
                  <a:cubicBezTo>
                    <a:pt x="52" y="140"/>
                    <a:pt x="52" y="140"/>
                    <a:pt x="53" y="140"/>
                  </a:cubicBezTo>
                  <a:cubicBezTo>
                    <a:pt x="53" y="141"/>
                    <a:pt x="53" y="141"/>
                    <a:pt x="53" y="142"/>
                  </a:cubicBezTo>
                  <a:cubicBezTo>
                    <a:pt x="53" y="142"/>
                    <a:pt x="54" y="142"/>
                    <a:pt x="55" y="142"/>
                  </a:cubicBezTo>
                  <a:cubicBezTo>
                    <a:pt x="55" y="142"/>
                    <a:pt x="56" y="142"/>
                    <a:pt x="56" y="142"/>
                  </a:cubicBezTo>
                  <a:cubicBezTo>
                    <a:pt x="57" y="142"/>
                    <a:pt x="57" y="142"/>
                    <a:pt x="58" y="142"/>
                  </a:cubicBezTo>
                  <a:cubicBezTo>
                    <a:pt x="58" y="141"/>
                    <a:pt x="58" y="141"/>
                    <a:pt x="58" y="140"/>
                  </a:cubicBezTo>
                  <a:cubicBezTo>
                    <a:pt x="58" y="140"/>
                    <a:pt x="59" y="140"/>
                    <a:pt x="59" y="140"/>
                  </a:cubicBezTo>
                  <a:cubicBezTo>
                    <a:pt x="59" y="140"/>
                    <a:pt x="59" y="139"/>
                    <a:pt x="59" y="139"/>
                  </a:cubicBezTo>
                  <a:cubicBezTo>
                    <a:pt x="60" y="139"/>
                    <a:pt x="60" y="139"/>
                    <a:pt x="61" y="139"/>
                  </a:cubicBezTo>
                  <a:cubicBezTo>
                    <a:pt x="61" y="139"/>
                    <a:pt x="62" y="139"/>
                    <a:pt x="62" y="139"/>
                  </a:cubicBezTo>
                  <a:cubicBezTo>
                    <a:pt x="62" y="139"/>
                    <a:pt x="62" y="140"/>
                    <a:pt x="62" y="140"/>
                  </a:cubicBezTo>
                  <a:cubicBezTo>
                    <a:pt x="63" y="140"/>
                    <a:pt x="63" y="140"/>
                    <a:pt x="64" y="140"/>
                  </a:cubicBezTo>
                  <a:cubicBezTo>
                    <a:pt x="64" y="141"/>
                    <a:pt x="64" y="141"/>
                    <a:pt x="64" y="142"/>
                  </a:cubicBezTo>
                  <a:cubicBezTo>
                    <a:pt x="64" y="142"/>
                    <a:pt x="65" y="142"/>
                    <a:pt x="65" y="142"/>
                  </a:cubicBezTo>
                  <a:cubicBezTo>
                    <a:pt x="65" y="142"/>
                    <a:pt x="65" y="143"/>
                    <a:pt x="65" y="144"/>
                  </a:cubicBezTo>
                  <a:cubicBezTo>
                    <a:pt x="66" y="144"/>
                    <a:pt x="66" y="144"/>
                    <a:pt x="67" y="144"/>
                  </a:cubicBezTo>
                  <a:cubicBezTo>
                    <a:pt x="67" y="144"/>
                    <a:pt x="67" y="145"/>
                    <a:pt x="67" y="145"/>
                  </a:cubicBezTo>
                  <a:cubicBezTo>
                    <a:pt x="68" y="145"/>
                    <a:pt x="68" y="145"/>
                    <a:pt x="69" y="145"/>
                  </a:cubicBezTo>
                  <a:cubicBezTo>
                    <a:pt x="69" y="146"/>
                    <a:pt x="69" y="146"/>
                    <a:pt x="69" y="147"/>
                  </a:cubicBezTo>
                  <a:cubicBezTo>
                    <a:pt x="69" y="147"/>
                    <a:pt x="70" y="147"/>
                    <a:pt x="70" y="147"/>
                  </a:cubicBezTo>
                  <a:cubicBezTo>
                    <a:pt x="71" y="147"/>
                    <a:pt x="71" y="147"/>
                    <a:pt x="72" y="147"/>
                  </a:cubicBezTo>
                  <a:cubicBezTo>
                    <a:pt x="72" y="147"/>
                    <a:pt x="72" y="148"/>
                    <a:pt x="72" y="148"/>
                  </a:cubicBezTo>
                  <a:cubicBezTo>
                    <a:pt x="72" y="148"/>
                    <a:pt x="73" y="148"/>
                    <a:pt x="73" y="148"/>
                  </a:cubicBezTo>
                  <a:cubicBezTo>
                    <a:pt x="74" y="148"/>
                    <a:pt x="74" y="148"/>
                    <a:pt x="75" y="148"/>
                  </a:cubicBezTo>
                  <a:cubicBezTo>
                    <a:pt x="75" y="149"/>
                    <a:pt x="75" y="149"/>
                    <a:pt x="75" y="150"/>
                  </a:cubicBezTo>
                  <a:cubicBezTo>
                    <a:pt x="75" y="150"/>
                    <a:pt x="76" y="150"/>
                    <a:pt x="76" y="150"/>
                  </a:cubicBezTo>
                  <a:cubicBezTo>
                    <a:pt x="76" y="150"/>
                    <a:pt x="76" y="151"/>
                    <a:pt x="76" y="151"/>
                  </a:cubicBezTo>
                  <a:cubicBezTo>
                    <a:pt x="76" y="152"/>
                    <a:pt x="76" y="153"/>
                    <a:pt x="76" y="153"/>
                  </a:cubicBezTo>
                  <a:cubicBezTo>
                    <a:pt x="76" y="153"/>
                    <a:pt x="75" y="153"/>
                    <a:pt x="75" y="153"/>
                  </a:cubicBezTo>
                  <a:cubicBezTo>
                    <a:pt x="75" y="154"/>
                    <a:pt x="75" y="154"/>
                    <a:pt x="75" y="155"/>
                  </a:cubicBezTo>
                  <a:cubicBezTo>
                    <a:pt x="74" y="155"/>
                    <a:pt x="74" y="155"/>
                    <a:pt x="73" y="155"/>
                  </a:cubicBezTo>
                  <a:cubicBezTo>
                    <a:pt x="73" y="155"/>
                    <a:pt x="72" y="155"/>
                    <a:pt x="72" y="155"/>
                  </a:cubicBezTo>
                  <a:cubicBezTo>
                    <a:pt x="71" y="155"/>
                    <a:pt x="71" y="155"/>
                    <a:pt x="70" y="155"/>
                  </a:cubicBezTo>
                  <a:cubicBezTo>
                    <a:pt x="70" y="155"/>
                    <a:pt x="69" y="155"/>
                    <a:pt x="69" y="155"/>
                  </a:cubicBezTo>
                  <a:cubicBezTo>
                    <a:pt x="69" y="155"/>
                    <a:pt x="69" y="156"/>
                    <a:pt x="69" y="156"/>
                  </a:cubicBezTo>
                  <a:cubicBezTo>
                    <a:pt x="69" y="156"/>
                    <a:pt x="70" y="156"/>
                    <a:pt x="70" y="156"/>
                  </a:cubicBezTo>
                  <a:cubicBezTo>
                    <a:pt x="70" y="157"/>
                    <a:pt x="70" y="157"/>
                    <a:pt x="70" y="158"/>
                  </a:cubicBezTo>
                  <a:cubicBezTo>
                    <a:pt x="71" y="158"/>
                    <a:pt x="71" y="158"/>
                    <a:pt x="72" y="158"/>
                  </a:cubicBezTo>
                  <a:cubicBezTo>
                    <a:pt x="72" y="158"/>
                    <a:pt x="73" y="158"/>
                    <a:pt x="73" y="158"/>
                  </a:cubicBezTo>
                  <a:cubicBezTo>
                    <a:pt x="73" y="159"/>
                    <a:pt x="73" y="159"/>
                    <a:pt x="73" y="160"/>
                  </a:cubicBezTo>
                  <a:cubicBezTo>
                    <a:pt x="74" y="160"/>
                    <a:pt x="74" y="160"/>
                    <a:pt x="75" y="160"/>
                  </a:cubicBezTo>
                  <a:cubicBezTo>
                    <a:pt x="75" y="160"/>
                    <a:pt x="76" y="160"/>
                    <a:pt x="76" y="160"/>
                  </a:cubicBezTo>
                  <a:cubicBezTo>
                    <a:pt x="76" y="159"/>
                    <a:pt x="76" y="159"/>
                    <a:pt x="76" y="158"/>
                  </a:cubicBezTo>
                  <a:cubicBezTo>
                    <a:pt x="76" y="157"/>
                    <a:pt x="76" y="157"/>
                    <a:pt x="76" y="156"/>
                  </a:cubicBezTo>
                  <a:cubicBezTo>
                    <a:pt x="77" y="156"/>
                    <a:pt x="77" y="156"/>
                    <a:pt x="78" y="156"/>
                  </a:cubicBezTo>
                  <a:cubicBezTo>
                    <a:pt x="79" y="156"/>
                    <a:pt x="79" y="156"/>
                    <a:pt x="80" y="156"/>
                  </a:cubicBezTo>
                  <a:cubicBezTo>
                    <a:pt x="80" y="156"/>
                    <a:pt x="80" y="155"/>
                    <a:pt x="80" y="155"/>
                  </a:cubicBezTo>
                  <a:cubicBezTo>
                    <a:pt x="80" y="154"/>
                    <a:pt x="80" y="154"/>
                    <a:pt x="80" y="153"/>
                  </a:cubicBezTo>
                  <a:cubicBezTo>
                    <a:pt x="80" y="153"/>
                    <a:pt x="81" y="153"/>
                    <a:pt x="81" y="153"/>
                  </a:cubicBezTo>
                  <a:cubicBezTo>
                    <a:pt x="81" y="153"/>
                    <a:pt x="81" y="152"/>
                    <a:pt x="81" y="151"/>
                  </a:cubicBezTo>
                  <a:cubicBezTo>
                    <a:pt x="81" y="151"/>
                    <a:pt x="80" y="151"/>
                    <a:pt x="80" y="151"/>
                  </a:cubicBezTo>
                  <a:cubicBezTo>
                    <a:pt x="80" y="151"/>
                    <a:pt x="80" y="150"/>
                    <a:pt x="80" y="150"/>
                  </a:cubicBezTo>
                  <a:cubicBezTo>
                    <a:pt x="80" y="150"/>
                    <a:pt x="81" y="150"/>
                    <a:pt x="81" y="150"/>
                  </a:cubicBezTo>
                  <a:cubicBezTo>
                    <a:pt x="82" y="150"/>
                    <a:pt x="82" y="150"/>
                    <a:pt x="83" y="150"/>
                  </a:cubicBezTo>
                  <a:cubicBezTo>
                    <a:pt x="83" y="149"/>
                    <a:pt x="83" y="149"/>
                    <a:pt x="83" y="148"/>
                  </a:cubicBezTo>
                  <a:cubicBezTo>
                    <a:pt x="83" y="148"/>
                    <a:pt x="83" y="147"/>
                    <a:pt x="83" y="147"/>
                  </a:cubicBezTo>
                  <a:cubicBezTo>
                    <a:pt x="82" y="147"/>
                    <a:pt x="82" y="147"/>
                    <a:pt x="81" y="147"/>
                  </a:cubicBezTo>
                  <a:cubicBezTo>
                    <a:pt x="81" y="147"/>
                    <a:pt x="80" y="147"/>
                    <a:pt x="80" y="147"/>
                  </a:cubicBezTo>
                  <a:cubicBezTo>
                    <a:pt x="80" y="146"/>
                    <a:pt x="80" y="146"/>
                    <a:pt x="80" y="145"/>
                  </a:cubicBezTo>
                  <a:cubicBezTo>
                    <a:pt x="79" y="145"/>
                    <a:pt x="79" y="145"/>
                    <a:pt x="78" y="145"/>
                  </a:cubicBezTo>
                  <a:cubicBezTo>
                    <a:pt x="78" y="145"/>
                    <a:pt x="78" y="144"/>
                    <a:pt x="78" y="144"/>
                  </a:cubicBezTo>
                  <a:cubicBezTo>
                    <a:pt x="77" y="144"/>
                    <a:pt x="77" y="144"/>
                    <a:pt x="76" y="144"/>
                  </a:cubicBezTo>
                  <a:cubicBezTo>
                    <a:pt x="76" y="144"/>
                    <a:pt x="75" y="144"/>
                    <a:pt x="75" y="144"/>
                  </a:cubicBezTo>
                  <a:cubicBezTo>
                    <a:pt x="74" y="144"/>
                    <a:pt x="74" y="144"/>
                    <a:pt x="73" y="144"/>
                  </a:cubicBezTo>
                  <a:cubicBezTo>
                    <a:pt x="73" y="143"/>
                    <a:pt x="73" y="142"/>
                    <a:pt x="73" y="142"/>
                  </a:cubicBezTo>
                  <a:cubicBezTo>
                    <a:pt x="73" y="141"/>
                    <a:pt x="73" y="141"/>
                    <a:pt x="73" y="140"/>
                  </a:cubicBezTo>
                  <a:cubicBezTo>
                    <a:pt x="73" y="140"/>
                    <a:pt x="72" y="140"/>
                    <a:pt x="72" y="140"/>
                  </a:cubicBezTo>
                  <a:cubicBezTo>
                    <a:pt x="72" y="140"/>
                    <a:pt x="72" y="139"/>
                    <a:pt x="72" y="139"/>
                  </a:cubicBezTo>
                  <a:cubicBezTo>
                    <a:pt x="71" y="139"/>
                    <a:pt x="71" y="139"/>
                    <a:pt x="70" y="139"/>
                  </a:cubicBezTo>
                  <a:cubicBezTo>
                    <a:pt x="70" y="138"/>
                    <a:pt x="70" y="137"/>
                    <a:pt x="70" y="137"/>
                  </a:cubicBezTo>
                  <a:cubicBezTo>
                    <a:pt x="70" y="137"/>
                    <a:pt x="69" y="137"/>
                    <a:pt x="69" y="137"/>
                  </a:cubicBezTo>
                  <a:cubicBezTo>
                    <a:pt x="69" y="136"/>
                    <a:pt x="69" y="136"/>
                    <a:pt x="69" y="135"/>
                  </a:cubicBezTo>
                  <a:cubicBezTo>
                    <a:pt x="69" y="135"/>
                    <a:pt x="69" y="134"/>
                    <a:pt x="69" y="134"/>
                  </a:cubicBezTo>
                  <a:cubicBezTo>
                    <a:pt x="69" y="134"/>
                    <a:pt x="70" y="134"/>
                    <a:pt x="70" y="134"/>
                  </a:cubicBezTo>
                  <a:cubicBezTo>
                    <a:pt x="70" y="134"/>
                    <a:pt x="70" y="135"/>
                    <a:pt x="70" y="135"/>
                  </a:cubicBezTo>
                  <a:cubicBezTo>
                    <a:pt x="71" y="135"/>
                    <a:pt x="71" y="135"/>
                    <a:pt x="72" y="135"/>
                  </a:cubicBezTo>
                  <a:cubicBezTo>
                    <a:pt x="72" y="136"/>
                    <a:pt x="72" y="136"/>
                    <a:pt x="72" y="137"/>
                  </a:cubicBezTo>
                  <a:cubicBezTo>
                    <a:pt x="72" y="137"/>
                    <a:pt x="73" y="137"/>
                    <a:pt x="73" y="137"/>
                  </a:cubicBezTo>
                  <a:cubicBezTo>
                    <a:pt x="73" y="137"/>
                    <a:pt x="73" y="138"/>
                    <a:pt x="73" y="139"/>
                  </a:cubicBezTo>
                  <a:cubicBezTo>
                    <a:pt x="74" y="139"/>
                    <a:pt x="74" y="139"/>
                    <a:pt x="75" y="139"/>
                  </a:cubicBezTo>
                  <a:cubicBezTo>
                    <a:pt x="75" y="139"/>
                    <a:pt x="75" y="140"/>
                    <a:pt x="75" y="140"/>
                  </a:cubicBezTo>
                  <a:cubicBezTo>
                    <a:pt x="75" y="140"/>
                    <a:pt x="76" y="140"/>
                    <a:pt x="76" y="140"/>
                  </a:cubicBezTo>
                  <a:cubicBezTo>
                    <a:pt x="76" y="141"/>
                    <a:pt x="76" y="141"/>
                    <a:pt x="76" y="142"/>
                  </a:cubicBezTo>
                  <a:cubicBezTo>
                    <a:pt x="77" y="142"/>
                    <a:pt x="77" y="142"/>
                    <a:pt x="78" y="142"/>
                  </a:cubicBezTo>
                  <a:cubicBezTo>
                    <a:pt x="79" y="142"/>
                    <a:pt x="79" y="142"/>
                    <a:pt x="80" y="142"/>
                  </a:cubicBezTo>
                  <a:cubicBezTo>
                    <a:pt x="80" y="142"/>
                    <a:pt x="81" y="142"/>
                    <a:pt x="81" y="142"/>
                  </a:cubicBezTo>
                  <a:cubicBezTo>
                    <a:pt x="81" y="142"/>
                    <a:pt x="81" y="143"/>
                    <a:pt x="81" y="144"/>
                  </a:cubicBezTo>
                  <a:cubicBezTo>
                    <a:pt x="82" y="144"/>
                    <a:pt x="82" y="144"/>
                    <a:pt x="83" y="144"/>
                  </a:cubicBezTo>
                  <a:cubicBezTo>
                    <a:pt x="83" y="144"/>
                    <a:pt x="84" y="144"/>
                    <a:pt x="84" y="144"/>
                  </a:cubicBezTo>
                  <a:cubicBezTo>
                    <a:pt x="84" y="144"/>
                    <a:pt x="84" y="145"/>
                    <a:pt x="84" y="145"/>
                  </a:cubicBezTo>
                  <a:cubicBezTo>
                    <a:pt x="84" y="146"/>
                    <a:pt x="84" y="146"/>
                    <a:pt x="84" y="147"/>
                  </a:cubicBezTo>
                  <a:cubicBezTo>
                    <a:pt x="84" y="147"/>
                    <a:pt x="84" y="148"/>
                    <a:pt x="84" y="148"/>
                  </a:cubicBezTo>
                  <a:cubicBezTo>
                    <a:pt x="85" y="148"/>
                    <a:pt x="85" y="148"/>
                    <a:pt x="86" y="148"/>
                  </a:cubicBezTo>
                  <a:cubicBezTo>
                    <a:pt x="86" y="149"/>
                    <a:pt x="86" y="149"/>
                    <a:pt x="86" y="150"/>
                  </a:cubicBezTo>
                  <a:cubicBezTo>
                    <a:pt x="86" y="150"/>
                    <a:pt x="86" y="151"/>
                    <a:pt x="86" y="151"/>
                  </a:cubicBezTo>
                  <a:cubicBezTo>
                    <a:pt x="86" y="151"/>
                    <a:pt x="87" y="151"/>
                    <a:pt x="87" y="151"/>
                  </a:cubicBezTo>
                  <a:cubicBezTo>
                    <a:pt x="87" y="152"/>
                    <a:pt x="87" y="153"/>
                    <a:pt x="87" y="153"/>
                  </a:cubicBezTo>
                  <a:cubicBezTo>
                    <a:pt x="88" y="153"/>
                    <a:pt x="88" y="153"/>
                    <a:pt x="89" y="153"/>
                  </a:cubicBezTo>
                  <a:cubicBezTo>
                    <a:pt x="89" y="154"/>
                    <a:pt x="89" y="154"/>
                    <a:pt x="89" y="155"/>
                  </a:cubicBezTo>
                  <a:cubicBezTo>
                    <a:pt x="89" y="155"/>
                    <a:pt x="89" y="156"/>
                    <a:pt x="89" y="156"/>
                  </a:cubicBezTo>
                  <a:cubicBezTo>
                    <a:pt x="89" y="157"/>
                    <a:pt x="89" y="157"/>
                    <a:pt x="89" y="158"/>
                  </a:cubicBezTo>
                  <a:cubicBezTo>
                    <a:pt x="89" y="158"/>
                    <a:pt x="90" y="158"/>
                    <a:pt x="90" y="158"/>
                  </a:cubicBezTo>
                  <a:cubicBezTo>
                    <a:pt x="90" y="159"/>
                    <a:pt x="90" y="159"/>
                    <a:pt x="90" y="160"/>
                  </a:cubicBezTo>
                  <a:cubicBezTo>
                    <a:pt x="91" y="160"/>
                    <a:pt x="92" y="160"/>
                    <a:pt x="92" y="160"/>
                  </a:cubicBezTo>
                  <a:cubicBezTo>
                    <a:pt x="93" y="160"/>
                    <a:pt x="93" y="160"/>
                    <a:pt x="94" y="160"/>
                  </a:cubicBezTo>
                  <a:cubicBezTo>
                    <a:pt x="94" y="159"/>
                    <a:pt x="94" y="159"/>
                    <a:pt x="94" y="158"/>
                  </a:cubicBezTo>
                  <a:cubicBezTo>
                    <a:pt x="94" y="157"/>
                    <a:pt x="94" y="157"/>
                    <a:pt x="94" y="156"/>
                  </a:cubicBezTo>
                  <a:cubicBezTo>
                    <a:pt x="94" y="156"/>
                    <a:pt x="95" y="156"/>
                    <a:pt x="95" y="156"/>
                  </a:cubicBezTo>
                  <a:cubicBezTo>
                    <a:pt x="95" y="156"/>
                    <a:pt x="95" y="155"/>
                    <a:pt x="95" y="155"/>
                  </a:cubicBezTo>
                  <a:cubicBezTo>
                    <a:pt x="96" y="155"/>
                    <a:pt x="96" y="155"/>
                    <a:pt x="97" y="155"/>
                  </a:cubicBezTo>
                  <a:cubicBezTo>
                    <a:pt x="97" y="154"/>
                    <a:pt x="97" y="154"/>
                    <a:pt x="97" y="153"/>
                  </a:cubicBezTo>
                  <a:cubicBezTo>
                    <a:pt x="96" y="153"/>
                    <a:pt x="96" y="153"/>
                    <a:pt x="95" y="153"/>
                  </a:cubicBezTo>
                  <a:cubicBezTo>
                    <a:pt x="95" y="153"/>
                    <a:pt x="95" y="152"/>
                    <a:pt x="95" y="151"/>
                  </a:cubicBezTo>
                  <a:cubicBezTo>
                    <a:pt x="95" y="151"/>
                    <a:pt x="94" y="151"/>
                    <a:pt x="94" y="151"/>
                  </a:cubicBezTo>
                  <a:cubicBezTo>
                    <a:pt x="94" y="151"/>
                    <a:pt x="94" y="150"/>
                    <a:pt x="94" y="150"/>
                  </a:cubicBezTo>
                  <a:cubicBezTo>
                    <a:pt x="94" y="150"/>
                    <a:pt x="95" y="150"/>
                    <a:pt x="95" y="150"/>
                  </a:cubicBezTo>
                  <a:cubicBezTo>
                    <a:pt x="95" y="149"/>
                    <a:pt x="95" y="149"/>
                    <a:pt x="95" y="148"/>
                  </a:cubicBezTo>
                  <a:cubicBezTo>
                    <a:pt x="96" y="148"/>
                    <a:pt x="96" y="148"/>
                    <a:pt x="97" y="148"/>
                  </a:cubicBezTo>
                  <a:cubicBezTo>
                    <a:pt x="97" y="148"/>
                    <a:pt x="98" y="148"/>
                    <a:pt x="98" y="148"/>
                  </a:cubicBezTo>
                  <a:cubicBezTo>
                    <a:pt x="98" y="149"/>
                    <a:pt x="98" y="149"/>
                    <a:pt x="98" y="150"/>
                  </a:cubicBezTo>
                  <a:cubicBezTo>
                    <a:pt x="98" y="150"/>
                    <a:pt x="98" y="151"/>
                    <a:pt x="98" y="151"/>
                  </a:cubicBezTo>
                  <a:cubicBezTo>
                    <a:pt x="99" y="151"/>
                    <a:pt x="99" y="151"/>
                    <a:pt x="100" y="151"/>
                  </a:cubicBezTo>
                  <a:cubicBezTo>
                    <a:pt x="100" y="152"/>
                    <a:pt x="100" y="153"/>
                    <a:pt x="100" y="153"/>
                  </a:cubicBezTo>
                  <a:cubicBezTo>
                    <a:pt x="100" y="154"/>
                    <a:pt x="100" y="154"/>
                    <a:pt x="100" y="155"/>
                  </a:cubicBezTo>
                  <a:cubicBezTo>
                    <a:pt x="100" y="155"/>
                    <a:pt x="101" y="155"/>
                    <a:pt x="102" y="155"/>
                  </a:cubicBezTo>
                  <a:cubicBezTo>
                    <a:pt x="102" y="155"/>
                    <a:pt x="102" y="156"/>
                    <a:pt x="102" y="156"/>
                  </a:cubicBezTo>
                  <a:cubicBezTo>
                    <a:pt x="102" y="157"/>
                    <a:pt x="102" y="157"/>
                    <a:pt x="102" y="158"/>
                  </a:cubicBezTo>
                  <a:cubicBezTo>
                    <a:pt x="102" y="158"/>
                    <a:pt x="103" y="158"/>
                    <a:pt x="103" y="158"/>
                  </a:cubicBezTo>
                  <a:cubicBezTo>
                    <a:pt x="103" y="159"/>
                    <a:pt x="103" y="159"/>
                    <a:pt x="103" y="160"/>
                  </a:cubicBezTo>
                  <a:cubicBezTo>
                    <a:pt x="103" y="160"/>
                    <a:pt x="103" y="161"/>
                    <a:pt x="103" y="161"/>
                  </a:cubicBezTo>
                  <a:cubicBezTo>
                    <a:pt x="104" y="161"/>
                    <a:pt x="104" y="161"/>
                    <a:pt x="105" y="161"/>
                  </a:cubicBezTo>
                  <a:cubicBezTo>
                    <a:pt x="105" y="161"/>
                    <a:pt x="106" y="161"/>
                    <a:pt x="106" y="161"/>
                  </a:cubicBezTo>
                  <a:cubicBezTo>
                    <a:pt x="106" y="161"/>
                    <a:pt x="106" y="160"/>
                    <a:pt x="106" y="160"/>
                  </a:cubicBezTo>
                  <a:cubicBezTo>
                    <a:pt x="107" y="160"/>
                    <a:pt x="107" y="160"/>
                    <a:pt x="108" y="160"/>
                  </a:cubicBezTo>
                  <a:cubicBezTo>
                    <a:pt x="108" y="160"/>
                    <a:pt x="109" y="160"/>
                    <a:pt x="109" y="160"/>
                  </a:cubicBezTo>
                  <a:cubicBezTo>
                    <a:pt x="110" y="160"/>
                    <a:pt x="110" y="160"/>
                    <a:pt x="111" y="160"/>
                  </a:cubicBezTo>
                  <a:cubicBezTo>
                    <a:pt x="111" y="159"/>
                    <a:pt x="111" y="159"/>
                    <a:pt x="111" y="158"/>
                  </a:cubicBezTo>
                  <a:cubicBezTo>
                    <a:pt x="111" y="158"/>
                    <a:pt x="112" y="158"/>
                    <a:pt x="112" y="158"/>
                  </a:cubicBezTo>
                  <a:cubicBezTo>
                    <a:pt x="112" y="159"/>
                    <a:pt x="112" y="159"/>
                    <a:pt x="112" y="160"/>
                  </a:cubicBezTo>
                  <a:cubicBezTo>
                    <a:pt x="113" y="160"/>
                    <a:pt x="113" y="160"/>
                    <a:pt x="114" y="160"/>
                  </a:cubicBezTo>
                  <a:cubicBezTo>
                    <a:pt x="114" y="160"/>
                    <a:pt x="115" y="160"/>
                    <a:pt x="116" y="160"/>
                  </a:cubicBezTo>
                  <a:cubicBezTo>
                    <a:pt x="116" y="160"/>
                    <a:pt x="117" y="160"/>
                    <a:pt x="117" y="160"/>
                  </a:cubicBezTo>
                  <a:cubicBezTo>
                    <a:pt x="117" y="160"/>
                    <a:pt x="117" y="161"/>
                    <a:pt x="117" y="161"/>
                  </a:cubicBezTo>
                  <a:cubicBezTo>
                    <a:pt x="117" y="161"/>
                    <a:pt x="116" y="161"/>
                    <a:pt x="116" y="161"/>
                  </a:cubicBezTo>
                  <a:cubicBezTo>
                    <a:pt x="115" y="161"/>
                    <a:pt x="114" y="161"/>
                    <a:pt x="114" y="161"/>
                  </a:cubicBezTo>
                  <a:cubicBezTo>
                    <a:pt x="114" y="162"/>
                    <a:pt x="114" y="162"/>
                    <a:pt x="114" y="163"/>
                  </a:cubicBezTo>
                  <a:cubicBezTo>
                    <a:pt x="114" y="163"/>
                    <a:pt x="114" y="164"/>
                    <a:pt x="114" y="164"/>
                  </a:cubicBezTo>
                  <a:cubicBezTo>
                    <a:pt x="114" y="164"/>
                    <a:pt x="115" y="164"/>
                    <a:pt x="116" y="164"/>
                  </a:cubicBezTo>
                  <a:cubicBezTo>
                    <a:pt x="116" y="164"/>
                    <a:pt x="117" y="164"/>
                    <a:pt x="117" y="164"/>
                  </a:cubicBezTo>
                  <a:cubicBezTo>
                    <a:pt x="118" y="164"/>
                    <a:pt x="118" y="164"/>
                    <a:pt x="119" y="164"/>
                  </a:cubicBezTo>
                  <a:cubicBezTo>
                    <a:pt x="119" y="164"/>
                    <a:pt x="119" y="163"/>
                    <a:pt x="119" y="163"/>
                  </a:cubicBezTo>
                  <a:cubicBezTo>
                    <a:pt x="119" y="163"/>
                    <a:pt x="120" y="163"/>
                    <a:pt x="120" y="163"/>
                  </a:cubicBezTo>
                  <a:cubicBezTo>
                    <a:pt x="120" y="162"/>
                    <a:pt x="120" y="162"/>
                    <a:pt x="120" y="161"/>
                  </a:cubicBezTo>
                  <a:cubicBezTo>
                    <a:pt x="120" y="161"/>
                    <a:pt x="119" y="161"/>
                    <a:pt x="119" y="161"/>
                  </a:cubicBezTo>
                  <a:cubicBezTo>
                    <a:pt x="119" y="161"/>
                    <a:pt x="119" y="160"/>
                    <a:pt x="119" y="160"/>
                  </a:cubicBezTo>
                  <a:cubicBezTo>
                    <a:pt x="119" y="160"/>
                    <a:pt x="120" y="160"/>
                    <a:pt x="120" y="160"/>
                  </a:cubicBezTo>
                  <a:cubicBezTo>
                    <a:pt x="120" y="159"/>
                    <a:pt x="120" y="159"/>
                    <a:pt x="120" y="158"/>
                  </a:cubicBezTo>
                  <a:cubicBezTo>
                    <a:pt x="121" y="158"/>
                    <a:pt x="121" y="158"/>
                    <a:pt x="122" y="158"/>
                  </a:cubicBezTo>
                  <a:cubicBezTo>
                    <a:pt x="122" y="159"/>
                    <a:pt x="122" y="159"/>
                    <a:pt x="122" y="160"/>
                  </a:cubicBezTo>
                  <a:cubicBezTo>
                    <a:pt x="122" y="160"/>
                    <a:pt x="122" y="161"/>
                    <a:pt x="122" y="161"/>
                  </a:cubicBezTo>
                  <a:cubicBezTo>
                    <a:pt x="122" y="162"/>
                    <a:pt x="122" y="162"/>
                    <a:pt x="122" y="163"/>
                  </a:cubicBezTo>
                  <a:cubicBezTo>
                    <a:pt x="122" y="163"/>
                    <a:pt x="122" y="164"/>
                    <a:pt x="122" y="164"/>
                  </a:cubicBezTo>
                  <a:cubicBezTo>
                    <a:pt x="121" y="164"/>
                    <a:pt x="121" y="164"/>
                    <a:pt x="120" y="164"/>
                  </a:cubicBezTo>
                  <a:moveTo>
                    <a:pt x="145" y="221"/>
                  </a:moveTo>
                  <a:cubicBezTo>
                    <a:pt x="145" y="221"/>
                    <a:pt x="144" y="221"/>
                    <a:pt x="144" y="221"/>
                  </a:cubicBezTo>
                  <a:cubicBezTo>
                    <a:pt x="144" y="220"/>
                    <a:pt x="144" y="220"/>
                    <a:pt x="144" y="219"/>
                  </a:cubicBezTo>
                  <a:cubicBezTo>
                    <a:pt x="143" y="219"/>
                    <a:pt x="143" y="219"/>
                    <a:pt x="142" y="219"/>
                  </a:cubicBezTo>
                  <a:cubicBezTo>
                    <a:pt x="142" y="219"/>
                    <a:pt x="142" y="218"/>
                    <a:pt x="142" y="218"/>
                  </a:cubicBezTo>
                  <a:cubicBezTo>
                    <a:pt x="142" y="218"/>
                    <a:pt x="141" y="218"/>
                    <a:pt x="141" y="218"/>
                  </a:cubicBezTo>
                  <a:cubicBezTo>
                    <a:pt x="141" y="217"/>
                    <a:pt x="141" y="217"/>
                    <a:pt x="141" y="216"/>
                  </a:cubicBezTo>
                  <a:cubicBezTo>
                    <a:pt x="140" y="216"/>
                    <a:pt x="140" y="216"/>
                    <a:pt x="139" y="216"/>
                  </a:cubicBezTo>
                  <a:cubicBezTo>
                    <a:pt x="139" y="216"/>
                    <a:pt x="139" y="215"/>
                    <a:pt x="139" y="214"/>
                  </a:cubicBezTo>
                  <a:cubicBezTo>
                    <a:pt x="139" y="214"/>
                    <a:pt x="138" y="214"/>
                    <a:pt x="137" y="214"/>
                  </a:cubicBezTo>
                  <a:cubicBezTo>
                    <a:pt x="137" y="214"/>
                    <a:pt x="136" y="214"/>
                    <a:pt x="136" y="214"/>
                  </a:cubicBezTo>
                  <a:cubicBezTo>
                    <a:pt x="136" y="214"/>
                    <a:pt x="136" y="213"/>
                    <a:pt x="136" y="213"/>
                  </a:cubicBezTo>
                  <a:cubicBezTo>
                    <a:pt x="136" y="212"/>
                    <a:pt x="136" y="212"/>
                    <a:pt x="136" y="211"/>
                  </a:cubicBezTo>
                  <a:cubicBezTo>
                    <a:pt x="135" y="211"/>
                    <a:pt x="135" y="211"/>
                    <a:pt x="134" y="211"/>
                  </a:cubicBezTo>
                  <a:cubicBezTo>
                    <a:pt x="134" y="211"/>
                    <a:pt x="134" y="210"/>
                    <a:pt x="134" y="210"/>
                  </a:cubicBezTo>
                  <a:cubicBezTo>
                    <a:pt x="134" y="209"/>
                    <a:pt x="134" y="208"/>
                    <a:pt x="134" y="208"/>
                  </a:cubicBezTo>
                  <a:cubicBezTo>
                    <a:pt x="134" y="208"/>
                    <a:pt x="133" y="208"/>
                    <a:pt x="133" y="208"/>
                  </a:cubicBezTo>
                  <a:cubicBezTo>
                    <a:pt x="133" y="207"/>
                    <a:pt x="133" y="207"/>
                    <a:pt x="133" y="206"/>
                  </a:cubicBezTo>
                  <a:cubicBezTo>
                    <a:pt x="132" y="206"/>
                    <a:pt x="132" y="206"/>
                    <a:pt x="131" y="206"/>
                  </a:cubicBezTo>
                  <a:cubicBezTo>
                    <a:pt x="131" y="206"/>
                    <a:pt x="131" y="205"/>
                    <a:pt x="131" y="205"/>
                  </a:cubicBezTo>
                  <a:cubicBezTo>
                    <a:pt x="131" y="204"/>
                    <a:pt x="131" y="204"/>
                    <a:pt x="131" y="203"/>
                  </a:cubicBezTo>
                  <a:cubicBezTo>
                    <a:pt x="131" y="203"/>
                    <a:pt x="131" y="202"/>
                    <a:pt x="131" y="202"/>
                  </a:cubicBezTo>
                  <a:cubicBezTo>
                    <a:pt x="131" y="202"/>
                    <a:pt x="130" y="202"/>
                    <a:pt x="130" y="202"/>
                  </a:cubicBezTo>
                  <a:cubicBezTo>
                    <a:pt x="130" y="201"/>
                    <a:pt x="130" y="200"/>
                    <a:pt x="130" y="200"/>
                  </a:cubicBezTo>
                  <a:cubicBezTo>
                    <a:pt x="130" y="199"/>
                    <a:pt x="130" y="199"/>
                    <a:pt x="130" y="198"/>
                  </a:cubicBezTo>
                  <a:cubicBezTo>
                    <a:pt x="130" y="198"/>
                    <a:pt x="130" y="197"/>
                    <a:pt x="130" y="197"/>
                  </a:cubicBezTo>
                  <a:cubicBezTo>
                    <a:pt x="129" y="197"/>
                    <a:pt x="129" y="197"/>
                    <a:pt x="128" y="197"/>
                  </a:cubicBezTo>
                  <a:cubicBezTo>
                    <a:pt x="128" y="196"/>
                    <a:pt x="128" y="196"/>
                    <a:pt x="128" y="195"/>
                  </a:cubicBezTo>
                  <a:cubicBezTo>
                    <a:pt x="128" y="195"/>
                    <a:pt x="127" y="195"/>
                    <a:pt x="126" y="195"/>
                  </a:cubicBezTo>
                  <a:cubicBezTo>
                    <a:pt x="126" y="194"/>
                    <a:pt x="126" y="194"/>
                    <a:pt x="126" y="193"/>
                  </a:cubicBezTo>
                  <a:cubicBezTo>
                    <a:pt x="126" y="193"/>
                    <a:pt x="126" y="192"/>
                    <a:pt x="126" y="192"/>
                  </a:cubicBezTo>
                  <a:cubicBezTo>
                    <a:pt x="126" y="192"/>
                    <a:pt x="125" y="192"/>
                    <a:pt x="125" y="192"/>
                  </a:cubicBezTo>
                  <a:cubicBezTo>
                    <a:pt x="125" y="191"/>
                    <a:pt x="125" y="191"/>
                    <a:pt x="125" y="190"/>
                  </a:cubicBezTo>
                  <a:cubicBezTo>
                    <a:pt x="124" y="190"/>
                    <a:pt x="124" y="190"/>
                    <a:pt x="123" y="190"/>
                  </a:cubicBezTo>
                  <a:cubicBezTo>
                    <a:pt x="123" y="190"/>
                    <a:pt x="123" y="189"/>
                    <a:pt x="123" y="189"/>
                  </a:cubicBezTo>
                  <a:cubicBezTo>
                    <a:pt x="123" y="188"/>
                    <a:pt x="123" y="188"/>
                    <a:pt x="123" y="187"/>
                  </a:cubicBezTo>
                  <a:cubicBezTo>
                    <a:pt x="123" y="187"/>
                    <a:pt x="122" y="187"/>
                    <a:pt x="122" y="187"/>
                  </a:cubicBezTo>
                  <a:cubicBezTo>
                    <a:pt x="122" y="186"/>
                    <a:pt x="122" y="186"/>
                    <a:pt x="122" y="185"/>
                  </a:cubicBezTo>
                  <a:cubicBezTo>
                    <a:pt x="122" y="185"/>
                    <a:pt x="122" y="184"/>
                    <a:pt x="122" y="184"/>
                  </a:cubicBezTo>
                  <a:cubicBezTo>
                    <a:pt x="122" y="184"/>
                    <a:pt x="123" y="184"/>
                    <a:pt x="123" y="184"/>
                  </a:cubicBezTo>
                  <a:cubicBezTo>
                    <a:pt x="123" y="184"/>
                    <a:pt x="123" y="185"/>
                    <a:pt x="123" y="185"/>
                  </a:cubicBezTo>
                  <a:cubicBezTo>
                    <a:pt x="124" y="185"/>
                    <a:pt x="124" y="185"/>
                    <a:pt x="125" y="185"/>
                  </a:cubicBezTo>
                  <a:cubicBezTo>
                    <a:pt x="125" y="186"/>
                    <a:pt x="125" y="186"/>
                    <a:pt x="125" y="187"/>
                  </a:cubicBezTo>
                  <a:cubicBezTo>
                    <a:pt x="125" y="187"/>
                    <a:pt x="126" y="187"/>
                    <a:pt x="126" y="187"/>
                  </a:cubicBezTo>
                  <a:cubicBezTo>
                    <a:pt x="126" y="188"/>
                    <a:pt x="126" y="188"/>
                    <a:pt x="126" y="189"/>
                  </a:cubicBezTo>
                  <a:cubicBezTo>
                    <a:pt x="127" y="189"/>
                    <a:pt x="128" y="189"/>
                    <a:pt x="128" y="189"/>
                  </a:cubicBezTo>
                  <a:cubicBezTo>
                    <a:pt x="128" y="189"/>
                    <a:pt x="128" y="190"/>
                    <a:pt x="128" y="190"/>
                  </a:cubicBezTo>
                  <a:cubicBezTo>
                    <a:pt x="128" y="191"/>
                    <a:pt x="128" y="191"/>
                    <a:pt x="128" y="192"/>
                  </a:cubicBezTo>
                  <a:cubicBezTo>
                    <a:pt x="129" y="192"/>
                    <a:pt x="129" y="192"/>
                    <a:pt x="130" y="192"/>
                  </a:cubicBezTo>
                  <a:cubicBezTo>
                    <a:pt x="130" y="192"/>
                    <a:pt x="130" y="193"/>
                    <a:pt x="130" y="193"/>
                  </a:cubicBezTo>
                  <a:cubicBezTo>
                    <a:pt x="130" y="193"/>
                    <a:pt x="131" y="193"/>
                    <a:pt x="131" y="193"/>
                  </a:cubicBezTo>
                  <a:cubicBezTo>
                    <a:pt x="131" y="194"/>
                    <a:pt x="131" y="194"/>
                    <a:pt x="131" y="195"/>
                  </a:cubicBezTo>
                  <a:cubicBezTo>
                    <a:pt x="132" y="195"/>
                    <a:pt x="132" y="195"/>
                    <a:pt x="133" y="195"/>
                  </a:cubicBezTo>
                  <a:cubicBezTo>
                    <a:pt x="133" y="196"/>
                    <a:pt x="133" y="196"/>
                    <a:pt x="133" y="197"/>
                  </a:cubicBezTo>
                  <a:cubicBezTo>
                    <a:pt x="133" y="197"/>
                    <a:pt x="133" y="198"/>
                    <a:pt x="133" y="198"/>
                  </a:cubicBezTo>
                  <a:cubicBezTo>
                    <a:pt x="133" y="198"/>
                    <a:pt x="134" y="198"/>
                    <a:pt x="134" y="198"/>
                  </a:cubicBezTo>
                  <a:cubicBezTo>
                    <a:pt x="134" y="199"/>
                    <a:pt x="134" y="199"/>
                    <a:pt x="134" y="200"/>
                  </a:cubicBezTo>
                  <a:cubicBezTo>
                    <a:pt x="134" y="200"/>
                    <a:pt x="134" y="201"/>
                    <a:pt x="134" y="202"/>
                  </a:cubicBezTo>
                  <a:cubicBezTo>
                    <a:pt x="135" y="202"/>
                    <a:pt x="135" y="202"/>
                    <a:pt x="136" y="202"/>
                  </a:cubicBezTo>
                  <a:cubicBezTo>
                    <a:pt x="136" y="202"/>
                    <a:pt x="136" y="203"/>
                    <a:pt x="136" y="203"/>
                  </a:cubicBezTo>
                  <a:cubicBezTo>
                    <a:pt x="136" y="203"/>
                    <a:pt x="137" y="203"/>
                    <a:pt x="137" y="203"/>
                  </a:cubicBezTo>
                  <a:cubicBezTo>
                    <a:pt x="137" y="204"/>
                    <a:pt x="137" y="204"/>
                    <a:pt x="137" y="205"/>
                  </a:cubicBezTo>
                  <a:cubicBezTo>
                    <a:pt x="138" y="205"/>
                    <a:pt x="139" y="205"/>
                    <a:pt x="139" y="205"/>
                  </a:cubicBezTo>
                  <a:cubicBezTo>
                    <a:pt x="139" y="205"/>
                    <a:pt x="139" y="206"/>
                    <a:pt x="139" y="206"/>
                  </a:cubicBezTo>
                  <a:cubicBezTo>
                    <a:pt x="140" y="206"/>
                    <a:pt x="140" y="206"/>
                    <a:pt x="141" y="206"/>
                  </a:cubicBezTo>
                  <a:cubicBezTo>
                    <a:pt x="141" y="207"/>
                    <a:pt x="141" y="207"/>
                    <a:pt x="141" y="208"/>
                  </a:cubicBezTo>
                  <a:cubicBezTo>
                    <a:pt x="141" y="208"/>
                    <a:pt x="141" y="209"/>
                    <a:pt x="141" y="210"/>
                  </a:cubicBezTo>
                  <a:cubicBezTo>
                    <a:pt x="141" y="210"/>
                    <a:pt x="142" y="210"/>
                    <a:pt x="142" y="210"/>
                  </a:cubicBezTo>
                  <a:cubicBezTo>
                    <a:pt x="142" y="210"/>
                    <a:pt x="142" y="211"/>
                    <a:pt x="142" y="211"/>
                  </a:cubicBezTo>
                  <a:cubicBezTo>
                    <a:pt x="143" y="211"/>
                    <a:pt x="143" y="211"/>
                    <a:pt x="144" y="211"/>
                  </a:cubicBezTo>
                  <a:cubicBezTo>
                    <a:pt x="144" y="212"/>
                    <a:pt x="144" y="212"/>
                    <a:pt x="144" y="213"/>
                  </a:cubicBezTo>
                  <a:cubicBezTo>
                    <a:pt x="144" y="213"/>
                    <a:pt x="144" y="214"/>
                    <a:pt x="144" y="214"/>
                  </a:cubicBezTo>
                  <a:cubicBezTo>
                    <a:pt x="144" y="215"/>
                    <a:pt x="144" y="216"/>
                    <a:pt x="144" y="216"/>
                  </a:cubicBezTo>
                  <a:cubicBezTo>
                    <a:pt x="144" y="217"/>
                    <a:pt x="144" y="217"/>
                    <a:pt x="144" y="218"/>
                  </a:cubicBezTo>
                  <a:cubicBezTo>
                    <a:pt x="144" y="218"/>
                    <a:pt x="144" y="219"/>
                    <a:pt x="144" y="219"/>
                  </a:cubicBezTo>
                  <a:cubicBezTo>
                    <a:pt x="144" y="219"/>
                    <a:pt x="145" y="219"/>
                    <a:pt x="145" y="219"/>
                  </a:cubicBezTo>
                  <a:cubicBezTo>
                    <a:pt x="145" y="220"/>
                    <a:pt x="145" y="220"/>
                    <a:pt x="145" y="221"/>
                  </a:cubicBezTo>
                  <a:moveTo>
                    <a:pt x="173" y="184"/>
                  </a:moveTo>
                  <a:cubicBezTo>
                    <a:pt x="173" y="184"/>
                    <a:pt x="172" y="184"/>
                    <a:pt x="172" y="184"/>
                  </a:cubicBezTo>
                  <a:cubicBezTo>
                    <a:pt x="172" y="184"/>
                    <a:pt x="172" y="185"/>
                    <a:pt x="172" y="185"/>
                  </a:cubicBezTo>
                  <a:cubicBezTo>
                    <a:pt x="171" y="185"/>
                    <a:pt x="171" y="185"/>
                    <a:pt x="170" y="185"/>
                  </a:cubicBezTo>
                  <a:cubicBezTo>
                    <a:pt x="170" y="186"/>
                    <a:pt x="170" y="186"/>
                    <a:pt x="170" y="187"/>
                  </a:cubicBezTo>
                  <a:cubicBezTo>
                    <a:pt x="170" y="187"/>
                    <a:pt x="169" y="187"/>
                    <a:pt x="169" y="187"/>
                  </a:cubicBezTo>
                  <a:cubicBezTo>
                    <a:pt x="169" y="188"/>
                    <a:pt x="169" y="188"/>
                    <a:pt x="169" y="189"/>
                  </a:cubicBezTo>
                  <a:cubicBezTo>
                    <a:pt x="169" y="189"/>
                    <a:pt x="169" y="190"/>
                    <a:pt x="169" y="190"/>
                  </a:cubicBezTo>
                  <a:cubicBezTo>
                    <a:pt x="168" y="190"/>
                    <a:pt x="168" y="190"/>
                    <a:pt x="167" y="190"/>
                  </a:cubicBezTo>
                  <a:cubicBezTo>
                    <a:pt x="167" y="190"/>
                    <a:pt x="166" y="190"/>
                    <a:pt x="166" y="190"/>
                  </a:cubicBezTo>
                  <a:cubicBezTo>
                    <a:pt x="165" y="190"/>
                    <a:pt x="165" y="190"/>
                    <a:pt x="164" y="190"/>
                  </a:cubicBezTo>
                  <a:cubicBezTo>
                    <a:pt x="164" y="190"/>
                    <a:pt x="164" y="189"/>
                    <a:pt x="164" y="189"/>
                  </a:cubicBezTo>
                  <a:cubicBezTo>
                    <a:pt x="164" y="188"/>
                    <a:pt x="164" y="188"/>
                    <a:pt x="164" y="187"/>
                  </a:cubicBezTo>
                  <a:cubicBezTo>
                    <a:pt x="164" y="186"/>
                    <a:pt x="164" y="186"/>
                    <a:pt x="164" y="185"/>
                  </a:cubicBezTo>
                  <a:cubicBezTo>
                    <a:pt x="164" y="185"/>
                    <a:pt x="163" y="185"/>
                    <a:pt x="163" y="185"/>
                  </a:cubicBezTo>
                  <a:cubicBezTo>
                    <a:pt x="162" y="185"/>
                    <a:pt x="161" y="185"/>
                    <a:pt x="161" y="185"/>
                  </a:cubicBezTo>
                  <a:cubicBezTo>
                    <a:pt x="160" y="185"/>
                    <a:pt x="160" y="185"/>
                    <a:pt x="159" y="185"/>
                  </a:cubicBezTo>
                  <a:cubicBezTo>
                    <a:pt x="159" y="185"/>
                    <a:pt x="159" y="184"/>
                    <a:pt x="159" y="184"/>
                  </a:cubicBezTo>
                  <a:cubicBezTo>
                    <a:pt x="159" y="184"/>
                    <a:pt x="158" y="184"/>
                    <a:pt x="158" y="184"/>
                  </a:cubicBezTo>
                  <a:cubicBezTo>
                    <a:pt x="158" y="183"/>
                    <a:pt x="158" y="183"/>
                    <a:pt x="158" y="182"/>
                  </a:cubicBezTo>
                  <a:cubicBezTo>
                    <a:pt x="157" y="182"/>
                    <a:pt x="157" y="182"/>
                    <a:pt x="156" y="182"/>
                  </a:cubicBezTo>
                  <a:cubicBezTo>
                    <a:pt x="156" y="182"/>
                    <a:pt x="156" y="181"/>
                    <a:pt x="156" y="180"/>
                  </a:cubicBezTo>
                  <a:cubicBezTo>
                    <a:pt x="156" y="180"/>
                    <a:pt x="155" y="180"/>
                    <a:pt x="155" y="180"/>
                  </a:cubicBezTo>
                  <a:cubicBezTo>
                    <a:pt x="155" y="180"/>
                    <a:pt x="155" y="179"/>
                    <a:pt x="155" y="179"/>
                  </a:cubicBezTo>
                  <a:cubicBezTo>
                    <a:pt x="155" y="178"/>
                    <a:pt x="155" y="178"/>
                    <a:pt x="155" y="177"/>
                  </a:cubicBezTo>
                  <a:cubicBezTo>
                    <a:pt x="155" y="177"/>
                    <a:pt x="155" y="176"/>
                    <a:pt x="155" y="176"/>
                  </a:cubicBezTo>
                  <a:cubicBezTo>
                    <a:pt x="155" y="176"/>
                    <a:pt x="156" y="176"/>
                    <a:pt x="156" y="176"/>
                  </a:cubicBezTo>
                  <a:cubicBezTo>
                    <a:pt x="157" y="176"/>
                    <a:pt x="157" y="176"/>
                    <a:pt x="158" y="176"/>
                  </a:cubicBezTo>
                  <a:cubicBezTo>
                    <a:pt x="158" y="176"/>
                    <a:pt x="158" y="177"/>
                    <a:pt x="158" y="177"/>
                  </a:cubicBezTo>
                  <a:cubicBezTo>
                    <a:pt x="158" y="177"/>
                    <a:pt x="159" y="177"/>
                    <a:pt x="159" y="177"/>
                  </a:cubicBezTo>
                  <a:cubicBezTo>
                    <a:pt x="159" y="178"/>
                    <a:pt x="159" y="178"/>
                    <a:pt x="159" y="179"/>
                  </a:cubicBezTo>
                  <a:cubicBezTo>
                    <a:pt x="159" y="179"/>
                    <a:pt x="159" y="180"/>
                    <a:pt x="159" y="180"/>
                  </a:cubicBezTo>
                  <a:cubicBezTo>
                    <a:pt x="160" y="180"/>
                    <a:pt x="160" y="180"/>
                    <a:pt x="161" y="180"/>
                  </a:cubicBezTo>
                  <a:cubicBezTo>
                    <a:pt x="161" y="181"/>
                    <a:pt x="161" y="182"/>
                    <a:pt x="161" y="182"/>
                  </a:cubicBezTo>
                  <a:cubicBezTo>
                    <a:pt x="161" y="182"/>
                    <a:pt x="162" y="182"/>
                    <a:pt x="163" y="182"/>
                  </a:cubicBezTo>
                  <a:cubicBezTo>
                    <a:pt x="163" y="182"/>
                    <a:pt x="164" y="182"/>
                    <a:pt x="164" y="182"/>
                  </a:cubicBezTo>
                  <a:cubicBezTo>
                    <a:pt x="165" y="182"/>
                    <a:pt x="165" y="182"/>
                    <a:pt x="166" y="182"/>
                  </a:cubicBezTo>
                  <a:cubicBezTo>
                    <a:pt x="166" y="183"/>
                    <a:pt x="166" y="183"/>
                    <a:pt x="166" y="184"/>
                  </a:cubicBezTo>
                  <a:cubicBezTo>
                    <a:pt x="166" y="184"/>
                    <a:pt x="167" y="184"/>
                    <a:pt x="167" y="184"/>
                  </a:cubicBezTo>
                  <a:cubicBezTo>
                    <a:pt x="168" y="184"/>
                    <a:pt x="168" y="184"/>
                    <a:pt x="169" y="184"/>
                  </a:cubicBezTo>
                  <a:cubicBezTo>
                    <a:pt x="169" y="184"/>
                    <a:pt x="170" y="184"/>
                    <a:pt x="170" y="184"/>
                  </a:cubicBezTo>
                  <a:cubicBezTo>
                    <a:pt x="171" y="184"/>
                    <a:pt x="171" y="184"/>
                    <a:pt x="172" y="184"/>
                  </a:cubicBezTo>
                  <a:cubicBezTo>
                    <a:pt x="172" y="183"/>
                    <a:pt x="172" y="183"/>
                    <a:pt x="172" y="182"/>
                  </a:cubicBezTo>
                  <a:cubicBezTo>
                    <a:pt x="172" y="182"/>
                    <a:pt x="173" y="182"/>
                    <a:pt x="173" y="182"/>
                  </a:cubicBezTo>
                  <a:cubicBezTo>
                    <a:pt x="173" y="183"/>
                    <a:pt x="173" y="183"/>
                    <a:pt x="173" y="184"/>
                  </a:cubicBezTo>
                  <a:moveTo>
                    <a:pt x="173" y="34"/>
                  </a:moveTo>
                  <a:cubicBezTo>
                    <a:pt x="173" y="34"/>
                    <a:pt x="172" y="34"/>
                    <a:pt x="172" y="34"/>
                  </a:cubicBezTo>
                  <a:cubicBezTo>
                    <a:pt x="172" y="33"/>
                    <a:pt x="172" y="33"/>
                    <a:pt x="172" y="32"/>
                  </a:cubicBezTo>
                  <a:cubicBezTo>
                    <a:pt x="172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4"/>
                  </a:cubicBezTo>
                  <a:moveTo>
                    <a:pt x="178" y="42"/>
                  </a:moveTo>
                  <a:cubicBezTo>
                    <a:pt x="178" y="42"/>
                    <a:pt x="178" y="43"/>
                    <a:pt x="178" y="43"/>
                  </a:cubicBezTo>
                  <a:cubicBezTo>
                    <a:pt x="178" y="44"/>
                    <a:pt x="178" y="44"/>
                    <a:pt x="178" y="45"/>
                  </a:cubicBezTo>
                  <a:cubicBezTo>
                    <a:pt x="178" y="46"/>
                    <a:pt x="178" y="46"/>
                    <a:pt x="178" y="47"/>
                  </a:cubicBezTo>
                  <a:cubicBezTo>
                    <a:pt x="178" y="47"/>
                    <a:pt x="177" y="47"/>
                    <a:pt x="177" y="47"/>
                  </a:cubicBezTo>
                  <a:cubicBezTo>
                    <a:pt x="177" y="47"/>
                    <a:pt x="177" y="48"/>
                    <a:pt x="177" y="48"/>
                  </a:cubicBezTo>
                  <a:cubicBezTo>
                    <a:pt x="177" y="49"/>
                    <a:pt x="177" y="49"/>
                    <a:pt x="177" y="50"/>
                  </a:cubicBezTo>
                  <a:cubicBezTo>
                    <a:pt x="176" y="50"/>
                    <a:pt x="176" y="50"/>
                    <a:pt x="175" y="50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8"/>
                    <a:pt x="175" y="47"/>
                    <a:pt x="175" y="47"/>
                  </a:cubicBezTo>
                  <a:cubicBezTo>
                    <a:pt x="175" y="46"/>
                    <a:pt x="175" y="46"/>
                    <a:pt x="175" y="45"/>
                  </a:cubicBezTo>
                  <a:cubicBezTo>
                    <a:pt x="176" y="45"/>
                    <a:pt x="176" y="45"/>
                    <a:pt x="177" y="45"/>
                  </a:cubicBezTo>
                  <a:cubicBezTo>
                    <a:pt x="177" y="44"/>
                    <a:pt x="177" y="44"/>
                    <a:pt x="177" y="43"/>
                  </a:cubicBezTo>
                  <a:cubicBezTo>
                    <a:pt x="177" y="43"/>
                    <a:pt x="177" y="42"/>
                    <a:pt x="177" y="42"/>
                  </a:cubicBezTo>
                  <a:cubicBezTo>
                    <a:pt x="177" y="41"/>
                    <a:pt x="177" y="41"/>
                    <a:pt x="177" y="40"/>
                  </a:cubicBezTo>
                  <a:cubicBezTo>
                    <a:pt x="177" y="40"/>
                    <a:pt x="178" y="40"/>
                    <a:pt x="178" y="40"/>
                  </a:cubicBezTo>
                  <a:cubicBezTo>
                    <a:pt x="178" y="41"/>
                    <a:pt x="178" y="41"/>
                    <a:pt x="178" y="42"/>
                  </a:cubicBezTo>
                  <a:moveTo>
                    <a:pt x="186" y="24"/>
                  </a:moveTo>
                  <a:cubicBezTo>
                    <a:pt x="185" y="24"/>
                    <a:pt x="185" y="24"/>
                    <a:pt x="184" y="24"/>
                  </a:cubicBezTo>
                  <a:cubicBezTo>
                    <a:pt x="184" y="24"/>
                    <a:pt x="183" y="24"/>
                    <a:pt x="183" y="24"/>
                  </a:cubicBezTo>
                  <a:cubicBezTo>
                    <a:pt x="183" y="24"/>
                    <a:pt x="183" y="23"/>
                    <a:pt x="183" y="23"/>
                  </a:cubicBezTo>
                  <a:cubicBezTo>
                    <a:pt x="182" y="23"/>
                    <a:pt x="182" y="23"/>
                    <a:pt x="181" y="23"/>
                  </a:cubicBezTo>
                  <a:cubicBezTo>
                    <a:pt x="181" y="22"/>
                    <a:pt x="181" y="21"/>
                    <a:pt x="181" y="21"/>
                  </a:cubicBezTo>
                  <a:cubicBezTo>
                    <a:pt x="182" y="21"/>
                    <a:pt x="182" y="21"/>
                    <a:pt x="183" y="21"/>
                  </a:cubicBezTo>
                  <a:cubicBezTo>
                    <a:pt x="183" y="21"/>
                    <a:pt x="183" y="22"/>
                    <a:pt x="183" y="23"/>
                  </a:cubicBezTo>
                  <a:cubicBezTo>
                    <a:pt x="183" y="23"/>
                    <a:pt x="184" y="23"/>
                    <a:pt x="184" y="23"/>
                  </a:cubicBezTo>
                  <a:cubicBezTo>
                    <a:pt x="185" y="23"/>
                    <a:pt x="185" y="23"/>
                    <a:pt x="186" y="23"/>
                  </a:cubicBezTo>
                  <a:cubicBezTo>
                    <a:pt x="186" y="23"/>
                    <a:pt x="186" y="24"/>
                    <a:pt x="186" y="24"/>
                  </a:cubicBezTo>
                  <a:moveTo>
                    <a:pt x="222" y="200"/>
                  </a:moveTo>
                  <a:cubicBezTo>
                    <a:pt x="222" y="200"/>
                    <a:pt x="222" y="200"/>
                    <a:pt x="222" y="200"/>
                  </a:cubicBezTo>
                  <a:cubicBezTo>
                    <a:pt x="222" y="200"/>
                    <a:pt x="222" y="200"/>
                    <a:pt x="222" y="200"/>
                  </a:cubicBezTo>
                  <a:cubicBezTo>
                    <a:pt x="222" y="200"/>
                    <a:pt x="222" y="200"/>
                    <a:pt x="222" y="200"/>
                  </a:cubicBezTo>
                  <a:cubicBezTo>
                    <a:pt x="221" y="200"/>
                    <a:pt x="221" y="200"/>
                    <a:pt x="221" y="200"/>
                  </a:cubicBezTo>
                  <a:cubicBezTo>
                    <a:pt x="222" y="200"/>
                    <a:pt x="222" y="200"/>
                    <a:pt x="222" y="200"/>
                  </a:cubicBezTo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29" name="Freeform 41106"/>
            <p:cNvSpPr>
              <a:spLocks/>
            </p:cNvSpPr>
            <p:nvPr/>
          </p:nvSpPr>
          <p:spPr bwMode="auto">
            <a:xfrm>
              <a:off x="4246" y="1383"/>
              <a:ext cx="34" cy="62"/>
            </a:xfrm>
            <a:custGeom>
              <a:avLst/>
              <a:gdLst>
                <a:gd name="T0" fmla="*/ 32 w 20"/>
                <a:gd name="T1" fmla="*/ 7 h 36"/>
                <a:gd name="T2" fmla="*/ 32 w 20"/>
                <a:gd name="T3" fmla="*/ 0 h 36"/>
                <a:gd name="T4" fmla="*/ 26 w 20"/>
                <a:gd name="T5" fmla="*/ 0 h 36"/>
                <a:gd name="T6" fmla="*/ 24 w 20"/>
                <a:gd name="T7" fmla="*/ 3 h 36"/>
                <a:gd name="T8" fmla="*/ 20 w 20"/>
                <a:gd name="T9" fmla="*/ 7 h 36"/>
                <a:gd name="T10" fmla="*/ 19 w 20"/>
                <a:gd name="T11" fmla="*/ 9 h 36"/>
                <a:gd name="T12" fmla="*/ 19 w 20"/>
                <a:gd name="T13" fmla="*/ 16 h 36"/>
                <a:gd name="T14" fmla="*/ 12 w 20"/>
                <a:gd name="T15" fmla="*/ 16 h 36"/>
                <a:gd name="T16" fmla="*/ 10 w 20"/>
                <a:gd name="T17" fmla="*/ 17 h 36"/>
                <a:gd name="T18" fmla="*/ 7 w 20"/>
                <a:gd name="T19" fmla="*/ 21 h 36"/>
                <a:gd name="T20" fmla="*/ 5 w 20"/>
                <a:gd name="T21" fmla="*/ 22 h 36"/>
                <a:gd name="T22" fmla="*/ 2 w 20"/>
                <a:gd name="T23" fmla="*/ 26 h 36"/>
                <a:gd name="T24" fmla="*/ 5 w 20"/>
                <a:gd name="T25" fmla="*/ 28 h 36"/>
                <a:gd name="T26" fmla="*/ 5 w 20"/>
                <a:gd name="T27" fmla="*/ 34 h 36"/>
                <a:gd name="T28" fmla="*/ 5 w 20"/>
                <a:gd name="T29" fmla="*/ 40 h 36"/>
                <a:gd name="T30" fmla="*/ 2 w 20"/>
                <a:gd name="T31" fmla="*/ 43 h 36"/>
                <a:gd name="T32" fmla="*/ 0 w 20"/>
                <a:gd name="T33" fmla="*/ 45 h 36"/>
                <a:gd name="T34" fmla="*/ 0 w 20"/>
                <a:gd name="T35" fmla="*/ 50 h 36"/>
                <a:gd name="T36" fmla="*/ 0 w 20"/>
                <a:gd name="T37" fmla="*/ 57 h 36"/>
                <a:gd name="T38" fmla="*/ 2 w 20"/>
                <a:gd name="T39" fmla="*/ 59 h 36"/>
                <a:gd name="T40" fmla="*/ 5 w 20"/>
                <a:gd name="T41" fmla="*/ 62 h 36"/>
                <a:gd name="T42" fmla="*/ 10 w 20"/>
                <a:gd name="T43" fmla="*/ 62 h 36"/>
                <a:gd name="T44" fmla="*/ 15 w 20"/>
                <a:gd name="T45" fmla="*/ 62 h 36"/>
                <a:gd name="T46" fmla="*/ 15 w 20"/>
                <a:gd name="T47" fmla="*/ 57 h 36"/>
                <a:gd name="T48" fmla="*/ 19 w 20"/>
                <a:gd name="T49" fmla="*/ 53 h 36"/>
                <a:gd name="T50" fmla="*/ 20 w 20"/>
                <a:gd name="T51" fmla="*/ 50 h 36"/>
                <a:gd name="T52" fmla="*/ 20 w 20"/>
                <a:gd name="T53" fmla="*/ 48 h 36"/>
                <a:gd name="T54" fmla="*/ 24 w 20"/>
                <a:gd name="T55" fmla="*/ 45 h 36"/>
                <a:gd name="T56" fmla="*/ 24 w 20"/>
                <a:gd name="T57" fmla="*/ 40 h 36"/>
                <a:gd name="T58" fmla="*/ 26 w 20"/>
                <a:gd name="T59" fmla="*/ 36 h 36"/>
                <a:gd name="T60" fmla="*/ 26 w 20"/>
                <a:gd name="T61" fmla="*/ 31 h 36"/>
                <a:gd name="T62" fmla="*/ 29 w 20"/>
                <a:gd name="T63" fmla="*/ 28 h 36"/>
                <a:gd name="T64" fmla="*/ 29 w 20"/>
                <a:gd name="T65" fmla="*/ 22 h 36"/>
                <a:gd name="T66" fmla="*/ 32 w 20"/>
                <a:gd name="T67" fmla="*/ 21 h 36"/>
                <a:gd name="T68" fmla="*/ 34 w 20"/>
                <a:gd name="T69" fmla="*/ 17 h 36"/>
                <a:gd name="T70" fmla="*/ 34 w 20"/>
                <a:gd name="T71" fmla="*/ 12 h 36"/>
                <a:gd name="T72" fmla="*/ 32 w 20"/>
                <a:gd name="T73" fmla="*/ 9 h 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0" h="36">
                  <a:moveTo>
                    <a:pt x="19" y="5"/>
                  </a:moveTo>
                  <a:cubicBezTo>
                    <a:pt x="19" y="5"/>
                    <a:pt x="19" y="4"/>
                    <a:pt x="19" y="4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1"/>
                    <a:pt x="19" y="1"/>
                    <a:pt x="19" y="0"/>
                  </a:cubicBezTo>
                  <a:cubicBezTo>
                    <a:pt x="18" y="0"/>
                    <a:pt x="17" y="0"/>
                    <a:pt x="17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4" y="1"/>
                    <a:pt x="14" y="1"/>
                    <a:pt x="14" y="2"/>
                  </a:cubicBezTo>
                  <a:cubicBezTo>
                    <a:pt x="14" y="2"/>
                    <a:pt x="14" y="3"/>
                    <a:pt x="14" y="4"/>
                  </a:cubicBezTo>
                  <a:cubicBezTo>
                    <a:pt x="13" y="4"/>
                    <a:pt x="13" y="4"/>
                    <a:pt x="12" y="4"/>
                  </a:cubicBezTo>
                  <a:cubicBezTo>
                    <a:pt x="12" y="4"/>
                    <a:pt x="12" y="5"/>
                    <a:pt x="12" y="5"/>
                  </a:cubicBezTo>
                  <a:cubicBezTo>
                    <a:pt x="12" y="5"/>
                    <a:pt x="11" y="5"/>
                    <a:pt x="11" y="5"/>
                  </a:cubicBezTo>
                  <a:cubicBezTo>
                    <a:pt x="11" y="6"/>
                    <a:pt x="11" y="6"/>
                    <a:pt x="11" y="7"/>
                  </a:cubicBezTo>
                  <a:cubicBezTo>
                    <a:pt x="11" y="7"/>
                    <a:pt x="11" y="8"/>
                    <a:pt x="11" y="9"/>
                  </a:cubicBezTo>
                  <a:cubicBezTo>
                    <a:pt x="10" y="9"/>
                    <a:pt x="10" y="9"/>
                    <a:pt x="9" y="9"/>
                  </a:cubicBezTo>
                  <a:cubicBezTo>
                    <a:pt x="9" y="9"/>
                    <a:pt x="8" y="9"/>
                    <a:pt x="7" y="9"/>
                  </a:cubicBezTo>
                  <a:cubicBezTo>
                    <a:pt x="7" y="9"/>
                    <a:pt x="7" y="10"/>
                    <a:pt x="7" y="10"/>
                  </a:cubicBezTo>
                  <a:cubicBezTo>
                    <a:pt x="7" y="10"/>
                    <a:pt x="6" y="10"/>
                    <a:pt x="6" y="10"/>
                  </a:cubicBezTo>
                  <a:cubicBezTo>
                    <a:pt x="5" y="10"/>
                    <a:pt x="5" y="10"/>
                    <a:pt x="4" y="10"/>
                  </a:cubicBezTo>
                  <a:cubicBezTo>
                    <a:pt x="4" y="11"/>
                    <a:pt x="4" y="11"/>
                    <a:pt x="4" y="12"/>
                  </a:cubicBezTo>
                  <a:cubicBezTo>
                    <a:pt x="4" y="12"/>
                    <a:pt x="3" y="12"/>
                    <a:pt x="3" y="12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4"/>
                    <a:pt x="3" y="14"/>
                    <a:pt x="3" y="15"/>
                  </a:cubicBezTo>
                  <a:cubicBezTo>
                    <a:pt x="2" y="15"/>
                    <a:pt x="2" y="15"/>
                    <a:pt x="1" y="15"/>
                  </a:cubicBezTo>
                  <a:cubicBezTo>
                    <a:pt x="1" y="15"/>
                    <a:pt x="1" y="16"/>
                    <a:pt x="1" y="16"/>
                  </a:cubicBezTo>
                  <a:cubicBezTo>
                    <a:pt x="2" y="16"/>
                    <a:pt x="2" y="16"/>
                    <a:pt x="3" y="16"/>
                  </a:cubicBezTo>
                  <a:cubicBezTo>
                    <a:pt x="3" y="17"/>
                    <a:pt x="3" y="18"/>
                    <a:pt x="3" y="18"/>
                  </a:cubicBezTo>
                  <a:cubicBezTo>
                    <a:pt x="3" y="19"/>
                    <a:pt x="3" y="19"/>
                    <a:pt x="3" y="20"/>
                  </a:cubicBezTo>
                  <a:cubicBezTo>
                    <a:pt x="3" y="20"/>
                    <a:pt x="3" y="21"/>
                    <a:pt x="3" y="21"/>
                  </a:cubicBezTo>
                  <a:cubicBezTo>
                    <a:pt x="3" y="22"/>
                    <a:pt x="3" y="22"/>
                    <a:pt x="3" y="23"/>
                  </a:cubicBezTo>
                  <a:cubicBezTo>
                    <a:pt x="2" y="23"/>
                    <a:pt x="2" y="23"/>
                    <a:pt x="1" y="23"/>
                  </a:cubicBezTo>
                  <a:cubicBezTo>
                    <a:pt x="1" y="24"/>
                    <a:pt x="1" y="24"/>
                    <a:pt x="1" y="25"/>
                  </a:cubicBezTo>
                  <a:cubicBezTo>
                    <a:pt x="1" y="25"/>
                    <a:pt x="0" y="25"/>
                    <a:pt x="0" y="25"/>
                  </a:cubicBezTo>
                  <a:cubicBezTo>
                    <a:pt x="0" y="25"/>
                    <a:pt x="0" y="26"/>
                    <a:pt x="0" y="26"/>
                  </a:cubicBezTo>
                  <a:cubicBezTo>
                    <a:pt x="0" y="27"/>
                    <a:pt x="0" y="27"/>
                    <a:pt x="0" y="28"/>
                  </a:cubicBezTo>
                  <a:cubicBezTo>
                    <a:pt x="0" y="28"/>
                    <a:pt x="0" y="29"/>
                    <a:pt x="0" y="29"/>
                  </a:cubicBezTo>
                  <a:cubicBezTo>
                    <a:pt x="0" y="30"/>
                    <a:pt x="0" y="30"/>
                    <a:pt x="0" y="31"/>
                  </a:cubicBezTo>
                  <a:cubicBezTo>
                    <a:pt x="0" y="32"/>
                    <a:pt x="0" y="32"/>
                    <a:pt x="0" y="33"/>
                  </a:cubicBezTo>
                  <a:cubicBezTo>
                    <a:pt x="0" y="33"/>
                    <a:pt x="1" y="33"/>
                    <a:pt x="1" y="33"/>
                  </a:cubicBezTo>
                  <a:cubicBezTo>
                    <a:pt x="1" y="33"/>
                    <a:pt x="1" y="34"/>
                    <a:pt x="1" y="34"/>
                  </a:cubicBezTo>
                  <a:cubicBezTo>
                    <a:pt x="1" y="35"/>
                    <a:pt x="1" y="35"/>
                    <a:pt x="1" y="36"/>
                  </a:cubicBezTo>
                  <a:cubicBezTo>
                    <a:pt x="2" y="36"/>
                    <a:pt x="2" y="36"/>
                    <a:pt x="3" y="36"/>
                  </a:cubicBezTo>
                  <a:cubicBezTo>
                    <a:pt x="3" y="36"/>
                    <a:pt x="4" y="36"/>
                    <a:pt x="4" y="36"/>
                  </a:cubicBezTo>
                  <a:cubicBezTo>
                    <a:pt x="5" y="36"/>
                    <a:pt x="5" y="36"/>
                    <a:pt x="6" y="36"/>
                  </a:cubicBezTo>
                  <a:cubicBezTo>
                    <a:pt x="6" y="36"/>
                    <a:pt x="7" y="36"/>
                    <a:pt x="7" y="36"/>
                  </a:cubicBezTo>
                  <a:cubicBezTo>
                    <a:pt x="8" y="36"/>
                    <a:pt x="9" y="36"/>
                    <a:pt x="9" y="36"/>
                  </a:cubicBezTo>
                  <a:cubicBezTo>
                    <a:pt x="9" y="35"/>
                    <a:pt x="9" y="35"/>
                    <a:pt x="9" y="34"/>
                  </a:cubicBezTo>
                  <a:cubicBezTo>
                    <a:pt x="9" y="34"/>
                    <a:pt x="9" y="33"/>
                    <a:pt x="9" y="33"/>
                  </a:cubicBezTo>
                  <a:cubicBezTo>
                    <a:pt x="10" y="33"/>
                    <a:pt x="10" y="33"/>
                    <a:pt x="11" y="33"/>
                  </a:cubicBezTo>
                  <a:cubicBezTo>
                    <a:pt x="11" y="32"/>
                    <a:pt x="11" y="32"/>
                    <a:pt x="11" y="31"/>
                  </a:cubicBezTo>
                  <a:cubicBezTo>
                    <a:pt x="11" y="30"/>
                    <a:pt x="11" y="30"/>
                    <a:pt x="11" y="29"/>
                  </a:cubicBezTo>
                  <a:cubicBezTo>
                    <a:pt x="11" y="29"/>
                    <a:pt x="12" y="29"/>
                    <a:pt x="12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2" y="27"/>
                    <a:pt x="12" y="26"/>
                  </a:cubicBezTo>
                  <a:cubicBezTo>
                    <a:pt x="13" y="26"/>
                    <a:pt x="13" y="26"/>
                    <a:pt x="14" y="26"/>
                  </a:cubicBezTo>
                  <a:cubicBezTo>
                    <a:pt x="14" y="26"/>
                    <a:pt x="14" y="25"/>
                    <a:pt x="14" y="25"/>
                  </a:cubicBezTo>
                  <a:cubicBezTo>
                    <a:pt x="14" y="24"/>
                    <a:pt x="14" y="24"/>
                    <a:pt x="14" y="23"/>
                  </a:cubicBezTo>
                  <a:cubicBezTo>
                    <a:pt x="14" y="22"/>
                    <a:pt x="14" y="22"/>
                    <a:pt x="14" y="21"/>
                  </a:cubicBezTo>
                  <a:cubicBezTo>
                    <a:pt x="14" y="21"/>
                    <a:pt x="15" y="21"/>
                    <a:pt x="15" y="21"/>
                  </a:cubicBezTo>
                  <a:cubicBezTo>
                    <a:pt x="15" y="21"/>
                    <a:pt x="15" y="20"/>
                    <a:pt x="15" y="20"/>
                  </a:cubicBezTo>
                  <a:cubicBezTo>
                    <a:pt x="15" y="19"/>
                    <a:pt x="15" y="19"/>
                    <a:pt x="15" y="18"/>
                  </a:cubicBezTo>
                  <a:cubicBezTo>
                    <a:pt x="16" y="18"/>
                    <a:pt x="16" y="18"/>
                    <a:pt x="17" y="18"/>
                  </a:cubicBezTo>
                  <a:cubicBezTo>
                    <a:pt x="17" y="18"/>
                    <a:pt x="17" y="17"/>
                    <a:pt x="17" y="16"/>
                  </a:cubicBezTo>
                  <a:cubicBezTo>
                    <a:pt x="17" y="16"/>
                    <a:pt x="17" y="15"/>
                    <a:pt x="17" y="15"/>
                  </a:cubicBezTo>
                  <a:cubicBezTo>
                    <a:pt x="17" y="14"/>
                    <a:pt x="17" y="14"/>
                    <a:pt x="17" y="13"/>
                  </a:cubicBezTo>
                  <a:cubicBezTo>
                    <a:pt x="17" y="13"/>
                    <a:pt x="17" y="12"/>
                    <a:pt x="17" y="12"/>
                  </a:cubicBezTo>
                  <a:cubicBezTo>
                    <a:pt x="17" y="12"/>
                    <a:pt x="18" y="12"/>
                    <a:pt x="19" y="12"/>
                  </a:cubicBezTo>
                  <a:cubicBezTo>
                    <a:pt x="19" y="11"/>
                    <a:pt x="19" y="11"/>
                    <a:pt x="19" y="10"/>
                  </a:cubicBezTo>
                  <a:cubicBezTo>
                    <a:pt x="19" y="10"/>
                    <a:pt x="20" y="10"/>
                    <a:pt x="20" y="10"/>
                  </a:cubicBezTo>
                  <a:cubicBezTo>
                    <a:pt x="20" y="10"/>
                    <a:pt x="20" y="9"/>
                    <a:pt x="20" y="9"/>
                  </a:cubicBezTo>
                  <a:cubicBezTo>
                    <a:pt x="20" y="8"/>
                    <a:pt x="20" y="7"/>
                    <a:pt x="20" y="7"/>
                  </a:cubicBezTo>
                  <a:cubicBezTo>
                    <a:pt x="20" y="7"/>
                    <a:pt x="19" y="7"/>
                    <a:pt x="19" y="7"/>
                  </a:cubicBezTo>
                  <a:cubicBezTo>
                    <a:pt x="19" y="6"/>
                    <a:pt x="19" y="6"/>
                    <a:pt x="19" y="5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30" name="Freeform 41107"/>
            <p:cNvSpPr>
              <a:spLocks/>
            </p:cNvSpPr>
            <p:nvPr/>
          </p:nvSpPr>
          <p:spPr bwMode="auto">
            <a:xfrm>
              <a:off x="4303" y="1423"/>
              <a:ext cx="2" cy="3"/>
            </a:xfrm>
            <a:custGeom>
              <a:avLst/>
              <a:gdLst>
                <a:gd name="T0" fmla="*/ 0 w 1"/>
                <a:gd name="T1" fmla="*/ 3 h 2"/>
                <a:gd name="T2" fmla="*/ 2 w 1"/>
                <a:gd name="T3" fmla="*/ 3 h 2"/>
                <a:gd name="T4" fmla="*/ 2 w 1"/>
                <a:gd name="T5" fmla="*/ 0 h 2"/>
                <a:gd name="T6" fmla="*/ 0 w 1"/>
                <a:gd name="T7" fmla="*/ 0 h 2"/>
                <a:gd name="T8" fmla="*/ 0 w 1"/>
                <a:gd name="T9" fmla="*/ 3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2"/>
                    <a:pt x="1" y="2"/>
                    <a:pt x="1" y="2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31" name="Freeform 41108"/>
            <p:cNvSpPr>
              <a:spLocks/>
            </p:cNvSpPr>
            <p:nvPr/>
          </p:nvSpPr>
          <p:spPr bwMode="auto">
            <a:xfrm>
              <a:off x="4291" y="1426"/>
              <a:ext cx="5" cy="5"/>
            </a:xfrm>
            <a:custGeom>
              <a:avLst/>
              <a:gdLst>
                <a:gd name="T0" fmla="*/ 0 w 3"/>
                <a:gd name="T1" fmla="*/ 0 h 3"/>
                <a:gd name="T2" fmla="*/ 0 w 3"/>
                <a:gd name="T3" fmla="*/ 2 h 3"/>
                <a:gd name="T4" fmla="*/ 0 w 3"/>
                <a:gd name="T5" fmla="*/ 5 h 3"/>
                <a:gd name="T6" fmla="*/ 3 w 3"/>
                <a:gd name="T7" fmla="*/ 5 h 3"/>
                <a:gd name="T8" fmla="*/ 5 w 3"/>
                <a:gd name="T9" fmla="*/ 5 h 3"/>
                <a:gd name="T10" fmla="*/ 5 w 3"/>
                <a:gd name="T11" fmla="*/ 2 h 3"/>
                <a:gd name="T12" fmla="*/ 5 w 3"/>
                <a:gd name="T13" fmla="*/ 0 h 3"/>
                <a:gd name="T14" fmla="*/ 3 w 3"/>
                <a:gd name="T15" fmla="*/ 0 h 3"/>
                <a:gd name="T16" fmla="*/ 0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32" name="Freeform 41117"/>
            <p:cNvSpPr>
              <a:spLocks noEditPoints="1"/>
            </p:cNvSpPr>
            <p:nvPr/>
          </p:nvSpPr>
          <p:spPr bwMode="auto">
            <a:xfrm>
              <a:off x="3885" y="1057"/>
              <a:ext cx="176" cy="47"/>
            </a:xfrm>
            <a:custGeom>
              <a:avLst/>
              <a:gdLst>
                <a:gd name="T0" fmla="*/ 159 w 101"/>
                <a:gd name="T1" fmla="*/ 0 h 27"/>
                <a:gd name="T2" fmla="*/ 0 w 101"/>
                <a:gd name="T3" fmla="*/ 0 h 27"/>
                <a:gd name="T4" fmla="*/ 0 w 101"/>
                <a:gd name="T5" fmla="*/ 47 h 27"/>
                <a:gd name="T6" fmla="*/ 167 w 101"/>
                <a:gd name="T7" fmla="*/ 47 h 27"/>
                <a:gd name="T8" fmla="*/ 167 w 101"/>
                <a:gd name="T9" fmla="*/ 45 h 27"/>
                <a:gd name="T10" fmla="*/ 167 w 101"/>
                <a:gd name="T11" fmla="*/ 42 h 27"/>
                <a:gd name="T12" fmla="*/ 169 w 101"/>
                <a:gd name="T13" fmla="*/ 42 h 27"/>
                <a:gd name="T14" fmla="*/ 173 w 101"/>
                <a:gd name="T15" fmla="*/ 42 h 27"/>
                <a:gd name="T16" fmla="*/ 174 w 101"/>
                <a:gd name="T17" fmla="*/ 42 h 27"/>
                <a:gd name="T18" fmla="*/ 174 w 101"/>
                <a:gd name="T19" fmla="*/ 40 h 27"/>
                <a:gd name="T20" fmla="*/ 176 w 101"/>
                <a:gd name="T21" fmla="*/ 40 h 27"/>
                <a:gd name="T22" fmla="*/ 176 w 101"/>
                <a:gd name="T23" fmla="*/ 35 h 27"/>
                <a:gd name="T24" fmla="*/ 174 w 101"/>
                <a:gd name="T25" fmla="*/ 35 h 27"/>
                <a:gd name="T26" fmla="*/ 174 w 101"/>
                <a:gd name="T27" fmla="*/ 37 h 27"/>
                <a:gd name="T28" fmla="*/ 173 w 101"/>
                <a:gd name="T29" fmla="*/ 37 h 27"/>
                <a:gd name="T30" fmla="*/ 169 w 101"/>
                <a:gd name="T31" fmla="*/ 37 h 27"/>
                <a:gd name="T32" fmla="*/ 169 w 101"/>
                <a:gd name="T33" fmla="*/ 40 h 27"/>
                <a:gd name="T34" fmla="*/ 164 w 101"/>
                <a:gd name="T35" fmla="*/ 40 h 27"/>
                <a:gd name="T36" fmla="*/ 160 w 101"/>
                <a:gd name="T37" fmla="*/ 40 h 27"/>
                <a:gd name="T38" fmla="*/ 160 w 101"/>
                <a:gd name="T39" fmla="*/ 37 h 27"/>
                <a:gd name="T40" fmla="*/ 160 w 101"/>
                <a:gd name="T41" fmla="*/ 35 h 27"/>
                <a:gd name="T42" fmla="*/ 164 w 101"/>
                <a:gd name="T43" fmla="*/ 35 h 27"/>
                <a:gd name="T44" fmla="*/ 164 w 101"/>
                <a:gd name="T45" fmla="*/ 31 h 27"/>
                <a:gd name="T46" fmla="*/ 164 w 101"/>
                <a:gd name="T47" fmla="*/ 28 h 27"/>
                <a:gd name="T48" fmla="*/ 160 w 101"/>
                <a:gd name="T49" fmla="*/ 28 h 27"/>
                <a:gd name="T50" fmla="*/ 160 w 101"/>
                <a:gd name="T51" fmla="*/ 26 h 27"/>
                <a:gd name="T52" fmla="*/ 160 w 101"/>
                <a:gd name="T53" fmla="*/ 26 h 27"/>
                <a:gd name="T54" fmla="*/ 160 w 101"/>
                <a:gd name="T55" fmla="*/ 26 h 27"/>
                <a:gd name="T56" fmla="*/ 159 w 101"/>
                <a:gd name="T57" fmla="*/ 26 h 27"/>
                <a:gd name="T58" fmla="*/ 159 w 101"/>
                <a:gd name="T59" fmla="*/ 28 h 27"/>
                <a:gd name="T60" fmla="*/ 155 w 101"/>
                <a:gd name="T61" fmla="*/ 28 h 27"/>
                <a:gd name="T62" fmla="*/ 153 w 101"/>
                <a:gd name="T63" fmla="*/ 28 h 27"/>
                <a:gd name="T64" fmla="*/ 150 w 101"/>
                <a:gd name="T65" fmla="*/ 28 h 27"/>
                <a:gd name="T66" fmla="*/ 148 w 101"/>
                <a:gd name="T67" fmla="*/ 28 h 27"/>
                <a:gd name="T68" fmla="*/ 145 w 101"/>
                <a:gd name="T69" fmla="*/ 28 h 27"/>
                <a:gd name="T70" fmla="*/ 143 w 101"/>
                <a:gd name="T71" fmla="*/ 28 h 27"/>
                <a:gd name="T72" fmla="*/ 143 w 101"/>
                <a:gd name="T73" fmla="*/ 26 h 27"/>
                <a:gd name="T74" fmla="*/ 143 w 101"/>
                <a:gd name="T75" fmla="*/ 23 h 27"/>
                <a:gd name="T76" fmla="*/ 145 w 101"/>
                <a:gd name="T77" fmla="*/ 23 h 27"/>
                <a:gd name="T78" fmla="*/ 145 w 101"/>
                <a:gd name="T79" fmla="*/ 21 h 27"/>
                <a:gd name="T80" fmla="*/ 145 w 101"/>
                <a:gd name="T81" fmla="*/ 17 h 27"/>
                <a:gd name="T82" fmla="*/ 145 w 101"/>
                <a:gd name="T83" fmla="*/ 14 h 27"/>
                <a:gd name="T84" fmla="*/ 145 w 101"/>
                <a:gd name="T85" fmla="*/ 12 h 27"/>
                <a:gd name="T86" fmla="*/ 148 w 101"/>
                <a:gd name="T87" fmla="*/ 12 h 27"/>
                <a:gd name="T88" fmla="*/ 150 w 101"/>
                <a:gd name="T89" fmla="*/ 12 h 27"/>
                <a:gd name="T90" fmla="*/ 150 w 101"/>
                <a:gd name="T91" fmla="*/ 9 h 27"/>
                <a:gd name="T92" fmla="*/ 153 w 101"/>
                <a:gd name="T93" fmla="*/ 9 h 27"/>
                <a:gd name="T94" fmla="*/ 153 w 101"/>
                <a:gd name="T95" fmla="*/ 7 h 27"/>
                <a:gd name="T96" fmla="*/ 155 w 101"/>
                <a:gd name="T97" fmla="*/ 7 h 27"/>
                <a:gd name="T98" fmla="*/ 159 w 101"/>
                <a:gd name="T99" fmla="*/ 7 h 27"/>
                <a:gd name="T100" fmla="*/ 160 w 101"/>
                <a:gd name="T101" fmla="*/ 7 h 27"/>
                <a:gd name="T102" fmla="*/ 160 w 101"/>
                <a:gd name="T103" fmla="*/ 3 h 27"/>
                <a:gd name="T104" fmla="*/ 159 w 101"/>
                <a:gd name="T105" fmla="*/ 3 h 27"/>
                <a:gd name="T106" fmla="*/ 159 w 101"/>
                <a:gd name="T107" fmla="*/ 0 h 27"/>
                <a:gd name="T108" fmla="*/ 176 w 101"/>
                <a:gd name="T109" fmla="*/ 0 h 27"/>
                <a:gd name="T110" fmla="*/ 174 w 101"/>
                <a:gd name="T111" fmla="*/ 0 h 27"/>
                <a:gd name="T112" fmla="*/ 174 w 101"/>
                <a:gd name="T113" fmla="*/ 3 h 27"/>
                <a:gd name="T114" fmla="*/ 176 w 101"/>
                <a:gd name="T115" fmla="*/ 3 h 27"/>
                <a:gd name="T116" fmla="*/ 176 w 101"/>
                <a:gd name="T117" fmla="*/ 0 h 2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01" h="27">
                  <a:moveTo>
                    <a:pt x="9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96" y="27"/>
                    <a:pt x="96" y="27"/>
                    <a:pt x="96" y="27"/>
                  </a:cubicBezTo>
                  <a:cubicBezTo>
                    <a:pt x="96" y="27"/>
                    <a:pt x="96" y="27"/>
                    <a:pt x="96" y="26"/>
                  </a:cubicBezTo>
                  <a:cubicBezTo>
                    <a:pt x="96" y="26"/>
                    <a:pt x="96" y="25"/>
                    <a:pt x="96" y="24"/>
                  </a:cubicBezTo>
                  <a:cubicBezTo>
                    <a:pt x="96" y="24"/>
                    <a:pt x="97" y="24"/>
                    <a:pt x="97" y="24"/>
                  </a:cubicBezTo>
                  <a:cubicBezTo>
                    <a:pt x="98" y="24"/>
                    <a:pt x="98" y="24"/>
                    <a:pt x="99" y="24"/>
                  </a:cubicBezTo>
                  <a:cubicBezTo>
                    <a:pt x="99" y="24"/>
                    <a:pt x="100" y="24"/>
                    <a:pt x="100" y="24"/>
                  </a:cubicBezTo>
                  <a:cubicBezTo>
                    <a:pt x="100" y="24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20"/>
                    <a:pt x="101" y="20"/>
                    <a:pt x="100" y="20"/>
                  </a:cubicBezTo>
                  <a:cubicBezTo>
                    <a:pt x="100" y="20"/>
                    <a:pt x="100" y="21"/>
                    <a:pt x="100" y="21"/>
                  </a:cubicBezTo>
                  <a:cubicBezTo>
                    <a:pt x="100" y="21"/>
                    <a:pt x="99" y="21"/>
                    <a:pt x="99" y="21"/>
                  </a:cubicBezTo>
                  <a:cubicBezTo>
                    <a:pt x="98" y="21"/>
                    <a:pt x="98" y="21"/>
                    <a:pt x="97" y="21"/>
                  </a:cubicBezTo>
                  <a:cubicBezTo>
                    <a:pt x="97" y="22"/>
                    <a:pt x="97" y="22"/>
                    <a:pt x="97" y="23"/>
                  </a:cubicBezTo>
                  <a:cubicBezTo>
                    <a:pt x="96" y="23"/>
                    <a:pt x="95" y="23"/>
                    <a:pt x="94" y="23"/>
                  </a:cubicBezTo>
                  <a:cubicBezTo>
                    <a:pt x="94" y="23"/>
                    <a:pt x="93" y="23"/>
                    <a:pt x="92" y="23"/>
                  </a:cubicBezTo>
                  <a:cubicBezTo>
                    <a:pt x="92" y="22"/>
                    <a:pt x="92" y="22"/>
                    <a:pt x="92" y="21"/>
                  </a:cubicBezTo>
                  <a:cubicBezTo>
                    <a:pt x="92" y="21"/>
                    <a:pt x="92" y="20"/>
                    <a:pt x="92" y="20"/>
                  </a:cubicBezTo>
                  <a:cubicBezTo>
                    <a:pt x="93" y="20"/>
                    <a:pt x="94" y="20"/>
                    <a:pt x="94" y="20"/>
                  </a:cubicBezTo>
                  <a:cubicBezTo>
                    <a:pt x="94" y="19"/>
                    <a:pt x="94" y="19"/>
                    <a:pt x="94" y="18"/>
                  </a:cubicBezTo>
                  <a:cubicBezTo>
                    <a:pt x="94" y="18"/>
                    <a:pt x="94" y="17"/>
                    <a:pt x="94" y="16"/>
                  </a:cubicBezTo>
                  <a:cubicBezTo>
                    <a:pt x="94" y="16"/>
                    <a:pt x="93" y="16"/>
                    <a:pt x="92" y="16"/>
                  </a:cubicBezTo>
                  <a:cubicBezTo>
                    <a:pt x="92" y="16"/>
                    <a:pt x="92" y="15"/>
                    <a:pt x="92" y="15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92" y="15"/>
                    <a:pt x="91" y="15"/>
                    <a:pt x="91" y="15"/>
                  </a:cubicBezTo>
                  <a:cubicBezTo>
                    <a:pt x="91" y="15"/>
                    <a:pt x="91" y="16"/>
                    <a:pt x="91" y="16"/>
                  </a:cubicBezTo>
                  <a:cubicBezTo>
                    <a:pt x="90" y="16"/>
                    <a:pt x="90" y="16"/>
                    <a:pt x="89" y="16"/>
                  </a:cubicBezTo>
                  <a:cubicBezTo>
                    <a:pt x="89" y="16"/>
                    <a:pt x="88" y="16"/>
                    <a:pt x="88" y="16"/>
                  </a:cubicBezTo>
                  <a:cubicBezTo>
                    <a:pt x="87" y="16"/>
                    <a:pt x="87" y="16"/>
                    <a:pt x="86" y="16"/>
                  </a:cubicBezTo>
                  <a:cubicBezTo>
                    <a:pt x="86" y="16"/>
                    <a:pt x="85" y="16"/>
                    <a:pt x="85" y="16"/>
                  </a:cubicBezTo>
                  <a:cubicBezTo>
                    <a:pt x="84" y="16"/>
                    <a:pt x="84" y="16"/>
                    <a:pt x="83" y="16"/>
                  </a:cubicBezTo>
                  <a:cubicBezTo>
                    <a:pt x="83" y="16"/>
                    <a:pt x="82" y="16"/>
                    <a:pt x="82" y="16"/>
                  </a:cubicBezTo>
                  <a:cubicBezTo>
                    <a:pt x="82" y="16"/>
                    <a:pt x="82" y="15"/>
                    <a:pt x="82" y="15"/>
                  </a:cubicBezTo>
                  <a:cubicBezTo>
                    <a:pt x="82" y="14"/>
                    <a:pt x="82" y="14"/>
                    <a:pt x="82" y="13"/>
                  </a:cubicBezTo>
                  <a:cubicBezTo>
                    <a:pt x="82" y="13"/>
                    <a:pt x="83" y="13"/>
                    <a:pt x="83" y="13"/>
                  </a:cubicBezTo>
                  <a:cubicBezTo>
                    <a:pt x="83" y="13"/>
                    <a:pt x="83" y="12"/>
                    <a:pt x="83" y="12"/>
                  </a:cubicBezTo>
                  <a:cubicBezTo>
                    <a:pt x="83" y="11"/>
                    <a:pt x="83" y="10"/>
                    <a:pt x="83" y="10"/>
                  </a:cubicBezTo>
                  <a:cubicBezTo>
                    <a:pt x="83" y="9"/>
                    <a:pt x="83" y="9"/>
                    <a:pt x="83" y="8"/>
                  </a:cubicBezTo>
                  <a:cubicBezTo>
                    <a:pt x="83" y="8"/>
                    <a:pt x="83" y="7"/>
                    <a:pt x="83" y="7"/>
                  </a:cubicBezTo>
                  <a:cubicBezTo>
                    <a:pt x="84" y="7"/>
                    <a:pt x="84" y="7"/>
                    <a:pt x="85" y="7"/>
                  </a:cubicBezTo>
                  <a:cubicBezTo>
                    <a:pt x="85" y="7"/>
                    <a:pt x="86" y="7"/>
                    <a:pt x="86" y="7"/>
                  </a:cubicBezTo>
                  <a:cubicBezTo>
                    <a:pt x="86" y="6"/>
                    <a:pt x="86" y="6"/>
                    <a:pt x="86" y="5"/>
                  </a:cubicBezTo>
                  <a:cubicBezTo>
                    <a:pt x="87" y="5"/>
                    <a:pt x="87" y="5"/>
                    <a:pt x="88" y="5"/>
                  </a:cubicBezTo>
                  <a:cubicBezTo>
                    <a:pt x="88" y="5"/>
                    <a:pt x="88" y="4"/>
                    <a:pt x="88" y="4"/>
                  </a:cubicBezTo>
                  <a:cubicBezTo>
                    <a:pt x="88" y="4"/>
                    <a:pt x="89" y="4"/>
                    <a:pt x="89" y="4"/>
                  </a:cubicBezTo>
                  <a:cubicBezTo>
                    <a:pt x="90" y="4"/>
                    <a:pt x="90" y="4"/>
                    <a:pt x="91" y="4"/>
                  </a:cubicBezTo>
                  <a:cubicBezTo>
                    <a:pt x="91" y="4"/>
                    <a:pt x="92" y="4"/>
                    <a:pt x="92" y="4"/>
                  </a:cubicBezTo>
                  <a:cubicBezTo>
                    <a:pt x="92" y="3"/>
                    <a:pt x="92" y="2"/>
                    <a:pt x="92" y="2"/>
                  </a:cubicBezTo>
                  <a:cubicBezTo>
                    <a:pt x="92" y="2"/>
                    <a:pt x="91" y="2"/>
                    <a:pt x="91" y="2"/>
                  </a:cubicBezTo>
                  <a:cubicBezTo>
                    <a:pt x="91" y="1"/>
                    <a:pt x="91" y="1"/>
                    <a:pt x="91" y="0"/>
                  </a:cubicBezTo>
                  <a:moveTo>
                    <a:pt x="101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1"/>
                    <a:pt x="100" y="1"/>
                    <a:pt x="100" y="2"/>
                  </a:cubicBezTo>
                  <a:cubicBezTo>
                    <a:pt x="101" y="2"/>
                    <a:pt x="101" y="2"/>
                    <a:pt x="101" y="2"/>
                  </a:cubicBezTo>
                  <a:cubicBezTo>
                    <a:pt x="101" y="0"/>
                    <a:pt x="101" y="0"/>
                    <a:pt x="101" y="0"/>
                  </a:cubicBezTo>
                </a:path>
              </a:pathLst>
            </a:custGeom>
            <a:solidFill>
              <a:srgbClr val="92E2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33" name="Freeform 41118"/>
            <p:cNvSpPr>
              <a:spLocks/>
            </p:cNvSpPr>
            <p:nvPr/>
          </p:nvSpPr>
          <p:spPr bwMode="auto">
            <a:xfrm>
              <a:off x="4045" y="1069"/>
              <a:ext cx="9" cy="14"/>
            </a:xfrm>
            <a:custGeom>
              <a:avLst/>
              <a:gdLst>
                <a:gd name="T0" fmla="*/ 7 w 5"/>
                <a:gd name="T1" fmla="*/ 0 h 8"/>
                <a:gd name="T2" fmla="*/ 4 w 5"/>
                <a:gd name="T3" fmla="*/ 0 h 8"/>
                <a:gd name="T4" fmla="*/ 4 w 5"/>
                <a:gd name="T5" fmla="*/ 2 h 8"/>
                <a:gd name="T6" fmla="*/ 4 w 5"/>
                <a:gd name="T7" fmla="*/ 2 h 8"/>
                <a:gd name="T8" fmla="*/ 4 w 5"/>
                <a:gd name="T9" fmla="*/ 2 h 8"/>
                <a:gd name="T10" fmla="*/ 0 w 5"/>
                <a:gd name="T11" fmla="*/ 2 h 8"/>
                <a:gd name="T12" fmla="*/ 0 w 5"/>
                <a:gd name="T13" fmla="*/ 5 h 8"/>
                <a:gd name="T14" fmla="*/ 0 w 5"/>
                <a:gd name="T15" fmla="*/ 9 h 8"/>
                <a:gd name="T16" fmla="*/ 0 w 5"/>
                <a:gd name="T17" fmla="*/ 11 h 8"/>
                <a:gd name="T18" fmla="*/ 0 w 5"/>
                <a:gd name="T19" fmla="*/ 14 h 8"/>
                <a:gd name="T20" fmla="*/ 0 w 5"/>
                <a:gd name="T21" fmla="*/ 14 h 8"/>
                <a:gd name="T22" fmla="*/ 0 w 5"/>
                <a:gd name="T23" fmla="*/ 14 h 8"/>
                <a:gd name="T24" fmla="*/ 0 w 5"/>
                <a:gd name="T25" fmla="*/ 14 h 8"/>
                <a:gd name="T26" fmla="*/ 0 w 5"/>
                <a:gd name="T27" fmla="*/ 14 h 8"/>
                <a:gd name="T28" fmla="*/ 4 w 5"/>
                <a:gd name="T29" fmla="*/ 14 h 8"/>
                <a:gd name="T30" fmla="*/ 4 w 5"/>
                <a:gd name="T31" fmla="*/ 11 h 8"/>
                <a:gd name="T32" fmla="*/ 4 w 5"/>
                <a:gd name="T33" fmla="*/ 9 h 8"/>
                <a:gd name="T34" fmla="*/ 4 w 5"/>
                <a:gd name="T35" fmla="*/ 5 h 8"/>
                <a:gd name="T36" fmla="*/ 4 w 5"/>
                <a:gd name="T37" fmla="*/ 5 h 8"/>
                <a:gd name="T38" fmla="*/ 4 w 5"/>
                <a:gd name="T39" fmla="*/ 5 h 8"/>
                <a:gd name="T40" fmla="*/ 7 w 5"/>
                <a:gd name="T41" fmla="*/ 5 h 8"/>
                <a:gd name="T42" fmla="*/ 9 w 5"/>
                <a:gd name="T43" fmla="*/ 5 h 8"/>
                <a:gd name="T44" fmla="*/ 9 w 5"/>
                <a:gd name="T45" fmla="*/ 2 h 8"/>
                <a:gd name="T46" fmla="*/ 7 w 5"/>
                <a:gd name="T47" fmla="*/ 2 h 8"/>
                <a:gd name="T48" fmla="*/ 7 w 5"/>
                <a:gd name="T49" fmla="*/ 0 h 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5" h="8">
                  <a:moveTo>
                    <a:pt x="4" y="0"/>
                  </a:moveTo>
                  <a:cubicBezTo>
                    <a:pt x="3" y="0"/>
                    <a:pt x="3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2" y="8"/>
                    <a:pt x="2" y="8"/>
                  </a:cubicBezTo>
                  <a:cubicBezTo>
                    <a:pt x="2" y="7"/>
                    <a:pt x="2" y="7"/>
                    <a:pt x="2" y="6"/>
                  </a:cubicBezTo>
                  <a:cubicBezTo>
                    <a:pt x="2" y="6"/>
                    <a:pt x="2" y="5"/>
                    <a:pt x="2" y="5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4" y="1"/>
                    <a:pt x="4" y="0"/>
                    <a:pt x="4" y="0"/>
                  </a:cubicBezTo>
                </a:path>
              </a:pathLst>
            </a:custGeom>
            <a:solidFill>
              <a:srgbClr val="1B9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34" name="Freeform 41119"/>
            <p:cNvSpPr>
              <a:spLocks noEditPoints="1"/>
            </p:cNvSpPr>
            <p:nvPr/>
          </p:nvSpPr>
          <p:spPr bwMode="auto">
            <a:xfrm>
              <a:off x="4028" y="1057"/>
              <a:ext cx="33" cy="47"/>
            </a:xfrm>
            <a:custGeom>
              <a:avLst/>
              <a:gdLst>
                <a:gd name="T0" fmla="*/ 31 w 19"/>
                <a:gd name="T1" fmla="*/ 40 h 27"/>
                <a:gd name="T2" fmla="*/ 30 w 19"/>
                <a:gd name="T3" fmla="*/ 42 h 27"/>
                <a:gd name="T4" fmla="*/ 24 w 19"/>
                <a:gd name="T5" fmla="*/ 42 h 27"/>
                <a:gd name="T6" fmla="*/ 24 w 19"/>
                <a:gd name="T7" fmla="*/ 47 h 27"/>
                <a:gd name="T8" fmla="*/ 33 w 19"/>
                <a:gd name="T9" fmla="*/ 40 h 27"/>
                <a:gd name="T10" fmla="*/ 16 w 19"/>
                <a:gd name="T11" fmla="*/ 0 h 27"/>
                <a:gd name="T12" fmla="*/ 17 w 19"/>
                <a:gd name="T13" fmla="*/ 3 h 27"/>
                <a:gd name="T14" fmla="*/ 16 w 19"/>
                <a:gd name="T15" fmla="*/ 7 h 27"/>
                <a:gd name="T16" fmla="*/ 10 w 19"/>
                <a:gd name="T17" fmla="*/ 7 h 27"/>
                <a:gd name="T18" fmla="*/ 7 w 19"/>
                <a:gd name="T19" fmla="*/ 9 h 27"/>
                <a:gd name="T20" fmla="*/ 5 w 19"/>
                <a:gd name="T21" fmla="*/ 12 h 27"/>
                <a:gd name="T22" fmla="*/ 2 w 19"/>
                <a:gd name="T23" fmla="*/ 14 h 27"/>
                <a:gd name="T24" fmla="*/ 2 w 19"/>
                <a:gd name="T25" fmla="*/ 21 h 27"/>
                <a:gd name="T26" fmla="*/ 0 w 19"/>
                <a:gd name="T27" fmla="*/ 23 h 27"/>
                <a:gd name="T28" fmla="*/ 0 w 19"/>
                <a:gd name="T29" fmla="*/ 28 h 27"/>
                <a:gd name="T30" fmla="*/ 5 w 19"/>
                <a:gd name="T31" fmla="*/ 28 h 27"/>
                <a:gd name="T32" fmla="*/ 10 w 19"/>
                <a:gd name="T33" fmla="*/ 28 h 27"/>
                <a:gd name="T34" fmla="*/ 16 w 19"/>
                <a:gd name="T35" fmla="*/ 28 h 27"/>
                <a:gd name="T36" fmla="*/ 17 w 19"/>
                <a:gd name="T37" fmla="*/ 26 h 27"/>
                <a:gd name="T38" fmla="*/ 17 w 19"/>
                <a:gd name="T39" fmla="*/ 23 h 27"/>
                <a:gd name="T40" fmla="*/ 17 w 19"/>
                <a:gd name="T41" fmla="*/ 17 h 27"/>
                <a:gd name="T42" fmla="*/ 17 w 19"/>
                <a:gd name="T43" fmla="*/ 14 h 27"/>
                <a:gd name="T44" fmla="*/ 21 w 19"/>
                <a:gd name="T45" fmla="*/ 14 h 27"/>
                <a:gd name="T46" fmla="*/ 21 w 19"/>
                <a:gd name="T47" fmla="*/ 12 h 27"/>
                <a:gd name="T48" fmla="*/ 24 w 19"/>
                <a:gd name="T49" fmla="*/ 14 h 27"/>
                <a:gd name="T50" fmla="*/ 26 w 19"/>
                <a:gd name="T51" fmla="*/ 17 h 27"/>
                <a:gd name="T52" fmla="*/ 24 w 19"/>
                <a:gd name="T53" fmla="*/ 17 h 27"/>
                <a:gd name="T54" fmla="*/ 21 w 19"/>
                <a:gd name="T55" fmla="*/ 17 h 27"/>
                <a:gd name="T56" fmla="*/ 21 w 19"/>
                <a:gd name="T57" fmla="*/ 23 h 27"/>
                <a:gd name="T58" fmla="*/ 21 w 19"/>
                <a:gd name="T59" fmla="*/ 26 h 27"/>
                <a:gd name="T60" fmla="*/ 17 w 19"/>
                <a:gd name="T61" fmla="*/ 26 h 27"/>
                <a:gd name="T62" fmla="*/ 21 w 19"/>
                <a:gd name="T63" fmla="*/ 28 h 27"/>
                <a:gd name="T64" fmla="*/ 21 w 19"/>
                <a:gd name="T65" fmla="*/ 35 h 27"/>
                <a:gd name="T66" fmla="*/ 17 w 19"/>
                <a:gd name="T67" fmla="*/ 37 h 27"/>
                <a:gd name="T68" fmla="*/ 21 w 19"/>
                <a:gd name="T69" fmla="*/ 40 h 27"/>
                <a:gd name="T70" fmla="*/ 26 w 19"/>
                <a:gd name="T71" fmla="*/ 37 h 27"/>
                <a:gd name="T72" fmla="*/ 31 w 19"/>
                <a:gd name="T73" fmla="*/ 37 h 27"/>
                <a:gd name="T74" fmla="*/ 33 w 19"/>
                <a:gd name="T75" fmla="*/ 35 h 27"/>
                <a:gd name="T76" fmla="*/ 31 w 19"/>
                <a:gd name="T77" fmla="*/ 3 h 2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9" h="27">
                  <a:moveTo>
                    <a:pt x="19" y="23"/>
                  </a:moveTo>
                  <a:cubicBezTo>
                    <a:pt x="19" y="23"/>
                    <a:pt x="19" y="23"/>
                    <a:pt x="18" y="23"/>
                  </a:cubicBezTo>
                  <a:cubicBezTo>
                    <a:pt x="18" y="23"/>
                    <a:pt x="18" y="24"/>
                    <a:pt x="18" y="24"/>
                  </a:cubicBezTo>
                  <a:cubicBezTo>
                    <a:pt x="18" y="24"/>
                    <a:pt x="17" y="24"/>
                    <a:pt x="17" y="24"/>
                  </a:cubicBezTo>
                  <a:cubicBezTo>
                    <a:pt x="16" y="24"/>
                    <a:pt x="16" y="24"/>
                    <a:pt x="15" y="24"/>
                  </a:cubicBezTo>
                  <a:cubicBezTo>
                    <a:pt x="15" y="24"/>
                    <a:pt x="14" y="24"/>
                    <a:pt x="14" y="24"/>
                  </a:cubicBezTo>
                  <a:cubicBezTo>
                    <a:pt x="14" y="25"/>
                    <a:pt x="14" y="26"/>
                    <a:pt x="14" y="2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3"/>
                    <a:pt x="19" y="23"/>
                    <a:pt x="19" y="23"/>
                  </a:cubicBezTo>
                  <a:moveTo>
                    <a:pt x="18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2"/>
                    <a:pt x="10" y="3"/>
                    <a:pt x="10" y="4"/>
                  </a:cubicBezTo>
                  <a:cubicBezTo>
                    <a:pt x="10" y="4"/>
                    <a:pt x="9" y="4"/>
                    <a:pt x="9" y="4"/>
                  </a:cubicBezTo>
                  <a:cubicBezTo>
                    <a:pt x="8" y="4"/>
                    <a:pt x="8" y="4"/>
                    <a:pt x="7" y="4"/>
                  </a:cubicBezTo>
                  <a:cubicBezTo>
                    <a:pt x="7" y="4"/>
                    <a:pt x="6" y="4"/>
                    <a:pt x="6" y="4"/>
                  </a:cubicBezTo>
                  <a:cubicBezTo>
                    <a:pt x="6" y="4"/>
                    <a:pt x="6" y="5"/>
                    <a:pt x="6" y="5"/>
                  </a:cubicBezTo>
                  <a:cubicBezTo>
                    <a:pt x="5" y="5"/>
                    <a:pt x="5" y="5"/>
                    <a:pt x="4" y="5"/>
                  </a:cubicBezTo>
                  <a:cubicBezTo>
                    <a:pt x="4" y="6"/>
                    <a:pt x="4" y="6"/>
                    <a:pt x="4" y="7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7"/>
                    <a:pt x="1" y="8"/>
                    <a:pt x="1" y="8"/>
                  </a:cubicBezTo>
                  <a:cubicBezTo>
                    <a:pt x="1" y="9"/>
                    <a:pt x="1" y="9"/>
                    <a:pt x="1" y="10"/>
                  </a:cubicBezTo>
                  <a:cubicBezTo>
                    <a:pt x="1" y="10"/>
                    <a:pt x="1" y="11"/>
                    <a:pt x="1" y="12"/>
                  </a:cubicBezTo>
                  <a:cubicBezTo>
                    <a:pt x="1" y="12"/>
                    <a:pt x="1" y="13"/>
                    <a:pt x="1" y="13"/>
                  </a:cubicBezTo>
                  <a:cubicBezTo>
                    <a:pt x="1" y="13"/>
                    <a:pt x="0" y="13"/>
                    <a:pt x="0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0" y="16"/>
                    <a:pt x="1" y="16"/>
                    <a:pt x="1" y="16"/>
                  </a:cubicBezTo>
                  <a:cubicBezTo>
                    <a:pt x="2" y="16"/>
                    <a:pt x="2" y="16"/>
                    <a:pt x="3" y="16"/>
                  </a:cubicBezTo>
                  <a:cubicBezTo>
                    <a:pt x="3" y="16"/>
                    <a:pt x="4" y="16"/>
                    <a:pt x="4" y="16"/>
                  </a:cubicBezTo>
                  <a:cubicBezTo>
                    <a:pt x="5" y="16"/>
                    <a:pt x="5" y="16"/>
                    <a:pt x="6" y="16"/>
                  </a:cubicBezTo>
                  <a:cubicBezTo>
                    <a:pt x="6" y="16"/>
                    <a:pt x="7" y="16"/>
                    <a:pt x="7" y="16"/>
                  </a:cubicBezTo>
                  <a:cubicBezTo>
                    <a:pt x="8" y="16"/>
                    <a:pt x="8" y="16"/>
                    <a:pt x="9" y="16"/>
                  </a:cubicBezTo>
                  <a:cubicBezTo>
                    <a:pt x="9" y="16"/>
                    <a:pt x="9" y="15"/>
                    <a:pt x="9" y="15"/>
                  </a:cubicBezTo>
                  <a:cubicBezTo>
                    <a:pt x="9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4"/>
                    <a:pt x="10" y="14"/>
                    <a:pt x="10" y="13"/>
                  </a:cubicBezTo>
                  <a:cubicBezTo>
                    <a:pt x="10" y="13"/>
                    <a:pt x="10" y="12"/>
                    <a:pt x="10" y="12"/>
                  </a:cubicBezTo>
                  <a:cubicBezTo>
                    <a:pt x="10" y="11"/>
                    <a:pt x="10" y="10"/>
                    <a:pt x="10" y="10"/>
                  </a:cubicBezTo>
                  <a:cubicBezTo>
                    <a:pt x="10" y="9"/>
                    <a:pt x="10" y="9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7"/>
                    <a:pt x="13" y="7"/>
                    <a:pt x="14" y="7"/>
                  </a:cubicBezTo>
                  <a:cubicBezTo>
                    <a:pt x="14" y="7"/>
                    <a:pt x="14" y="8"/>
                    <a:pt x="14" y="8"/>
                  </a:cubicBezTo>
                  <a:cubicBezTo>
                    <a:pt x="14" y="8"/>
                    <a:pt x="15" y="8"/>
                    <a:pt x="15" y="8"/>
                  </a:cubicBezTo>
                  <a:cubicBezTo>
                    <a:pt x="15" y="9"/>
                    <a:pt x="15" y="9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4" y="10"/>
                    <a:pt x="14" y="10"/>
                  </a:cubicBezTo>
                  <a:cubicBezTo>
                    <a:pt x="13" y="10"/>
                    <a:pt x="13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1"/>
                    <a:pt x="12" y="12"/>
                  </a:cubicBezTo>
                  <a:cubicBezTo>
                    <a:pt x="12" y="12"/>
                    <a:pt x="12" y="13"/>
                    <a:pt x="12" y="13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1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6"/>
                    <a:pt x="10" y="16"/>
                  </a:cubicBezTo>
                  <a:cubicBezTo>
                    <a:pt x="11" y="16"/>
                    <a:pt x="12" y="16"/>
                    <a:pt x="12" y="16"/>
                  </a:cubicBezTo>
                  <a:cubicBezTo>
                    <a:pt x="12" y="17"/>
                    <a:pt x="12" y="18"/>
                    <a:pt x="12" y="18"/>
                  </a:cubicBezTo>
                  <a:cubicBezTo>
                    <a:pt x="12" y="19"/>
                    <a:pt x="12" y="19"/>
                    <a:pt x="12" y="20"/>
                  </a:cubicBezTo>
                  <a:cubicBezTo>
                    <a:pt x="12" y="20"/>
                    <a:pt x="11" y="20"/>
                    <a:pt x="10" y="20"/>
                  </a:cubicBezTo>
                  <a:cubicBezTo>
                    <a:pt x="10" y="20"/>
                    <a:pt x="10" y="21"/>
                    <a:pt x="10" y="21"/>
                  </a:cubicBezTo>
                  <a:cubicBezTo>
                    <a:pt x="10" y="22"/>
                    <a:pt x="10" y="22"/>
                    <a:pt x="10" y="23"/>
                  </a:cubicBezTo>
                  <a:cubicBezTo>
                    <a:pt x="11" y="23"/>
                    <a:pt x="12" y="23"/>
                    <a:pt x="12" y="23"/>
                  </a:cubicBezTo>
                  <a:cubicBezTo>
                    <a:pt x="13" y="23"/>
                    <a:pt x="14" y="23"/>
                    <a:pt x="15" y="23"/>
                  </a:cubicBezTo>
                  <a:cubicBezTo>
                    <a:pt x="15" y="22"/>
                    <a:pt x="15" y="22"/>
                    <a:pt x="15" y="21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8" y="21"/>
                    <a:pt x="18" y="20"/>
                    <a:pt x="18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19" y="2"/>
                    <a:pt x="18" y="2"/>
                  </a:cubicBezTo>
                  <a:cubicBezTo>
                    <a:pt x="18" y="1"/>
                    <a:pt x="18" y="1"/>
                    <a:pt x="18" y="0"/>
                  </a:cubicBezTo>
                </a:path>
              </a:pathLst>
            </a:custGeom>
            <a:solidFill>
              <a:srgbClr val="1B9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35" name="Freeform 41121"/>
            <p:cNvSpPr>
              <a:spLocks noEditPoints="1"/>
            </p:cNvSpPr>
            <p:nvPr/>
          </p:nvSpPr>
          <p:spPr bwMode="auto">
            <a:xfrm>
              <a:off x="3655" y="1057"/>
              <a:ext cx="129" cy="47"/>
            </a:xfrm>
            <a:custGeom>
              <a:avLst/>
              <a:gdLst>
                <a:gd name="T0" fmla="*/ 14 w 74"/>
                <a:gd name="T1" fmla="*/ 0 h 27"/>
                <a:gd name="T2" fmla="*/ 14 w 74"/>
                <a:gd name="T3" fmla="*/ 0 h 27"/>
                <a:gd name="T4" fmla="*/ 0 w 74"/>
                <a:gd name="T5" fmla="*/ 47 h 27"/>
                <a:gd name="T6" fmla="*/ 0 w 74"/>
                <a:gd name="T7" fmla="*/ 47 h 27"/>
                <a:gd name="T8" fmla="*/ 14 w 74"/>
                <a:gd name="T9" fmla="*/ 0 h 27"/>
                <a:gd name="T10" fmla="*/ 129 w 74"/>
                <a:gd name="T11" fmla="*/ 0 h 27"/>
                <a:gd name="T12" fmla="*/ 127 w 74"/>
                <a:gd name="T13" fmla="*/ 0 h 27"/>
                <a:gd name="T14" fmla="*/ 127 w 74"/>
                <a:gd name="T15" fmla="*/ 3 h 27"/>
                <a:gd name="T16" fmla="*/ 124 w 74"/>
                <a:gd name="T17" fmla="*/ 3 h 27"/>
                <a:gd name="T18" fmla="*/ 124 w 74"/>
                <a:gd name="T19" fmla="*/ 7 h 27"/>
                <a:gd name="T20" fmla="*/ 122 w 74"/>
                <a:gd name="T21" fmla="*/ 7 h 27"/>
                <a:gd name="T22" fmla="*/ 122 w 74"/>
                <a:gd name="T23" fmla="*/ 9 h 27"/>
                <a:gd name="T24" fmla="*/ 124 w 74"/>
                <a:gd name="T25" fmla="*/ 9 h 27"/>
                <a:gd name="T26" fmla="*/ 127 w 74"/>
                <a:gd name="T27" fmla="*/ 9 h 27"/>
                <a:gd name="T28" fmla="*/ 129 w 74"/>
                <a:gd name="T29" fmla="*/ 9 h 27"/>
                <a:gd name="T30" fmla="*/ 129 w 74"/>
                <a:gd name="T31" fmla="*/ 7 h 27"/>
                <a:gd name="T32" fmla="*/ 129 w 74"/>
                <a:gd name="T33" fmla="*/ 3 h 27"/>
                <a:gd name="T34" fmla="*/ 129 w 74"/>
                <a:gd name="T35" fmla="*/ 0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74" h="27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9"/>
                    <a:pt x="2" y="18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2" y="18"/>
                    <a:pt x="5" y="9"/>
                    <a:pt x="8" y="0"/>
                  </a:cubicBezTo>
                  <a:moveTo>
                    <a:pt x="74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1"/>
                    <a:pt x="73" y="1"/>
                    <a:pt x="73" y="2"/>
                  </a:cubicBezTo>
                  <a:cubicBezTo>
                    <a:pt x="72" y="2"/>
                    <a:pt x="72" y="2"/>
                    <a:pt x="71" y="2"/>
                  </a:cubicBezTo>
                  <a:cubicBezTo>
                    <a:pt x="71" y="2"/>
                    <a:pt x="71" y="3"/>
                    <a:pt x="71" y="4"/>
                  </a:cubicBezTo>
                  <a:cubicBezTo>
                    <a:pt x="71" y="4"/>
                    <a:pt x="70" y="4"/>
                    <a:pt x="70" y="4"/>
                  </a:cubicBezTo>
                  <a:cubicBezTo>
                    <a:pt x="70" y="4"/>
                    <a:pt x="70" y="5"/>
                    <a:pt x="70" y="5"/>
                  </a:cubicBezTo>
                  <a:cubicBezTo>
                    <a:pt x="70" y="5"/>
                    <a:pt x="71" y="5"/>
                    <a:pt x="71" y="5"/>
                  </a:cubicBezTo>
                  <a:cubicBezTo>
                    <a:pt x="72" y="5"/>
                    <a:pt x="72" y="5"/>
                    <a:pt x="73" y="5"/>
                  </a:cubicBezTo>
                  <a:cubicBezTo>
                    <a:pt x="73" y="5"/>
                    <a:pt x="74" y="5"/>
                    <a:pt x="74" y="5"/>
                  </a:cubicBezTo>
                  <a:cubicBezTo>
                    <a:pt x="74" y="5"/>
                    <a:pt x="74" y="4"/>
                    <a:pt x="74" y="4"/>
                  </a:cubicBezTo>
                  <a:cubicBezTo>
                    <a:pt x="74" y="3"/>
                    <a:pt x="74" y="2"/>
                    <a:pt x="74" y="2"/>
                  </a:cubicBezTo>
                  <a:cubicBezTo>
                    <a:pt x="74" y="1"/>
                    <a:pt x="74" y="1"/>
                    <a:pt x="74" y="0"/>
                  </a:cubicBezTo>
                </a:path>
              </a:pathLst>
            </a:custGeom>
            <a:solidFill>
              <a:srgbClr val="92E2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336" name="Freeform 41122"/>
            <p:cNvSpPr>
              <a:spLocks/>
            </p:cNvSpPr>
            <p:nvPr/>
          </p:nvSpPr>
          <p:spPr bwMode="auto">
            <a:xfrm>
              <a:off x="3655" y="1057"/>
              <a:ext cx="171" cy="47"/>
            </a:xfrm>
            <a:custGeom>
              <a:avLst/>
              <a:gdLst>
                <a:gd name="T0" fmla="*/ 171 w 98"/>
                <a:gd name="T1" fmla="*/ 0 h 27"/>
                <a:gd name="T2" fmla="*/ 129 w 98"/>
                <a:gd name="T3" fmla="*/ 0 h 27"/>
                <a:gd name="T4" fmla="*/ 129 w 98"/>
                <a:gd name="T5" fmla="*/ 3 h 27"/>
                <a:gd name="T6" fmla="*/ 129 w 98"/>
                <a:gd name="T7" fmla="*/ 7 h 27"/>
                <a:gd name="T8" fmla="*/ 129 w 98"/>
                <a:gd name="T9" fmla="*/ 9 h 27"/>
                <a:gd name="T10" fmla="*/ 127 w 98"/>
                <a:gd name="T11" fmla="*/ 9 h 27"/>
                <a:gd name="T12" fmla="*/ 124 w 98"/>
                <a:gd name="T13" fmla="*/ 9 h 27"/>
                <a:gd name="T14" fmla="*/ 122 w 98"/>
                <a:gd name="T15" fmla="*/ 9 h 27"/>
                <a:gd name="T16" fmla="*/ 122 w 98"/>
                <a:gd name="T17" fmla="*/ 7 h 27"/>
                <a:gd name="T18" fmla="*/ 124 w 98"/>
                <a:gd name="T19" fmla="*/ 7 h 27"/>
                <a:gd name="T20" fmla="*/ 124 w 98"/>
                <a:gd name="T21" fmla="*/ 3 h 27"/>
                <a:gd name="T22" fmla="*/ 127 w 98"/>
                <a:gd name="T23" fmla="*/ 3 h 27"/>
                <a:gd name="T24" fmla="*/ 127 w 98"/>
                <a:gd name="T25" fmla="*/ 0 h 27"/>
                <a:gd name="T26" fmla="*/ 14 w 98"/>
                <a:gd name="T27" fmla="*/ 0 h 27"/>
                <a:gd name="T28" fmla="*/ 0 w 98"/>
                <a:gd name="T29" fmla="*/ 47 h 27"/>
                <a:gd name="T30" fmla="*/ 171 w 98"/>
                <a:gd name="T31" fmla="*/ 47 h 27"/>
                <a:gd name="T32" fmla="*/ 171 w 98"/>
                <a:gd name="T33" fmla="*/ 0 h 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98" h="27">
                  <a:moveTo>
                    <a:pt x="98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74" y="1"/>
                    <a:pt x="74" y="1"/>
                    <a:pt x="74" y="2"/>
                  </a:cubicBezTo>
                  <a:cubicBezTo>
                    <a:pt x="74" y="2"/>
                    <a:pt x="74" y="3"/>
                    <a:pt x="74" y="4"/>
                  </a:cubicBezTo>
                  <a:cubicBezTo>
                    <a:pt x="74" y="4"/>
                    <a:pt x="74" y="5"/>
                    <a:pt x="74" y="5"/>
                  </a:cubicBezTo>
                  <a:cubicBezTo>
                    <a:pt x="74" y="5"/>
                    <a:pt x="73" y="5"/>
                    <a:pt x="73" y="5"/>
                  </a:cubicBezTo>
                  <a:cubicBezTo>
                    <a:pt x="72" y="5"/>
                    <a:pt x="72" y="5"/>
                    <a:pt x="71" y="5"/>
                  </a:cubicBezTo>
                  <a:cubicBezTo>
                    <a:pt x="71" y="5"/>
                    <a:pt x="70" y="5"/>
                    <a:pt x="70" y="5"/>
                  </a:cubicBezTo>
                  <a:cubicBezTo>
                    <a:pt x="70" y="5"/>
                    <a:pt x="70" y="4"/>
                    <a:pt x="70" y="4"/>
                  </a:cubicBezTo>
                  <a:cubicBezTo>
                    <a:pt x="70" y="4"/>
                    <a:pt x="71" y="4"/>
                    <a:pt x="71" y="4"/>
                  </a:cubicBezTo>
                  <a:cubicBezTo>
                    <a:pt x="71" y="3"/>
                    <a:pt x="71" y="2"/>
                    <a:pt x="71" y="2"/>
                  </a:cubicBezTo>
                  <a:cubicBezTo>
                    <a:pt x="72" y="2"/>
                    <a:pt x="72" y="2"/>
                    <a:pt x="73" y="2"/>
                  </a:cubicBezTo>
                  <a:cubicBezTo>
                    <a:pt x="73" y="1"/>
                    <a:pt x="73" y="1"/>
                    <a:pt x="73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9"/>
                    <a:pt x="2" y="18"/>
                    <a:pt x="0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solidFill>
              <a:srgbClr val="1B9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43197" name="Group 41149"/>
          <p:cNvGrpSpPr>
            <a:grpSpLocks/>
          </p:cNvGrpSpPr>
          <p:nvPr/>
        </p:nvGrpSpPr>
        <p:grpSpPr bwMode="auto">
          <a:xfrm>
            <a:off x="4751918" y="2979209"/>
            <a:ext cx="1606549" cy="99483"/>
            <a:chOff x="2247" y="1292"/>
            <a:chExt cx="759" cy="47"/>
          </a:xfrm>
        </p:grpSpPr>
        <p:sp>
          <p:nvSpPr>
            <p:cNvPr id="7242" name="Rectangle 41123"/>
            <p:cNvSpPr>
              <a:spLocks noChangeArrowheads="1"/>
            </p:cNvSpPr>
            <p:nvPr/>
          </p:nvSpPr>
          <p:spPr bwMode="auto">
            <a:xfrm>
              <a:off x="2828" y="1292"/>
              <a:ext cx="178" cy="47"/>
            </a:xfrm>
            <a:prstGeom prst="rect">
              <a:avLst/>
            </a:prstGeom>
            <a:solidFill>
              <a:srgbClr val="51D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243" name="Rectangle 41125"/>
            <p:cNvSpPr>
              <a:spLocks noChangeArrowheads="1"/>
            </p:cNvSpPr>
            <p:nvPr/>
          </p:nvSpPr>
          <p:spPr bwMode="auto">
            <a:xfrm>
              <a:off x="2247" y="1292"/>
              <a:ext cx="524" cy="47"/>
            </a:xfrm>
            <a:prstGeom prst="rect">
              <a:avLst/>
            </a:prstGeom>
            <a:solidFill>
              <a:srgbClr val="B9EDF3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43198" name="Group 41150"/>
          <p:cNvGrpSpPr>
            <a:grpSpLocks/>
          </p:cNvGrpSpPr>
          <p:nvPr/>
        </p:nvGrpSpPr>
        <p:grpSpPr bwMode="auto">
          <a:xfrm>
            <a:off x="6616701" y="3476626"/>
            <a:ext cx="4584700" cy="296333"/>
            <a:chOff x="3128" y="1527"/>
            <a:chExt cx="2166" cy="140"/>
          </a:xfrm>
        </p:grpSpPr>
        <p:sp>
          <p:nvSpPr>
            <p:cNvPr id="7238" name="Rectangle 40998"/>
            <p:cNvSpPr>
              <a:spLocks noChangeArrowheads="1"/>
            </p:cNvSpPr>
            <p:nvPr/>
          </p:nvSpPr>
          <p:spPr bwMode="auto">
            <a:xfrm>
              <a:off x="3128" y="1527"/>
              <a:ext cx="176" cy="47"/>
            </a:xfrm>
            <a:prstGeom prst="rect">
              <a:avLst/>
            </a:prstGeom>
            <a:solidFill>
              <a:srgbClr val="92E2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239" name="Freeform 41000"/>
            <p:cNvSpPr>
              <a:spLocks/>
            </p:cNvSpPr>
            <p:nvPr/>
          </p:nvSpPr>
          <p:spPr bwMode="auto">
            <a:xfrm>
              <a:off x="3470" y="1620"/>
              <a:ext cx="524" cy="47"/>
            </a:xfrm>
            <a:custGeom>
              <a:avLst/>
              <a:gdLst>
                <a:gd name="T0" fmla="*/ 451 w 301"/>
                <a:gd name="T1" fmla="*/ 0 h 27"/>
                <a:gd name="T2" fmla="*/ 0 w 301"/>
                <a:gd name="T3" fmla="*/ 0 h 27"/>
                <a:gd name="T4" fmla="*/ 0 w 301"/>
                <a:gd name="T5" fmla="*/ 47 h 27"/>
                <a:gd name="T6" fmla="*/ 524 w 301"/>
                <a:gd name="T7" fmla="*/ 47 h 27"/>
                <a:gd name="T8" fmla="*/ 524 w 301"/>
                <a:gd name="T9" fmla="*/ 44 h 27"/>
                <a:gd name="T10" fmla="*/ 451 w 301"/>
                <a:gd name="T11" fmla="*/ 0 h 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1" h="27">
                  <a:moveTo>
                    <a:pt x="25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301" y="27"/>
                    <a:pt x="301" y="27"/>
                    <a:pt x="301" y="27"/>
                  </a:cubicBezTo>
                  <a:cubicBezTo>
                    <a:pt x="301" y="25"/>
                    <a:pt x="301" y="25"/>
                    <a:pt x="301" y="25"/>
                  </a:cubicBezTo>
                  <a:cubicBezTo>
                    <a:pt x="286" y="18"/>
                    <a:pt x="272" y="10"/>
                    <a:pt x="259" y="0"/>
                  </a:cubicBezTo>
                </a:path>
              </a:pathLst>
            </a:custGeom>
            <a:solidFill>
              <a:srgbClr val="92E2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40" name="Rectangle 41127"/>
            <p:cNvSpPr>
              <a:spLocks noChangeArrowheads="1"/>
            </p:cNvSpPr>
            <p:nvPr/>
          </p:nvSpPr>
          <p:spPr bwMode="auto">
            <a:xfrm>
              <a:off x="4535" y="1619"/>
              <a:ext cx="177" cy="47"/>
            </a:xfrm>
            <a:prstGeom prst="rect">
              <a:avLst/>
            </a:prstGeom>
            <a:solidFill>
              <a:srgbClr val="51D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241" name="Rectangle 41129"/>
            <p:cNvSpPr>
              <a:spLocks noChangeArrowheads="1"/>
            </p:cNvSpPr>
            <p:nvPr/>
          </p:nvSpPr>
          <p:spPr bwMode="auto">
            <a:xfrm>
              <a:off x="4770" y="1619"/>
              <a:ext cx="524" cy="47"/>
            </a:xfrm>
            <a:prstGeom prst="rect">
              <a:avLst/>
            </a:prstGeom>
            <a:solidFill>
              <a:srgbClr val="51D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43204" name="Group 41156"/>
          <p:cNvGrpSpPr>
            <a:grpSpLocks/>
          </p:cNvGrpSpPr>
          <p:nvPr/>
        </p:nvGrpSpPr>
        <p:grpSpPr bwMode="auto">
          <a:xfrm>
            <a:off x="7272867" y="1556809"/>
            <a:ext cx="2586567" cy="2370667"/>
            <a:chOff x="3438" y="620"/>
            <a:chExt cx="1222" cy="1120"/>
          </a:xfrm>
        </p:grpSpPr>
        <p:grpSp>
          <p:nvGrpSpPr>
            <p:cNvPr id="7232" name="Group 41145"/>
            <p:cNvGrpSpPr>
              <a:grpSpLocks/>
            </p:cNvGrpSpPr>
            <p:nvPr/>
          </p:nvGrpSpPr>
          <p:grpSpPr bwMode="auto">
            <a:xfrm>
              <a:off x="3514" y="620"/>
              <a:ext cx="1146" cy="676"/>
              <a:chOff x="3514" y="620"/>
              <a:chExt cx="1146" cy="676"/>
            </a:xfrm>
          </p:grpSpPr>
          <p:sp>
            <p:nvSpPr>
              <p:cNvPr id="7236" name="Freeform 41131"/>
              <p:cNvSpPr>
                <a:spLocks/>
              </p:cNvSpPr>
              <p:nvPr/>
            </p:nvSpPr>
            <p:spPr bwMode="auto">
              <a:xfrm>
                <a:off x="3514" y="620"/>
                <a:ext cx="1102" cy="561"/>
              </a:xfrm>
              <a:custGeom>
                <a:avLst/>
                <a:gdLst>
                  <a:gd name="T0" fmla="*/ 1050 w 633"/>
                  <a:gd name="T1" fmla="*/ 542 h 322"/>
                  <a:gd name="T2" fmla="*/ 1048 w 633"/>
                  <a:gd name="T3" fmla="*/ 495 h 322"/>
                  <a:gd name="T4" fmla="*/ 1003 w 633"/>
                  <a:gd name="T5" fmla="*/ 329 h 322"/>
                  <a:gd name="T6" fmla="*/ 975 w 633"/>
                  <a:gd name="T7" fmla="*/ 277 h 322"/>
                  <a:gd name="T8" fmla="*/ 973 w 633"/>
                  <a:gd name="T9" fmla="*/ 275 h 322"/>
                  <a:gd name="T10" fmla="*/ 973 w 633"/>
                  <a:gd name="T11" fmla="*/ 275 h 322"/>
                  <a:gd name="T12" fmla="*/ 959 w 633"/>
                  <a:gd name="T13" fmla="*/ 256 h 322"/>
                  <a:gd name="T14" fmla="*/ 923 w 633"/>
                  <a:gd name="T15" fmla="*/ 207 h 322"/>
                  <a:gd name="T16" fmla="*/ 853 w 633"/>
                  <a:gd name="T17" fmla="*/ 139 h 322"/>
                  <a:gd name="T18" fmla="*/ 700 w 633"/>
                  <a:gd name="T19" fmla="*/ 54 h 322"/>
                  <a:gd name="T20" fmla="*/ 684 w 633"/>
                  <a:gd name="T21" fmla="*/ 49 h 322"/>
                  <a:gd name="T22" fmla="*/ 595 w 633"/>
                  <a:gd name="T23" fmla="*/ 28 h 322"/>
                  <a:gd name="T24" fmla="*/ 541 w 633"/>
                  <a:gd name="T25" fmla="*/ 23 h 322"/>
                  <a:gd name="T26" fmla="*/ 487 w 633"/>
                  <a:gd name="T27" fmla="*/ 24 h 322"/>
                  <a:gd name="T28" fmla="*/ 416 w 633"/>
                  <a:gd name="T29" fmla="*/ 33 h 322"/>
                  <a:gd name="T30" fmla="*/ 317 w 633"/>
                  <a:gd name="T31" fmla="*/ 64 h 322"/>
                  <a:gd name="T32" fmla="*/ 256 w 633"/>
                  <a:gd name="T33" fmla="*/ 94 h 322"/>
                  <a:gd name="T34" fmla="*/ 202 w 633"/>
                  <a:gd name="T35" fmla="*/ 129 h 322"/>
                  <a:gd name="T36" fmla="*/ 56 w 633"/>
                  <a:gd name="T37" fmla="*/ 291 h 322"/>
                  <a:gd name="T38" fmla="*/ 10 w 633"/>
                  <a:gd name="T39" fmla="*/ 387 h 322"/>
                  <a:gd name="T40" fmla="*/ 0 w 633"/>
                  <a:gd name="T41" fmla="*/ 425 h 322"/>
                  <a:gd name="T42" fmla="*/ 10 w 633"/>
                  <a:gd name="T43" fmla="*/ 387 h 322"/>
                  <a:gd name="T44" fmla="*/ 50 w 633"/>
                  <a:gd name="T45" fmla="*/ 287 h 322"/>
                  <a:gd name="T46" fmla="*/ 193 w 633"/>
                  <a:gd name="T47" fmla="*/ 118 h 322"/>
                  <a:gd name="T48" fmla="*/ 233 w 633"/>
                  <a:gd name="T49" fmla="*/ 91 h 322"/>
                  <a:gd name="T50" fmla="*/ 279 w 633"/>
                  <a:gd name="T51" fmla="*/ 64 h 322"/>
                  <a:gd name="T52" fmla="*/ 376 w 633"/>
                  <a:gd name="T53" fmla="*/ 24 h 322"/>
                  <a:gd name="T54" fmla="*/ 449 w 633"/>
                  <a:gd name="T55" fmla="*/ 7 h 322"/>
                  <a:gd name="T56" fmla="*/ 524 w 633"/>
                  <a:gd name="T57" fmla="*/ 0 h 322"/>
                  <a:gd name="T58" fmla="*/ 561 w 633"/>
                  <a:gd name="T59" fmla="*/ 0 h 322"/>
                  <a:gd name="T60" fmla="*/ 674 w 633"/>
                  <a:gd name="T61" fmla="*/ 17 h 322"/>
                  <a:gd name="T62" fmla="*/ 702 w 633"/>
                  <a:gd name="T63" fmla="*/ 24 h 322"/>
                  <a:gd name="T64" fmla="*/ 745 w 633"/>
                  <a:gd name="T65" fmla="*/ 40 h 322"/>
                  <a:gd name="T66" fmla="*/ 928 w 633"/>
                  <a:gd name="T67" fmla="*/ 157 h 322"/>
                  <a:gd name="T68" fmla="*/ 975 w 633"/>
                  <a:gd name="T69" fmla="*/ 207 h 322"/>
                  <a:gd name="T70" fmla="*/ 1003 w 633"/>
                  <a:gd name="T71" fmla="*/ 246 h 322"/>
                  <a:gd name="T72" fmla="*/ 1011 w 633"/>
                  <a:gd name="T73" fmla="*/ 260 h 322"/>
                  <a:gd name="T74" fmla="*/ 1079 w 633"/>
                  <a:gd name="T75" fmla="*/ 409 h 322"/>
                  <a:gd name="T76" fmla="*/ 1100 w 633"/>
                  <a:gd name="T77" fmla="*/ 519 h 322"/>
                  <a:gd name="T78" fmla="*/ 1102 w 633"/>
                  <a:gd name="T79" fmla="*/ 559 h 322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633" h="322">
                    <a:moveTo>
                      <a:pt x="603" y="322"/>
                    </a:moveTo>
                    <a:cubicBezTo>
                      <a:pt x="603" y="322"/>
                      <a:pt x="603" y="318"/>
                      <a:pt x="603" y="311"/>
                    </a:cubicBezTo>
                    <a:cubicBezTo>
                      <a:pt x="603" y="308"/>
                      <a:pt x="603" y="305"/>
                      <a:pt x="603" y="300"/>
                    </a:cubicBezTo>
                    <a:cubicBezTo>
                      <a:pt x="603" y="295"/>
                      <a:pt x="602" y="290"/>
                      <a:pt x="602" y="284"/>
                    </a:cubicBezTo>
                    <a:cubicBezTo>
                      <a:pt x="601" y="272"/>
                      <a:pt x="598" y="258"/>
                      <a:pt x="594" y="242"/>
                    </a:cubicBezTo>
                    <a:cubicBezTo>
                      <a:pt x="590" y="226"/>
                      <a:pt x="584" y="208"/>
                      <a:pt x="576" y="189"/>
                    </a:cubicBezTo>
                    <a:cubicBezTo>
                      <a:pt x="571" y="180"/>
                      <a:pt x="566" y="171"/>
                      <a:pt x="561" y="161"/>
                    </a:cubicBezTo>
                    <a:cubicBezTo>
                      <a:pt x="560" y="159"/>
                      <a:pt x="560" y="159"/>
                      <a:pt x="560" y="159"/>
                    </a:cubicBezTo>
                    <a:cubicBezTo>
                      <a:pt x="559" y="159"/>
                      <a:pt x="559" y="159"/>
                      <a:pt x="559" y="159"/>
                    </a:cubicBezTo>
                    <a:cubicBezTo>
                      <a:pt x="559" y="158"/>
                      <a:pt x="559" y="158"/>
                      <a:pt x="559" y="158"/>
                    </a:cubicBezTo>
                    <a:cubicBezTo>
                      <a:pt x="559" y="158"/>
                      <a:pt x="559" y="158"/>
                      <a:pt x="559" y="158"/>
                    </a:cubicBezTo>
                    <a:cubicBezTo>
                      <a:pt x="559" y="158"/>
                      <a:pt x="559" y="159"/>
                      <a:pt x="559" y="158"/>
                    </a:cubicBezTo>
                    <a:cubicBezTo>
                      <a:pt x="556" y="155"/>
                      <a:pt x="556" y="155"/>
                      <a:pt x="556" y="155"/>
                    </a:cubicBezTo>
                    <a:cubicBezTo>
                      <a:pt x="555" y="152"/>
                      <a:pt x="553" y="150"/>
                      <a:pt x="551" y="147"/>
                    </a:cubicBezTo>
                    <a:cubicBezTo>
                      <a:pt x="548" y="142"/>
                      <a:pt x="545" y="137"/>
                      <a:pt x="541" y="132"/>
                    </a:cubicBezTo>
                    <a:cubicBezTo>
                      <a:pt x="537" y="128"/>
                      <a:pt x="534" y="123"/>
                      <a:pt x="530" y="119"/>
                    </a:cubicBezTo>
                    <a:cubicBezTo>
                      <a:pt x="526" y="115"/>
                      <a:pt x="522" y="110"/>
                      <a:pt x="518" y="105"/>
                    </a:cubicBezTo>
                    <a:cubicBezTo>
                      <a:pt x="509" y="97"/>
                      <a:pt x="500" y="88"/>
                      <a:pt x="490" y="80"/>
                    </a:cubicBezTo>
                    <a:cubicBezTo>
                      <a:pt x="470" y="63"/>
                      <a:pt x="446" y="50"/>
                      <a:pt x="422" y="39"/>
                    </a:cubicBezTo>
                    <a:cubicBezTo>
                      <a:pt x="415" y="36"/>
                      <a:pt x="409" y="34"/>
                      <a:pt x="402" y="31"/>
                    </a:cubicBezTo>
                    <a:cubicBezTo>
                      <a:pt x="401" y="31"/>
                      <a:pt x="399" y="30"/>
                      <a:pt x="398" y="30"/>
                    </a:cubicBezTo>
                    <a:cubicBezTo>
                      <a:pt x="393" y="28"/>
                      <a:pt x="393" y="28"/>
                      <a:pt x="393" y="28"/>
                    </a:cubicBezTo>
                    <a:cubicBezTo>
                      <a:pt x="383" y="25"/>
                      <a:pt x="383" y="25"/>
                      <a:pt x="383" y="25"/>
                    </a:cubicBezTo>
                    <a:cubicBezTo>
                      <a:pt x="370" y="21"/>
                      <a:pt x="356" y="19"/>
                      <a:pt x="342" y="16"/>
                    </a:cubicBezTo>
                    <a:cubicBezTo>
                      <a:pt x="335" y="15"/>
                      <a:pt x="328" y="15"/>
                      <a:pt x="321" y="14"/>
                    </a:cubicBezTo>
                    <a:cubicBezTo>
                      <a:pt x="311" y="13"/>
                      <a:pt x="311" y="13"/>
                      <a:pt x="311" y="13"/>
                    </a:cubicBezTo>
                    <a:cubicBezTo>
                      <a:pt x="301" y="14"/>
                      <a:pt x="301" y="14"/>
                      <a:pt x="301" y="14"/>
                    </a:cubicBezTo>
                    <a:cubicBezTo>
                      <a:pt x="294" y="14"/>
                      <a:pt x="287" y="13"/>
                      <a:pt x="280" y="14"/>
                    </a:cubicBezTo>
                    <a:cubicBezTo>
                      <a:pt x="273" y="15"/>
                      <a:pt x="266" y="15"/>
                      <a:pt x="259" y="16"/>
                    </a:cubicBezTo>
                    <a:cubicBezTo>
                      <a:pt x="253" y="16"/>
                      <a:pt x="246" y="18"/>
                      <a:pt x="239" y="19"/>
                    </a:cubicBezTo>
                    <a:cubicBezTo>
                      <a:pt x="233" y="21"/>
                      <a:pt x="226" y="22"/>
                      <a:pt x="219" y="24"/>
                    </a:cubicBezTo>
                    <a:cubicBezTo>
                      <a:pt x="207" y="28"/>
                      <a:pt x="194" y="31"/>
                      <a:pt x="182" y="37"/>
                    </a:cubicBezTo>
                    <a:cubicBezTo>
                      <a:pt x="176" y="39"/>
                      <a:pt x="170" y="42"/>
                      <a:pt x="164" y="45"/>
                    </a:cubicBezTo>
                    <a:cubicBezTo>
                      <a:pt x="158" y="48"/>
                      <a:pt x="152" y="51"/>
                      <a:pt x="147" y="54"/>
                    </a:cubicBezTo>
                    <a:cubicBezTo>
                      <a:pt x="141" y="57"/>
                      <a:pt x="136" y="60"/>
                      <a:pt x="131" y="63"/>
                    </a:cubicBezTo>
                    <a:cubicBezTo>
                      <a:pt x="125" y="67"/>
                      <a:pt x="120" y="70"/>
                      <a:pt x="116" y="74"/>
                    </a:cubicBezTo>
                    <a:cubicBezTo>
                      <a:pt x="96" y="88"/>
                      <a:pt x="79" y="104"/>
                      <a:pt x="65" y="120"/>
                    </a:cubicBezTo>
                    <a:cubicBezTo>
                      <a:pt x="52" y="136"/>
                      <a:pt x="41" y="152"/>
                      <a:pt x="32" y="167"/>
                    </a:cubicBezTo>
                    <a:cubicBezTo>
                      <a:pt x="23" y="182"/>
                      <a:pt x="17" y="195"/>
                      <a:pt x="12" y="207"/>
                    </a:cubicBezTo>
                    <a:cubicBezTo>
                      <a:pt x="10" y="213"/>
                      <a:pt x="8" y="218"/>
                      <a:pt x="6" y="222"/>
                    </a:cubicBezTo>
                    <a:cubicBezTo>
                      <a:pt x="5" y="227"/>
                      <a:pt x="3" y="231"/>
                      <a:pt x="2" y="234"/>
                    </a:cubicBezTo>
                    <a:cubicBezTo>
                      <a:pt x="1" y="240"/>
                      <a:pt x="0" y="244"/>
                      <a:pt x="0" y="244"/>
                    </a:cubicBezTo>
                    <a:cubicBezTo>
                      <a:pt x="0" y="244"/>
                      <a:pt x="0" y="240"/>
                      <a:pt x="2" y="234"/>
                    </a:cubicBezTo>
                    <a:cubicBezTo>
                      <a:pt x="3" y="231"/>
                      <a:pt x="4" y="227"/>
                      <a:pt x="6" y="222"/>
                    </a:cubicBezTo>
                    <a:cubicBezTo>
                      <a:pt x="7" y="218"/>
                      <a:pt x="9" y="212"/>
                      <a:pt x="11" y="206"/>
                    </a:cubicBezTo>
                    <a:cubicBezTo>
                      <a:pt x="15" y="195"/>
                      <a:pt x="21" y="181"/>
                      <a:pt x="29" y="165"/>
                    </a:cubicBezTo>
                    <a:cubicBezTo>
                      <a:pt x="38" y="150"/>
                      <a:pt x="48" y="134"/>
                      <a:pt x="62" y="117"/>
                    </a:cubicBezTo>
                    <a:cubicBezTo>
                      <a:pt x="76" y="100"/>
                      <a:pt x="92" y="84"/>
                      <a:pt x="111" y="68"/>
                    </a:cubicBezTo>
                    <a:cubicBezTo>
                      <a:pt x="116" y="64"/>
                      <a:pt x="121" y="61"/>
                      <a:pt x="127" y="57"/>
                    </a:cubicBezTo>
                    <a:cubicBezTo>
                      <a:pt x="129" y="55"/>
                      <a:pt x="132" y="53"/>
                      <a:pt x="134" y="52"/>
                    </a:cubicBezTo>
                    <a:cubicBezTo>
                      <a:pt x="137" y="50"/>
                      <a:pt x="140" y="48"/>
                      <a:pt x="143" y="47"/>
                    </a:cubicBezTo>
                    <a:cubicBezTo>
                      <a:pt x="148" y="44"/>
                      <a:pt x="154" y="40"/>
                      <a:pt x="160" y="37"/>
                    </a:cubicBezTo>
                    <a:cubicBezTo>
                      <a:pt x="166" y="34"/>
                      <a:pt x="172" y="31"/>
                      <a:pt x="178" y="28"/>
                    </a:cubicBezTo>
                    <a:cubicBezTo>
                      <a:pt x="190" y="22"/>
                      <a:pt x="203" y="18"/>
                      <a:pt x="216" y="14"/>
                    </a:cubicBezTo>
                    <a:cubicBezTo>
                      <a:pt x="223" y="11"/>
                      <a:pt x="230" y="10"/>
                      <a:pt x="237" y="8"/>
                    </a:cubicBezTo>
                    <a:cubicBezTo>
                      <a:pt x="244" y="7"/>
                      <a:pt x="251" y="5"/>
                      <a:pt x="258" y="4"/>
                    </a:cubicBezTo>
                    <a:cubicBezTo>
                      <a:pt x="265" y="3"/>
                      <a:pt x="272" y="2"/>
                      <a:pt x="279" y="1"/>
                    </a:cubicBezTo>
                    <a:cubicBezTo>
                      <a:pt x="286" y="1"/>
                      <a:pt x="293" y="1"/>
                      <a:pt x="301" y="0"/>
                    </a:cubicBezTo>
                    <a:cubicBezTo>
                      <a:pt x="311" y="0"/>
                      <a:pt x="311" y="0"/>
                      <a:pt x="311" y="0"/>
                    </a:cubicBezTo>
                    <a:cubicBezTo>
                      <a:pt x="322" y="0"/>
                      <a:pt x="322" y="0"/>
                      <a:pt x="322" y="0"/>
                    </a:cubicBezTo>
                    <a:cubicBezTo>
                      <a:pt x="330" y="1"/>
                      <a:pt x="337" y="1"/>
                      <a:pt x="344" y="2"/>
                    </a:cubicBezTo>
                    <a:cubicBezTo>
                      <a:pt x="358" y="4"/>
                      <a:pt x="373" y="6"/>
                      <a:pt x="387" y="10"/>
                    </a:cubicBezTo>
                    <a:cubicBezTo>
                      <a:pt x="397" y="12"/>
                      <a:pt x="397" y="12"/>
                      <a:pt x="397" y="12"/>
                    </a:cubicBezTo>
                    <a:cubicBezTo>
                      <a:pt x="403" y="14"/>
                      <a:pt x="403" y="14"/>
                      <a:pt x="403" y="14"/>
                    </a:cubicBezTo>
                    <a:cubicBezTo>
                      <a:pt x="404" y="14"/>
                      <a:pt x="406" y="15"/>
                      <a:pt x="408" y="16"/>
                    </a:cubicBezTo>
                    <a:cubicBezTo>
                      <a:pt x="415" y="18"/>
                      <a:pt x="421" y="20"/>
                      <a:pt x="428" y="23"/>
                    </a:cubicBezTo>
                    <a:cubicBezTo>
                      <a:pt x="455" y="34"/>
                      <a:pt x="480" y="47"/>
                      <a:pt x="502" y="64"/>
                    </a:cubicBezTo>
                    <a:cubicBezTo>
                      <a:pt x="513" y="72"/>
                      <a:pt x="523" y="81"/>
                      <a:pt x="533" y="90"/>
                    </a:cubicBezTo>
                    <a:cubicBezTo>
                      <a:pt x="538" y="95"/>
                      <a:pt x="542" y="100"/>
                      <a:pt x="547" y="105"/>
                    </a:cubicBezTo>
                    <a:cubicBezTo>
                      <a:pt x="551" y="110"/>
                      <a:pt x="555" y="114"/>
                      <a:pt x="560" y="119"/>
                    </a:cubicBezTo>
                    <a:cubicBezTo>
                      <a:pt x="563" y="124"/>
                      <a:pt x="567" y="129"/>
                      <a:pt x="570" y="134"/>
                    </a:cubicBezTo>
                    <a:cubicBezTo>
                      <a:pt x="572" y="136"/>
                      <a:pt x="574" y="139"/>
                      <a:pt x="576" y="141"/>
                    </a:cubicBezTo>
                    <a:cubicBezTo>
                      <a:pt x="578" y="144"/>
                      <a:pt x="578" y="144"/>
                      <a:pt x="578" y="144"/>
                    </a:cubicBezTo>
                    <a:cubicBezTo>
                      <a:pt x="581" y="149"/>
                      <a:pt x="581" y="149"/>
                      <a:pt x="581" y="149"/>
                    </a:cubicBezTo>
                    <a:cubicBezTo>
                      <a:pt x="587" y="159"/>
                      <a:pt x="593" y="169"/>
                      <a:pt x="598" y="179"/>
                    </a:cubicBezTo>
                    <a:cubicBezTo>
                      <a:pt x="608" y="198"/>
                      <a:pt x="615" y="218"/>
                      <a:pt x="620" y="235"/>
                    </a:cubicBezTo>
                    <a:cubicBezTo>
                      <a:pt x="625" y="252"/>
                      <a:pt x="628" y="268"/>
                      <a:pt x="630" y="281"/>
                    </a:cubicBezTo>
                    <a:cubicBezTo>
                      <a:pt x="631" y="287"/>
                      <a:pt x="631" y="293"/>
                      <a:pt x="632" y="298"/>
                    </a:cubicBezTo>
                    <a:cubicBezTo>
                      <a:pt x="632" y="303"/>
                      <a:pt x="632" y="308"/>
                      <a:pt x="633" y="311"/>
                    </a:cubicBezTo>
                    <a:cubicBezTo>
                      <a:pt x="633" y="318"/>
                      <a:pt x="633" y="321"/>
                      <a:pt x="633" y="321"/>
                    </a:cubicBezTo>
                    <a:lnTo>
                      <a:pt x="603" y="3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7237" name="Freeform 41132"/>
              <p:cNvSpPr>
                <a:spLocks/>
              </p:cNvSpPr>
              <p:nvPr/>
            </p:nvSpPr>
            <p:spPr bwMode="auto">
              <a:xfrm>
                <a:off x="4526" y="1127"/>
                <a:ext cx="134" cy="169"/>
              </a:xfrm>
              <a:custGeom>
                <a:avLst/>
                <a:gdLst>
                  <a:gd name="T0" fmla="*/ 52 w 134"/>
                  <a:gd name="T1" fmla="*/ 169 h 169"/>
                  <a:gd name="T2" fmla="*/ 134 w 134"/>
                  <a:gd name="T3" fmla="*/ 12 h 169"/>
                  <a:gd name="T4" fmla="*/ 62 w 134"/>
                  <a:gd name="T5" fmla="*/ 43 h 169"/>
                  <a:gd name="T6" fmla="*/ 0 w 134"/>
                  <a:gd name="T7" fmla="*/ 0 h 169"/>
                  <a:gd name="T8" fmla="*/ 52 w 134"/>
                  <a:gd name="T9" fmla="*/ 169 h 1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" h="169">
                    <a:moveTo>
                      <a:pt x="52" y="169"/>
                    </a:moveTo>
                    <a:lnTo>
                      <a:pt x="134" y="12"/>
                    </a:lnTo>
                    <a:lnTo>
                      <a:pt x="62" y="43"/>
                    </a:lnTo>
                    <a:lnTo>
                      <a:pt x="0" y="0"/>
                    </a:lnTo>
                    <a:lnTo>
                      <a:pt x="52" y="16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grpSp>
          <p:nvGrpSpPr>
            <p:cNvPr id="7233" name="Group 41146"/>
            <p:cNvGrpSpPr>
              <a:grpSpLocks/>
            </p:cNvGrpSpPr>
            <p:nvPr/>
          </p:nvGrpSpPr>
          <p:grpSpPr bwMode="auto">
            <a:xfrm>
              <a:off x="3438" y="1080"/>
              <a:ext cx="1154" cy="660"/>
              <a:chOff x="3438" y="1080"/>
              <a:chExt cx="1154" cy="660"/>
            </a:xfrm>
          </p:grpSpPr>
          <p:sp>
            <p:nvSpPr>
              <p:cNvPr id="7234" name="Freeform 41133"/>
              <p:cNvSpPr>
                <a:spLocks/>
              </p:cNvSpPr>
              <p:nvPr/>
            </p:nvSpPr>
            <p:spPr bwMode="auto">
              <a:xfrm>
                <a:off x="3479" y="1195"/>
                <a:ext cx="1113" cy="545"/>
              </a:xfrm>
              <a:custGeom>
                <a:avLst/>
                <a:gdLst>
                  <a:gd name="T0" fmla="*/ 52 w 639"/>
                  <a:gd name="T1" fmla="*/ 17 h 313"/>
                  <a:gd name="T2" fmla="*/ 56 w 639"/>
                  <a:gd name="T3" fmla="*/ 66 h 313"/>
                  <a:gd name="T4" fmla="*/ 108 w 639"/>
                  <a:gd name="T5" fmla="*/ 233 h 313"/>
                  <a:gd name="T6" fmla="*/ 146 w 639"/>
                  <a:gd name="T7" fmla="*/ 294 h 313"/>
                  <a:gd name="T8" fmla="*/ 146 w 639"/>
                  <a:gd name="T9" fmla="*/ 296 h 313"/>
                  <a:gd name="T10" fmla="*/ 148 w 639"/>
                  <a:gd name="T11" fmla="*/ 296 h 313"/>
                  <a:gd name="T12" fmla="*/ 155 w 639"/>
                  <a:gd name="T13" fmla="*/ 306 h 313"/>
                  <a:gd name="T14" fmla="*/ 195 w 639"/>
                  <a:gd name="T15" fmla="*/ 355 h 313"/>
                  <a:gd name="T16" fmla="*/ 244 w 639"/>
                  <a:gd name="T17" fmla="*/ 399 h 313"/>
                  <a:gd name="T18" fmla="*/ 270 w 639"/>
                  <a:gd name="T19" fmla="*/ 420 h 313"/>
                  <a:gd name="T20" fmla="*/ 329 w 639"/>
                  <a:gd name="T21" fmla="*/ 456 h 313"/>
                  <a:gd name="T22" fmla="*/ 362 w 639"/>
                  <a:gd name="T23" fmla="*/ 472 h 313"/>
                  <a:gd name="T24" fmla="*/ 538 w 639"/>
                  <a:gd name="T25" fmla="*/ 519 h 313"/>
                  <a:gd name="T26" fmla="*/ 594 w 639"/>
                  <a:gd name="T27" fmla="*/ 521 h 313"/>
                  <a:gd name="T28" fmla="*/ 650 w 639"/>
                  <a:gd name="T29" fmla="*/ 515 h 313"/>
                  <a:gd name="T30" fmla="*/ 820 w 639"/>
                  <a:gd name="T31" fmla="*/ 463 h 313"/>
                  <a:gd name="T32" fmla="*/ 845 w 639"/>
                  <a:gd name="T33" fmla="*/ 451 h 313"/>
                  <a:gd name="T34" fmla="*/ 880 w 639"/>
                  <a:gd name="T35" fmla="*/ 428 h 313"/>
                  <a:gd name="T36" fmla="*/ 934 w 639"/>
                  <a:gd name="T37" fmla="*/ 388 h 313"/>
                  <a:gd name="T38" fmla="*/ 1068 w 639"/>
                  <a:gd name="T39" fmla="*/ 211 h 313"/>
                  <a:gd name="T40" fmla="*/ 1104 w 639"/>
                  <a:gd name="T41" fmla="*/ 110 h 313"/>
                  <a:gd name="T42" fmla="*/ 1113 w 639"/>
                  <a:gd name="T43" fmla="*/ 70 h 313"/>
                  <a:gd name="T44" fmla="*/ 1106 w 639"/>
                  <a:gd name="T45" fmla="*/ 110 h 313"/>
                  <a:gd name="T46" fmla="*/ 1071 w 639"/>
                  <a:gd name="T47" fmla="*/ 214 h 313"/>
                  <a:gd name="T48" fmla="*/ 941 w 639"/>
                  <a:gd name="T49" fmla="*/ 397 h 313"/>
                  <a:gd name="T50" fmla="*/ 859 w 639"/>
                  <a:gd name="T51" fmla="*/ 460 h 313"/>
                  <a:gd name="T52" fmla="*/ 845 w 639"/>
                  <a:gd name="T53" fmla="*/ 468 h 313"/>
                  <a:gd name="T54" fmla="*/ 690 w 639"/>
                  <a:gd name="T55" fmla="*/ 529 h 313"/>
                  <a:gd name="T56" fmla="*/ 615 w 639"/>
                  <a:gd name="T57" fmla="*/ 542 h 313"/>
                  <a:gd name="T58" fmla="*/ 575 w 639"/>
                  <a:gd name="T59" fmla="*/ 543 h 313"/>
                  <a:gd name="T60" fmla="*/ 385 w 639"/>
                  <a:gd name="T61" fmla="*/ 515 h 313"/>
                  <a:gd name="T62" fmla="*/ 331 w 639"/>
                  <a:gd name="T63" fmla="*/ 495 h 313"/>
                  <a:gd name="T64" fmla="*/ 282 w 639"/>
                  <a:gd name="T65" fmla="*/ 468 h 313"/>
                  <a:gd name="T66" fmla="*/ 235 w 639"/>
                  <a:gd name="T67" fmla="*/ 439 h 313"/>
                  <a:gd name="T68" fmla="*/ 193 w 639"/>
                  <a:gd name="T69" fmla="*/ 406 h 313"/>
                  <a:gd name="T70" fmla="*/ 145 w 639"/>
                  <a:gd name="T71" fmla="*/ 355 h 313"/>
                  <a:gd name="T72" fmla="*/ 118 w 639"/>
                  <a:gd name="T73" fmla="*/ 326 h 313"/>
                  <a:gd name="T74" fmla="*/ 113 w 639"/>
                  <a:gd name="T75" fmla="*/ 320 h 313"/>
                  <a:gd name="T76" fmla="*/ 103 w 639"/>
                  <a:gd name="T77" fmla="*/ 305 h 313"/>
                  <a:gd name="T78" fmla="*/ 28 w 639"/>
                  <a:gd name="T79" fmla="*/ 155 h 313"/>
                  <a:gd name="T80" fmla="*/ 3 w 639"/>
                  <a:gd name="T81" fmla="*/ 44 h 313"/>
                  <a:gd name="T82" fmla="*/ 0 w 639"/>
                  <a:gd name="T83" fmla="*/ 2 h 313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639" h="313">
                    <a:moveTo>
                      <a:pt x="29" y="0"/>
                    </a:moveTo>
                    <a:cubicBezTo>
                      <a:pt x="29" y="0"/>
                      <a:pt x="29" y="4"/>
                      <a:pt x="30" y="10"/>
                    </a:cubicBezTo>
                    <a:cubicBezTo>
                      <a:pt x="30" y="14"/>
                      <a:pt x="30" y="18"/>
                      <a:pt x="30" y="22"/>
                    </a:cubicBezTo>
                    <a:cubicBezTo>
                      <a:pt x="31" y="27"/>
                      <a:pt x="31" y="32"/>
                      <a:pt x="32" y="38"/>
                    </a:cubicBezTo>
                    <a:cubicBezTo>
                      <a:pt x="34" y="50"/>
                      <a:pt x="37" y="65"/>
                      <a:pt x="41" y="81"/>
                    </a:cubicBezTo>
                    <a:cubicBezTo>
                      <a:pt x="46" y="97"/>
                      <a:pt x="53" y="115"/>
                      <a:pt x="62" y="134"/>
                    </a:cubicBezTo>
                    <a:cubicBezTo>
                      <a:pt x="67" y="143"/>
                      <a:pt x="73" y="153"/>
                      <a:pt x="79" y="162"/>
                    </a:cubicBezTo>
                    <a:cubicBezTo>
                      <a:pt x="80" y="164"/>
                      <a:pt x="82" y="167"/>
                      <a:pt x="84" y="169"/>
                    </a:cubicBezTo>
                    <a:cubicBezTo>
                      <a:pt x="84" y="170"/>
                      <a:pt x="84" y="170"/>
                      <a:pt x="84" y="170"/>
                    </a:cubicBezTo>
                    <a:cubicBezTo>
                      <a:pt x="84" y="169"/>
                      <a:pt x="84" y="170"/>
                      <a:pt x="84" y="170"/>
                    </a:cubicBezTo>
                    <a:cubicBezTo>
                      <a:pt x="84" y="170"/>
                      <a:pt x="84" y="170"/>
                      <a:pt x="84" y="170"/>
                    </a:cubicBezTo>
                    <a:cubicBezTo>
                      <a:pt x="85" y="170"/>
                      <a:pt x="85" y="170"/>
                      <a:pt x="85" y="170"/>
                    </a:cubicBezTo>
                    <a:cubicBezTo>
                      <a:pt x="86" y="172"/>
                      <a:pt x="86" y="172"/>
                      <a:pt x="86" y="172"/>
                    </a:cubicBezTo>
                    <a:cubicBezTo>
                      <a:pt x="89" y="176"/>
                      <a:pt x="89" y="176"/>
                      <a:pt x="89" y="176"/>
                    </a:cubicBezTo>
                    <a:cubicBezTo>
                      <a:pt x="93" y="180"/>
                      <a:pt x="96" y="185"/>
                      <a:pt x="100" y="190"/>
                    </a:cubicBezTo>
                    <a:cubicBezTo>
                      <a:pt x="104" y="195"/>
                      <a:pt x="108" y="199"/>
                      <a:pt x="112" y="204"/>
                    </a:cubicBezTo>
                    <a:cubicBezTo>
                      <a:pt x="117" y="208"/>
                      <a:pt x="121" y="213"/>
                      <a:pt x="125" y="217"/>
                    </a:cubicBezTo>
                    <a:cubicBezTo>
                      <a:pt x="130" y="221"/>
                      <a:pt x="135" y="225"/>
                      <a:pt x="140" y="229"/>
                    </a:cubicBezTo>
                    <a:cubicBezTo>
                      <a:pt x="142" y="231"/>
                      <a:pt x="145" y="234"/>
                      <a:pt x="147" y="236"/>
                    </a:cubicBezTo>
                    <a:cubicBezTo>
                      <a:pt x="150" y="238"/>
                      <a:pt x="153" y="239"/>
                      <a:pt x="155" y="241"/>
                    </a:cubicBezTo>
                    <a:cubicBezTo>
                      <a:pt x="161" y="245"/>
                      <a:pt x="166" y="249"/>
                      <a:pt x="172" y="253"/>
                    </a:cubicBezTo>
                    <a:cubicBezTo>
                      <a:pt x="178" y="256"/>
                      <a:pt x="183" y="259"/>
                      <a:pt x="189" y="262"/>
                    </a:cubicBezTo>
                    <a:cubicBezTo>
                      <a:pt x="192" y="264"/>
                      <a:pt x="195" y="266"/>
                      <a:pt x="198" y="267"/>
                    </a:cubicBezTo>
                    <a:cubicBezTo>
                      <a:pt x="208" y="271"/>
                      <a:pt x="208" y="271"/>
                      <a:pt x="208" y="271"/>
                    </a:cubicBezTo>
                    <a:cubicBezTo>
                      <a:pt x="214" y="274"/>
                      <a:pt x="220" y="277"/>
                      <a:pt x="227" y="280"/>
                    </a:cubicBezTo>
                    <a:cubicBezTo>
                      <a:pt x="253" y="289"/>
                      <a:pt x="281" y="295"/>
                      <a:pt x="309" y="298"/>
                    </a:cubicBezTo>
                    <a:cubicBezTo>
                      <a:pt x="316" y="298"/>
                      <a:pt x="323" y="298"/>
                      <a:pt x="330" y="298"/>
                    </a:cubicBezTo>
                    <a:cubicBezTo>
                      <a:pt x="334" y="298"/>
                      <a:pt x="337" y="299"/>
                      <a:pt x="341" y="299"/>
                    </a:cubicBezTo>
                    <a:cubicBezTo>
                      <a:pt x="352" y="298"/>
                      <a:pt x="352" y="298"/>
                      <a:pt x="352" y="298"/>
                    </a:cubicBezTo>
                    <a:cubicBezTo>
                      <a:pt x="359" y="297"/>
                      <a:pt x="366" y="297"/>
                      <a:pt x="373" y="296"/>
                    </a:cubicBezTo>
                    <a:cubicBezTo>
                      <a:pt x="380" y="295"/>
                      <a:pt x="387" y="294"/>
                      <a:pt x="393" y="293"/>
                    </a:cubicBezTo>
                    <a:cubicBezTo>
                      <a:pt x="421" y="287"/>
                      <a:pt x="447" y="278"/>
                      <a:pt x="471" y="266"/>
                    </a:cubicBezTo>
                    <a:cubicBezTo>
                      <a:pt x="474" y="264"/>
                      <a:pt x="477" y="263"/>
                      <a:pt x="480" y="261"/>
                    </a:cubicBezTo>
                    <a:cubicBezTo>
                      <a:pt x="485" y="259"/>
                      <a:pt x="485" y="259"/>
                      <a:pt x="485" y="259"/>
                    </a:cubicBezTo>
                    <a:cubicBezTo>
                      <a:pt x="489" y="256"/>
                      <a:pt x="489" y="256"/>
                      <a:pt x="489" y="256"/>
                    </a:cubicBezTo>
                    <a:cubicBezTo>
                      <a:pt x="494" y="253"/>
                      <a:pt x="500" y="249"/>
                      <a:pt x="505" y="246"/>
                    </a:cubicBezTo>
                    <a:cubicBezTo>
                      <a:pt x="511" y="243"/>
                      <a:pt x="516" y="239"/>
                      <a:pt x="521" y="235"/>
                    </a:cubicBezTo>
                    <a:cubicBezTo>
                      <a:pt x="526" y="231"/>
                      <a:pt x="531" y="227"/>
                      <a:pt x="536" y="223"/>
                    </a:cubicBezTo>
                    <a:cubicBezTo>
                      <a:pt x="554" y="207"/>
                      <a:pt x="570" y="189"/>
                      <a:pt x="583" y="172"/>
                    </a:cubicBezTo>
                    <a:cubicBezTo>
                      <a:pt x="595" y="155"/>
                      <a:pt x="605" y="137"/>
                      <a:pt x="613" y="121"/>
                    </a:cubicBezTo>
                    <a:cubicBezTo>
                      <a:pt x="621" y="106"/>
                      <a:pt x="626" y="91"/>
                      <a:pt x="629" y="79"/>
                    </a:cubicBezTo>
                    <a:cubicBezTo>
                      <a:pt x="631" y="73"/>
                      <a:pt x="633" y="67"/>
                      <a:pt x="634" y="63"/>
                    </a:cubicBezTo>
                    <a:cubicBezTo>
                      <a:pt x="635" y="58"/>
                      <a:pt x="636" y="54"/>
                      <a:pt x="637" y="50"/>
                    </a:cubicBezTo>
                    <a:cubicBezTo>
                      <a:pt x="638" y="44"/>
                      <a:pt x="639" y="40"/>
                      <a:pt x="639" y="40"/>
                    </a:cubicBezTo>
                    <a:cubicBezTo>
                      <a:pt x="639" y="40"/>
                      <a:pt x="638" y="44"/>
                      <a:pt x="637" y="50"/>
                    </a:cubicBezTo>
                    <a:cubicBezTo>
                      <a:pt x="637" y="54"/>
                      <a:pt x="636" y="58"/>
                      <a:pt x="635" y="63"/>
                    </a:cubicBezTo>
                    <a:cubicBezTo>
                      <a:pt x="634" y="68"/>
                      <a:pt x="632" y="73"/>
                      <a:pt x="631" y="79"/>
                    </a:cubicBezTo>
                    <a:cubicBezTo>
                      <a:pt x="627" y="92"/>
                      <a:pt x="623" y="106"/>
                      <a:pt x="615" y="123"/>
                    </a:cubicBezTo>
                    <a:cubicBezTo>
                      <a:pt x="608" y="139"/>
                      <a:pt x="599" y="157"/>
                      <a:pt x="586" y="175"/>
                    </a:cubicBezTo>
                    <a:cubicBezTo>
                      <a:pt x="574" y="193"/>
                      <a:pt x="559" y="211"/>
                      <a:pt x="540" y="228"/>
                    </a:cubicBezTo>
                    <a:cubicBezTo>
                      <a:pt x="530" y="237"/>
                      <a:pt x="521" y="245"/>
                      <a:pt x="510" y="253"/>
                    </a:cubicBezTo>
                    <a:cubicBezTo>
                      <a:pt x="504" y="256"/>
                      <a:pt x="499" y="260"/>
                      <a:pt x="493" y="264"/>
                    </a:cubicBezTo>
                    <a:cubicBezTo>
                      <a:pt x="489" y="267"/>
                      <a:pt x="489" y="267"/>
                      <a:pt x="489" y="267"/>
                    </a:cubicBezTo>
                    <a:cubicBezTo>
                      <a:pt x="485" y="269"/>
                      <a:pt x="485" y="269"/>
                      <a:pt x="485" y="269"/>
                    </a:cubicBezTo>
                    <a:cubicBezTo>
                      <a:pt x="481" y="271"/>
                      <a:pt x="478" y="272"/>
                      <a:pt x="475" y="274"/>
                    </a:cubicBezTo>
                    <a:cubicBezTo>
                      <a:pt x="451" y="288"/>
                      <a:pt x="424" y="297"/>
                      <a:pt x="396" y="304"/>
                    </a:cubicBezTo>
                    <a:cubicBezTo>
                      <a:pt x="389" y="306"/>
                      <a:pt x="382" y="307"/>
                      <a:pt x="374" y="309"/>
                    </a:cubicBezTo>
                    <a:cubicBezTo>
                      <a:pt x="367" y="310"/>
                      <a:pt x="360" y="310"/>
                      <a:pt x="353" y="311"/>
                    </a:cubicBezTo>
                    <a:cubicBezTo>
                      <a:pt x="342" y="312"/>
                      <a:pt x="342" y="312"/>
                      <a:pt x="342" y="312"/>
                    </a:cubicBezTo>
                    <a:cubicBezTo>
                      <a:pt x="338" y="313"/>
                      <a:pt x="334" y="312"/>
                      <a:pt x="330" y="312"/>
                    </a:cubicBezTo>
                    <a:cubicBezTo>
                      <a:pt x="323" y="312"/>
                      <a:pt x="316" y="313"/>
                      <a:pt x="308" y="312"/>
                    </a:cubicBezTo>
                    <a:cubicBezTo>
                      <a:pt x="278" y="311"/>
                      <a:pt x="249" y="305"/>
                      <a:pt x="221" y="296"/>
                    </a:cubicBezTo>
                    <a:cubicBezTo>
                      <a:pt x="214" y="294"/>
                      <a:pt x="207" y="291"/>
                      <a:pt x="201" y="288"/>
                    </a:cubicBezTo>
                    <a:cubicBezTo>
                      <a:pt x="190" y="284"/>
                      <a:pt x="190" y="284"/>
                      <a:pt x="190" y="284"/>
                    </a:cubicBezTo>
                    <a:cubicBezTo>
                      <a:pt x="187" y="283"/>
                      <a:pt x="184" y="281"/>
                      <a:pt x="181" y="279"/>
                    </a:cubicBezTo>
                    <a:cubicBezTo>
                      <a:pt x="174" y="276"/>
                      <a:pt x="168" y="273"/>
                      <a:pt x="162" y="269"/>
                    </a:cubicBezTo>
                    <a:cubicBezTo>
                      <a:pt x="156" y="265"/>
                      <a:pt x="150" y="262"/>
                      <a:pt x="144" y="258"/>
                    </a:cubicBezTo>
                    <a:cubicBezTo>
                      <a:pt x="141" y="256"/>
                      <a:pt x="138" y="254"/>
                      <a:pt x="135" y="252"/>
                    </a:cubicBezTo>
                    <a:cubicBezTo>
                      <a:pt x="132" y="250"/>
                      <a:pt x="130" y="248"/>
                      <a:pt x="127" y="246"/>
                    </a:cubicBezTo>
                    <a:cubicBezTo>
                      <a:pt x="122" y="241"/>
                      <a:pt x="116" y="237"/>
                      <a:pt x="111" y="233"/>
                    </a:cubicBezTo>
                    <a:cubicBezTo>
                      <a:pt x="106" y="228"/>
                      <a:pt x="101" y="223"/>
                      <a:pt x="96" y="219"/>
                    </a:cubicBezTo>
                    <a:cubicBezTo>
                      <a:pt x="91" y="214"/>
                      <a:pt x="86" y="209"/>
                      <a:pt x="83" y="204"/>
                    </a:cubicBezTo>
                    <a:cubicBezTo>
                      <a:pt x="79" y="200"/>
                      <a:pt x="75" y="195"/>
                      <a:pt x="71" y="190"/>
                    </a:cubicBezTo>
                    <a:cubicBezTo>
                      <a:pt x="68" y="187"/>
                      <a:pt x="68" y="187"/>
                      <a:pt x="68" y="187"/>
                    </a:cubicBezTo>
                    <a:cubicBezTo>
                      <a:pt x="66" y="185"/>
                      <a:pt x="66" y="185"/>
                      <a:pt x="66" y="185"/>
                    </a:cubicBezTo>
                    <a:cubicBezTo>
                      <a:pt x="65" y="184"/>
                      <a:pt x="65" y="184"/>
                      <a:pt x="65" y="184"/>
                    </a:cubicBezTo>
                    <a:cubicBezTo>
                      <a:pt x="65" y="183"/>
                      <a:pt x="65" y="183"/>
                      <a:pt x="65" y="183"/>
                    </a:cubicBezTo>
                    <a:cubicBezTo>
                      <a:pt x="63" y="180"/>
                      <a:pt x="61" y="178"/>
                      <a:pt x="59" y="175"/>
                    </a:cubicBezTo>
                    <a:cubicBezTo>
                      <a:pt x="52" y="165"/>
                      <a:pt x="46" y="155"/>
                      <a:pt x="40" y="146"/>
                    </a:cubicBezTo>
                    <a:cubicBezTo>
                      <a:pt x="29" y="126"/>
                      <a:pt x="22" y="106"/>
                      <a:pt x="16" y="89"/>
                    </a:cubicBezTo>
                    <a:cubicBezTo>
                      <a:pt x="10" y="71"/>
                      <a:pt x="6" y="56"/>
                      <a:pt x="4" y="43"/>
                    </a:cubicBezTo>
                    <a:cubicBezTo>
                      <a:pt x="3" y="36"/>
                      <a:pt x="2" y="30"/>
                      <a:pt x="2" y="25"/>
                    </a:cubicBezTo>
                    <a:cubicBezTo>
                      <a:pt x="1" y="20"/>
                      <a:pt x="1" y="15"/>
                      <a:pt x="0" y="12"/>
                    </a:cubicBezTo>
                    <a:cubicBezTo>
                      <a:pt x="0" y="5"/>
                      <a:pt x="0" y="1"/>
                      <a:pt x="0" y="1"/>
                    </a:cubicBez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7235" name="Freeform 41134"/>
              <p:cNvSpPr>
                <a:spLocks/>
              </p:cNvSpPr>
              <p:nvPr/>
            </p:nvSpPr>
            <p:spPr bwMode="auto">
              <a:xfrm>
                <a:off x="3438" y="1080"/>
                <a:ext cx="132" cy="167"/>
              </a:xfrm>
              <a:custGeom>
                <a:avLst/>
                <a:gdLst>
                  <a:gd name="T0" fmla="*/ 76 w 132"/>
                  <a:gd name="T1" fmla="*/ 0 h 167"/>
                  <a:gd name="T2" fmla="*/ 0 w 132"/>
                  <a:gd name="T3" fmla="*/ 160 h 167"/>
                  <a:gd name="T4" fmla="*/ 68 w 132"/>
                  <a:gd name="T5" fmla="*/ 125 h 167"/>
                  <a:gd name="T6" fmla="*/ 132 w 132"/>
                  <a:gd name="T7" fmla="*/ 167 h 167"/>
                  <a:gd name="T8" fmla="*/ 76 w 132"/>
                  <a:gd name="T9" fmla="*/ 0 h 1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2" h="167">
                    <a:moveTo>
                      <a:pt x="76" y="0"/>
                    </a:moveTo>
                    <a:lnTo>
                      <a:pt x="0" y="160"/>
                    </a:lnTo>
                    <a:lnTo>
                      <a:pt x="68" y="125"/>
                    </a:lnTo>
                    <a:lnTo>
                      <a:pt x="132" y="167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43192" name="Group 41144"/>
          <p:cNvGrpSpPr>
            <a:grpSpLocks/>
          </p:cNvGrpSpPr>
          <p:nvPr/>
        </p:nvGrpSpPr>
        <p:grpSpPr bwMode="auto">
          <a:xfrm>
            <a:off x="6081184" y="2735793"/>
            <a:ext cx="1236133" cy="675217"/>
            <a:chOff x="2875" y="1177"/>
            <a:chExt cx="584" cy="319"/>
          </a:xfrm>
        </p:grpSpPr>
        <p:sp>
          <p:nvSpPr>
            <p:cNvPr id="7230" name="Freeform 41137"/>
            <p:cNvSpPr>
              <a:spLocks/>
            </p:cNvSpPr>
            <p:nvPr/>
          </p:nvSpPr>
          <p:spPr bwMode="auto">
            <a:xfrm>
              <a:off x="2875" y="1177"/>
              <a:ext cx="443" cy="319"/>
            </a:xfrm>
            <a:custGeom>
              <a:avLst/>
              <a:gdLst>
                <a:gd name="T0" fmla="*/ 443 w 254"/>
                <a:gd name="T1" fmla="*/ 64 h 183"/>
                <a:gd name="T2" fmla="*/ 431 w 254"/>
                <a:gd name="T3" fmla="*/ 51 h 183"/>
                <a:gd name="T4" fmla="*/ 403 w 254"/>
                <a:gd name="T5" fmla="*/ 24 h 183"/>
                <a:gd name="T6" fmla="*/ 366 w 254"/>
                <a:gd name="T7" fmla="*/ 7 h 183"/>
                <a:gd name="T8" fmla="*/ 324 w 254"/>
                <a:gd name="T9" fmla="*/ 0 h 183"/>
                <a:gd name="T10" fmla="*/ 281 w 254"/>
                <a:gd name="T11" fmla="*/ 5 h 183"/>
                <a:gd name="T12" fmla="*/ 242 w 254"/>
                <a:gd name="T13" fmla="*/ 21 h 183"/>
                <a:gd name="T14" fmla="*/ 211 w 254"/>
                <a:gd name="T15" fmla="*/ 47 h 183"/>
                <a:gd name="T16" fmla="*/ 199 w 254"/>
                <a:gd name="T17" fmla="*/ 61 h 183"/>
                <a:gd name="T18" fmla="*/ 190 w 254"/>
                <a:gd name="T19" fmla="*/ 77 h 183"/>
                <a:gd name="T20" fmla="*/ 185 w 254"/>
                <a:gd name="T21" fmla="*/ 84 h 183"/>
                <a:gd name="T22" fmla="*/ 169 w 254"/>
                <a:gd name="T23" fmla="*/ 82 h 183"/>
                <a:gd name="T24" fmla="*/ 82 w 254"/>
                <a:gd name="T25" fmla="*/ 139 h 183"/>
                <a:gd name="T26" fmla="*/ 5 w 254"/>
                <a:gd name="T27" fmla="*/ 199 h 183"/>
                <a:gd name="T28" fmla="*/ 0 w 254"/>
                <a:gd name="T29" fmla="*/ 228 h 183"/>
                <a:gd name="T30" fmla="*/ 91 w 254"/>
                <a:gd name="T31" fmla="*/ 319 h 183"/>
                <a:gd name="T32" fmla="*/ 101 w 254"/>
                <a:gd name="T33" fmla="*/ 317 h 183"/>
                <a:gd name="T34" fmla="*/ 112 w 254"/>
                <a:gd name="T35" fmla="*/ 319 h 183"/>
                <a:gd name="T36" fmla="*/ 190 w 254"/>
                <a:gd name="T37" fmla="*/ 319 h 183"/>
                <a:gd name="T38" fmla="*/ 443 w 254"/>
                <a:gd name="T39" fmla="*/ 66 h 183"/>
                <a:gd name="T40" fmla="*/ 443 w 254"/>
                <a:gd name="T41" fmla="*/ 64 h 18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54" h="183">
                  <a:moveTo>
                    <a:pt x="254" y="37"/>
                  </a:moveTo>
                  <a:cubicBezTo>
                    <a:pt x="252" y="35"/>
                    <a:pt x="250" y="32"/>
                    <a:pt x="247" y="29"/>
                  </a:cubicBezTo>
                  <a:cubicBezTo>
                    <a:pt x="243" y="24"/>
                    <a:pt x="237" y="19"/>
                    <a:pt x="231" y="14"/>
                  </a:cubicBezTo>
                  <a:cubicBezTo>
                    <a:pt x="225" y="10"/>
                    <a:pt x="218" y="7"/>
                    <a:pt x="210" y="4"/>
                  </a:cubicBezTo>
                  <a:cubicBezTo>
                    <a:pt x="202" y="1"/>
                    <a:pt x="193" y="0"/>
                    <a:pt x="186" y="0"/>
                  </a:cubicBezTo>
                  <a:cubicBezTo>
                    <a:pt x="177" y="0"/>
                    <a:pt x="169" y="1"/>
                    <a:pt x="161" y="3"/>
                  </a:cubicBezTo>
                  <a:cubicBezTo>
                    <a:pt x="153" y="5"/>
                    <a:pt x="145" y="8"/>
                    <a:pt x="139" y="12"/>
                  </a:cubicBezTo>
                  <a:cubicBezTo>
                    <a:pt x="132" y="17"/>
                    <a:pt x="126" y="22"/>
                    <a:pt x="121" y="27"/>
                  </a:cubicBezTo>
                  <a:cubicBezTo>
                    <a:pt x="118" y="30"/>
                    <a:pt x="116" y="32"/>
                    <a:pt x="114" y="35"/>
                  </a:cubicBezTo>
                  <a:cubicBezTo>
                    <a:pt x="112" y="38"/>
                    <a:pt x="110" y="41"/>
                    <a:pt x="109" y="44"/>
                  </a:cubicBezTo>
                  <a:cubicBezTo>
                    <a:pt x="108" y="45"/>
                    <a:pt x="107" y="47"/>
                    <a:pt x="106" y="48"/>
                  </a:cubicBezTo>
                  <a:cubicBezTo>
                    <a:pt x="103" y="48"/>
                    <a:pt x="100" y="47"/>
                    <a:pt x="97" y="47"/>
                  </a:cubicBezTo>
                  <a:cubicBezTo>
                    <a:pt x="74" y="47"/>
                    <a:pt x="55" y="61"/>
                    <a:pt x="47" y="80"/>
                  </a:cubicBezTo>
                  <a:cubicBezTo>
                    <a:pt x="26" y="82"/>
                    <a:pt x="9" y="96"/>
                    <a:pt x="3" y="114"/>
                  </a:cubicBezTo>
                  <a:cubicBezTo>
                    <a:pt x="1" y="120"/>
                    <a:pt x="0" y="125"/>
                    <a:pt x="0" y="131"/>
                  </a:cubicBezTo>
                  <a:cubicBezTo>
                    <a:pt x="0" y="160"/>
                    <a:pt x="23" y="183"/>
                    <a:pt x="52" y="183"/>
                  </a:cubicBezTo>
                  <a:cubicBezTo>
                    <a:pt x="54" y="183"/>
                    <a:pt x="56" y="182"/>
                    <a:pt x="58" y="182"/>
                  </a:cubicBezTo>
                  <a:cubicBezTo>
                    <a:pt x="60" y="182"/>
                    <a:pt x="62" y="183"/>
                    <a:pt x="64" y="183"/>
                  </a:cubicBezTo>
                  <a:cubicBezTo>
                    <a:pt x="109" y="183"/>
                    <a:pt x="109" y="183"/>
                    <a:pt x="109" y="183"/>
                  </a:cubicBezTo>
                  <a:cubicBezTo>
                    <a:pt x="254" y="38"/>
                    <a:pt x="254" y="38"/>
                    <a:pt x="254" y="38"/>
                  </a:cubicBezTo>
                  <a:lnTo>
                    <a:pt x="254" y="37"/>
                  </a:lnTo>
                  <a:close/>
                </a:path>
              </a:pathLst>
            </a:custGeom>
            <a:solidFill>
              <a:srgbClr val="FFF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31" name="Freeform 41138"/>
            <p:cNvSpPr>
              <a:spLocks/>
            </p:cNvSpPr>
            <p:nvPr/>
          </p:nvSpPr>
          <p:spPr bwMode="auto">
            <a:xfrm>
              <a:off x="3065" y="1242"/>
              <a:ext cx="394" cy="252"/>
            </a:xfrm>
            <a:custGeom>
              <a:avLst/>
              <a:gdLst>
                <a:gd name="T0" fmla="*/ 392 w 226"/>
                <a:gd name="T1" fmla="*/ 132 h 145"/>
                <a:gd name="T2" fmla="*/ 274 w 226"/>
                <a:gd name="T3" fmla="*/ 14 h 145"/>
                <a:gd name="T4" fmla="*/ 262 w 226"/>
                <a:gd name="T5" fmla="*/ 16 h 145"/>
                <a:gd name="T6" fmla="*/ 260 w 226"/>
                <a:gd name="T7" fmla="*/ 14 h 145"/>
                <a:gd name="T8" fmla="*/ 253 w 226"/>
                <a:gd name="T9" fmla="*/ 0 h 145"/>
                <a:gd name="T10" fmla="*/ 0 w 226"/>
                <a:gd name="T11" fmla="*/ 252 h 145"/>
                <a:gd name="T12" fmla="*/ 277 w 226"/>
                <a:gd name="T13" fmla="*/ 252 h 145"/>
                <a:gd name="T14" fmla="*/ 286 w 226"/>
                <a:gd name="T15" fmla="*/ 250 h 145"/>
                <a:gd name="T16" fmla="*/ 394 w 226"/>
                <a:gd name="T17" fmla="*/ 134 h 145"/>
                <a:gd name="T18" fmla="*/ 392 w 226"/>
                <a:gd name="T19" fmla="*/ 132 h 1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6" h="145">
                  <a:moveTo>
                    <a:pt x="225" y="76"/>
                  </a:moveTo>
                  <a:cubicBezTo>
                    <a:pt x="225" y="39"/>
                    <a:pt x="195" y="8"/>
                    <a:pt x="157" y="8"/>
                  </a:cubicBezTo>
                  <a:cubicBezTo>
                    <a:pt x="155" y="8"/>
                    <a:pt x="152" y="9"/>
                    <a:pt x="150" y="9"/>
                  </a:cubicBezTo>
                  <a:cubicBezTo>
                    <a:pt x="150" y="8"/>
                    <a:pt x="150" y="8"/>
                    <a:pt x="149" y="8"/>
                  </a:cubicBezTo>
                  <a:cubicBezTo>
                    <a:pt x="148" y="5"/>
                    <a:pt x="147" y="3"/>
                    <a:pt x="145" y="0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159" y="145"/>
                    <a:pt x="159" y="145"/>
                    <a:pt x="159" y="145"/>
                  </a:cubicBezTo>
                  <a:cubicBezTo>
                    <a:pt x="161" y="145"/>
                    <a:pt x="162" y="145"/>
                    <a:pt x="164" y="144"/>
                  </a:cubicBezTo>
                  <a:cubicBezTo>
                    <a:pt x="198" y="141"/>
                    <a:pt x="226" y="112"/>
                    <a:pt x="226" y="77"/>
                  </a:cubicBezTo>
                  <a:lnTo>
                    <a:pt x="225" y="76"/>
                  </a:lnTo>
                  <a:close/>
                </a:path>
              </a:pathLst>
            </a:custGeom>
            <a:solidFill>
              <a:srgbClr val="FFD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43205" name="Group 41157"/>
          <p:cNvGrpSpPr>
            <a:grpSpLocks/>
          </p:cNvGrpSpPr>
          <p:nvPr/>
        </p:nvGrpSpPr>
        <p:grpSpPr bwMode="auto">
          <a:xfrm>
            <a:off x="7272867" y="1812926"/>
            <a:ext cx="1612900" cy="878417"/>
            <a:chOff x="3438" y="741"/>
            <a:chExt cx="762" cy="415"/>
          </a:xfrm>
        </p:grpSpPr>
        <p:grpSp>
          <p:nvGrpSpPr>
            <p:cNvPr id="7226" name="Group 41141"/>
            <p:cNvGrpSpPr>
              <a:grpSpLocks/>
            </p:cNvGrpSpPr>
            <p:nvPr/>
          </p:nvGrpSpPr>
          <p:grpSpPr bwMode="auto">
            <a:xfrm>
              <a:off x="3438" y="741"/>
              <a:ext cx="762" cy="415"/>
              <a:chOff x="3438" y="741"/>
              <a:chExt cx="762" cy="415"/>
            </a:xfrm>
          </p:grpSpPr>
          <p:sp>
            <p:nvSpPr>
              <p:cNvPr id="7228" name="Freeform 41135"/>
              <p:cNvSpPr>
                <a:spLocks/>
              </p:cNvSpPr>
              <p:nvPr/>
            </p:nvSpPr>
            <p:spPr bwMode="auto">
              <a:xfrm>
                <a:off x="3438" y="741"/>
                <a:ext cx="754" cy="259"/>
              </a:xfrm>
              <a:custGeom>
                <a:avLst/>
                <a:gdLst>
                  <a:gd name="T0" fmla="*/ 656 w 433"/>
                  <a:gd name="T1" fmla="*/ 183 h 149"/>
                  <a:gd name="T2" fmla="*/ 542 w 433"/>
                  <a:gd name="T3" fmla="*/ 110 h 149"/>
                  <a:gd name="T4" fmla="*/ 519 w 433"/>
                  <a:gd name="T5" fmla="*/ 111 h 149"/>
                  <a:gd name="T6" fmla="*/ 514 w 433"/>
                  <a:gd name="T7" fmla="*/ 99 h 149"/>
                  <a:gd name="T8" fmla="*/ 502 w 433"/>
                  <a:gd name="T9" fmla="*/ 80 h 149"/>
                  <a:gd name="T10" fmla="*/ 486 w 433"/>
                  <a:gd name="T11" fmla="*/ 63 h 149"/>
                  <a:gd name="T12" fmla="*/ 446 w 433"/>
                  <a:gd name="T13" fmla="*/ 30 h 149"/>
                  <a:gd name="T14" fmla="*/ 395 w 433"/>
                  <a:gd name="T15" fmla="*/ 7 h 149"/>
                  <a:gd name="T16" fmla="*/ 338 w 433"/>
                  <a:gd name="T17" fmla="*/ 0 h 149"/>
                  <a:gd name="T18" fmla="*/ 284 w 433"/>
                  <a:gd name="T19" fmla="*/ 9 h 149"/>
                  <a:gd name="T20" fmla="*/ 235 w 433"/>
                  <a:gd name="T21" fmla="*/ 33 h 149"/>
                  <a:gd name="T22" fmla="*/ 199 w 433"/>
                  <a:gd name="T23" fmla="*/ 68 h 149"/>
                  <a:gd name="T24" fmla="*/ 185 w 433"/>
                  <a:gd name="T25" fmla="*/ 85 h 149"/>
                  <a:gd name="T26" fmla="*/ 172 w 433"/>
                  <a:gd name="T27" fmla="*/ 104 h 149"/>
                  <a:gd name="T28" fmla="*/ 171 w 433"/>
                  <a:gd name="T29" fmla="*/ 108 h 149"/>
                  <a:gd name="T30" fmla="*/ 155 w 433"/>
                  <a:gd name="T31" fmla="*/ 106 h 149"/>
                  <a:gd name="T32" fmla="*/ 0 w 433"/>
                  <a:gd name="T33" fmla="*/ 259 h 149"/>
                  <a:gd name="T34" fmla="*/ 754 w 433"/>
                  <a:gd name="T35" fmla="*/ 259 h 149"/>
                  <a:gd name="T36" fmla="*/ 656 w 433"/>
                  <a:gd name="T37" fmla="*/ 183 h 14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33" h="149">
                    <a:moveTo>
                      <a:pt x="377" y="105"/>
                    </a:moveTo>
                    <a:cubicBezTo>
                      <a:pt x="366" y="80"/>
                      <a:pt x="340" y="63"/>
                      <a:pt x="311" y="63"/>
                    </a:cubicBezTo>
                    <a:cubicBezTo>
                      <a:pt x="307" y="63"/>
                      <a:pt x="302" y="63"/>
                      <a:pt x="298" y="64"/>
                    </a:cubicBezTo>
                    <a:cubicBezTo>
                      <a:pt x="297" y="62"/>
                      <a:pt x="296" y="59"/>
                      <a:pt x="295" y="57"/>
                    </a:cubicBezTo>
                    <a:cubicBezTo>
                      <a:pt x="293" y="54"/>
                      <a:pt x="291" y="50"/>
                      <a:pt x="288" y="46"/>
                    </a:cubicBezTo>
                    <a:cubicBezTo>
                      <a:pt x="285" y="43"/>
                      <a:pt x="283" y="39"/>
                      <a:pt x="279" y="36"/>
                    </a:cubicBezTo>
                    <a:cubicBezTo>
                      <a:pt x="273" y="28"/>
                      <a:pt x="265" y="22"/>
                      <a:pt x="256" y="17"/>
                    </a:cubicBezTo>
                    <a:cubicBezTo>
                      <a:pt x="247" y="11"/>
                      <a:pt x="237" y="7"/>
                      <a:pt x="227" y="4"/>
                    </a:cubicBezTo>
                    <a:cubicBezTo>
                      <a:pt x="216" y="1"/>
                      <a:pt x="206" y="0"/>
                      <a:pt x="194" y="0"/>
                    </a:cubicBezTo>
                    <a:cubicBezTo>
                      <a:pt x="184" y="0"/>
                      <a:pt x="173" y="2"/>
                      <a:pt x="163" y="5"/>
                    </a:cubicBezTo>
                    <a:cubicBezTo>
                      <a:pt x="153" y="9"/>
                      <a:pt x="143" y="13"/>
                      <a:pt x="135" y="19"/>
                    </a:cubicBezTo>
                    <a:cubicBezTo>
                      <a:pt x="127" y="25"/>
                      <a:pt x="119" y="31"/>
                      <a:pt x="114" y="39"/>
                    </a:cubicBezTo>
                    <a:cubicBezTo>
                      <a:pt x="110" y="42"/>
                      <a:pt x="108" y="46"/>
                      <a:pt x="106" y="49"/>
                    </a:cubicBezTo>
                    <a:cubicBezTo>
                      <a:pt x="103" y="53"/>
                      <a:pt x="101" y="57"/>
                      <a:pt x="99" y="60"/>
                    </a:cubicBezTo>
                    <a:cubicBezTo>
                      <a:pt x="99" y="61"/>
                      <a:pt x="99" y="61"/>
                      <a:pt x="98" y="62"/>
                    </a:cubicBezTo>
                    <a:cubicBezTo>
                      <a:pt x="95" y="61"/>
                      <a:pt x="92" y="61"/>
                      <a:pt x="89" y="61"/>
                    </a:cubicBezTo>
                    <a:cubicBezTo>
                      <a:pt x="40" y="61"/>
                      <a:pt x="1" y="100"/>
                      <a:pt x="0" y="149"/>
                    </a:cubicBezTo>
                    <a:cubicBezTo>
                      <a:pt x="433" y="149"/>
                      <a:pt x="433" y="149"/>
                      <a:pt x="433" y="149"/>
                    </a:cubicBezTo>
                    <a:cubicBezTo>
                      <a:pt x="425" y="125"/>
                      <a:pt x="403" y="107"/>
                      <a:pt x="377" y="10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7229" name="Freeform 41136"/>
              <p:cNvSpPr>
                <a:spLocks/>
              </p:cNvSpPr>
              <p:nvPr/>
            </p:nvSpPr>
            <p:spPr bwMode="auto">
              <a:xfrm>
                <a:off x="3438" y="998"/>
                <a:ext cx="762" cy="158"/>
              </a:xfrm>
              <a:custGeom>
                <a:avLst/>
                <a:gdLst>
                  <a:gd name="T0" fmla="*/ 0 w 438"/>
                  <a:gd name="T1" fmla="*/ 0 h 91"/>
                  <a:gd name="T2" fmla="*/ 0 w 438"/>
                  <a:gd name="T3" fmla="*/ 2 h 91"/>
                  <a:gd name="T4" fmla="*/ 141 w 438"/>
                  <a:gd name="T5" fmla="*/ 156 h 91"/>
                  <a:gd name="T6" fmla="*/ 150 w 438"/>
                  <a:gd name="T7" fmla="*/ 158 h 91"/>
                  <a:gd name="T8" fmla="*/ 616 w 438"/>
                  <a:gd name="T9" fmla="*/ 158 h 91"/>
                  <a:gd name="T10" fmla="*/ 628 w 438"/>
                  <a:gd name="T11" fmla="*/ 156 h 91"/>
                  <a:gd name="T12" fmla="*/ 644 w 438"/>
                  <a:gd name="T13" fmla="*/ 158 h 91"/>
                  <a:gd name="T14" fmla="*/ 762 w 438"/>
                  <a:gd name="T15" fmla="*/ 40 h 91"/>
                  <a:gd name="T16" fmla="*/ 753 w 438"/>
                  <a:gd name="T17" fmla="*/ 0 h 91"/>
                  <a:gd name="T18" fmla="*/ 0 w 438"/>
                  <a:gd name="T19" fmla="*/ 0 h 9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38" h="9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48"/>
                      <a:pt x="35" y="86"/>
                      <a:pt x="81" y="90"/>
                    </a:cubicBezTo>
                    <a:cubicBezTo>
                      <a:pt x="83" y="90"/>
                      <a:pt x="85" y="91"/>
                      <a:pt x="86" y="91"/>
                    </a:cubicBezTo>
                    <a:cubicBezTo>
                      <a:pt x="354" y="91"/>
                      <a:pt x="354" y="91"/>
                      <a:pt x="354" y="91"/>
                    </a:cubicBezTo>
                    <a:cubicBezTo>
                      <a:pt x="357" y="91"/>
                      <a:pt x="359" y="90"/>
                      <a:pt x="361" y="90"/>
                    </a:cubicBezTo>
                    <a:cubicBezTo>
                      <a:pt x="364" y="90"/>
                      <a:pt x="367" y="91"/>
                      <a:pt x="370" y="91"/>
                    </a:cubicBezTo>
                    <a:cubicBezTo>
                      <a:pt x="407" y="91"/>
                      <a:pt x="438" y="60"/>
                      <a:pt x="438" y="23"/>
                    </a:cubicBezTo>
                    <a:cubicBezTo>
                      <a:pt x="438" y="15"/>
                      <a:pt x="436" y="7"/>
                      <a:pt x="4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7227" name="Freeform 41139"/>
            <p:cNvSpPr>
              <a:spLocks noEditPoints="1"/>
            </p:cNvSpPr>
            <p:nvPr/>
          </p:nvSpPr>
          <p:spPr bwMode="auto">
            <a:xfrm>
              <a:off x="3657" y="845"/>
              <a:ext cx="206" cy="205"/>
            </a:xfrm>
            <a:custGeom>
              <a:avLst/>
              <a:gdLst>
                <a:gd name="T0" fmla="*/ 103 w 118"/>
                <a:gd name="T1" fmla="*/ 50 h 118"/>
                <a:gd name="T2" fmla="*/ 124 w 118"/>
                <a:gd name="T3" fmla="*/ 56 h 118"/>
                <a:gd name="T4" fmla="*/ 140 w 118"/>
                <a:gd name="T5" fmla="*/ 66 h 118"/>
                <a:gd name="T6" fmla="*/ 150 w 118"/>
                <a:gd name="T7" fmla="*/ 82 h 118"/>
                <a:gd name="T8" fmla="*/ 155 w 118"/>
                <a:gd name="T9" fmla="*/ 103 h 118"/>
                <a:gd name="T10" fmla="*/ 155 w 118"/>
                <a:gd name="T11" fmla="*/ 134 h 118"/>
                <a:gd name="T12" fmla="*/ 180 w 118"/>
                <a:gd name="T13" fmla="*/ 134 h 118"/>
                <a:gd name="T14" fmla="*/ 185 w 118"/>
                <a:gd name="T15" fmla="*/ 103 h 118"/>
                <a:gd name="T16" fmla="*/ 180 w 118"/>
                <a:gd name="T17" fmla="*/ 69 h 118"/>
                <a:gd name="T18" fmla="*/ 162 w 118"/>
                <a:gd name="T19" fmla="*/ 43 h 118"/>
                <a:gd name="T20" fmla="*/ 136 w 118"/>
                <a:gd name="T21" fmla="*/ 26 h 118"/>
                <a:gd name="T22" fmla="*/ 103 w 118"/>
                <a:gd name="T23" fmla="*/ 19 h 118"/>
                <a:gd name="T24" fmla="*/ 72 w 118"/>
                <a:gd name="T25" fmla="*/ 26 h 118"/>
                <a:gd name="T26" fmla="*/ 45 w 118"/>
                <a:gd name="T27" fmla="*/ 43 h 118"/>
                <a:gd name="T28" fmla="*/ 28 w 118"/>
                <a:gd name="T29" fmla="*/ 69 h 118"/>
                <a:gd name="T30" fmla="*/ 21 w 118"/>
                <a:gd name="T31" fmla="*/ 103 h 118"/>
                <a:gd name="T32" fmla="*/ 28 w 118"/>
                <a:gd name="T33" fmla="*/ 134 h 118"/>
                <a:gd name="T34" fmla="*/ 45 w 118"/>
                <a:gd name="T35" fmla="*/ 160 h 118"/>
                <a:gd name="T36" fmla="*/ 72 w 118"/>
                <a:gd name="T37" fmla="*/ 177 h 118"/>
                <a:gd name="T38" fmla="*/ 103 w 118"/>
                <a:gd name="T39" fmla="*/ 184 h 118"/>
                <a:gd name="T40" fmla="*/ 136 w 118"/>
                <a:gd name="T41" fmla="*/ 179 h 118"/>
                <a:gd name="T42" fmla="*/ 143 w 118"/>
                <a:gd name="T43" fmla="*/ 196 h 118"/>
                <a:gd name="T44" fmla="*/ 103 w 118"/>
                <a:gd name="T45" fmla="*/ 205 h 118"/>
                <a:gd name="T46" fmla="*/ 63 w 118"/>
                <a:gd name="T47" fmla="*/ 196 h 118"/>
                <a:gd name="T48" fmla="*/ 30 w 118"/>
                <a:gd name="T49" fmla="*/ 175 h 118"/>
                <a:gd name="T50" fmla="*/ 9 w 118"/>
                <a:gd name="T51" fmla="*/ 142 h 118"/>
                <a:gd name="T52" fmla="*/ 0 w 118"/>
                <a:gd name="T53" fmla="*/ 103 h 118"/>
                <a:gd name="T54" fmla="*/ 9 w 118"/>
                <a:gd name="T55" fmla="*/ 63 h 118"/>
                <a:gd name="T56" fmla="*/ 30 w 118"/>
                <a:gd name="T57" fmla="*/ 30 h 118"/>
                <a:gd name="T58" fmla="*/ 63 w 118"/>
                <a:gd name="T59" fmla="*/ 7 h 118"/>
                <a:gd name="T60" fmla="*/ 103 w 118"/>
                <a:gd name="T61" fmla="*/ 0 h 118"/>
                <a:gd name="T62" fmla="*/ 143 w 118"/>
                <a:gd name="T63" fmla="*/ 7 h 118"/>
                <a:gd name="T64" fmla="*/ 176 w 118"/>
                <a:gd name="T65" fmla="*/ 30 h 118"/>
                <a:gd name="T66" fmla="*/ 199 w 118"/>
                <a:gd name="T67" fmla="*/ 63 h 118"/>
                <a:gd name="T68" fmla="*/ 206 w 118"/>
                <a:gd name="T69" fmla="*/ 103 h 118"/>
                <a:gd name="T70" fmla="*/ 192 w 118"/>
                <a:gd name="T71" fmla="*/ 153 h 118"/>
                <a:gd name="T72" fmla="*/ 185 w 118"/>
                <a:gd name="T73" fmla="*/ 153 h 118"/>
                <a:gd name="T74" fmla="*/ 168 w 118"/>
                <a:gd name="T75" fmla="*/ 153 h 118"/>
                <a:gd name="T76" fmla="*/ 155 w 118"/>
                <a:gd name="T77" fmla="*/ 153 h 118"/>
                <a:gd name="T78" fmla="*/ 134 w 118"/>
                <a:gd name="T79" fmla="*/ 153 h 118"/>
                <a:gd name="T80" fmla="*/ 134 w 118"/>
                <a:gd name="T81" fmla="*/ 142 h 118"/>
                <a:gd name="T82" fmla="*/ 103 w 118"/>
                <a:gd name="T83" fmla="*/ 153 h 118"/>
                <a:gd name="T84" fmla="*/ 84 w 118"/>
                <a:gd name="T85" fmla="*/ 149 h 118"/>
                <a:gd name="T86" fmla="*/ 66 w 118"/>
                <a:gd name="T87" fmla="*/ 139 h 118"/>
                <a:gd name="T88" fmla="*/ 56 w 118"/>
                <a:gd name="T89" fmla="*/ 122 h 118"/>
                <a:gd name="T90" fmla="*/ 52 w 118"/>
                <a:gd name="T91" fmla="*/ 103 h 118"/>
                <a:gd name="T92" fmla="*/ 56 w 118"/>
                <a:gd name="T93" fmla="*/ 82 h 118"/>
                <a:gd name="T94" fmla="*/ 66 w 118"/>
                <a:gd name="T95" fmla="*/ 66 h 118"/>
                <a:gd name="T96" fmla="*/ 84 w 118"/>
                <a:gd name="T97" fmla="*/ 56 h 118"/>
                <a:gd name="T98" fmla="*/ 103 w 118"/>
                <a:gd name="T99" fmla="*/ 50 h 118"/>
                <a:gd name="T100" fmla="*/ 134 w 118"/>
                <a:gd name="T101" fmla="*/ 103 h 118"/>
                <a:gd name="T102" fmla="*/ 126 w 118"/>
                <a:gd name="T103" fmla="*/ 80 h 118"/>
                <a:gd name="T104" fmla="*/ 103 w 118"/>
                <a:gd name="T105" fmla="*/ 71 h 118"/>
                <a:gd name="T106" fmla="*/ 82 w 118"/>
                <a:gd name="T107" fmla="*/ 80 h 118"/>
                <a:gd name="T108" fmla="*/ 73 w 118"/>
                <a:gd name="T109" fmla="*/ 103 h 118"/>
                <a:gd name="T110" fmla="*/ 82 w 118"/>
                <a:gd name="T111" fmla="*/ 123 h 118"/>
                <a:gd name="T112" fmla="*/ 103 w 118"/>
                <a:gd name="T113" fmla="*/ 134 h 118"/>
                <a:gd name="T114" fmla="*/ 126 w 118"/>
                <a:gd name="T115" fmla="*/ 123 h 118"/>
                <a:gd name="T116" fmla="*/ 134 w 118"/>
                <a:gd name="T117" fmla="*/ 103 h 11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18" h="118">
                  <a:moveTo>
                    <a:pt x="59" y="29"/>
                  </a:moveTo>
                  <a:cubicBezTo>
                    <a:pt x="63" y="29"/>
                    <a:pt x="67" y="30"/>
                    <a:pt x="71" y="32"/>
                  </a:cubicBezTo>
                  <a:cubicBezTo>
                    <a:pt x="74" y="33"/>
                    <a:pt x="77" y="35"/>
                    <a:pt x="80" y="38"/>
                  </a:cubicBezTo>
                  <a:cubicBezTo>
                    <a:pt x="83" y="41"/>
                    <a:pt x="85" y="44"/>
                    <a:pt x="86" y="47"/>
                  </a:cubicBezTo>
                  <a:cubicBezTo>
                    <a:pt x="88" y="51"/>
                    <a:pt x="89" y="55"/>
                    <a:pt x="89" y="59"/>
                  </a:cubicBezTo>
                  <a:cubicBezTo>
                    <a:pt x="89" y="77"/>
                    <a:pt x="89" y="77"/>
                    <a:pt x="89" y="77"/>
                  </a:cubicBezTo>
                  <a:cubicBezTo>
                    <a:pt x="103" y="77"/>
                    <a:pt x="103" y="77"/>
                    <a:pt x="103" y="77"/>
                  </a:cubicBezTo>
                  <a:cubicBezTo>
                    <a:pt x="105" y="71"/>
                    <a:pt x="106" y="65"/>
                    <a:pt x="106" y="59"/>
                  </a:cubicBezTo>
                  <a:cubicBezTo>
                    <a:pt x="106" y="52"/>
                    <a:pt x="105" y="46"/>
                    <a:pt x="103" y="40"/>
                  </a:cubicBezTo>
                  <a:cubicBezTo>
                    <a:pt x="100" y="35"/>
                    <a:pt x="97" y="30"/>
                    <a:pt x="93" y="25"/>
                  </a:cubicBezTo>
                  <a:cubicBezTo>
                    <a:pt x="88" y="21"/>
                    <a:pt x="83" y="18"/>
                    <a:pt x="78" y="15"/>
                  </a:cubicBezTo>
                  <a:cubicBezTo>
                    <a:pt x="72" y="13"/>
                    <a:pt x="66" y="11"/>
                    <a:pt x="59" y="11"/>
                  </a:cubicBezTo>
                  <a:cubicBezTo>
                    <a:pt x="53" y="11"/>
                    <a:pt x="47" y="13"/>
                    <a:pt x="41" y="15"/>
                  </a:cubicBezTo>
                  <a:cubicBezTo>
                    <a:pt x="35" y="18"/>
                    <a:pt x="30" y="21"/>
                    <a:pt x="26" y="25"/>
                  </a:cubicBezTo>
                  <a:cubicBezTo>
                    <a:pt x="22" y="30"/>
                    <a:pt x="18" y="35"/>
                    <a:pt x="16" y="40"/>
                  </a:cubicBezTo>
                  <a:cubicBezTo>
                    <a:pt x="13" y="46"/>
                    <a:pt x="12" y="52"/>
                    <a:pt x="12" y="59"/>
                  </a:cubicBezTo>
                  <a:cubicBezTo>
                    <a:pt x="12" y="65"/>
                    <a:pt x="13" y="71"/>
                    <a:pt x="16" y="77"/>
                  </a:cubicBezTo>
                  <a:cubicBezTo>
                    <a:pt x="18" y="83"/>
                    <a:pt x="22" y="88"/>
                    <a:pt x="26" y="92"/>
                  </a:cubicBezTo>
                  <a:cubicBezTo>
                    <a:pt x="30" y="97"/>
                    <a:pt x="35" y="100"/>
                    <a:pt x="41" y="102"/>
                  </a:cubicBezTo>
                  <a:cubicBezTo>
                    <a:pt x="47" y="105"/>
                    <a:pt x="53" y="106"/>
                    <a:pt x="59" y="106"/>
                  </a:cubicBezTo>
                  <a:cubicBezTo>
                    <a:pt x="65" y="106"/>
                    <a:pt x="71" y="105"/>
                    <a:pt x="78" y="103"/>
                  </a:cubicBezTo>
                  <a:cubicBezTo>
                    <a:pt x="82" y="113"/>
                    <a:pt x="82" y="113"/>
                    <a:pt x="82" y="113"/>
                  </a:cubicBezTo>
                  <a:cubicBezTo>
                    <a:pt x="75" y="116"/>
                    <a:pt x="67" y="118"/>
                    <a:pt x="59" y="118"/>
                  </a:cubicBezTo>
                  <a:cubicBezTo>
                    <a:pt x="51" y="118"/>
                    <a:pt x="43" y="116"/>
                    <a:pt x="36" y="113"/>
                  </a:cubicBezTo>
                  <a:cubicBezTo>
                    <a:pt x="29" y="110"/>
                    <a:pt x="23" y="106"/>
                    <a:pt x="17" y="101"/>
                  </a:cubicBezTo>
                  <a:cubicBezTo>
                    <a:pt x="12" y="95"/>
                    <a:pt x="8" y="89"/>
                    <a:pt x="5" y="82"/>
                  </a:cubicBezTo>
                  <a:cubicBezTo>
                    <a:pt x="2" y="75"/>
                    <a:pt x="0" y="67"/>
                    <a:pt x="0" y="59"/>
                  </a:cubicBezTo>
                  <a:cubicBezTo>
                    <a:pt x="0" y="51"/>
                    <a:pt x="2" y="43"/>
                    <a:pt x="5" y="36"/>
                  </a:cubicBezTo>
                  <a:cubicBezTo>
                    <a:pt x="8" y="29"/>
                    <a:pt x="12" y="22"/>
                    <a:pt x="17" y="17"/>
                  </a:cubicBezTo>
                  <a:cubicBezTo>
                    <a:pt x="23" y="12"/>
                    <a:pt x="29" y="7"/>
                    <a:pt x="36" y="4"/>
                  </a:cubicBezTo>
                  <a:cubicBezTo>
                    <a:pt x="43" y="1"/>
                    <a:pt x="51" y="0"/>
                    <a:pt x="59" y="0"/>
                  </a:cubicBezTo>
                  <a:cubicBezTo>
                    <a:pt x="67" y="0"/>
                    <a:pt x="75" y="1"/>
                    <a:pt x="82" y="4"/>
                  </a:cubicBezTo>
                  <a:cubicBezTo>
                    <a:pt x="89" y="7"/>
                    <a:pt x="96" y="12"/>
                    <a:pt x="101" y="17"/>
                  </a:cubicBezTo>
                  <a:cubicBezTo>
                    <a:pt x="106" y="22"/>
                    <a:pt x="110" y="29"/>
                    <a:pt x="114" y="36"/>
                  </a:cubicBezTo>
                  <a:cubicBezTo>
                    <a:pt x="117" y="43"/>
                    <a:pt x="118" y="51"/>
                    <a:pt x="118" y="59"/>
                  </a:cubicBezTo>
                  <a:cubicBezTo>
                    <a:pt x="118" y="70"/>
                    <a:pt x="116" y="80"/>
                    <a:pt x="110" y="88"/>
                  </a:cubicBezTo>
                  <a:cubicBezTo>
                    <a:pt x="106" y="88"/>
                    <a:pt x="106" y="88"/>
                    <a:pt x="106" y="8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89" y="88"/>
                    <a:pt x="89" y="88"/>
                    <a:pt x="89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2"/>
                    <a:pt x="77" y="82"/>
                    <a:pt x="77" y="82"/>
                  </a:cubicBezTo>
                  <a:cubicBezTo>
                    <a:pt x="72" y="86"/>
                    <a:pt x="66" y="88"/>
                    <a:pt x="59" y="88"/>
                  </a:cubicBezTo>
                  <a:cubicBezTo>
                    <a:pt x="55" y="88"/>
                    <a:pt x="51" y="88"/>
                    <a:pt x="48" y="86"/>
                  </a:cubicBezTo>
                  <a:cubicBezTo>
                    <a:pt x="44" y="84"/>
                    <a:pt x="41" y="82"/>
                    <a:pt x="38" y="80"/>
                  </a:cubicBezTo>
                  <a:cubicBezTo>
                    <a:pt x="36" y="77"/>
                    <a:pt x="34" y="74"/>
                    <a:pt x="32" y="70"/>
                  </a:cubicBezTo>
                  <a:cubicBezTo>
                    <a:pt x="30" y="67"/>
                    <a:pt x="30" y="63"/>
                    <a:pt x="30" y="59"/>
                  </a:cubicBezTo>
                  <a:cubicBezTo>
                    <a:pt x="30" y="55"/>
                    <a:pt x="30" y="51"/>
                    <a:pt x="32" y="47"/>
                  </a:cubicBezTo>
                  <a:cubicBezTo>
                    <a:pt x="34" y="44"/>
                    <a:pt x="36" y="41"/>
                    <a:pt x="38" y="38"/>
                  </a:cubicBezTo>
                  <a:cubicBezTo>
                    <a:pt x="41" y="35"/>
                    <a:pt x="44" y="33"/>
                    <a:pt x="48" y="32"/>
                  </a:cubicBezTo>
                  <a:cubicBezTo>
                    <a:pt x="51" y="30"/>
                    <a:pt x="55" y="29"/>
                    <a:pt x="59" y="29"/>
                  </a:cubicBezTo>
                  <a:close/>
                  <a:moveTo>
                    <a:pt x="77" y="59"/>
                  </a:moveTo>
                  <a:cubicBezTo>
                    <a:pt x="77" y="54"/>
                    <a:pt x="75" y="50"/>
                    <a:pt x="72" y="46"/>
                  </a:cubicBezTo>
                  <a:cubicBezTo>
                    <a:pt x="68" y="43"/>
                    <a:pt x="64" y="41"/>
                    <a:pt x="59" y="41"/>
                  </a:cubicBezTo>
                  <a:cubicBezTo>
                    <a:pt x="54" y="41"/>
                    <a:pt x="50" y="43"/>
                    <a:pt x="47" y="46"/>
                  </a:cubicBezTo>
                  <a:cubicBezTo>
                    <a:pt x="43" y="50"/>
                    <a:pt x="42" y="54"/>
                    <a:pt x="42" y="59"/>
                  </a:cubicBezTo>
                  <a:cubicBezTo>
                    <a:pt x="42" y="64"/>
                    <a:pt x="43" y="68"/>
                    <a:pt x="47" y="71"/>
                  </a:cubicBezTo>
                  <a:cubicBezTo>
                    <a:pt x="50" y="75"/>
                    <a:pt x="54" y="77"/>
                    <a:pt x="59" y="77"/>
                  </a:cubicBezTo>
                  <a:cubicBezTo>
                    <a:pt x="64" y="77"/>
                    <a:pt x="68" y="75"/>
                    <a:pt x="72" y="71"/>
                  </a:cubicBezTo>
                  <a:cubicBezTo>
                    <a:pt x="75" y="68"/>
                    <a:pt x="77" y="64"/>
                    <a:pt x="77" y="59"/>
                  </a:cubicBezTo>
                  <a:close/>
                </a:path>
              </a:pathLst>
            </a:custGeom>
            <a:solidFill>
              <a:srgbClr val="26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pic>
        <p:nvPicPr>
          <p:cNvPr id="32907" name="Picture 30859" descr="未标题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167" y="1944159"/>
            <a:ext cx="2150533" cy="2969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976" name="Group 30928"/>
          <p:cNvGrpSpPr>
            <a:grpSpLocks/>
          </p:cNvGrpSpPr>
          <p:nvPr/>
        </p:nvGrpSpPr>
        <p:grpSpPr bwMode="auto">
          <a:xfrm>
            <a:off x="10509251" y="3582460"/>
            <a:ext cx="1043516" cy="2783417"/>
            <a:chOff x="2468" y="1211"/>
            <a:chExt cx="412" cy="1099"/>
          </a:xfrm>
        </p:grpSpPr>
        <p:sp>
          <p:nvSpPr>
            <p:cNvPr id="7217" name="Rectangle 30897"/>
            <p:cNvSpPr>
              <a:spLocks noChangeArrowheads="1"/>
            </p:cNvSpPr>
            <p:nvPr/>
          </p:nvSpPr>
          <p:spPr bwMode="auto">
            <a:xfrm>
              <a:off x="2705" y="1943"/>
              <a:ext cx="121" cy="367"/>
            </a:xfrm>
            <a:prstGeom prst="rect">
              <a:avLst/>
            </a:prstGeom>
            <a:solidFill>
              <a:srgbClr val="008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218" name="Rectangle 30898"/>
            <p:cNvSpPr>
              <a:spLocks noChangeArrowheads="1"/>
            </p:cNvSpPr>
            <p:nvPr/>
          </p:nvSpPr>
          <p:spPr bwMode="auto">
            <a:xfrm>
              <a:off x="2582" y="1943"/>
              <a:ext cx="123" cy="367"/>
            </a:xfrm>
            <a:prstGeom prst="rect">
              <a:avLst/>
            </a:prstGeom>
            <a:solidFill>
              <a:srgbClr val="00A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219" name="Freeform 30899"/>
            <p:cNvSpPr>
              <a:spLocks/>
            </p:cNvSpPr>
            <p:nvPr/>
          </p:nvSpPr>
          <p:spPr bwMode="auto">
            <a:xfrm>
              <a:off x="2468" y="1211"/>
              <a:ext cx="412" cy="644"/>
            </a:xfrm>
            <a:custGeom>
              <a:avLst/>
              <a:gdLst>
                <a:gd name="T0" fmla="*/ 371 w 310"/>
                <a:gd name="T1" fmla="*/ 353 h 484"/>
                <a:gd name="T2" fmla="*/ 371 w 310"/>
                <a:gd name="T3" fmla="*/ 353 h 484"/>
                <a:gd name="T4" fmla="*/ 346 w 310"/>
                <a:gd name="T5" fmla="*/ 367 h 484"/>
                <a:gd name="T6" fmla="*/ 346 w 310"/>
                <a:gd name="T7" fmla="*/ 442 h 484"/>
                <a:gd name="T8" fmla="*/ 328 w 310"/>
                <a:gd name="T9" fmla="*/ 442 h 484"/>
                <a:gd name="T10" fmla="*/ 328 w 310"/>
                <a:gd name="T11" fmla="*/ 347 h 484"/>
                <a:gd name="T12" fmla="*/ 302 w 310"/>
                <a:gd name="T13" fmla="*/ 298 h 484"/>
                <a:gd name="T14" fmla="*/ 262 w 310"/>
                <a:gd name="T15" fmla="*/ 319 h 484"/>
                <a:gd name="T16" fmla="*/ 262 w 310"/>
                <a:gd name="T17" fmla="*/ 442 h 484"/>
                <a:gd name="T18" fmla="*/ 245 w 310"/>
                <a:gd name="T19" fmla="*/ 442 h 484"/>
                <a:gd name="T20" fmla="*/ 245 w 310"/>
                <a:gd name="T21" fmla="*/ 243 h 484"/>
                <a:gd name="T22" fmla="*/ 219 w 310"/>
                <a:gd name="T23" fmla="*/ 192 h 484"/>
                <a:gd name="T24" fmla="*/ 178 w 310"/>
                <a:gd name="T25" fmla="*/ 212 h 484"/>
                <a:gd name="T26" fmla="*/ 178 w 310"/>
                <a:gd name="T27" fmla="*/ 442 h 484"/>
                <a:gd name="T28" fmla="*/ 162 w 310"/>
                <a:gd name="T29" fmla="*/ 442 h 484"/>
                <a:gd name="T30" fmla="*/ 162 w 310"/>
                <a:gd name="T31" fmla="*/ 33 h 484"/>
                <a:gd name="T32" fmla="*/ 129 w 310"/>
                <a:gd name="T33" fmla="*/ 0 h 484"/>
                <a:gd name="T34" fmla="*/ 96 w 310"/>
                <a:gd name="T35" fmla="*/ 33 h 484"/>
                <a:gd name="T36" fmla="*/ 96 w 310"/>
                <a:gd name="T37" fmla="*/ 442 h 484"/>
                <a:gd name="T38" fmla="*/ 96 w 310"/>
                <a:gd name="T39" fmla="*/ 511 h 484"/>
                <a:gd name="T40" fmla="*/ 92 w 310"/>
                <a:gd name="T41" fmla="*/ 432 h 484"/>
                <a:gd name="T42" fmla="*/ 17 w 310"/>
                <a:gd name="T43" fmla="*/ 507 h 484"/>
                <a:gd name="T44" fmla="*/ 17 w 310"/>
                <a:gd name="T45" fmla="*/ 567 h 484"/>
                <a:gd name="T46" fmla="*/ 101 w 310"/>
                <a:gd name="T47" fmla="*/ 641 h 484"/>
                <a:gd name="T48" fmla="*/ 101 w 310"/>
                <a:gd name="T49" fmla="*/ 640 h 484"/>
                <a:gd name="T50" fmla="*/ 112 w 310"/>
                <a:gd name="T51" fmla="*/ 644 h 484"/>
                <a:gd name="T52" fmla="*/ 328 w 310"/>
                <a:gd name="T53" fmla="*/ 644 h 484"/>
                <a:gd name="T54" fmla="*/ 412 w 310"/>
                <a:gd name="T55" fmla="*/ 560 h 484"/>
                <a:gd name="T56" fmla="*/ 412 w 310"/>
                <a:gd name="T57" fmla="*/ 442 h 484"/>
                <a:gd name="T58" fmla="*/ 412 w 310"/>
                <a:gd name="T59" fmla="*/ 419 h 484"/>
                <a:gd name="T60" fmla="*/ 371 w 310"/>
                <a:gd name="T61" fmla="*/ 353 h 48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310" h="484">
                  <a:moveTo>
                    <a:pt x="279" y="265"/>
                  </a:moveTo>
                  <a:cubicBezTo>
                    <a:pt x="279" y="265"/>
                    <a:pt x="279" y="265"/>
                    <a:pt x="279" y="265"/>
                  </a:cubicBezTo>
                  <a:cubicBezTo>
                    <a:pt x="270" y="260"/>
                    <a:pt x="260" y="267"/>
                    <a:pt x="260" y="276"/>
                  </a:cubicBezTo>
                  <a:cubicBezTo>
                    <a:pt x="260" y="332"/>
                    <a:pt x="260" y="332"/>
                    <a:pt x="260" y="332"/>
                  </a:cubicBezTo>
                  <a:cubicBezTo>
                    <a:pt x="247" y="332"/>
                    <a:pt x="247" y="332"/>
                    <a:pt x="247" y="332"/>
                  </a:cubicBezTo>
                  <a:cubicBezTo>
                    <a:pt x="247" y="261"/>
                    <a:pt x="247" y="261"/>
                    <a:pt x="247" y="261"/>
                  </a:cubicBezTo>
                  <a:cubicBezTo>
                    <a:pt x="247" y="246"/>
                    <a:pt x="240" y="232"/>
                    <a:pt x="227" y="224"/>
                  </a:cubicBezTo>
                  <a:cubicBezTo>
                    <a:pt x="214" y="216"/>
                    <a:pt x="197" y="225"/>
                    <a:pt x="197" y="240"/>
                  </a:cubicBezTo>
                  <a:cubicBezTo>
                    <a:pt x="197" y="332"/>
                    <a:pt x="197" y="332"/>
                    <a:pt x="197" y="332"/>
                  </a:cubicBezTo>
                  <a:cubicBezTo>
                    <a:pt x="184" y="332"/>
                    <a:pt x="184" y="332"/>
                    <a:pt x="184" y="332"/>
                  </a:cubicBezTo>
                  <a:cubicBezTo>
                    <a:pt x="184" y="183"/>
                    <a:pt x="184" y="183"/>
                    <a:pt x="184" y="183"/>
                  </a:cubicBezTo>
                  <a:cubicBezTo>
                    <a:pt x="184" y="168"/>
                    <a:pt x="177" y="153"/>
                    <a:pt x="165" y="144"/>
                  </a:cubicBezTo>
                  <a:cubicBezTo>
                    <a:pt x="153" y="134"/>
                    <a:pt x="134" y="143"/>
                    <a:pt x="134" y="159"/>
                  </a:cubicBezTo>
                  <a:cubicBezTo>
                    <a:pt x="134" y="332"/>
                    <a:pt x="134" y="332"/>
                    <a:pt x="134" y="332"/>
                  </a:cubicBezTo>
                  <a:cubicBezTo>
                    <a:pt x="122" y="332"/>
                    <a:pt x="122" y="332"/>
                    <a:pt x="122" y="332"/>
                  </a:cubicBezTo>
                  <a:cubicBezTo>
                    <a:pt x="122" y="25"/>
                    <a:pt x="122" y="25"/>
                    <a:pt x="122" y="25"/>
                  </a:cubicBezTo>
                  <a:cubicBezTo>
                    <a:pt x="122" y="11"/>
                    <a:pt x="111" y="0"/>
                    <a:pt x="97" y="0"/>
                  </a:cubicBezTo>
                  <a:cubicBezTo>
                    <a:pt x="83" y="0"/>
                    <a:pt x="72" y="11"/>
                    <a:pt x="72" y="25"/>
                  </a:cubicBezTo>
                  <a:cubicBezTo>
                    <a:pt x="72" y="332"/>
                    <a:pt x="72" y="332"/>
                    <a:pt x="72" y="332"/>
                  </a:cubicBezTo>
                  <a:cubicBezTo>
                    <a:pt x="72" y="384"/>
                    <a:pt x="72" y="384"/>
                    <a:pt x="72" y="384"/>
                  </a:cubicBezTo>
                  <a:cubicBezTo>
                    <a:pt x="69" y="325"/>
                    <a:pt x="69" y="325"/>
                    <a:pt x="69" y="325"/>
                  </a:cubicBezTo>
                  <a:cubicBezTo>
                    <a:pt x="13" y="381"/>
                    <a:pt x="13" y="381"/>
                    <a:pt x="13" y="381"/>
                  </a:cubicBezTo>
                  <a:cubicBezTo>
                    <a:pt x="0" y="394"/>
                    <a:pt x="0" y="413"/>
                    <a:pt x="13" y="426"/>
                  </a:cubicBezTo>
                  <a:cubicBezTo>
                    <a:pt x="76" y="482"/>
                    <a:pt x="76" y="482"/>
                    <a:pt x="76" y="482"/>
                  </a:cubicBezTo>
                  <a:cubicBezTo>
                    <a:pt x="76" y="481"/>
                    <a:pt x="76" y="481"/>
                    <a:pt x="76" y="481"/>
                  </a:cubicBezTo>
                  <a:cubicBezTo>
                    <a:pt x="78" y="483"/>
                    <a:pt x="81" y="484"/>
                    <a:pt x="84" y="484"/>
                  </a:cubicBezTo>
                  <a:cubicBezTo>
                    <a:pt x="247" y="484"/>
                    <a:pt x="247" y="484"/>
                    <a:pt x="247" y="484"/>
                  </a:cubicBezTo>
                  <a:cubicBezTo>
                    <a:pt x="282" y="484"/>
                    <a:pt x="310" y="455"/>
                    <a:pt x="310" y="421"/>
                  </a:cubicBezTo>
                  <a:cubicBezTo>
                    <a:pt x="310" y="332"/>
                    <a:pt x="310" y="332"/>
                    <a:pt x="310" y="332"/>
                  </a:cubicBezTo>
                  <a:cubicBezTo>
                    <a:pt x="310" y="315"/>
                    <a:pt x="310" y="315"/>
                    <a:pt x="310" y="315"/>
                  </a:cubicBezTo>
                  <a:cubicBezTo>
                    <a:pt x="310" y="294"/>
                    <a:pt x="298" y="274"/>
                    <a:pt x="279" y="265"/>
                  </a:cubicBezTo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20" name="Freeform 30900"/>
            <p:cNvSpPr>
              <a:spLocks/>
            </p:cNvSpPr>
            <p:nvPr/>
          </p:nvSpPr>
          <p:spPr bwMode="auto">
            <a:xfrm>
              <a:off x="2572" y="1231"/>
              <a:ext cx="50" cy="25"/>
            </a:xfrm>
            <a:custGeom>
              <a:avLst/>
              <a:gdLst>
                <a:gd name="T0" fmla="*/ 25 w 38"/>
                <a:gd name="T1" fmla="*/ 0 h 19"/>
                <a:gd name="T2" fmla="*/ 0 w 38"/>
                <a:gd name="T3" fmla="*/ 25 h 19"/>
                <a:gd name="T4" fmla="*/ 50 w 38"/>
                <a:gd name="T5" fmla="*/ 25 h 19"/>
                <a:gd name="T6" fmla="*/ 25 w 38"/>
                <a:gd name="T7" fmla="*/ 0 h 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" h="19">
                  <a:moveTo>
                    <a:pt x="19" y="0"/>
                  </a:moveTo>
                  <a:cubicBezTo>
                    <a:pt x="8" y="0"/>
                    <a:pt x="0" y="9"/>
                    <a:pt x="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9"/>
                    <a:pt x="29" y="0"/>
                    <a:pt x="19" y="0"/>
                  </a:cubicBezTo>
                </a:path>
              </a:pathLst>
            </a:custGeom>
            <a:solidFill>
              <a:srgbClr val="FCD3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21" name="Freeform 30909"/>
            <p:cNvSpPr>
              <a:spLocks noEditPoints="1"/>
            </p:cNvSpPr>
            <p:nvPr/>
          </p:nvSpPr>
          <p:spPr bwMode="auto">
            <a:xfrm>
              <a:off x="2572" y="1231"/>
              <a:ext cx="50" cy="25"/>
            </a:xfrm>
            <a:custGeom>
              <a:avLst/>
              <a:gdLst>
                <a:gd name="T0" fmla="*/ 0 w 38"/>
                <a:gd name="T1" fmla="*/ 24 h 19"/>
                <a:gd name="T2" fmla="*/ 0 w 38"/>
                <a:gd name="T3" fmla="*/ 25 h 19"/>
                <a:gd name="T4" fmla="*/ 0 w 38"/>
                <a:gd name="T5" fmla="*/ 25 h 19"/>
                <a:gd name="T6" fmla="*/ 0 w 38"/>
                <a:gd name="T7" fmla="*/ 24 h 19"/>
                <a:gd name="T8" fmla="*/ 25 w 38"/>
                <a:gd name="T9" fmla="*/ 0 h 19"/>
                <a:gd name="T10" fmla="*/ 0 w 38"/>
                <a:gd name="T11" fmla="*/ 21 h 19"/>
                <a:gd name="T12" fmla="*/ 50 w 38"/>
                <a:gd name="T13" fmla="*/ 21 h 19"/>
                <a:gd name="T14" fmla="*/ 25 w 38"/>
                <a:gd name="T15" fmla="*/ 0 h 1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8" h="19">
                  <a:moveTo>
                    <a:pt x="0" y="18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8"/>
                    <a:pt x="0" y="18"/>
                    <a:pt x="0" y="18"/>
                  </a:cubicBezTo>
                  <a:moveTo>
                    <a:pt x="19" y="0"/>
                  </a:moveTo>
                  <a:cubicBezTo>
                    <a:pt x="10" y="0"/>
                    <a:pt x="2" y="7"/>
                    <a:pt x="0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6" y="7"/>
                    <a:pt x="28" y="0"/>
                    <a:pt x="19" y="0"/>
                  </a:cubicBezTo>
                </a:path>
              </a:pathLst>
            </a:custGeom>
            <a:solidFill>
              <a:srgbClr val="D0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22" name="Freeform 30910"/>
            <p:cNvSpPr>
              <a:spLocks noEditPoints="1"/>
            </p:cNvSpPr>
            <p:nvPr/>
          </p:nvSpPr>
          <p:spPr bwMode="auto">
            <a:xfrm>
              <a:off x="2572" y="1252"/>
              <a:ext cx="50" cy="9"/>
            </a:xfrm>
            <a:custGeom>
              <a:avLst/>
              <a:gdLst>
                <a:gd name="T0" fmla="*/ 0 w 38"/>
                <a:gd name="T1" fmla="*/ 0 h 7"/>
                <a:gd name="T2" fmla="*/ 0 w 38"/>
                <a:gd name="T3" fmla="*/ 0 h 7"/>
                <a:gd name="T4" fmla="*/ 0 w 38"/>
                <a:gd name="T5" fmla="*/ 3 h 7"/>
                <a:gd name="T6" fmla="*/ 0 w 38"/>
                <a:gd name="T7" fmla="*/ 0 h 7"/>
                <a:gd name="T8" fmla="*/ 50 w 38"/>
                <a:gd name="T9" fmla="*/ 0 h 7"/>
                <a:gd name="T10" fmla="*/ 50 w 38"/>
                <a:gd name="T11" fmla="*/ 0 h 7"/>
                <a:gd name="T12" fmla="*/ 50 w 38"/>
                <a:gd name="T13" fmla="*/ 4 h 7"/>
                <a:gd name="T14" fmla="*/ 0 w 38"/>
                <a:gd name="T15" fmla="*/ 4 h 7"/>
                <a:gd name="T16" fmla="*/ 0 w 38"/>
                <a:gd name="T17" fmla="*/ 4 h 7"/>
                <a:gd name="T18" fmla="*/ 0 w 38"/>
                <a:gd name="T19" fmla="*/ 9 h 7"/>
                <a:gd name="T20" fmla="*/ 50 w 38"/>
                <a:gd name="T21" fmla="*/ 9 h 7"/>
                <a:gd name="T22" fmla="*/ 50 w 38"/>
                <a:gd name="T23" fmla="*/ 0 h 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8" h="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moveTo>
                    <a:pt x="38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8" y="1"/>
                    <a:pt x="38" y="2"/>
                    <a:pt x="38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8" y="0"/>
                    <a:pt x="38" y="0"/>
                    <a:pt x="38" y="0"/>
                  </a:cubicBezTo>
                </a:path>
              </a:pathLst>
            </a:custGeom>
            <a:solidFill>
              <a:srgbClr val="D0C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23" name="Freeform 30911"/>
            <p:cNvSpPr>
              <a:spLocks/>
            </p:cNvSpPr>
            <p:nvPr/>
          </p:nvSpPr>
          <p:spPr bwMode="auto">
            <a:xfrm>
              <a:off x="2572" y="1252"/>
              <a:ext cx="50" cy="4"/>
            </a:xfrm>
            <a:custGeom>
              <a:avLst/>
              <a:gdLst>
                <a:gd name="T0" fmla="*/ 50 w 38"/>
                <a:gd name="T1" fmla="*/ 0 h 3"/>
                <a:gd name="T2" fmla="*/ 0 w 38"/>
                <a:gd name="T3" fmla="*/ 0 h 3"/>
                <a:gd name="T4" fmla="*/ 0 w 38"/>
                <a:gd name="T5" fmla="*/ 3 h 3"/>
                <a:gd name="T6" fmla="*/ 0 w 38"/>
                <a:gd name="T7" fmla="*/ 4 h 3"/>
                <a:gd name="T8" fmla="*/ 50 w 38"/>
                <a:gd name="T9" fmla="*/ 4 h 3"/>
                <a:gd name="T10" fmla="*/ 50 w 38"/>
                <a:gd name="T11" fmla="*/ 0 h 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8" h="3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2"/>
                    <a:pt x="38" y="1"/>
                    <a:pt x="38" y="0"/>
                  </a:cubicBezTo>
                </a:path>
              </a:pathLst>
            </a:custGeom>
            <a:solidFill>
              <a:srgbClr val="CECB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24" name="Rectangle 30921"/>
            <p:cNvSpPr>
              <a:spLocks noChangeArrowheads="1"/>
            </p:cNvSpPr>
            <p:nvPr/>
          </p:nvSpPr>
          <p:spPr bwMode="auto">
            <a:xfrm>
              <a:off x="2705" y="1855"/>
              <a:ext cx="93" cy="88"/>
            </a:xfrm>
            <a:prstGeom prst="rect">
              <a:avLst/>
            </a:prstGeom>
            <a:solidFill>
              <a:srgbClr val="F5A4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225" name="Rectangle 30922"/>
            <p:cNvSpPr>
              <a:spLocks noChangeArrowheads="1"/>
            </p:cNvSpPr>
            <p:nvPr/>
          </p:nvSpPr>
          <p:spPr bwMode="auto">
            <a:xfrm>
              <a:off x="2610" y="1855"/>
              <a:ext cx="95" cy="88"/>
            </a:xfrm>
            <a:prstGeom prst="rect">
              <a:avLst/>
            </a:pr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32978" name="Group 30930"/>
          <p:cNvGrpSpPr>
            <a:grpSpLocks/>
          </p:cNvGrpSpPr>
          <p:nvPr/>
        </p:nvGrpSpPr>
        <p:grpSpPr bwMode="auto">
          <a:xfrm>
            <a:off x="6553201" y="2655359"/>
            <a:ext cx="4559300" cy="4176184"/>
            <a:chOff x="658" y="294"/>
            <a:chExt cx="1973" cy="1807"/>
          </a:xfrm>
        </p:grpSpPr>
        <p:sp>
          <p:nvSpPr>
            <p:cNvPr id="7197" name="Oval 30929"/>
            <p:cNvSpPr>
              <a:spLocks noChangeArrowheads="1"/>
            </p:cNvSpPr>
            <p:nvPr/>
          </p:nvSpPr>
          <p:spPr bwMode="auto">
            <a:xfrm>
              <a:off x="2037" y="355"/>
              <a:ext cx="499" cy="499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198" name="Freeform 30901"/>
            <p:cNvSpPr>
              <a:spLocks/>
            </p:cNvSpPr>
            <p:nvPr/>
          </p:nvSpPr>
          <p:spPr bwMode="auto">
            <a:xfrm>
              <a:off x="1586" y="771"/>
              <a:ext cx="216" cy="116"/>
            </a:xfrm>
            <a:custGeom>
              <a:avLst/>
              <a:gdLst>
                <a:gd name="T0" fmla="*/ 205 w 163"/>
                <a:gd name="T1" fmla="*/ 103 h 87"/>
                <a:gd name="T2" fmla="*/ 205 w 163"/>
                <a:gd name="T3" fmla="*/ 103 h 87"/>
                <a:gd name="T4" fmla="*/ 183 w 163"/>
                <a:gd name="T5" fmla="*/ 116 h 87"/>
                <a:gd name="T6" fmla="*/ 0 w 163"/>
                <a:gd name="T7" fmla="*/ 59 h 87"/>
                <a:gd name="T8" fmla="*/ 49 w 163"/>
                <a:gd name="T9" fmla="*/ 0 h 87"/>
                <a:gd name="T10" fmla="*/ 183 w 163"/>
                <a:gd name="T11" fmla="*/ 61 h 87"/>
                <a:gd name="T12" fmla="*/ 205 w 163"/>
                <a:gd name="T13" fmla="*/ 103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3" h="87">
                  <a:moveTo>
                    <a:pt x="155" y="77"/>
                  </a:moveTo>
                  <a:cubicBezTo>
                    <a:pt x="155" y="77"/>
                    <a:pt x="155" y="77"/>
                    <a:pt x="155" y="77"/>
                  </a:cubicBezTo>
                  <a:cubicBezTo>
                    <a:pt x="151" y="83"/>
                    <a:pt x="145" y="87"/>
                    <a:pt x="138" y="8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38" y="46"/>
                    <a:pt x="138" y="46"/>
                    <a:pt x="138" y="46"/>
                  </a:cubicBezTo>
                  <a:cubicBezTo>
                    <a:pt x="154" y="46"/>
                    <a:pt x="163" y="63"/>
                    <a:pt x="155" y="77"/>
                  </a:cubicBezTo>
                  <a:close/>
                </a:path>
              </a:pathLst>
            </a:custGeom>
            <a:solidFill>
              <a:srgbClr val="F5A4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199" name="Freeform 30902"/>
            <p:cNvSpPr>
              <a:spLocks/>
            </p:cNvSpPr>
            <p:nvPr/>
          </p:nvSpPr>
          <p:spPr bwMode="auto">
            <a:xfrm>
              <a:off x="1639" y="749"/>
              <a:ext cx="210" cy="79"/>
            </a:xfrm>
            <a:custGeom>
              <a:avLst/>
              <a:gdLst>
                <a:gd name="T0" fmla="*/ 206 w 158"/>
                <a:gd name="T1" fmla="*/ 37 h 59"/>
                <a:gd name="T2" fmla="*/ 206 w 158"/>
                <a:gd name="T3" fmla="*/ 37 h 59"/>
                <a:gd name="T4" fmla="*/ 191 w 158"/>
                <a:gd name="T5" fmla="*/ 58 h 59"/>
                <a:gd name="T6" fmla="*/ 0 w 158"/>
                <a:gd name="T7" fmla="*/ 79 h 59"/>
                <a:gd name="T8" fmla="*/ 23 w 158"/>
                <a:gd name="T9" fmla="*/ 5 h 59"/>
                <a:gd name="T10" fmla="*/ 169 w 158"/>
                <a:gd name="T11" fmla="*/ 8 h 59"/>
                <a:gd name="T12" fmla="*/ 206 w 158"/>
                <a:gd name="T13" fmla="*/ 37 h 5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8" h="59">
                  <a:moveTo>
                    <a:pt x="155" y="28"/>
                  </a:moveTo>
                  <a:cubicBezTo>
                    <a:pt x="155" y="28"/>
                    <a:pt x="155" y="28"/>
                    <a:pt x="155" y="28"/>
                  </a:cubicBezTo>
                  <a:cubicBezTo>
                    <a:pt x="154" y="34"/>
                    <a:pt x="150" y="40"/>
                    <a:pt x="144" y="43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27" y="6"/>
                    <a:pt x="127" y="6"/>
                    <a:pt x="127" y="6"/>
                  </a:cubicBezTo>
                  <a:cubicBezTo>
                    <a:pt x="142" y="0"/>
                    <a:pt x="158" y="12"/>
                    <a:pt x="155" y="28"/>
                  </a:cubicBezTo>
                  <a:close/>
                </a:path>
              </a:pathLst>
            </a:custGeom>
            <a:solidFill>
              <a:srgbClr val="F5A4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00" name="Freeform 30903"/>
            <p:cNvSpPr>
              <a:spLocks/>
            </p:cNvSpPr>
            <p:nvPr/>
          </p:nvSpPr>
          <p:spPr bwMode="auto">
            <a:xfrm>
              <a:off x="1721" y="693"/>
              <a:ext cx="384" cy="259"/>
            </a:xfrm>
            <a:custGeom>
              <a:avLst/>
              <a:gdLst>
                <a:gd name="T0" fmla="*/ 35 w 682"/>
                <a:gd name="T1" fmla="*/ 259 h 460"/>
                <a:gd name="T2" fmla="*/ 0 w 682"/>
                <a:gd name="T3" fmla="*/ 194 h 460"/>
                <a:gd name="T4" fmla="*/ 348 w 682"/>
                <a:gd name="T5" fmla="*/ 0 h 460"/>
                <a:gd name="T6" fmla="*/ 384 w 682"/>
                <a:gd name="T7" fmla="*/ 65 h 460"/>
                <a:gd name="T8" fmla="*/ 35 w 682"/>
                <a:gd name="T9" fmla="*/ 259 h 4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2" h="460">
                  <a:moveTo>
                    <a:pt x="63" y="460"/>
                  </a:moveTo>
                  <a:lnTo>
                    <a:pt x="0" y="345"/>
                  </a:lnTo>
                  <a:lnTo>
                    <a:pt x="618" y="0"/>
                  </a:lnTo>
                  <a:lnTo>
                    <a:pt x="682" y="115"/>
                  </a:lnTo>
                  <a:lnTo>
                    <a:pt x="63" y="460"/>
                  </a:lnTo>
                  <a:close/>
                </a:path>
              </a:pathLst>
            </a:custGeom>
            <a:solidFill>
              <a:srgbClr val="5A6C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01" name="Freeform 30904"/>
            <p:cNvSpPr>
              <a:spLocks/>
            </p:cNvSpPr>
            <p:nvPr/>
          </p:nvSpPr>
          <p:spPr bwMode="auto">
            <a:xfrm>
              <a:off x="1721" y="693"/>
              <a:ext cx="384" cy="259"/>
            </a:xfrm>
            <a:custGeom>
              <a:avLst/>
              <a:gdLst>
                <a:gd name="T0" fmla="*/ 35 w 682"/>
                <a:gd name="T1" fmla="*/ 259 h 460"/>
                <a:gd name="T2" fmla="*/ 0 w 682"/>
                <a:gd name="T3" fmla="*/ 194 h 460"/>
                <a:gd name="T4" fmla="*/ 348 w 682"/>
                <a:gd name="T5" fmla="*/ 0 h 460"/>
                <a:gd name="T6" fmla="*/ 384 w 682"/>
                <a:gd name="T7" fmla="*/ 65 h 460"/>
                <a:gd name="T8" fmla="*/ 35 w 682"/>
                <a:gd name="T9" fmla="*/ 259 h 4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2" h="460">
                  <a:moveTo>
                    <a:pt x="63" y="460"/>
                  </a:moveTo>
                  <a:lnTo>
                    <a:pt x="0" y="345"/>
                  </a:lnTo>
                  <a:lnTo>
                    <a:pt x="618" y="0"/>
                  </a:lnTo>
                  <a:lnTo>
                    <a:pt x="682" y="115"/>
                  </a:lnTo>
                  <a:lnTo>
                    <a:pt x="63" y="46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02" name="Freeform 30905"/>
            <p:cNvSpPr>
              <a:spLocks/>
            </p:cNvSpPr>
            <p:nvPr/>
          </p:nvSpPr>
          <p:spPr bwMode="auto">
            <a:xfrm>
              <a:off x="1721" y="693"/>
              <a:ext cx="368" cy="227"/>
            </a:xfrm>
            <a:custGeom>
              <a:avLst/>
              <a:gdLst>
                <a:gd name="T0" fmla="*/ 17 w 652"/>
                <a:gd name="T1" fmla="*/ 227 h 404"/>
                <a:gd name="T2" fmla="*/ 0 w 652"/>
                <a:gd name="T3" fmla="*/ 194 h 404"/>
                <a:gd name="T4" fmla="*/ 349 w 652"/>
                <a:gd name="T5" fmla="*/ 0 h 404"/>
                <a:gd name="T6" fmla="*/ 368 w 652"/>
                <a:gd name="T7" fmla="*/ 33 h 404"/>
                <a:gd name="T8" fmla="*/ 17 w 652"/>
                <a:gd name="T9" fmla="*/ 227 h 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2" h="404">
                  <a:moveTo>
                    <a:pt x="30" y="404"/>
                  </a:moveTo>
                  <a:lnTo>
                    <a:pt x="0" y="345"/>
                  </a:lnTo>
                  <a:lnTo>
                    <a:pt x="618" y="0"/>
                  </a:lnTo>
                  <a:lnTo>
                    <a:pt x="652" y="59"/>
                  </a:lnTo>
                  <a:lnTo>
                    <a:pt x="30" y="404"/>
                  </a:lnTo>
                  <a:close/>
                </a:path>
              </a:pathLst>
            </a:custGeom>
            <a:solidFill>
              <a:srgbClr val="5A6C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03" name="Freeform 30906"/>
            <p:cNvSpPr>
              <a:spLocks/>
            </p:cNvSpPr>
            <p:nvPr/>
          </p:nvSpPr>
          <p:spPr bwMode="auto">
            <a:xfrm>
              <a:off x="1721" y="693"/>
              <a:ext cx="368" cy="227"/>
            </a:xfrm>
            <a:custGeom>
              <a:avLst/>
              <a:gdLst>
                <a:gd name="T0" fmla="*/ 17 w 652"/>
                <a:gd name="T1" fmla="*/ 227 h 404"/>
                <a:gd name="T2" fmla="*/ 0 w 652"/>
                <a:gd name="T3" fmla="*/ 194 h 404"/>
                <a:gd name="T4" fmla="*/ 349 w 652"/>
                <a:gd name="T5" fmla="*/ 0 h 404"/>
                <a:gd name="T6" fmla="*/ 368 w 652"/>
                <a:gd name="T7" fmla="*/ 33 h 404"/>
                <a:gd name="T8" fmla="*/ 17 w 652"/>
                <a:gd name="T9" fmla="*/ 227 h 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2" h="404">
                  <a:moveTo>
                    <a:pt x="30" y="404"/>
                  </a:moveTo>
                  <a:lnTo>
                    <a:pt x="0" y="345"/>
                  </a:lnTo>
                  <a:lnTo>
                    <a:pt x="618" y="0"/>
                  </a:lnTo>
                  <a:lnTo>
                    <a:pt x="652" y="59"/>
                  </a:lnTo>
                  <a:lnTo>
                    <a:pt x="30" y="4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04" name="Freeform 30912"/>
            <p:cNvSpPr>
              <a:spLocks/>
            </p:cNvSpPr>
            <p:nvPr/>
          </p:nvSpPr>
          <p:spPr bwMode="auto">
            <a:xfrm>
              <a:off x="2056" y="693"/>
              <a:ext cx="49" cy="81"/>
            </a:xfrm>
            <a:custGeom>
              <a:avLst/>
              <a:gdLst>
                <a:gd name="T0" fmla="*/ 13 w 37"/>
                <a:gd name="T1" fmla="*/ 0 h 61"/>
                <a:gd name="T2" fmla="*/ 32 w 37"/>
                <a:gd name="T3" fmla="*/ 33 h 61"/>
                <a:gd name="T4" fmla="*/ 0 w 37"/>
                <a:gd name="T5" fmla="*/ 49 h 61"/>
                <a:gd name="T6" fmla="*/ 21 w 37"/>
                <a:gd name="T7" fmla="*/ 81 h 61"/>
                <a:gd name="T8" fmla="*/ 49 w 37"/>
                <a:gd name="T9" fmla="*/ 65 h 61"/>
                <a:gd name="T10" fmla="*/ 13 w 37"/>
                <a:gd name="T11" fmla="*/ 0 h 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" h="61">
                  <a:moveTo>
                    <a:pt x="10" y="0"/>
                  </a:moveTo>
                  <a:cubicBezTo>
                    <a:pt x="24" y="25"/>
                    <a:pt x="24" y="25"/>
                    <a:pt x="24" y="2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5" y="46"/>
                    <a:pt x="11" y="53"/>
                    <a:pt x="16" y="61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7FA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05" name="Freeform 30913"/>
            <p:cNvSpPr>
              <a:spLocks/>
            </p:cNvSpPr>
            <p:nvPr/>
          </p:nvSpPr>
          <p:spPr bwMode="auto">
            <a:xfrm>
              <a:off x="2041" y="693"/>
              <a:ext cx="48" cy="49"/>
            </a:xfrm>
            <a:custGeom>
              <a:avLst/>
              <a:gdLst>
                <a:gd name="T0" fmla="*/ 29 w 36"/>
                <a:gd name="T1" fmla="*/ 0 h 37"/>
                <a:gd name="T2" fmla="*/ 0 w 36"/>
                <a:gd name="T3" fmla="*/ 16 h 37"/>
                <a:gd name="T4" fmla="*/ 13 w 36"/>
                <a:gd name="T5" fmla="*/ 44 h 37"/>
                <a:gd name="T6" fmla="*/ 16 w 36"/>
                <a:gd name="T7" fmla="*/ 49 h 37"/>
                <a:gd name="T8" fmla="*/ 48 w 36"/>
                <a:gd name="T9" fmla="*/ 33 h 37"/>
                <a:gd name="T10" fmla="*/ 29 w 36"/>
                <a:gd name="T11" fmla="*/ 0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6" h="37">
                  <a:moveTo>
                    <a:pt x="22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3" y="19"/>
                    <a:pt x="6" y="26"/>
                    <a:pt x="10" y="33"/>
                  </a:cubicBezTo>
                  <a:cubicBezTo>
                    <a:pt x="11" y="34"/>
                    <a:pt x="12" y="36"/>
                    <a:pt x="12" y="37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7FA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06" name="Freeform 30914"/>
            <p:cNvSpPr>
              <a:spLocks noEditPoints="1"/>
            </p:cNvSpPr>
            <p:nvPr/>
          </p:nvSpPr>
          <p:spPr bwMode="auto">
            <a:xfrm>
              <a:off x="1942" y="294"/>
              <a:ext cx="689" cy="624"/>
            </a:xfrm>
            <a:custGeom>
              <a:avLst/>
              <a:gdLst>
                <a:gd name="T0" fmla="*/ 262 w 518"/>
                <a:gd name="T1" fmla="*/ 601 h 469"/>
                <a:gd name="T2" fmla="*/ 81 w 518"/>
                <a:gd name="T3" fmla="*/ 459 h 469"/>
                <a:gd name="T4" fmla="*/ 198 w 518"/>
                <a:gd name="T5" fmla="*/ 49 h 469"/>
                <a:gd name="T6" fmla="*/ 427 w 518"/>
                <a:gd name="T7" fmla="*/ 23 h 469"/>
                <a:gd name="T8" fmla="*/ 608 w 518"/>
                <a:gd name="T9" fmla="*/ 165 h 469"/>
                <a:gd name="T10" fmla="*/ 491 w 518"/>
                <a:gd name="T11" fmla="*/ 575 h 469"/>
                <a:gd name="T12" fmla="*/ 262 w 518"/>
                <a:gd name="T13" fmla="*/ 601 h 469"/>
                <a:gd name="T14" fmla="*/ 408 w 518"/>
                <a:gd name="T15" fmla="*/ 89 h 469"/>
                <a:gd name="T16" fmla="*/ 231 w 518"/>
                <a:gd name="T17" fmla="*/ 109 h 469"/>
                <a:gd name="T18" fmla="*/ 142 w 518"/>
                <a:gd name="T19" fmla="*/ 424 h 469"/>
                <a:gd name="T20" fmla="*/ 281 w 518"/>
                <a:gd name="T21" fmla="*/ 535 h 469"/>
                <a:gd name="T22" fmla="*/ 458 w 518"/>
                <a:gd name="T23" fmla="*/ 515 h 469"/>
                <a:gd name="T24" fmla="*/ 548 w 518"/>
                <a:gd name="T25" fmla="*/ 200 h 469"/>
                <a:gd name="T26" fmla="*/ 408 w 518"/>
                <a:gd name="T27" fmla="*/ 89 h 46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18" h="469">
                  <a:moveTo>
                    <a:pt x="197" y="452"/>
                  </a:moveTo>
                  <a:cubicBezTo>
                    <a:pt x="139" y="436"/>
                    <a:pt x="91" y="397"/>
                    <a:pt x="61" y="345"/>
                  </a:cubicBezTo>
                  <a:cubicBezTo>
                    <a:pt x="0" y="235"/>
                    <a:pt x="40" y="97"/>
                    <a:pt x="149" y="37"/>
                  </a:cubicBezTo>
                  <a:cubicBezTo>
                    <a:pt x="202" y="7"/>
                    <a:pt x="263" y="0"/>
                    <a:pt x="321" y="17"/>
                  </a:cubicBezTo>
                  <a:cubicBezTo>
                    <a:pt x="379" y="33"/>
                    <a:pt x="428" y="71"/>
                    <a:pt x="457" y="124"/>
                  </a:cubicBezTo>
                  <a:cubicBezTo>
                    <a:pt x="518" y="234"/>
                    <a:pt x="478" y="372"/>
                    <a:pt x="369" y="432"/>
                  </a:cubicBezTo>
                  <a:cubicBezTo>
                    <a:pt x="316" y="462"/>
                    <a:pt x="255" y="469"/>
                    <a:pt x="197" y="452"/>
                  </a:cubicBezTo>
                  <a:close/>
                  <a:moveTo>
                    <a:pt x="307" y="67"/>
                  </a:moveTo>
                  <a:cubicBezTo>
                    <a:pt x="262" y="54"/>
                    <a:pt x="215" y="59"/>
                    <a:pt x="174" y="82"/>
                  </a:cubicBezTo>
                  <a:cubicBezTo>
                    <a:pt x="90" y="129"/>
                    <a:pt x="60" y="235"/>
                    <a:pt x="107" y="319"/>
                  </a:cubicBezTo>
                  <a:cubicBezTo>
                    <a:pt x="129" y="360"/>
                    <a:pt x="166" y="390"/>
                    <a:pt x="211" y="402"/>
                  </a:cubicBezTo>
                  <a:cubicBezTo>
                    <a:pt x="256" y="415"/>
                    <a:pt x="303" y="410"/>
                    <a:pt x="344" y="387"/>
                  </a:cubicBezTo>
                  <a:cubicBezTo>
                    <a:pt x="428" y="340"/>
                    <a:pt x="458" y="234"/>
                    <a:pt x="412" y="150"/>
                  </a:cubicBezTo>
                  <a:cubicBezTo>
                    <a:pt x="389" y="109"/>
                    <a:pt x="352" y="79"/>
                    <a:pt x="307" y="67"/>
                  </a:cubicBezTo>
                  <a:close/>
                </a:path>
              </a:pathLst>
            </a:custGeom>
            <a:solidFill>
              <a:srgbClr val="5A6C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07" name="Freeform 30915"/>
            <p:cNvSpPr>
              <a:spLocks/>
            </p:cNvSpPr>
            <p:nvPr/>
          </p:nvSpPr>
          <p:spPr bwMode="auto">
            <a:xfrm>
              <a:off x="1611" y="735"/>
              <a:ext cx="352" cy="245"/>
            </a:xfrm>
            <a:custGeom>
              <a:avLst/>
              <a:gdLst>
                <a:gd name="T0" fmla="*/ 320 w 265"/>
                <a:gd name="T1" fmla="*/ 0 h 184"/>
                <a:gd name="T2" fmla="*/ 43 w 265"/>
                <a:gd name="T3" fmla="*/ 156 h 184"/>
                <a:gd name="T4" fmla="*/ 17 w 265"/>
                <a:gd name="T5" fmla="*/ 244 h 184"/>
                <a:gd name="T6" fmla="*/ 19 w 265"/>
                <a:gd name="T7" fmla="*/ 245 h 184"/>
                <a:gd name="T8" fmla="*/ 352 w 265"/>
                <a:gd name="T9" fmla="*/ 59 h 184"/>
                <a:gd name="T10" fmla="*/ 320 w 265"/>
                <a:gd name="T11" fmla="*/ 0 h 1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5" h="184">
                  <a:moveTo>
                    <a:pt x="241" y="0"/>
                  </a:moveTo>
                  <a:cubicBezTo>
                    <a:pt x="32" y="117"/>
                    <a:pt x="32" y="117"/>
                    <a:pt x="32" y="117"/>
                  </a:cubicBezTo>
                  <a:cubicBezTo>
                    <a:pt x="9" y="130"/>
                    <a:pt x="0" y="159"/>
                    <a:pt x="13" y="183"/>
                  </a:cubicBezTo>
                  <a:cubicBezTo>
                    <a:pt x="14" y="184"/>
                    <a:pt x="14" y="184"/>
                    <a:pt x="14" y="184"/>
                  </a:cubicBezTo>
                  <a:cubicBezTo>
                    <a:pt x="265" y="44"/>
                    <a:pt x="265" y="44"/>
                    <a:pt x="265" y="44"/>
                  </a:cubicBezTo>
                  <a:lnTo>
                    <a:pt x="241" y="0"/>
                  </a:lnTo>
                  <a:close/>
                </a:path>
              </a:pathLst>
            </a:custGeom>
            <a:solidFill>
              <a:srgbClr val="FF6E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08" name="Freeform 30916"/>
            <p:cNvSpPr>
              <a:spLocks/>
            </p:cNvSpPr>
            <p:nvPr/>
          </p:nvSpPr>
          <p:spPr bwMode="auto">
            <a:xfrm>
              <a:off x="1630" y="793"/>
              <a:ext cx="367" cy="231"/>
            </a:xfrm>
            <a:custGeom>
              <a:avLst/>
              <a:gdLst>
                <a:gd name="T0" fmla="*/ 334 w 276"/>
                <a:gd name="T1" fmla="*/ 0 h 173"/>
                <a:gd name="T2" fmla="*/ 0 w 276"/>
                <a:gd name="T3" fmla="*/ 187 h 173"/>
                <a:gd name="T4" fmla="*/ 1 w 276"/>
                <a:gd name="T5" fmla="*/ 188 h 173"/>
                <a:gd name="T6" fmla="*/ 89 w 276"/>
                <a:gd name="T7" fmla="*/ 214 h 173"/>
                <a:gd name="T8" fmla="*/ 367 w 276"/>
                <a:gd name="T9" fmla="*/ 59 h 173"/>
                <a:gd name="T10" fmla="*/ 334 w 276"/>
                <a:gd name="T11" fmla="*/ 0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6" h="173">
                  <a:moveTo>
                    <a:pt x="251" y="0"/>
                  </a:moveTo>
                  <a:cubicBezTo>
                    <a:pt x="0" y="140"/>
                    <a:pt x="0" y="140"/>
                    <a:pt x="0" y="140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14" y="165"/>
                    <a:pt x="43" y="173"/>
                    <a:pt x="67" y="160"/>
                  </a:cubicBezTo>
                  <a:cubicBezTo>
                    <a:pt x="276" y="44"/>
                    <a:pt x="276" y="44"/>
                    <a:pt x="276" y="44"/>
                  </a:cubicBezTo>
                  <a:lnTo>
                    <a:pt x="251" y="0"/>
                  </a:lnTo>
                  <a:close/>
                </a:path>
              </a:pathLst>
            </a:custGeom>
            <a:solidFill>
              <a:srgbClr val="DD2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09" name="Freeform 30917"/>
            <p:cNvSpPr>
              <a:spLocks/>
            </p:cNvSpPr>
            <p:nvPr/>
          </p:nvSpPr>
          <p:spPr bwMode="auto">
            <a:xfrm>
              <a:off x="1399" y="683"/>
              <a:ext cx="528" cy="556"/>
            </a:xfrm>
            <a:custGeom>
              <a:avLst/>
              <a:gdLst>
                <a:gd name="T0" fmla="*/ 152 w 397"/>
                <a:gd name="T1" fmla="*/ 556 h 418"/>
                <a:gd name="T2" fmla="*/ 436 w 397"/>
                <a:gd name="T3" fmla="*/ 370 h 418"/>
                <a:gd name="T4" fmla="*/ 511 w 397"/>
                <a:gd name="T5" fmla="*/ 262 h 418"/>
                <a:gd name="T6" fmla="*/ 484 w 397"/>
                <a:gd name="T7" fmla="*/ 193 h 418"/>
                <a:gd name="T8" fmla="*/ 484 w 397"/>
                <a:gd name="T9" fmla="*/ 193 h 418"/>
                <a:gd name="T10" fmla="*/ 438 w 397"/>
                <a:gd name="T11" fmla="*/ 209 h 418"/>
                <a:gd name="T12" fmla="*/ 380 w 397"/>
                <a:gd name="T13" fmla="*/ 283 h 418"/>
                <a:gd name="T14" fmla="*/ 283 w 397"/>
                <a:gd name="T15" fmla="*/ 307 h 418"/>
                <a:gd name="T16" fmla="*/ 239 w 397"/>
                <a:gd name="T17" fmla="*/ 213 h 418"/>
                <a:gd name="T18" fmla="*/ 253 w 397"/>
                <a:gd name="T19" fmla="*/ 164 h 418"/>
                <a:gd name="T20" fmla="*/ 456 w 397"/>
                <a:gd name="T21" fmla="*/ 77 h 418"/>
                <a:gd name="T22" fmla="*/ 479 w 397"/>
                <a:gd name="T23" fmla="*/ 37 h 418"/>
                <a:gd name="T24" fmla="*/ 428 w 397"/>
                <a:gd name="T25" fmla="*/ 8 h 418"/>
                <a:gd name="T26" fmla="*/ 192 w 397"/>
                <a:gd name="T27" fmla="*/ 100 h 418"/>
                <a:gd name="T28" fmla="*/ 0 w 397"/>
                <a:gd name="T29" fmla="*/ 414 h 418"/>
                <a:gd name="T30" fmla="*/ 152 w 397"/>
                <a:gd name="T31" fmla="*/ 556 h 41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97" h="418">
                  <a:moveTo>
                    <a:pt x="114" y="418"/>
                  </a:moveTo>
                  <a:cubicBezTo>
                    <a:pt x="328" y="278"/>
                    <a:pt x="328" y="278"/>
                    <a:pt x="328" y="278"/>
                  </a:cubicBezTo>
                  <a:cubicBezTo>
                    <a:pt x="384" y="197"/>
                    <a:pt x="384" y="197"/>
                    <a:pt x="384" y="197"/>
                  </a:cubicBezTo>
                  <a:cubicBezTo>
                    <a:pt x="397" y="177"/>
                    <a:pt x="387" y="150"/>
                    <a:pt x="364" y="145"/>
                  </a:cubicBezTo>
                  <a:cubicBezTo>
                    <a:pt x="364" y="145"/>
                    <a:pt x="364" y="145"/>
                    <a:pt x="364" y="145"/>
                  </a:cubicBezTo>
                  <a:cubicBezTo>
                    <a:pt x="351" y="141"/>
                    <a:pt x="337" y="146"/>
                    <a:pt x="329" y="157"/>
                  </a:cubicBezTo>
                  <a:cubicBezTo>
                    <a:pt x="286" y="213"/>
                    <a:pt x="286" y="213"/>
                    <a:pt x="286" y="213"/>
                  </a:cubicBezTo>
                  <a:cubicBezTo>
                    <a:pt x="269" y="235"/>
                    <a:pt x="239" y="242"/>
                    <a:pt x="213" y="231"/>
                  </a:cubicBezTo>
                  <a:cubicBezTo>
                    <a:pt x="186" y="218"/>
                    <a:pt x="172" y="189"/>
                    <a:pt x="180" y="160"/>
                  </a:cubicBezTo>
                  <a:cubicBezTo>
                    <a:pt x="190" y="123"/>
                    <a:pt x="190" y="123"/>
                    <a:pt x="190" y="123"/>
                  </a:cubicBezTo>
                  <a:cubicBezTo>
                    <a:pt x="343" y="58"/>
                    <a:pt x="343" y="58"/>
                    <a:pt x="343" y="58"/>
                  </a:cubicBezTo>
                  <a:cubicBezTo>
                    <a:pt x="355" y="53"/>
                    <a:pt x="362" y="41"/>
                    <a:pt x="360" y="28"/>
                  </a:cubicBezTo>
                  <a:cubicBezTo>
                    <a:pt x="357" y="10"/>
                    <a:pt x="339" y="0"/>
                    <a:pt x="322" y="6"/>
                  </a:cubicBezTo>
                  <a:cubicBezTo>
                    <a:pt x="144" y="75"/>
                    <a:pt x="144" y="75"/>
                    <a:pt x="144" y="75"/>
                  </a:cubicBezTo>
                  <a:cubicBezTo>
                    <a:pt x="0" y="311"/>
                    <a:pt x="0" y="311"/>
                    <a:pt x="0" y="311"/>
                  </a:cubicBezTo>
                  <a:lnTo>
                    <a:pt x="114" y="418"/>
                  </a:ln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10" name="Freeform 30918"/>
            <p:cNvSpPr>
              <a:spLocks/>
            </p:cNvSpPr>
            <p:nvPr/>
          </p:nvSpPr>
          <p:spPr bwMode="auto">
            <a:xfrm>
              <a:off x="1780" y="871"/>
              <a:ext cx="147" cy="182"/>
            </a:xfrm>
            <a:custGeom>
              <a:avLst/>
              <a:gdLst>
                <a:gd name="T0" fmla="*/ 57 w 111"/>
                <a:gd name="T1" fmla="*/ 21 h 137"/>
                <a:gd name="T2" fmla="*/ 103 w 111"/>
                <a:gd name="T3" fmla="*/ 5 h 137"/>
                <a:gd name="T4" fmla="*/ 103 w 111"/>
                <a:gd name="T5" fmla="*/ 5 h 137"/>
                <a:gd name="T6" fmla="*/ 130 w 111"/>
                <a:gd name="T7" fmla="*/ 74 h 137"/>
                <a:gd name="T8" fmla="*/ 56 w 111"/>
                <a:gd name="T9" fmla="*/ 182 h 137"/>
                <a:gd name="T10" fmla="*/ 0 w 111"/>
                <a:gd name="T11" fmla="*/ 96 h 137"/>
                <a:gd name="T12" fmla="*/ 57 w 111"/>
                <a:gd name="T13" fmla="*/ 21 h 1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1" h="137">
                  <a:moveTo>
                    <a:pt x="43" y="16"/>
                  </a:moveTo>
                  <a:cubicBezTo>
                    <a:pt x="51" y="5"/>
                    <a:pt x="65" y="0"/>
                    <a:pt x="78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101" y="9"/>
                    <a:pt x="111" y="36"/>
                    <a:pt x="98" y="56"/>
                  </a:cubicBezTo>
                  <a:cubicBezTo>
                    <a:pt x="42" y="137"/>
                    <a:pt x="42" y="137"/>
                    <a:pt x="42" y="137"/>
                  </a:cubicBezTo>
                  <a:cubicBezTo>
                    <a:pt x="0" y="72"/>
                    <a:pt x="0" y="72"/>
                    <a:pt x="0" y="72"/>
                  </a:cubicBezTo>
                  <a:lnTo>
                    <a:pt x="43" y="16"/>
                  </a:ln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11" name="Freeform 30919"/>
            <p:cNvSpPr>
              <a:spLocks/>
            </p:cNvSpPr>
            <p:nvPr/>
          </p:nvSpPr>
          <p:spPr bwMode="auto">
            <a:xfrm>
              <a:off x="1359" y="1097"/>
              <a:ext cx="192" cy="195"/>
            </a:xfrm>
            <a:custGeom>
              <a:avLst/>
              <a:gdLst>
                <a:gd name="T0" fmla="*/ 192 w 340"/>
                <a:gd name="T1" fmla="*/ 142 h 347"/>
                <a:gd name="T2" fmla="*/ 141 w 340"/>
                <a:gd name="T3" fmla="*/ 195 h 347"/>
                <a:gd name="T4" fmla="*/ 137 w 340"/>
                <a:gd name="T5" fmla="*/ 191 h 347"/>
                <a:gd name="T6" fmla="*/ 0 w 340"/>
                <a:gd name="T7" fmla="*/ 71 h 347"/>
                <a:gd name="T8" fmla="*/ 40 w 340"/>
                <a:gd name="T9" fmla="*/ 0 h 347"/>
                <a:gd name="T10" fmla="*/ 192 w 340"/>
                <a:gd name="T11" fmla="*/ 142 h 3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0" h="347">
                  <a:moveTo>
                    <a:pt x="340" y="253"/>
                  </a:moveTo>
                  <a:lnTo>
                    <a:pt x="250" y="347"/>
                  </a:lnTo>
                  <a:lnTo>
                    <a:pt x="243" y="340"/>
                  </a:lnTo>
                  <a:lnTo>
                    <a:pt x="0" y="127"/>
                  </a:lnTo>
                  <a:lnTo>
                    <a:pt x="71" y="0"/>
                  </a:lnTo>
                  <a:lnTo>
                    <a:pt x="340" y="253"/>
                  </a:ln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12" name="Freeform 30920"/>
            <p:cNvSpPr>
              <a:spLocks/>
            </p:cNvSpPr>
            <p:nvPr/>
          </p:nvSpPr>
          <p:spPr bwMode="auto">
            <a:xfrm>
              <a:off x="1427" y="1097"/>
              <a:ext cx="341" cy="195"/>
            </a:xfrm>
            <a:custGeom>
              <a:avLst/>
              <a:gdLst>
                <a:gd name="T0" fmla="*/ 130 w 604"/>
                <a:gd name="T1" fmla="*/ 138 h 347"/>
                <a:gd name="T2" fmla="*/ 341 w 604"/>
                <a:gd name="T3" fmla="*/ 0 h 347"/>
                <a:gd name="T4" fmla="*/ 0 w 604"/>
                <a:gd name="T5" fmla="*/ 130 h 347"/>
                <a:gd name="T6" fmla="*/ 73 w 604"/>
                <a:gd name="T7" fmla="*/ 195 h 347"/>
                <a:gd name="T8" fmla="*/ 130 w 604"/>
                <a:gd name="T9" fmla="*/ 138 h 3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347">
                  <a:moveTo>
                    <a:pt x="231" y="246"/>
                  </a:moveTo>
                  <a:lnTo>
                    <a:pt x="604" y="0"/>
                  </a:lnTo>
                  <a:lnTo>
                    <a:pt x="0" y="231"/>
                  </a:lnTo>
                  <a:lnTo>
                    <a:pt x="129" y="347"/>
                  </a:lnTo>
                  <a:lnTo>
                    <a:pt x="231" y="246"/>
                  </a:lnTo>
                  <a:close/>
                </a:path>
              </a:pathLst>
            </a:custGeom>
            <a:solidFill>
              <a:srgbClr val="F5A4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13" name="Freeform 30923"/>
            <p:cNvSpPr>
              <a:spLocks/>
            </p:cNvSpPr>
            <p:nvPr/>
          </p:nvSpPr>
          <p:spPr bwMode="auto">
            <a:xfrm>
              <a:off x="1399" y="1227"/>
              <a:ext cx="129" cy="121"/>
            </a:xfrm>
            <a:custGeom>
              <a:avLst/>
              <a:gdLst>
                <a:gd name="T0" fmla="*/ 93 w 229"/>
                <a:gd name="T1" fmla="*/ 121 h 215"/>
                <a:gd name="T2" fmla="*/ 0 w 229"/>
                <a:gd name="T3" fmla="*/ 43 h 215"/>
                <a:gd name="T4" fmla="*/ 36 w 229"/>
                <a:gd name="T5" fmla="*/ 0 h 215"/>
                <a:gd name="T6" fmla="*/ 129 w 229"/>
                <a:gd name="T7" fmla="*/ 79 h 215"/>
                <a:gd name="T8" fmla="*/ 93 w 229"/>
                <a:gd name="T9" fmla="*/ 121 h 2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9" h="215">
                  <a:moveTo>
                    <a:pt x="165" y="215"/>
                  </a:moveTo>
                  <a:lnTo>
                    <a:pt x="0" y="76"/>
                  </a:lnTo>
                  <a:lnTo>
                    <a:pt x="64" y="0"/>
                  </a:lnTo>
                  <a:lnTo>
                    <a:pt x="229" y="140"/>
                  </a:lnTo>
                  <a:lnTo>
                    <a:pt x="165" y="215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14" name="Freeform 30924"/>
            <p:cNvSpPr>
              <a:spLocks/>
            </p:cNvSpPr>
            <p:nvPr/>
          </p:nvSpPr>
          <p:spPr bwMode="auto">
            <a:xfrm>
              <a:off x="1306" y="1149"/>
              <a:ext cx="129" cy="121"/>
            </a:xfrm>
            <a:custGeom>
              <a:avLst/>
              <a:gdLst>
                <a:gd name="T0" fmla="*/ 93 w 229"/>
                <a:gd name="T1" fmla="*/ 121 h 215"/>
                <a:gd name="T2" fmla="*/ 0 w 229"/>
                <a:gd name="T3" fmla="*/ 43 h 215"/>
                <a:gd name="T4" fmla="*/ 35 w 229"/>
                <a:gd name="T5" fmla="*/ 0 h 215"/>
                <a:gd name="T6" fmla="*/ 129 w 229"/>
                <a:gd name="T7" fmla="*/ 78 h 215"/>
                <a:gd name="T8" fmla="*/ 93 w 229"/>
                <a:gd name="T9" fmla="*/ 121 h 2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9" h="215">
                  <a:moveTo>
                    <a:pt x="165" y="215"/>
                  </a:moveTo>
                  <a:lnTo>
                    <a:pt x="0" y="76"/>
                  </a:lnTo>
                  <a:lnTo>
                    <a:pt x="63" y="0"/>
                  </a:lnTo>
                  <a:lnTo>
                    <a:pt x="229" y="139"/>
                  </a:lnTo>
                  <a:lnTo>
                    <a:pt x="165" y="2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15" name="Freeform 30925"/>
            <p:cNvSpPr>
              <a:spLocks/>
            </p:cNvSpPr>
            <p:nvPr/>
          </p:nvSpPr>
          <p:spPr bwMode="auto">
            <a:xfrm>
              <a:off x="816" y="1171"/>
              <a:ext cx="692" cy="699"/>
            </a:xfrm>
            <a:custGeom>
              <a:avLst/>
              <a:gdLst>
                <a:gd name="T0" fmla="*/ 475 w 1229"/>
                <a:gd name="T1" fmla="*/ 0 h 1240"/>
                <a:gd name="T2" fmla="*/ 0 w 1229"/>
                <a:gd name="T3" fmla="*/ 699 h 1240"/>
                <a:gd name="T4" fmla="*/ 692 w 1229"/>
                <a:gd name="T5" fmla="*/ 185 h 1240"/>
                <a:gd name="T6" fmla="*/ 475 w 1229"/>
                <a:gd name="T7" fmla="*/ 0 h 12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9" h="1240">
                  <a:moveTo>
                    <a:pt x="844" y="0"/>
                  </a:moveTo>
                  <a:lnTo>
                    <a:pt x="0" y="1240"/>
                  </a:lnTo>
                  <a:lnTo>
                    <a:pt x="1229" y="328"/>
                  </a:lnTo>
                  <a:lnTo>
                    <a:pt x="844" y="0"/>
                  </a:lnTo>
                  <a:close/>
                </a:path>
              </a:pathLst>
            </a:custGeom>
            <a:solidFill>
              <a:srgbClr val="00A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216" name="Freeform 30926"/>
            <p:cNvSpPr>
              <a:spLocks/>
            </p:cNvSpPr>
            <p:nvPr/>
          </p:nvSpPr>
          <p:spPr bwMode="auto">
            <a:xfrm>
              <a:off x="658" y="1356"/>
              <a:ext cx="877" cy="745"/>
            </a:xfrm>
            <a:custGeom>
              <a:avLst/>
              <a:gdLst>
                <a:gd name="T0" fmla="*/ 158 w 1557"/>
                <a:gd name="T1" fmla="*/ 514 h 1323"/>
                <a:gd name="T2" fmla="*/ 0 w 1557"/>
                <a:gd name="T3" fmla="*/ 745 h 1323"/>
                <a:gd name="T4" fmla="*/ 389 w 1557"/>
                <a:gd name="T5" fmla="*/ 733 h 1323"/>
                <a:gd name="T6" fmla="*/ 877 w 1557"/>
                <a:gd name="T7" fmla="*/ 23 h 1323"/>
                <a:gd name="T8" fmla="*/ 851 w 1557"/>
                <a:gd name="T9" fmla="*/ 0 h 1323"/>
                <a:gd name="T10" fmla="*/ 158 w 1557"/>
                <a:gd name="T11" fmla="*/ 514 h 13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7" h="1323">
                  <a:moveTo>
                    <a:pt x="281" y="912"/>
                  </a:moveTo>
                  <a:lnTo>
                    <a:pt x="0" y="1323"/>
                  </a:lnTo>
                  <a:lnTo>
                    <a:pt x="690" y="1302"/>
                  </a:lnTo>
                  <a:lnTo>
                    <a:pt x="1557" y="41"/>
                  </a:lnTo>
                  <a:lnTo>
                    <a:pt x="1510" y="0"/>
                  </a:lnTo>
                  <a:lnTo>
                    <a:pt x="281" y="912"/>
                  </a:lnTo>
                  <a:close/>
                </a:path>
              </a:pathLst>
            </a:custGeom>
            <a:solidFill>
              <a:srgbClr val="008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7187" name="Rectangle 40985"/>
          <p:cNvSpPr>
            <a:spLocks noChangeArrowheads="1"/>
          </p:cNvSpPr>
          <p:nvPr/>
        </p:nvSpPr>
        <p:spPr bwMode="auto">
          <a:xfrm>
            <a:off x="0" y="6118226"/>
            <a:ext cx="12192000" cy="738717"/>
          </a:xfrm>
          <a:prstGeom prst="rect">
            <a:avLst/>
          </a:prstGeom>
          <a:solidFill>
            <a:srgbClr val="EDE8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grpSp>
        <p:nvGrpSpPr>
          <p:cNvPr id="43041" name="Group 40993"/>
          <p:cNvGrpSpPr>
            <a:grpSpLocks/>
          </p:cNvGrpSpPr>
          <p:nvPr/>
        </p:nvGrpSpPr>
        <p:grpSpPr bwMode="auto">
          <a:xfrm>
            <a:off x="431801" y="451910"/>
            <a:ext cx="3181351" cy="524933"/>
            <a:chOff x="0" y="236"/>
            <a:chExt cx="1934" cy="319"/>
          </a:xfrm>
        </p:grpSpPr>
        <p:sp>
          <p:nvSpPr>
            <p:cNvPr id="7193" name="Rectangle 40989"/>
            <p:cNvSpPr>
              <a:spLocks noChangeArrowheads="1"/>
            </p:cNvSpPr>
            <p:nvPr/>
          </p:nvSpPr>
          <p:spPr bwMode="auto">
            <a:xfrm>
              <a:off x="0" y="236"/>
              <a:ext cx="1934" cy="3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194" name="Rectangle 40990"/>
            <p:cNvSpPr>
              <a:spLocks noChangeArrowheads="1"/>
            </p:cNvSpPr>
            <p:nvPr/>
          </p:nvSpPr>
          <p:spPr bwMode="auto">
            <a:xfrm>
              <a:off x="1495" y="236"/>
              <a:ext cx="439" cy="319"/>
            </a:xfrm>
            <a:prstGeom prst="rect">
              <a:avLst/>
            </a:prstGeom>
            <a:solidFill>
              <a:srgbClr val="F15A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7195" name="Freeform 40991"/>
            <p:cNvSpPr>
              <a:spLocks noEditPoints="1"/>
            </p:cNvSpPr>
            <p:nvPr/>
          </p:nvSpPr>
          <p:spPr bwMode="auto">
            <a:xfrm>
              <a:off x="1618" y="310"/>
              <a:ext cx="148" cy="146"/>
            </a:xfrm>
            <a:custGeom>
              <a:avLst/>
              <a:gdLst>
                <a:gd name="T0" fmla="*/ 21 w 63"/>
                <a:gd name="T1" fmla="*/ 125 h 62"/>
                <a:gd name="T2" fmla="*/ 0 w 63"/>
                <a:gd name="T3" fmla="*/ 73 h 62"/>
                <a:gd name="T4" fmla="*/ 21 w 63"/>
                <a:gd name="T5" fmla="*/ 21 h 62"/>
                <a:gd name="T6" fmla="*/ 75 w 63"/>
                <a:gd name="T7" fmla="*/ 0 h 62"/>
                <a:gd name="T8" fmla="*/ 127 w 63"/>
                <a:gd name="T9" fmla="*/ 21 h 62"/>
                <a:gd name="T10" fmla="*/ 148 w 63"/>
                <a:gd name="T11" fmla="*/ 73 h 62"/>
                <a:gd name="T12" fmla="*/ 127 w 63"/>
                <a:gd name="T13" fmla="*/ 125 h 62"/>
                <a:gd name="T14" fmla="*/ 75 w 63"/>
                <a:gd name="T15" fmla="*/ 146 h 62"/>
                <a:gd name="T16" fmla="*/ 21 w 63"/>
                <a:gd name="T17" fmla="*/ 125 h 62"/>
                <a:gd name="T18" fmla="*/ 42 w 63"/>
                <a:gd name="T19" fmla="*/ 42 h 62"/>
                <a:gd name="T20" fmla="*/ 28 w 63"/>
                <a:gd name="T21" fmla="*/ 73 h 62"/>
                <a:gd name="T22" fmla="*/ 42 w 63"/>
                <a:gd name="T23" fmla="*/ 104 h 62"/>
                <a:gd name="T24" fmla="*/ 75 w 63"/>
                <a:gd name="T25" fmla="*/ 118 h 62"/>
                <a:gd name="T26" fmla="*/ 106 w 63"/>
                <a:gd name="T27" fmla="*/ 104 h 62"/>
                <a:gd name="T28" fmla="*/ 120 w 63"/>
                <a:gd name="T29" fmla="*/ 73 h 62"/>
                <a:gd name="T30" fmla="*/ 106 w 63"/>
                <a:gd name="T31" fmla="*/ 42 h 62"/>
                <a:gd name="T32" fmla="*/ 75 w 63"/>
                <a:gd name="T33" fmla="*/ 31 h 62"/>
                <a:gd name="T34" fmla="*/ 42 w 63"/>
                <a:gd name="T35" fmla="*/ 42 h 6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63" h="62">
                  <a:moveTo>
                    <a:pt x="9" y="53"/>
                  </a:moveTo>
                  <a:cubicBezTo>
                    <a:pt x="3" y="47"/>
                    <a:pt x="0" y="40"/>
                    <a:pt x="0" y="31"/>
                  </a:cubicBezTo>
                  <a:cubicBezTo>
                    <a:pt x="0" y="23"/>
                    <a:pt x="3" y="15"/>
                    <a:pt x="9" y="9"/>
                  </a:cubicBezTo>
                  <a:cubicBezTo>
                    <a:pt x="15" y="4"/>
                    <a:pt x="23" y="0"/>
                    <a:pt x="32" y="0"/>
                  </a:cubicBezTo>
                  <a:cubicBezTo>
                    <a:pt x="40" y="0"/>
                    <a:pt x="48" y="4"/>
                    <a:pt x="54" y="9"/>
                  </a:cubicBezTo>
                  <a:cubicBezTo>
                    <a:pt x="60" y="15"/>
                    <a:pt x="63" y="23"/>
                    <a:pt x="63" y="31"/>
                  </a:cubicBezTo>
                  <a:cubicBezTo>
                    <a:pt x="63" y="40"/>
                    <a:pt x="60" y="47"/>
                    <a:pt x="54" y="53"/>
                  </a:cubicBezTo>
                  <a:cubicBezTo>
                    <a:pt x="48" y="59"/>
                    <a:pt x="40" y="62"/>
                    <a:pt x="32" y="62"/>
                  </a:cubicBezTo>
                  <a:cubicBezTo>
                    <a:pt x="23" y="62"/>
                    <a:pt x="15" y="59"/>
                    <a:pt x="9" y="53"/>
                  </a:cubicBezTo>
                  <a:close/>
                  <a:moveTo>
                    <a:pt x="18" y="18"/>
                  </a:moveTo>
                  <a:cubicBezTo>
                    <a:pt x="14" y="22"/>
                    <a:pt x="12" y="26"/>
                    <a:pt x="12" y="31"/>
                  </a:cubicBezTo>
                  <a:cubicBezTo>
                    <a:pt x="12" y="36"/>
                    <a:pt x="14" y="41"/>
                    <a:pt x="18" y="44"/>
                  </a:cubicBezTo>
                  <a:cubicBezTo>
                    <a:pt x="22" y="48"/>
                    <a:pt x="27" y="50"/>
                    <a:pt x="32" y="50"/>
                  </a:cubicBezTo>
                  <a:cubicBezTo>
                    <a:pt x="37" y="50"/>
                    <a:pt x="42" y="48"/>
                    <a:pt x="45" y="44"/>
                  </a:cubicBezTo>
                  <a:cubicBezTo>
                    <a:pt x="49" y="41"/>
                    <a:pt x="51" y="36"/>
                    <a:pt x="51" y="31"/>
                  </a:cubicBezTo>
                  <a:cubicBezTo>
                    <a:pt x="51" y="26"/>
                    <a:pt x="49" y="22"/>
                    <a:pt x="45" y="18"/>
                  </a:cubicBezTo>
                  <a:cubicBezTo>
                    <a:pt x="42" y="15"/>
                    <a:pt x="37" y="13"/>
                    <a:pt x="32" y="13"/>
                  </a:cubicBezTo>
                  <a:cubicBezTo>
                    <a:pt x="27" y="13"/>
                    <a:pt x="22" y="15"/>
                    <a:pt x="18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196" name="Freeform 40992"/>
            <p:cNvSpPr>
              <a:spLocks/>
            </p:cNvSpPr>
            <p:nvPr/>
          </p:nvSpPr>
          <p:spPr bwMode="auto">
            <a:xfrm>
              <a:off x="1722" y="411"/>
              <a:ext cx="92" cy="92"/>
            </a:xfrm>
            <a:custGeom>
              <a:avLst/>
              <a:gdLst>
                <a:gd name="T0" fmla="*/ 85 w 39"/>
                <a:gd name="T1" fmla="*/ 85 h 39"/>
                <a:gd name="T2" fmla="*/ 85 w 39"/>
                <a:gd name="T3" fmla="*/ 83 h 39"/>
                <a:gd name="T4" fmla="*/ 85 w 39"/>
                <a:gd name="T5" fmla="*/ 57 h 39"/>
                <a:gd name="T6" fmla="*/ 26 w 39"/>
                <a:gd name="T7" fmla="*/ 0 h 39"/>
                <a:gd name="T8" fmla="*/ 0 w 39"/>
                <a:gd name="T9" fmla="*/ 26 h 39"/>
                <a:gd name="T10" fmla="*/ 59 w 39"/>
                <a:gd name="T11" fmla="*/ 85 h 39"/>
                <a:gd name="T12" fmla="*/ 85 w 39"/>
                <a:gd name="T13" fmla="*/ 85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" h="39">
                  <a:moveTo>
                    <a:pt x="36" y="36"/>
                  </a:moveTo>
                  <a:cubicBezTo>
                    <a:pt x="36" y="35"/>
                    <a:pt x="36" y="35"/>
                    <a:pt x="36" y="35"/>
                  </a:cubicBezTo>
                  <a:cubicBezTo>
                    <a:pt x="39" y="32"/>
                    <a:pt x="39" y="27"/>
                    <a:pt x="36" y="24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8" y="39"/>
                    <a:pt x="33" y="39"/>
                    <a:pt x="36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43042" name="Text Box 40994"/>
          <p:cNvSpPr txBox="1">
            <a:spLocks noChangeArrowheads="1"/>
          </p:cNvSpPr>
          <p:nvPr/>
        </p:nvSpPr>
        <p:spPr bwMode="auto">
          <a:xfrm>
            <a:off x="317501" y="2879726"/>
            <a:ext cx="4291559" cy="913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5333" b="1">
                <a:solidFill>
                  <a:schemeClr val="bg1"/>
                </a:solidFill>
                <a:ea typeface="微软雅黑" panose="020B0503020204020204" pitchFamily="34" charset="-122"/>
              </a:rPr>
              <a:t>数据动态模板</a:t>
            </a:r>
          </a:p>
        </p:txBody>
      </p:sp>
      <p:sp>
        <p:nvSpPr>
          <p:cNvPr id="43043" name="Text Box 40995"/>
          <p:cNvSpPr txBox="1">
            <a:spLocks noChangeArrowheads="1"/>
          </p:cNvSpPr>
          <p:nvPr/>
        </p:nvSpPr>
        <p:spPr bwMode="auto">
          <a:xfrm>
            <a:off x="501652" y="515409"/>
            <a:ext cx="1807867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133">
                <a:solidFill>
                  <a:srgbClr val="2A3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LOGO</a:t>
            </a:r>
          </a:p>
        </p:txBody>
      </p:sp>
      <p:sp>
        <p:nvSpPr>
          <p:cNvPr id="43188" name="Text Box 41140"/>
          <p:cNvSpPr txBox="1">
            <a:spLocks noChangeArrowheads="1"/>
          </p:cNvSpPr>
          <p:nvPr/>
        </p:nvSpPr>
        <p:spPr bwMode="auto">
          <a:xfrm>
            <a:off x="317500" y="3673476"/>
            <a:ext cx="4623382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2667">
                <a:solidFill>
                  <a:srgbClr val="2A323B"/>
                </a:solidFill>
                <a:ea typeface="微软雅黑" panose="020B0503020204020204" pitchFamily="34" charset="-122"/>
              </a:rPr>
              <a:t>适用于年终汇报、工作总结等</a:t>
            </a:r>
            <a:endParaRPr lang="zh-CN" altLang="en-US" sz="2667" b="1">
              <a:solidFill>
                <a:srgbClr val="2A323B"/>
              </a:solidFill>
              <a:ea typeface="微软雅黑" panose="020B0503020204020204" pitchFamily="34" charset="-122"/>
            </a:endParaRPr>
          </a:p>
        </p:txBody>
      </p:sp>
      <p:sp>
        <p:nvSpPr>
          <p:cNvPr id="43207" name="Rectangle 41159"/>
          <p:cNvSpPr>
            <a:spLocks noChangeArrowheads="1"/>
          </p:cNvSpPr>
          <p:nvPr/>
        </p:nvSpPr>
        <p:spPr bwMode="auto">
          <a:xfrm>
            <a:off x="317501" y="2352676"/>
            <a:ext cx="2101857" cy="666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3733">
                <a:solidFill>
                  <a:schemeClr val="bg1"/>
                </a:solidFill>
                <a:ea typeface="微软雅黑" panose="020B0503020204020204" pitchFamily="34" charset="-122"/>
              </a:rPr>
              <a:t>扁平商务</a:t>
            </a:r>
          </a:p>
        </p:txBody>
      </p:sp>
    </p:spTree>
    <p:extLst>
      <p:ext uri="{BB962C8B-B14F-4D97-AF65-F5344CB8AC3E}">
        <p14:creationId xmlns:p14="http://schemas.microsoft.com/office/powerpoint/2010/main" val="332867307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8" presetClass="emp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21600000">
                                      <p:cBhvr>
                                        <p:cTn id="38" dur="500" fill="hold"/>
                                        <p:tgtEl>
                                          <p:spTgt spid="432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decel="50000" autoRev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Rot by="1500000">
                                      <p:cBhvr>
                                        <p:cTn id="40" dur="150" fill="hold"/>
                                        <p:tgtEl>
                                          <p:spTgt spid="432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43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43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46" dur="150" fill="hold"/>
                                        <p:tgtEl>
                                          <p:spTgt spid="4319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43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43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6" presetClass="emph" presetSubtype="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52" dur="150" fill="hold"/>
                                        <p:tgtEl>
                                          <p:spTgt spid="4320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43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43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6" presetClass="emph" presetSubtype="0" autoRev="1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58" dur="150" fill="hold"/>
                                        <p:tgtEl>
                                          <p:spTgt spid="4319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43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43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6" presetClass="emph" presetSubtype="0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64" dur="150" fill="hold"/>
                                        <p:tgtEl>
                                          <p:spTgt spid="4315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43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43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6" presetClass="emph" presetSubtype="0" autoRev="1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70" dur="150" fill="hold"/>
                                        <p:tgtEl>
                                          <p:spTgt spid="4320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43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43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76" dur="150" fill="hold"/>
                                        <p:tgtEl>
                                          <p:spTgt spid="4304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53" presetClass="entr" presetSubtype="0" fill="hold" grpId="0" nodeType="withEffect">
                                  <p:stCondLst>
                                    <p:cond delay="8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3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3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3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3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3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3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3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3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3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.00017 0.83874 " pathEditMode="relative" ptsTypes="AA">
                                      <p:cBhvr>
                                        <p:cTn id="99" dur="500" spd="-100000" fill="hold"/>
                                        <p:tgtEl>
                                          <p:spTgt spid="329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.00017 0.83874 " pathEditMode="relative" ptsTypes="AA">
                                      <p:cBhvr>
                                        <p:cTn id="101" dur="500" spd="-100000" fill="hold"/>
                                        <p:tgtEl>
                                          <p:spTgt spid="329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0" presetClass="path" presetSubtype="0" accel="50000" decel="5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1.94444E-6 -1.4118E-6 L -0.22691 0.692 " pathEditMode="relative" ptsTypes="AA">
                                      <p:cBhvr>
                                        <p:cTn id="105" dur="500" spd="-100000" fill="hold"/>
                                        <p:tgtEl>
                                          <p:spTgt spid="329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124 L 0.49861 -0.00093 " pathEditMode="relative" ptsTypes="AA">
                                      <p:cBhvr>
                                        <p:cTn id="107" dur="3000" fill="hold"/>
                                        <p:tgtEl>
                                          <p:spTgt spid="43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09" grpId="0" animBg="1"/>
      <p:bldP spid="43157" grpId="0" animBg="1"/>
      <p:bldP spid="43157" grpId="1" animBg="1"/>
      <p:bldP spid="43042" grpId="0"/>
      <p:bldP spid="43043" grpId="0"/>
      <p:bldP spid="43188" grpId="0"/>
      <p:bldP spid="4320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2"/>
          <p:cNvGrpSpPr>
            <a:grpSpLocks/>
          </p:cNvGrpSpPr>
          <p:nvPr/>
        </p:nvGrpSpPr>
        <p:grpSpPr bwMode="auto">
          <a:xfrm>
            <a:off x="222251" y="551392"/>
            <a:ext cx="4146549" cy="626533"/>
            <a:chOff x="105" y="304"/>
            <a:chExt cx="1511" cy="262"/>
          </a:xfrm>
        </p:grpSpPr>
        <p:sp>
          <p:nvSpPr>
            <p:cNvPr id="16411" name="Freeform 3"/>
            <p:cNvSpPr>
              <a:spLocks/>
            </p:cNvSpPr>
            <p:nvPr/>
          </p:nvSpPr>
          <p:spPr bwMode="auto">
            <a:xfrm>
              <a:off x="105" y="304"/>
              <a:ext cx="1511" cy="262"/>
            </a:xfrm>
            <a:custGeom>
              <a:avLst/>
              <a:gdLst>
                <a:gd name="T0" fmla="*/ 1511 w 2161"/>
                <a:gd name="T1" fmla="*/ 262 h 378"/>
                <a:gd name="T2" fmla="*/ 0 w 2161"/>
                <a:gd name="T3" fmla="*/ 262 h 378"/>
                <a:gd name="T4" fmla="*/ 0 w 2161"/>
                <a:gd name="T5" fmla="*/ 0 h 378"/>
                <a:gd name="T6" fmla="*/ 1511 w 2161"/>
                <a:gd name="T7" fmla="*/ 0 h 378"/>
                <a:gd name="T8" fmla="*/ 1410 w 2161"/>
                <a:gd name="T9" fmla="*/ 131 h 378"/>
                <a:gd name="T10" fmla="*/ 1511 w 2161"/>
                <a:gd name="T11" fmla="*/ 262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1" h="378">
                  <a:moveTo>
                    <a:pt x="2161" y="378"/>
                  </a:moveTo>
                  <a:lnTo>
                    <a:pt x="0" y="378"/>
                  </a:lnTo>
                  <a:lnTo>
                    <a:pt x="0" y="0"/>
                  </a:lnTo>
                  <a:lnTo>
                    <a:pt x="2161" y="0"/>
                  </a:lnTo>
                  <a:lnTo>
                    <a:pt x="2017" y="189"/>
                  </a:lnTo>
                  <a:lnTo>
                    <a:pt x="2161" y="378"/>
                  </a:lnTo>
                  <a:close/>
                </a:path>
              </a:pathLst>
            </a:custGeom>
            <a:solidFill>
              <a:srgbClr val="26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6412" name="Freeform 4"/>
            <p:cNvSpPr>
              <a:spLocks/>
            </p:cNvSpPr>
            <p:nvPr/>
          </p:nvSpPr>
          <p:spPr bwMode="auto">
            <a:xfrm>
              <a:off x="107" y="332"/>
              <a:ext cx="1444" cy="206"/>
            </a:xfrm>
            <a:custGeom>
              <a:avLst/>
              <a:gdLst>
                <a:gd name="T0" fmla="*/ 0 w 2081"/>
                <a:gd name="T1" fmla="*/ 0 h 298"/>
                <a:gd name="T2" fmla="*/ 1444 w 2081"/>
                <a:gd name="T3" fmla="*/ 0 h 298"/>
                <a:gd name="T4" fmla="*/ 1365 w 2081"/>
                <a:gd name="T5" fmla="*/ 103 h 298"/>
                <a:gd name="T6" fmla="*/ 1444 w 2081"/>
                <a:gd name="T7" fmla="*/ 206 h 298"/>
                <a:gd name="T8" fmla="*/ 0 w 2081"/>
                <a:gd name="T9" fmla="*/ 206 h 2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1" h="298">
                  <a:moveTo>
                    <a:pt x="0" y="0"/>
                  </a:moveTo>
                  <a:lnTo>
                    <a:pt x="2081" y="0"/>
                  </a:lnTo>
                  <a:lnTo>
                    <a:pt x="1967" y="149"/>
                  </a:lnTo>
                  <a:lnTo>
                    <a:pt x="2081" y="298"/>
                  </a:lnTo>
                  <a:lnTo>
                    <a:pt x="0" y="298"/>
                  </a:lnTo>
                </a:path>
              </a:pathLst>
            </a:custGeom>
            <a:noFill/>
            <a:ln w="12700" cap="flat">
              <a:solidFill>
                <a:srgbClr val="EDE8C8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66628" name="Group 68"/>
          <p:cNvGrpSpPr>
            <a:grpSpLocks/>
          </p:cNvGrpSpPr>
          <p:nvPr/>
        </p:nvGrpSpPr>
        <p:grpSpPr bwMode="auto">
          <a:xfrm>
            <a:off x="1096433" y="2088092"/>
            <a:ext cx="3575051" cy="3657600"/>
            <a:chOff x="518" y="986"/>
            <a:chExt cx="1689" cy="1728"/>
          </a:xfrm>
        </p:grpSpPr>
        <p:sp>
          <p:nvSpPr>
            <p:cNvPr id="16407" name="Freeform 38"/>
            <p:cNvSpPr>
              <a:spLocks/>
            </p:cNvSpPr>
            <p:nvPr/>
          </p:nvSpPr>
          <p:spPr bwMode="auto">
            <a:xfrm rot="1500000">
              <a:off x="968" y="986"/>
              <a:ext cx="628" cy="450"/>
            </a:xfrm>
            <a:custGeom>
              <a:avLst/>
              <a:gdLst>
                <a:gd name="T0" fmla="*/ 628 w 441"/>
                <a:gd name="T1" fmla="*/ 226 h 316"/>
                <a:gd name="T2" fmla="*/ 628 w 441"/>
                <a:gd name="T3" fmla="*/ 0 h 316"/>
                <a:gd name="T4" fmla="*/ 0 w 441"/>
                <a:gd name="T5" fmla="*/ 325 h 316"/>
                <a:gd name="T6" fmla="*/ 189 w 441"/>
                <a:gd name="T7" fmla="*/ 450 h 316"/>
                <a:gd name="T8" fmla="*/ 628 w 441"/>
                <a:gd name="T9" fmla="*/ 226 h 3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1" h="316">
                  <a:moveTo>
                    <a:pt x="441" y="159"/>
                  </a:moveTo>
                  <a:cubicBezTo>
                    <a:pt x="441" y="0"/>
                    <a:pt x="441" y="0"/>
                    <a:pt x="441" y="0"/>
                  </a:cubicBezTo>
                  <a:cubicBezTo>
                    <a:pt x="259" y="0"/>
                    <a:pt x="98" y="90"/>
                    <a:pt x="0" y="228"/>
                  </a:cubicBezTo>
                  <a:cubicBezTo>
                    <a:pt x="133" y="316"/>
                    <a:pt x="133" y="316"/>
                    <a:pt x="133" y="316"/>
                  </a:cubicBezTo>
                  <a:cubicBezTo>
                    <a:pt x="202" y="221"/>
                    <a:pt x="314" y="159"/>
                    <a:pt x="441" y="159"/>
                  </a:cubicBezTo>
                  <a:close/>
                </a:path>
              </a:pathLst>
            </a:custGeom>
            <a:solidFill>
              <a:srgbClr val="B8CA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6408" name="Freeform 39"/>
            <p:cNvSpPr>
              <a:spLocks/>
            </p:cNvSpPr>
            <p:nvPr/>
          </p:nvSpPr>
          <p:spPr bwMode="auto">
            <a:xfrm rot="1500000">
              <a:off x="1518" y="1261"/>
              <a:ext cx="689" cy="527"/>
            </a:xfrm>
            <a:custGeom>
              <a:avLst/>
              <a:gdLst>
                <a:gd name="T0" fmla="*/ 0 w 483"/>
                <a:gd name="T1" fmla="*/ 226 h 370"/>
                <a:gd name="T2" fmla="*/ 485 w 483"/>
                <a:gd name="T3" fmla="*/ 527 h 370"/>
                <a:gd name="T4" fmla="*/ 689 w 483"/>
                <a:gd name="T5" fmla="*/ 424 h 370"/>
                <a:gd name="T6" fmla="*/ 0 w 483"/>
                <a:gd name="T7" fmla="*/ 0 h 370"/>
                <a:gd name="T8" fmla="*/ 0 w 483"/>
                <a:gd name="T9" fmla="*/ 0 h 370"/>
                <a:gd name="T10" fmla="*/ 0 w 483"/>
                <a:gd name="T11" fmla="*/ 226 h 3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83" h="370">
                  <a:moveTo>
                    <a:pt x="0" y="159"/>
                  </a:moveTo>
                  <a:cubicBezTo>
                    <a:pt x="149" y="159"/>
                    <a:pt x="278" y="245"/>
                    <a:pt x="340" y="370"/>
                  </a:cubicBezTo>
                  <a:cubicBezTo>
                    <a:pt x="483" y="298"/>
                    <a:pt x="483" y="298"/>
                    <a:pt x="483" y="298"/>
                  </a:cubicBezTo>
                  <a:cubicBezTo>
                    <a:pt x="394" y="122"/>
                    <a:pt x="21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9"/>
                    <a:pt x="0" y="159"/>
                    <a:pt x="0" y="159"/>
                  </a:cubicBezTo>
                  <a:close/>
                </a:path>
              </a:pathLst>
            </a:custGeom>
            <a:solidFill>
              <a:srgbClr val="EF82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6409" name="Freeform 40"/>
            <p:cNvSpPr>
              <a:spLocks/>
            </p:cNvSpPr>
            <p:nvPr/>
          </p:nvSpPr>
          <p:spPr bwMode="auto">
            <a:xfrm rot="1500000">
              <a:off x="518" y="1290"/>
              <a:ext cx="1123" cy="1213"/>
            </a:xfrm>
            <a:custGeom>
              <a:avLst/>
              <a:gdLst>
                <a:gd name="T0" fmla="*/ 770 w 788"/>
                <a:gd name="T1" fmla="*/ 987 h 852"/>
                <a:gd name="T2" fmla="*/ 227 w 788"/>
                <a:gd name="T3" fmla="*/ 444 h 852"/>
                <a:gd name="T4" fmla="*/ 331 w 788"/>
                <a:gd name="T5" fmla="*/ 125 h 852"/>
                <a:gd name="T6" fmla="*/ 141 w 788"/>
                <a:gd name="T7" fmla="*/ 0 h 852"/>
                <a:gd name="T8" fmla="*/ 0 w 788"/>
                <a:gd name="T9" fmla="*/ 444 h 852"/>
                <a:gd name="T10" fmla="*/ 770 w 788"/>
                <a:gd name="T11" fmla="*/ 1213 h 852"/>
                <a:gd name="T12" fmla="*/ 1123 w 788"/>
                <a:gd name="T13" fmla="*/ 1126 h 852"/>
                <a:gd name="T14" fmla="*/ 996 w 788"/>
                <a:gd name="T15" fmla="*/ 937 h 852"/>
                <a:gd name="T16" fmla="*/ 770 w 788"/>
                <a:gd name="T17" fmla="*/ 987 h 8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88" h="852">
                  <a:moveTo>
                    <a:pt x="540" y="693"/>
                  </a:moveTo>
                  <a:cubicBezTo>
                    <a:pt x="330" y="693"/>
                    <a:pt x="159" y="522"/>
                    <a:pt x="159" y="312"/>
                  </a:cubicBezTo>
                  <a:cubicBezTo>
                    <a:pt x="159" y="228"/>
                    <a:pt x="186" y="151"/>
                    <a:pt x="232" y="88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37" y="88"/>
                    <a:pt x="0" y="196"/>
                    <a:pt x="0" y="312"/>
                  </a:cubicBezTo>
                  <a:cubicBezTo>
                    <a:pt x="0" y="610"/>
                    <a:pt x="242" y="852"/>
                    <a:pt x="540" y="852"/>
                  </a:cubicBezTo>
                  <a:cubicBezTo>
                    <a:pt x="629" y="852"/>
                    <a:pt x="713" y="830"/>
                    <a:pt x="788" y="791"/>
                  </a:cubicBezTo>
                  <a:cubicBezTo>
                    <a:pt x="699" y="658"/>
                    <a:pt x="699" y="658"/>
                    <a:pt x="699" y="658"/>
                  </a:cubicBezTo>
                  <a:cubicBezTo>
                    <a:pt x="650" y="680"/>
                    <a:pt x="597" y="693"/>
                    <a:pt x="540" y="693"/>
                  </a:cubicBezTo>
                  <a:close/>
                </a:path>
              </a:pathLst>
            </a:custGeom>
            <a:solidFill>
              <a:srgbClr val="36AC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6410" name="Freeform 41"/>
            <p:cNvSpPr>
              <a:spLocks/>
            </p:cNvSpPr>
            <p:nvPr/>
          </p:nvSpPr>
          <p:spPr bwMode="auto">
            <a:xfrm rot="1500000">
              <a:off x="1446" y="1687"/>
              <a:ext cx="543" cy="1027"/>
            </a:xfrm>
            <a:custGeom>
              <a:avLst/>
              <a:gdLst>
                <a:gd name="T0" fmla="*/ 258 w 381"/>
                <a:gd name="T1" fmla="*/ 103 h 721"/>
                <a:gd name="T2" fmla="*/ 316 w 381"/>
                <a:gd name="T3" fmla="*/ 345 h 721"/>
                <a:gd name="T4" fmla="*/ 0 w 381"/>
                <a:gd name="T5" fmla="*/ 838 h 721"/>
                <a:gd name="T6" fmla="*/ 127 w 381"/>
                <a:gd name="T7" fmla="*/ 1027 h 721"/>
                <a:gd name="T8" fmla="*/ 543 w 381"/>
                <a:gd name="T9" fmla="*/ 345 h 721"/>
                <a:gd name="T10" fmla="*/ 462 w 381"/>
                <a:gd name="T11" fmla="*/ 0 h 721"/>
                <a:gd name="T12" fmla="*/ 258 w 381"/>
                <a:gd name="T13" fmla="*/ 103 h 7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1" h="721">
                  <a:moveTo>
                    <a:pt x="181" y="72"/>
                  </a:moveTo>
                  <a:cubicBezTo>
                    <a:pt x="207" y="123"/>
                    <a:pt x="222" y="181"/>
                    <a:pt x="222" y="242"/>
                  </a:cubicBezTo>
                  <a:cubicBezTo>
                    <a:pt x="222" y="395"/>
                    <a:pt x="131" y="528"/>
                    <a:pt x="0" y="588"/>
                  </a:cubicBezTo>
                  <a:cubicBezTo>
                    <a:pt x="89" y="721"/>
                    <a:pt x="89" y="721"/>
                    <a:pt x="89" y="721"/>
                  </a:cubicBezTo>
                  <a:cubicBezTo>
                    <a:pt x="262" y="632"/>
                    <a:pt x="381" y="450"/>
                    <a:pt x="381" y="242"/>
                  </a:cubicBezTo>
                  <a:cubicBezTo>
                    <a:pt x="381" y="155"/>
                    <a:pt x="360" y="73"/>
                    <a:pt x="324" y="0"/>
                  </a:cubicBezTo>
                  <a:lnTo>
                    <a:pt x="181" y="72"/>
                  </a:lnTo>
                  <a:close/>
                </a:path>
              </a:pathLst>
            </a:cu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66617" name="Group 57"/>
          <p:cNvGrpSpPr>
            <a:grpSpLocks/>
          </p:cNvGrpSpPr>
          <p:nvPr/>
        </p:nvGrpSpPr>
        <p:grpSpPr bwMode="auto">
          <a:xfrm>
            <a:off x="2510367" y="3228976"/>
            <a:ext cx="582084" cy="677333"/>
            <a:chOff x="1412" y="1525"/>
            <a:chExt cx="275" cy="320"/>
          </a:xfrm>
        </p:grpSpPr>
        <p:sp>
          <p:nvSpPr>
            <p:cNvPr id="16404" name="Freeform 42"/>
            <p:cNvSpPr>
              <a:spLocks/>
            </p:cNvSpPr>
            <p:nvPr/>
          </p:nvSpPr>
          <p:spPr bwMode="auto">
            <a:xfrm>
              <a:off x="1570" y="1525"/>
              <a:ext cx="117" cy="112"/>
            </a:xfrm>
            <a:custGeom>
              <a:avLst/>
              <a:gdLst>
                <a:gd name="T0" fmla="*/ 59 w 82"/>
                <a:gd name="T1" fmla="*/ 0 h 79"/>
                <a:gd name="T2" fmla="*/ 0 w 82"/>
                <a:gd name="T3" fmla="*/ 48 h 79"/>
                <a:gd name="T4" fmla="*/ 16 w 82"/>
                <a:gd name="T5" fmla="*/ 81 h 79"/>
                <a:gd name="T6" fmla="*/ 9 w 82"/>
                <a:gd name="T7" fmla="*/ 112 h 79"/>
                <a:gd name="T8" fmla="*/ 40 w 82"/>
                <a:gd name="T9" fmla="*/ 94 h 79"/>
                <a:gd name="T10" fmla="*/ 59 w 82"/>
                <a:gd name="T11" fmla="*/ 96 h 79"/>
                <a:gd name="T12" fmla="*/ 117 w 82"/>
                <a:gd name="T13" fmla="*/ 48 h 79"/>
                <a:gd name="T14" fmla="*/ 59 w 82"/>
                <a:gd name="T15" fmla="*/ 0 h 7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2" h="79">
                  <a:moveTo>
                    <a:pt x="41" y="0"/>
                  </a:moveTo>
                  <a:cubicBezTo>
                    <a:pt x="18" y="0"/>
                    <a:pt x="0" y="16"/>
                    <a:pt x="0" y="34"/>
                  </a:cubicBezTo>
                  <a:cubicBezTo>
                    <a:pt x="0" y="43"/>
                    <a:pt x="4" y="51"/>
                    <a:pt x="11" y="57"/>
                  </a:cubicBezTo>
                  <a:cubicBezTo>
                    <a:pt x="6" y="79"/>
                    <a:pt x="6" y="79"/>
                    <a:pt x="6" y="79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32" y="67"/>
                    <a:pt x="36" y="68"/>
                    <a:pt x="41" y="68"/>
                  </a:cubicBezTo>
                  <a:cubicBezTo>
                    <a:pt x="63" y="68"/>
                    <a:pt x="82" y="53"/>
                    <a:pt x="82" y="34"/>
                  </a:cubicBezTo>
                  <a:cubicBezTo>
                    <a:pt x="82" y="16"/>
                    <a:pt x="63" y="0"/>
                    <a:pt x="41" y="0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6405" name="Oval 43"/>
            <p:cNvSpPr>
              <a:spLocks noChangeArrowheads="1"/>
            </p:cNvSpPr>
            <p:nvPr/>
          </p:nvSpPr>
          <p:spPr bwMode="auto">
            <a:xfrm>
              <a:off x="1473" y="1623"/>
              <a:ext cx="98" cy="98"/>
            </a:xfrm>
            <a:prstGeom prst="ellipse">
              <a:avLst/>
            </a:pr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6406" name="Freeform 44"/>
            <p:cNvSpPr>
              <a:spLocks/>
            </p:cNvSpPr>
            <p:nvPr/>
          </p:nvSpPr>
          <p:spPr bwMode="auto">
            <a:xfrm>
              <a:off x="1412" y="1726"/>
              <a:ext cx="222" cy="119"/>
            </a:xfrm>
            <a:custGeom>
              <a:avLst/>
              <a:gdLst>
                <a:gd name="T0" fmla="*/ 144 w 156"/>
                <a:gd name="T1" fmla="*/ 1 h 84"/>
                <a:gd name="T2" fmla="*/ 137 w 156"/>
                <a:gd name="T3" fmla="*/ 0 h 84"/>
                <a:gd name="T4" fmla="*/ 111 w 156"/>
                <a:gd name="T5" fmla="*/ 6 h 84"/>
                <a:gd name="T6" fmla="*/ 85 w 156"/>
                <a:gd name="T7" fmla="*/ 0 h 84"/>
                <a:gd name="T8" fmla="*/ 78 w 156"/>
                <a:gd name="T9" fmla="*/ 1 h 84"/>
                <a:gd name="T10" fmla="*/ 17 w 156"/>
                <a:gd name="T11" fmla="*/ 101 h 84"/>
                <a:gd name="T12" fmla="*/ 205 w 156"/>
                <a:gd name="T13" fmla="*/ 101 h 84"/>
                <a:gd name="T14" fmla="*/ 144 w 156"/>
                <a:gd name="T15" fmla="*/ 1 h 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6" h="84">
                  <a:moveTo>
                    <a:pt x="101" y="1"/>
                  </a:moveTo>
                  <a:cubicBezTo>
                    <a:pt x="99" y="1"/>
                    <a:pt x="98" y="1"/>
                    <a:pt x="96" y="0"/>
                  </a:cubicBezTo>
                  <a:cubicBezTo>
                    <a:pt x="90" y="3"/>
                    <a:pt x="84" y="4"/>
                    <a:pt x="78" y="4"/>
                  </a:cubicBezTo>
                  <a:cubicBezTo>
                    <a:pt x="71" y="4"/>
                    <a:pt x="65" y="3"/>
                    <a:pt x="60" y="0"/>
                  </a:cubicBezTo>
                  <a:cubicBezTo>
                    <a:pt x="58" y="1"/>
                    <a:pt x="56" y="1"/>
                    <a:pt x="55" y="1"/>
                  </a:cubicBezTo>
                  <a:cubicBezTo>
                    <a:pt x="0" y="9"/>
                    <a:pt x="12" y="71"/>
                    <a:pt x="12" y="71"/>
                  </a:cubicBezTo>
                  <a:cubicBezTo>
                    <a:pt x="26" y="84"/>
                    <a:pt x="131" y="84"/>
                    <a:pt x="144" y="71"/>
                  </a:cubicBezTo>
                  <a:cubicBezTo>
                    <a:pt x="144" y="71"/>
                    <a:pt x="156" y="9"/>
                    <a:pt x="101" y="1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66616" name="Rectangle 56"/>
          <p:cNvSpPr>
            <a:spLocks noChangeArrowheads="1"/>
          </p:cNvSpPr>
          <p:nvPr/>
        </p:nvSpPr>
        <p:spPr bwMode="auto">
          <a:xfrm>
            <a:off x="2065867" y="4069292"/>
            <a:ext cx="14157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1600">
                <a:ea typeface="微软雅黑" panose="020B0503020204020204" pitchFamily="34" charset="-122"/>
              </a:rPr>
              <a:t>单击添加文本</a:t>
            </a:r>
          </a:p>
        </p:txBody>
      </p:sp>
      <p:sp>
        <p:nvSpPr>
          <p:cNvPr id="66605" name="Freeform 45"/>
          <p:cNvSpPr>
            <a:spLocks noEditPoints="1"/>
          </p:cNvSpPr>
          <p:nvPr/>
        </p:nvSpPr>
        <p:spPr bwMode="auto">
          <a:xfrm>
            <a:off x="5234517" y="3563409"/>
            <a:ext cx="1727200" cy="497416"/>
          </a:xfrm>
          <a:custGeom>
            <a:avLst/>
            <a:gdLst>
              <a:gd name="T0" fmla="*/ 1264261 w 624"/>
              <a:gd name="T1" fmla="*/ 0 h 180"/>
              <a:gd name="T2" fmla="*/ 1266337 w 624"/>
              <a:gd name="T3" fmla="*/ 4145 h 180"/>
              <a:gd name="T4" fmla="*/ 1181222 w 624"/>
              <a:gd name="T5" fmla="*/ 72540 h 180"/>
              <a:gd name="T6" fmla="*/ 1154235 w 624"/>
              <a:gd name="T7" fmla="*/ 68395 h 180"/>
              <a:gd name="T8" fmla="*/ 1108563 w 624"/>
              <a:gd name="T9" fmla="*/ 93266 h 180"/>
              <a:gd name="T10" fmla="*/ 1118943 w 624"/>
              <a:gd name="T11" fmla="*/ 47669 h 180"/>
              <a:gd name="T12" fmla="*/ 1096108 w 624"/>
              <a:gd name="T13" fmla="*/ 4145 h 180"/>
              <a:gd name="T14" fmla="*/ 1096108 w 624"/>
              <a:gd name="T15" fmla="*/ 0 h 180"/>
              <a:gd name="T16" fmla="*/ 0 w 624"/>
              <a:gd name="T17" fmla="*/ 0 h 180"/>
              <a:gd name="T18" fmla="*/ 0 w 624"/>
              <a:gd name="T19" fmla="*/ 373062 h 180"/>
              <a:gd name="T20" fmla="*/ 890588 w 624"/>
              <a:gd name="T21" fmla="*/ 373062 h 180"/>
              <a:gd name="T22" fmla="*/ 979854 w 624"/>
              <a:gd name="T23" fmla="*/ 227982 h 180"/>
              <a:gd name="T24" fmla="*/ 990234 w 624"/>
              <a:gd name="T25" fmla="*/ 223837 h 180"/>
              <a:gd name="T26" fmla="*/ 1027601 w 624"/>
              <a:gd name="T27" fmla="*/ 232127 h 180"/>
              <a:gd name="T28" fmla="*/ 1064968 w 624"/>
              <a:gd name="T29" fmla="*/ 223837 h 180"/>
              <a:gd name="T30" fmla="*/ 1077424 w 624"/>
              <a:gd name="T31" fmla="*/ 227982 h 180"/>
              <a:gd name="T32" fmla="*/ 1166690 w 624"/>
              <a:gd name="T33" fmla="*/ 373062 h 180"/>
              <a:gd name="T34" fmla="*/ 1295400 w 624"/>
              <a:gd name="T35" fmla="*/ 373062 h 180"/>
              <a:gd name="T36" fmla="*/ 1295400 w 624"/>
              <a:gd name="T37" fmla="*/ 0 h 180"/>
              <a:gd name="T38" fmla="*/ 1264261 w 624"/>
              <a:gd name="T39" fmla="*/ 0 h 180"/>
              <a:gd name="T40" fmla="*/ 1027601 w 624"/>
              <a:gd name="T41" fmla="*/ 215547 h 180"/>
              <a:gd name="T42" fmla="*/ 954942 w 624"/>
              <a:gd name="T43" fmla="*/ 143007 h 180"/>
              <a:gd name="T44" fmla="*/ 1027601 w 624"/>
              <a:gd name="T45" fmla="*/ 72540 h 180"/>
              <a:gd name="T46" fmla="*/ 1098184 w 624"/>
              <a:gd name="T47" fmla="*/ 143007 h 180"/>
              <a:gd name="T48" fmla="*/ 1027601 w 624"/>
              <a:gd name="T49" fmla="*/ 215547 h 18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624" h="180">
                <a:moveTo>
                  <a:pt x="609" y="0"/>
                </a:moveTo>
                <a:cubicBezTo>
                  <a:pt x="610" y="0"/>
                  <a:pt x="610" y="1"/>
                  <a:pt x="610" y="2"/>
                </a:cubicBezTo>
                <a:cubicBezTo>
                  <a:pt x="610" y="21"/>
                  <a:pt x="591" y="35"/>
                  <a:pt x="569" y="35"/>
                </a:cubicBezTo>
                <a:cubicBezTo>
                  <a:pt x="564" y="35"/>
                  <a:pt x="560" y="34"/>
                  <a:pt x="556" y="33"/>
                </a:cubicBezTo>
                <a:cubicBezTo>
                  <a:pt x="534" y="45"/>
                  <a:pt x="534" y="45"/>
                  <a:pt x="534" y="45"/>
                </a:cubicBezTo>
                <a:cubicBezTo>
                  <a:pt x="539" y="23"/>
                  <a:pt x="539" y="23"/>
                  <a:pt x="539" y="23"/>
                </a:cubicBezTo>
                <a:cubicBezTo>
                  <a:pt x="532" y="17"/>
                  <a:pt x="528" y="11"/>
                  <a:pt x="528" y="2"/>
                </a:cubicBezTo>
                <a:cubicBezTo>
                  <a:pt x="528" y="1"/>
                  <a:pt x="528" y="0"/>
                  <a:pt x="52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0"/>
                  <a:pt x="0" y="180"/>
                  <a:pt x="0" y="180"/>
                </a:cubicBezTo>
                <a:cubicBezTo>
                  <a:pt x="429" y="180"/>
                  <a:pt x="429" y="180"/>
                  <a:pt x="429" y="180"/>
                </a:cubicBezTo>
                <a:cubicBezTo>
                  <a:pt x="427" y="168"/>
                  <a:pt x="423" y="117"/>
                  <a:pt x="472" y="110"/>
                </a:cubicBezTo>
                <a:cubicBezTo>
                  <a:pt x="474" y="110"/>
                  <a:pt x="475" y="109"/>
                  <a:pt x="477" y="108"/>
                </a:cubicBezTo>
                <a:cubicBezTo>
                  <a:pt x="482" y="111"/>
                  <a:pt x="488" y="112"/>
                  <a:pt x="495" y="112"/>
                </a:cubicBezTo>
                <a:cubicBezTo>
                  <a:pt x="501" y="112"/>
                  <a:pt x="507" y="110"/>
                  <a:pt x="513" y="108"/>
                </a:cubicBezTo>
                <a:cubicBezTo>
                  <a:pt x="515" y="108"/>
                  <a:pt x="517" y="110"/>
                  <a:pt x="519" y="110"/>
                </a:cubicBezTo>
                <a:cubicBezTo>
                  <a:pt x="568" y="118"/>
                  <a:pt x="563" y="168"/>
                  <a:pt x="562" y="180"/>
                </a:cubicBezTo>
                <a:cubicBezTo>
                  <a:pt x="624" y="180"/>
                  <a:pt x="624" y="180"/>
                  <a:pt x="624" y="180"/>
                </a:cubicBezTo>
                <a:cubicBezTo>
                  <a:pt x="624" y="0"/>
                  <a:pt x="624" y="0"/>
                  <a:pt x="624" y="0"/>
                </a:cubicBezTo>
                <a:lnTo>
                  <a:pt x="609" y="0"/>
                </a:lnTo>
                <a:close/>
                <a:moveTo>
                  <a:pt x="495" y="104"/>
                </a:moveTo>
                <a:cubicBezTo>
                  <a:pt x="476" y="104"/>
                  <a:pt x="460" y="88"/>
                  <a:pt x="460" y="69"/>
                </a:cubicBezTo>
                <a:cubicBezTo>
                  <a:pt x="460" y="50"/>
                  <a:pt x="476" y="35"/>
                  <a:pt x="495" y="35"/>
                </a:cubicBezTo>
                <a:cubicBezTo>
                  <a:pt x="514" y="35"/>
                  <a:pt x="529" y="50"/>
                  <a:pt x="529" y="69"/>
                </a:cubicBezTo>
                <a:cubicBezTo>
                  <a:pt x="529" y="88"/>
                  <a:pt x="514" y="104"/>
                  <a:pt x="495" y="104"/>
                </a:cubicBezTo>
                <a:close/>
              </a:path>
            </a:pathLst>
          </a:custGeom>
          <a:solidFill>
            <a:srgbClr val="EF820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66606" name="Freeform 46"/>
          <p:cNvSpPr>
            <a:spLocks noEditPoints="1"/>
          </p:cNvSpPr>
          <p:nvPr/>
        </p:nvSpPr>
        <p:spPr bwMode="auto">
          <a:xfrm>
            <a:off x="5234517" y="4170893"/>
            <a:ext cx="1727200" cy="497417"/>
          </a:xfrm>
          <a:custGeom>
            <a:avLst/>
            <a:gdLst>
              <a:gd name="T0" fmla="*/ 0 w 624"/>
              <a:gd name="T1" fmla="*/ 0 h 180"/>
              <a:gd name="T2" fmla="*/ 0 w 624"/>
              <a:gd name="T3" fmla="*/ 373063 h 180"/>
              <a:gd name="T4" fmla="*/ 130786 w 624"/>
              <a:gd name="T5" fmla="*/ 373063 h 180"/>
              <a:gd name="T6" fmla="*/ 220052 w 624"/>
              <a:gd name="T7" fmla="*/ 227983 h 180"/>
              <a:gd name="T8" fmla="*/ 230432 w 624"/>
              <a:gd name="T9" fmla="*/ 223838 h 180"/>
              <a:gd name="T10" fmla="*/ 267799 w 624"/>
              <a:gd name="T11" fmla="*/ 232128 h 180"/>
              <a:gd name="T12" fmla="*/ 305166 w 624"/>
              <a:gd name="T13" fmla="*/ 223838 h 180"/>
              <a:gd name="T14" fmla="*/ 315546 w 624"/>
              <a:gd name="T15" fmla="*/ 227983 h 180"/>
              <a:gd name="T16" fmla="*/ 404813 w 624"/>
              <a:gd name="T17" fmla="*/ 373063 h 180"/>
              <a:gd name="T18" fmla="*/ 1295400 w 624"/>
              <a:gd name="T19" fmla="*/ 373063 h 180"/>
              <a:gd name="T20" fmla="*/ 1295400 w 624"/>
              <a:gd name="T21" fmla="*/ 0 h 180"/>
              <a:gd name="T22" fmla="*/ 199292 w 624"/>
              <a:gd name="T23" fmla="*/ 0 h 180"/>
              <a:gd name="T24" fmla="*/ 201368 w 624"/>
              <a:gd name="T25" fmla="*/ 4145 h 180"/>
              <a:gd name="T26" fmla="*/ 176457 w 624"/>
              <a:gd name="T27" fmla="*/ 49742 h 180"/>
              <a:gd name="T28" fmla="*/ 186837 w 624"/>
              <a:gd name="T29" fmla="*/ 93266 h 180"/>
              <a:gd name="T30" fmla="*/ 141165 w 624"/>
              <a:gd name="T31" fmla="*/ 66322 h 180"/>
              <a:gd name="T32" fmla="*/ 114178 w 624"/>
              <a:gd name="T33" fmla="*/ 70467 h 180"/>
              <a:gd name="T34" fmla="*/ 29063 w 624"/>
              <a:gd name="T35" fmla="*/ 4145 h 180"/>
              <a:gd name="T36" fmla="*/ 31139 w 624"/>
              <a:gd name="T37" fmla="*/ 0 h 180"/>
              <a:gd name="T38" fmla="*/ 0 w 624"/>
              <a:gd name="T39" fmla="*/ 0 h 180"/>
              <a:gd name="T40" fmla="*/ 197216 w 624"/>
              <a:gd name="T41" fmla="*/ 143007 h 180"/>
              <a:gd name="T42" fmla="*/ 267799 w 624"/>
              <a:gd name="T43" fmla="*/ 72540 h 180"/>
              <a:gd name="T44" fmla="*/ 340458 w 624"/>
              <a:gd name="T45" fmla="*/ 143007 h 180"/>
              <a:gd name="T46" fmla="*/ 267799 w 624"/>
              <a:gd name="T47" fmla="*/ 215548 h 180"/>
              <a:gd name="T48" fmla="*/ 197216 w 624"/>
              <a:gd name="T49" fmla="*/ 143007 h 18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624" h="180">
                <a:moveTo>
                  <a:pt x="0" y="0"/>
                </a:moveTo>
                <a:cubicBezTo>
                  <a:pt x="0" y="180"/>
                  <a:pt x="0" y="180"/>
                  <a:pt x="0" y="180"/>
                </a:cubicBezTo>
                <a:cubicBezTo>
                  <a:pt x="63" y="180"/>
                  <a:pt x="63" y="180"/>
                  <a:pt x="63" y="180"/>
                </a:cubicBezTo>
                <a:cubicBezTo>
                  <a:pt x="61" y="168"/>
                  <a:pt x="56" y="117"/>
                  <a:pt x="106" y="110"/>
                </a:cubicBezTo>
                <a:cubicBezTo>
                  <a:pt x="108" y="110"/>
                  <a:pt x="109" y="108"/>
                  <a:pt x="111" y="108"/>
                </a:cubicBezTo>
                <a:cubicBezTo>
                  <a:pt x="117" y="111"/>
                  <a:pt x="123" y="112"/>
                  <a:pt x="129" y="112"/>
                </a:cubicBezTo>
                <a:cubicBezTo>
                  <a:pt x="136" y="112"/>
                  <a:pt x="142" y="110"/>
                  <a:pt x="147" y="108"/>
                </a:cubicBezTo>
                <a:cubicBezTo>
                  <a:pt x="149" y="108"/>
                  <a:pt x="151" y="110"/>
                  <a:pt x="152" y="110"/>
                </a:cubicBezTo>
                <a:cubicBezTo>
                  <a:pt x="202" y="118"/>
                  <a:pt x="197" y="168"/>
                  <a:pt x="195" y="180"/>
                </a:cubicBezTo>
                <a:cubicBezTo>
                  <a:pt x="624" y="180"/>
                  <a:pt x="624" y="180"/>
                  <a:pt x="624" y="180"/>
                </a:cubicBezTo>
                <a:cubicBezTo>
                  <a:pt x="624" y="0"/>
                  <a:pt x="624" y="0"/>
                  <a:pt x="624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96" y="0"/>
                  <a:pt x="97" y="1"/>
                  <a:pt x="97" y="2"/>
                </a:cubicBezTo>
                <a:cubicBezTo>
                  <a:pt x="97" y="11"/>
                  <a:pt x="93" y="18"/>
                  <a:pt x="85" y="24"/>
                </a:cubicBezTo>
                <a:cubicBezTo>
                  <a:pt x="90" y="45"/>
                  <a:pt x="90" y="45"/>
                  <a:pt x="90" y="45"/>
                </a:cubicBezTo>
                <a:cubicBezTo>
                  <a:pt x="68" y="32"/>
                  <a:pt x="68" y="32"/>
                  <a:pt x="68" y="32"/>
                </a:cubicBezTo>
                <a:cubicBezTo>
                  <a:pt x="64" y="34"/>
                  <a:pt x="60" y="34"/>
                  <a:pt x="55" y="34"/>
                </a:cubicBezTo>
                <a:cubicBezTo>
                  <a:pt x="33" y="34"/>
                  <a:pt x="14" y="21"/>
                  <a:pt x="14" y="2"/>
                </a:cubicBezTo>
                <a:cubicBezTo>
                  <a:pt x="14" y="1"/>
                  <a:pt x="15" y="0"/>
                  <a:pt x="15" y="0"/>
                </a:cubicBezTo>
                <a:lnTo>
                  <a:pt x="0" y="0"/>
                </a:lnTo>
                <a:close/>
                <a:moveTo>
                  <a:pt x="95" y="69"/>
                </a:moveTo>
                <a:cubicBezTo>
                  <a:pt x="95" y="50"/>
                  <a:pt x="110" y="35"/>
                  <a:pt x="129" y="35"/>
                </a:cubicBezTo>
                <a:cubicBezTo>
                  <a:pt x="148" y="35"/>
                  <a:pt x="164" y="50"/>
                  <a:pt x="164" y="69"/>
                </a:cubicBezTo>
                <a:cubicBezTo>
                  <a:pt x="164" y="88"/>
                  <a:pt x="148" y="104"/>
                  <a:pt x="129" y="104"/>
                </a:cubicBezTo>
                <a:cubicBezTo>
                  <a:pt x="110" y="104"/>
                  <a:pt x="95" y="88"/>
                  <a:pt x="95" y="69"/>
                </a:cubicBezTo>
                <a:close/>
              </a:path>
            </a:pathLst>
          </a:custGeom>
          <a:solidFill>
            <a:srgbClr val="2D44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66607" name="Freeform 47"/>
          <p:cNvSpPr>
            <a:spLocks noEditPoints="1"/>
          </p:cNvSpPr>
          <p:nvPr/>
        </p:nvSpPr>
        <p:spPr bwMode="auto">
          <a:xfrm>
            <a:off x="5234517" y="4780492"/>
            <a:ext cx="1727200" cy="499533"/>
          </a:xfrm>
          <a:custGeom>
            <a:avLst/>
            <a:gdLst>
              <a:gd name="T0" fmla="*/ 1264261 w 624"/>
              <a:gd name="T1" fmla="*/ 0 h 180"/>
              <a:gd name="T2" fmla="*/ 1266337 w 624"/>
              <a:gd name="T3" fmla="*/ 4163 h 180"/>
              <a:gd name="T4" fmla="*/ 1181222 w 624"/>
              <a:gd name="T5" fmla="*/ 72849 h 180"/>
              <a:gd name="T6" fmla="*/ 1154235 w 624"/>
              <a:gd name="T7" fmla="*/ 68686 h 180"/>
              <a:gd name="T8" fmla="*/ 1108563 w 624"/>
              <a:gd name="T9" fmla="*/ 93662 h 180"/>
              <a:gd name="T10" fmla="*/ 1118943 w 624"/>
              <a:gd name="T11" fmla="*/ 47872 h 180"/>
              <a:gd name="T12" fmla="*/ 1096108 w 624"/>
              <a:gd name="T13" fmla="*/ 4163 h 180"/>
              <a:gd name="T14" fmla="*/ 1096108 w 624"/>
              <a:gd name="T15" fmla="*/ 0 h 180"/>
              <a:gd name="T16" fmla="*/ 0 w 624"/>
              <a:gd name="T17" fmla="*/ 0 h 180"/>
              <a:gd name="T18" fmla="*/ 0 w 624"/>
              <a:gd name="T19" fmla="*/ 374650 h 180"/>
              <a:gd name="T20" fmla="*/ 890588 w 624"/>
              <a:gd name="T21" fmla="*/ 374650 h 180"/>
              <a:gd name="T22" fmla="*/ 979854 w 624"/>
              <a:gd name="T23" fmla="*/ 228953 h 180"/>
              <a:gd name="T24" fmla="*/ 990234 w 624"/>
              <a:gd name="T25" fmla="*/ 224790 h 180"/>
              <a:gd name="T26" fmla="*/ 1027601 w 624"/>
              <a:gd name="T27" fmla="*/ 233116 h 180"/>
              <a:gd name="T28" fmla="*/ 1064968 w 624"/>
              <a:gd name="T29" fmla="*/ 224790 h 180"/>
              <a:gd name="T30" fmla="*/ 1077424 w 624"/>
              <a:gd name="T31" fmla="*/ 228953 h 180"/>
              <a:gd name="T32" fmla="*/ 1166690 w 624"/>
              <a:gd name="T33" fmla="*/ 374650 h 180"/>
              <a:gd name="T34" fmla="*/ 1295400 w 624"/>
              <a:gd name="T35" fmla="*/ 374650 h 180"/>
              <a:gd name="T36" fmla="*/ 1295400 w 624"/>
              <a:gd name="T37" fmla="*/ 0 h 180"/>
              <a:gd name="T38" fmla="*/ 1264261 w 624"/>
              <a:gd name="T39" fmla="*/ 0 h 180"/>
              <a:gd name="T40" fmla="*/ 1027601 w 624"/>
              <a:gd name="T41" fmla="*/ 216464 h 180"/>
              <a:gd name="T42" fmla="*/ 954942 w 624"/>
              <a:gd name="T43" fmla="*/ 143616 h 180"/>
              <a:gd name="T44" fmla="*/ 1027601 w 624"/>
              <a:gd name="T45" fmla="*/ 72849 h 180"/>
              <a:gd name="T46" fmla="*/ 1098184 w 624"/>
              <a:gd name="T47" fmla="*/ 143616 h 180"/>
              <a:gd name="T48" fmla="*/ 1027601 w 624"/>
              <a:gd name="T49" fmla="*/ 216464 h 18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624" h="180">
                <a:moveTo>
                  <a:pt x="609" y="0"/>
                </a:moveTo>
                <a:cubicBezTo>
                  <a:pt x="610" y="0"/>
                  <a:pt x="610" y="1"/>
                  <a:pt x="610" y="2"/>
                </a:cubicBezTo>
                <a:cubicBezTo>
                  <a:pt x="610" y="21"/>
                  <a:pt x="591" y="35"/>
                  <a:pt x="569" y="35"/>
                </a:cubicBezTo>
                <a:cubicBezTo>
                  <a:pt x="564" y="35"/>
                  <a:pt x="560" y="34"/>
                  <a:pt x="556" y="33"/>
                </a:cubicBezTo>
                <a:cubicBezTo>
                  <a:pt x="534" y="45"/>
                  <a:pt x="534" y="45"/>
                  <a:pt x="534" y="45"/>
                </a:cubicBezTo>
                <a:cubicBezTo>
                  <a:pt x="539" y="23"/>
                  <a:pt x="539" y="23"/>
                  <a:pt x="539" y="23"/>
                </a:cubicBezTo>
                <a:cubicBezTo>
                  <a:pt x="532" y="17"/>
                  <a:pt x="528" y="11"/>
                  <a:pt x="528" y="2"/>
                </a:cubicBezTo>
                <a:cubicBezTo>
                  <a:pt x="528" y="1"/>
                  <a:pt x="528" y="0"/>
                  <a:pt x="52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0"/>
                  <a:pt x="0" y="180"/>
                  <a:pt x="0" y="180"/>
                </a:cubicBezTo>
                <a:cubicBezTo>
                  <a:pt x="429" y="180"/>
                  <a:pt x="429" y="180"/>
                  <a:pt x="429" y="180"/>
                </a:cubicBezTo>
                <a:cubicBezTo>
                  <a:pt x="427" y="168"/>
                  <a:pt x="423" y="117"/>
                  <a:pt x="472" y="110"/>
                </a:cubicBezTo>
                <a:cubicBezTo>
                  <a:pt x="474" y="110"/>
                  <a:pt x="475" y="109"/>
                  <a:pt x="477" y="108"/>
                </a:cubicBezTo>
                <a:cubicBezTo>
                  <a:pt x="482" y="111"/>
                  <a:pt x="488" y="112"/>
                  <a:pt x="495" y="112"/>
                </a:cubicBezTo>
                <a:cubicBezTo>
                  <a:pt x="501" y="112"/>
                  <a:pt x="507" y="110"/>
                  <a:pt x="513" y="108"/>
                </a:cubicBezTo>
                <a:cubicBezTo>
                  <a:pt x="515" y="108"/>
                  <a:pt x="517" y="110"/>
                  <a:pt x="519" y="110"/>
                </a:cubicBezTo>
                <a:cubicBezTo>
                  <a:pt x="568" y="118"/>
                  <a:pt x="563" y="168"/>
                  <a:pt x="562" y="180"/>
                </a:cubicBezTo>
                <a:cubicBezTo>
                  <a:pt x="624" y="180"/>
                  <a:pt x="624" y="180"/>
                  <a:pt x="624" y="180"/>
                </a:cubicBezTo>
                <a:cubicBezTo>
                  <a:pt x="624" y="0"/>
                  <a:pt x="624" y="0"/>
                  <a:pt x="624" y="0"/>
                </a:cubicBezTo>
                <a:lnTo>
                  <a:pt x="609" y="0"/>
                </a:lnTo>
                <a:close/>
                <a:moveTo>
                  <a:pt x="495" y="104"/>
                </a:moveTo>
                <a:cubicBezTo>
                  <a:pt x="476" y="104"/>
                  <a:pt x="460" y="88"/>
                  <a:pt x="460" y="69"/>
                </a:cubicBezTo>
                <a:cubicBezTo>
                  <a:pt x="460" y="50"/>
                  <a:pt x="476" y="35"/>
                  <a:pt x="495" y="35"/>
                </a:cubicBezTo>
                <a:cubicBezTo>
                  <a:pt x="514" y="35"/>
                  <a:pt x="529" y="50"/>
                  <a:pt x="529" y="69"/>
                </a:cubicBezTo>
                <a:cubicBezTo>
                  <a:pt x="529" y="88"/>
                  <a:pt x="514" y="104"/>
                  <a:pt x="495" y="104"/>
                </a:cubicBezTo>
                <a:close/>
              </a:path>
            </a:pathLst>
          </a:custGeom>
          <a:solidFill>
            <a:srgbClr val="36AC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66608" name="Freeform 48"/>
          <p:cNvSpPr>
            <a:spLocks noEditPoints="1"/>
          </p:cNvSpPr>
          <p:nvPr/>
        </p:nvSpPr>
        <p:spPr bwMode="auto">
          <a:xfrm>
            <a:off x="5234517" y="2949576"/>
            <a:ext cx="1727200" cy="497416"/>
          </a:xfrm>
          <a:custGeom>
            <a:avLst/>
            <a:gdLst>
              <a:gd name="T0" fmla="*/ 0 w 624"/>
              <a:gd name="T1" fmla="*/ 0 h 180"/>
              <a:gd name="T2" fmla="*/ 0 w 624"/>
              <a:gd name="T3" fmla="*/ 373062 h 180"/>
              <a:gd name="T4" fmla="*/ 130786 w 624"/>
              <a:gd name="T5" fmla="*/ 373062 h 180"/>
              <a:gd name="T6" fmla="*/ 220052 w 624"/>
              <a:gd name="T7" fmla="*/ 227982 h 180"/>
              <a:gd name="T8" fmla="*/ 230432 w 624"/>
              <a:gd name="T9" fmla="*/ 223837 h 180"/>
              <a:gd name="T10" fmla="*/ 267799 w 624"/>
              <a:gd name="T11" fmla="*/ 232127 h 180"/>
              <a:gd name="T12" fmla="*/ 305166 w 624"/>
              <a:gd name="T13" fmla="*/ 223837 h 180"/>
              <a:gd name="T14" fmla="*/ 315546 w 624"/>
              <a:gd name="T15" fmla="*/ 227982 h 180"/>
              <a:gd name="T16" fmla="*/ 404813 w 624"/>
              <a:gd name="T17" fmla="*/ 373062 h 180"/>
              <a:gd name="T18" fmla="*/ 1295400 w 624"/>
              <a:gd name="T19" fmla="*/ 373062 h 180"/>
              <a:gd name="T20" fmla="*/ 1295400 w 624"/>
              <a:gd name="T21" fmla="*/ 0 h 180"/>
              <a:gd name="T22" fmla="*/ 199292 w 624"/>
              <a:gd name="T23" fmla="*/ 0 h 180"/>
              <a:gd name="T24" fmla="*/ 201368 w 624"/>
              <a:gd name="T25" fmla="*/ 4145 h 180"/>
              <a:gd name="T26" fmla="*/ 176457 w 624"/>
              <a:gd name="T27" fmla="*/ 49742 h 180"/>
              <a:gd name="T28" fmla="*/ 186837 w 624"/>
              <a:gd name="T29" fmla="*/ 93266 h 180"/>
              <a:gd name="T30" fmla="*/ 141165 w 624"/>
              <a:gd name="T31" fmla="*/ 66322 h 180"/>
              <a:gd name="T32" fmla="*/ 114178 w 624"/>
              <a:gd name="T33" fmla="*/ 70467 h 180"/>
              <a:gd name="T34" fmla="*/ 29063 w 624"/>
              <a:gd name="T35" fmla="*/ 4145 h 180"/>
              <a:gd name="T36" fmla="*/ 31139 w 624"/>
              <a:gd name="T37" fmla="*/ 0 h 180"/>
              <a:gd name="T38" fmla="*/ 0 w 624"/>
              <a:gd name="T39" fmla="*/ 0 h 180"/>
              <a:gd name="T40" fmla="*/ 197216 w 624"/>
              <a:gd name="T41" fmla="*/ 143007 h 180"/>
              <a:gd name="T42" fmla="*/ 267799 w 624"/>
              <a:gd name="T43" fmla="*/ 72540 h 180"/>
              <a:gd name="T44" fmla="*/ 340458 w 624"/>
              <a:gd name="T45" fmla="*/ 143007 h 180"/>
              <a:gd name="T46" fmla="*/ 267799 w 624"/>
              <a:gd name="T47" fmla="*/ 215547 h 180"/>
              <a:gd name="T48" fmla="*/ 197216 w 624"/>
              <a:gd name="T49" fmla="*/ 143007 h 18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624" h="180">
                <a:moveTo>
                  <a:pt x="0" y="0"/>
                </a:moveTo>
                <a:cubicBezTo>
                  <a:pt x="0" y="180"/>
                  <a:pt x="0" y="180"/>
                  <a:pt x="0" y="180"/>
                </a:cubicBezTo>
                <a:cubicBezTo>
                  <a:pt x="63" y="180"/>
                  <a:pt x="63" y="180"/>
                  <a:pt x="63" y="180"/>
                </a:cubicBezTo>
                <a:cubicBezTo>
                  <a:pt x="61" y="168"/>
                  <a:pt x="56" y="117"/>
                  <a:pt x="106" y="110"/>
                </a:cubicBezTo>
                <a:cubicBezTo>
                  <a:pt x="108" y="110"/>
                  <a:pt x="109" y="108"/>
                  <a:pt x="111" y="108"/>
                </a:cubicBezTo>
                <a:cubicBezTo>
                  <a:pt x="117" y="111"/>
                  <a:pt x="123" y="112"/>
                  <a:pt x="129" y="112"/>
                </a:cubicBezTo>
                <a:cubicBezTo>
                  <a:pt x="136" y="112"/>
                  <a:pt x="142" y="110"/>
                  <a:pt x="147" y="108"/>
                </a:cubicBezTo>
                <a:cubicBezTo>
                  <a:pt x="149" y="108"/>
                  <a:pt x="151" y="110"/>
                  <a:pt x="152" y="110"/>
                </a:cubicBezTo>
                <a:cubicBezTo>
                  <a:pt x="202" y="118"/>
                  <a:pt x="197" y="168"/>
                  <a:pt x="195" y="180"/>
                </a:cubicBezTo>
                <a:cubicBezTo>
                  <a:pt x="624" y="180"/>
                  <a:pt x="624" y="180"/>
                  <a:pt x="624" y="180"/>
                </a:cubicBezTo>
                <a:cubicBezTo>
                  <a:pt x="624" y="0"/>
                  <a:pt x="624" y="0"/>
                  <a:pt x="624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96" y="0"/>
                  <a:pt x="97" y="1"/>
                  <a:pt x="97" y="2"/>
                </a:cubicBezTo>
                <a:cubicBezTo>
                  <a:pt x="97" y="11"/>
                  <a:pt x="93" y="18"/>
                  <a:pt x="85" y="24"/>
                </a:cubicBezTo>
                <a:cubicBezTo>
                  <a:pt x="90" y="45"/>
                  <a:pt x="90" y="45"/>
                  <a:pt x="90" y="45"/>
                </a:cubicBezTo>
                <a:cubicBezTo>
                  <a:pt x="68" y="32"/>
                  <a:pt x="68" y="32"/>
                  <a:pt x="68" y="32"/>
                </a:cubicBezTo>
                <a:cubicBezTo>
                  <a:pt x="64" y="34"/>
                  <a:pt x="60" y="34"/>
                  <a:pt x="55" y="34"/>
                </a:cubicBezTo>
                <a:cubicBezTo>
                  <a:pt x="33" y="34"/>
                  <a:pt x="14" y="21"/>
                  <a:pt x="14" y="2"/>
                </a:cubicBezTo>
                <a:cubicBezTo>
                  <a:pt x="14" y="1"/>
                  <a:pt x="15" y="0"/>
                  <a:pt x="15" y="0"/>
                </a:cubicBezTo>
                <a:lnTo>
                  <a:pt x="0" y="0"/>
                </a:lnTo>
                <a:close/>
                <a:moveTo>
                  <a:pt x="95" y="69"/>
                </a:moveTo>
                <a:cubicBezTo>
                  <a:pt x="95" y="50"/>
                  <a:pt x="110" y="35"/>
                  <a:pt x="129" y="35"/>
                </a:cubicBezTo>
                <a:cubicBezTo>
                  <a:pt x="148" y="35"/>
                  <a:pt x="164" y="50"/>
                  <a:pt x="164" y="69"/>
                </a:cubicBezTo>
                <a:cubicBezTo>
                  <a:pt x="164" y="88"/>
                  <a:pt x="148" y="104"/>
                  <a:pt x="129" y="104"/>
                </a:cubicBezTo>
                <a:cubicBezTo>
                  <a:pt x="110" y="104"/>
                  <a:pt x="95" y="88"/>
                  <a:pt x="95" y="69"/>
                </a:cubicBezTo>
                <a:close/>
              </a:path>
            </a:pathLst>
          </a:custGeom>
          <a:solidFill>
            <a:srgbClr val="B8CA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66618" name="Rectangle 58"/>
          <p:cNvSpPr>
            <a:spLocks noChangeArrowheads="1"/>
          </p:cNvSpPr>
          <p:nvPr/>
        </p:nvSpPr>
        <p:spPr bwMode="auto">
          <a:xfrm>
            <a:off x="5780618" y="3101977"/>
            <a:ext cx="1002197" cy="256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1067">
                <a:solidFill>
                  <a:schemeClr val="bg1"/>
                </a:solidFill>
                <a:ea typeface="微软雅黑" panose="020B0503020204020204" pitchFamily="34" charset="-122"/>
              </a:rPr>
              <a:t>单击添加文本</a:t>
            </a:r>
          </a:p>
        </p:txBody>
      </p:sp>
      <p:sp>
        <p:nvSpPr>
          <p:cNvPr id="66619" name="Rectangle 59"/>
          <p:cNvSpPr>
            <a:spLocks noChangeArrowheads="1"/>
          </p:cNvSpPr>
          <p:nvPr/>
        </p:nvSpPr>
        <p:spPr bwMode="auto">
          <a:xfrm>
            <a:off x="5302251" y="3732743"/>
            <a:ext cx="1002197" cy="256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1067">
                <a:solidFill>
                  <a:schemeClr val="bg1"/>
                </a:solidFill>
                <a:ea typeface="微软雅黑" panose="020B0503020204020204" pitchFamily="34" charset="-122"/>
              </a:rPr>
              <a:t>单击添加文本</a:t>
            </a:r>
          </a:p>
        </p:txBody>
      </p:sp>
      <p:sp>
        <p:nvSpPr>
          <p:cNvPr id="66620" name="Rectangle 60"/>
          <p:cNvSpPr>
            <a:spLocks noChangeArrowheads="1"/>
          </p:cNvSpPr>
          <p:nvPr/>
        </p:nvSpPr>
        <p:spPr bwMode="auto">
          <a:xfrm>
            <a:off x="5780618" y="4323293"/>
            <a:ext cx="1002197" cy="256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1067">
                <a:solidFill>
                  <a:schemeClr val="bg1"/>
                </a:solidFill>
                <a:ea typeface="微软雅黑" panose="020B0503020204020204" pitchFamily="34" charset="-122"/>
              </a:rPr>
              <a:t>单击添加文本</a:t>
            </a:r>
          </a:p>
        </p:txBody>
      </p:sp>
      <p:sp>
        <p:nvSpPr>
          <p:cNvPr id="66621" name="Rectangle 61"/>
          <p:cNvSpPr>
            <a:spLocks noChangeArrowheads="1"/>
          </p:cNvSpPr>
          <p:nvPr/>
        </p:nvSpPr>
        <p:spPr bwMode="auto">
          <a:xfrm>
            <a:off x="5302251" y="4937126"/>
            <a:ext cx="1002197" cy="256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1067">
                <a:solidFill>
                  <a:schemeClr val="bg1"/>
                </a:solidFill>
                <a:ea typeface="微软雅黑" panose="020B0503020204020204" pitchFamily="34" charset="-122"/>
              </a:rPr>
              <a:t>单击添加文本</a:t>
            </a:r>
          </a:p>
        </p:txBody>
      </p:sp>
      <p:sp>
        <p:nvSpPr>
          <p:cNvPr id="66622" name="Text Box 62"/>
          <p:cNvSpPr txBox="1">
            <a:spLocks noChangeArrowheads="1"/>
          </p:cNvSpPr>
          <p:nvPr/>
        </p:nvSpPr>
        <p:spPr bwMode="auto">
          <a:xfrm>
            <a:off x="2453217" y="2350559"/>
            <a:ext cx="62869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13%</a:t>
            </a:r>
          </a:p>
        </p:txBody>
      </p:sp>
      <p:sp>
        <p:nvSpPr>
          <p:cNvPr id="66623" name="Text Box 63"/>
          <p:cNvSpPr txBox="1">
            <a:spLocks noChangeArrowheads="1"/>
          </p:cNvSpPr>
          <p:nvPr/>
        </p:nvSpPr>
        <p:spPr bwMode="auto">
          <a:xfrm>
            <a:off x="3685117" y="2985559"/>
            <a:ext cx="62869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17%</a:t>
            </a:r>
          </a:p>
        </p:txBody>
      </p:sp>
      <p:sp>
        <p:nvSpPr>
          <p:cNvPr id="66624" name="Text Box 64"/>
          <p:cNvSpPr txBox="1">
            <a:spLocks noChangeArrowheads="1"/>
          </p:cNvSpPr>
          <p:nvPr/>
        </p:nvSpPr>
        <p:spPr bwMode="auto">
          <a:xfrm>
            <a:off x="3509433" y="4638676"/>
            <a:ext cx="62869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28%</a:t>
            </a:r>
          </a:p>
        </p:txBody>
      </p:sp>
      <p:sp>
        <p:nvSpPr>
          <p:cNvPr id="66625" name="Text Box 65"/>
          <p:cNvSpPr txBox="1">
            <a:spLocks noChangeArrowheads="1"/>
          </p:cNvSpPr>
          <p:nvPr/>
        </p:nvSpPr>
        <p:spPr bwMode="auto">
          <a:xfrm>
            <a:off x="1119717" y="3823759"/>
            <a:ext cx="62869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42%</a:t>
            </a:r>
          </a:p>
        </p:txBody>
      </p:sp>
      <p:sp>
        <p:nvSpPr>
          <p:cNvPr id="66626" name="Rectangle 66"/>
          <p:cNvSpPr>
            <a:spLocks noChangeArrowheads="1"/>
          </p:cNvSpPr>
          <p:nvPr/>
        </p:nvSpPr>
        <p:spPr bwMode="auto">
          <a:xfrm>
            <a:off x="7920567" y="3525309"/>
            <a:ext cx="2704587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600" b="1">
                <a:solidFill>
                  <a:srgbClr val="66CCFF"/>
                </a:solidFill>
                <a:ea typeface="微软雅黑" panose="020B0503020204020204" pitchFamily="34" charset="-122"/>
              </a:rPr>
              <a:t>单击添加标题文本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600">
                <a:ea typeface="微软雅黑" panose="020B0503020204020204" pitchFamily="34" charset="-122"/>
              </a:rPr>
              <a:t>单击添加文本 单击添加文本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600">
                <a:ea typeface="微软雅黑" panose="020B0503020204020204" pitchFamily="34" charset="-122"/>
              </a:rPr>
              <a:t>单击添加文本 单击添加文本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600">
                <a:ea typeface="微软雅黑" panose="020B0503020204020204" pitchFamily="34" charset="-122"/>
              </a:rPr>
              <a:t>单击添加文本 单击添加文本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600">
                <a:ea typeface="微软雅黑" panose="020B0503020204020204" pitchFamily="34" charset="-122"/>
              </a:rPr>
              <a:t>单击添加文本 单击添加文本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600">
                <a:ea typeface="微软雅黑" panose="020B0503020204020204" pitchFamily="34" charset="-122"/>
              </a:rPr>
              <a:t>单击添加文本 单击添加文本</a:t>
            </a:r>
          </a:p>
        </p:txBody>
      </p:sp>
      <p:sp>
        <p:nvSpPr>
          <p:cNvPr id="66629" name="Text Box 69"/>
          <p:cNvSpPr txBox="1">
            <a:spLocks noChangeArrowheads="1"/>
          </p:cNvSpPr>
          <p:nvPr/>
        </p:nvSpPr>
        <p:spPr bwMode="auto">
          <a:xfrm>
            <a:off x="239184" y="644525"/>
            <a:ext cx="364875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133" b="1">
                <a:solidFill>
                  <a:srgbClr val="2A3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PART/02</a:t>
            </a:r>
            <a:r>
              <a:rPr lang="en-US" altLang="zh-CN" sz="2133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133">
                <a:solidFill>
                  <a:schemeClr val="bg1"/>
                </a:solidFill>
                <a:ea typeface="微软雅黑" panose="020B0503020204020204" pitchFamily="34" charset="-122"/>
              </a:rPr>
              <a:t>单击添加标题文本</a:t>
            </a:r>
          </a:p>
        </p:txBody>
      </p:sp>
    </p:spTree>
    <p:extLst>
      <p:ext uri="{BB962C8B-B14F-4D97-AF65-F5344CB8AC3E}">
        <p14:creationId xmlns:p14="http://schemas.microsoft.com/office/powerpoint/2010/main" val="20073874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66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66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66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66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66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6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66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66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66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66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6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66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66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6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66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666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6" presetClass="emph" presetSubtype="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41" dur="150" fill="hold"/>
                                        <p:tgtEl>
                                          <p:spTgt spid="666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66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66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47" dur="150" fill="hold"/>
                                        <p:tgtEl>
                                          <p:spTgt spid="666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12" presetClass="entr" presetSubtype="1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0" dur="500"/>
                                        <p:tgtEl>
                                          <p:spTgt spid="66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1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3" dur="500"/>
                                        <p:tgtEl>
                                          <p:spTgt spid="66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1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6" dur="500"/>
                                        <p:tgtEl>
                                          <p:spTgt spid="66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1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9" dur="500"/>
                                        <p:tgtEl>
                                          <p:spTgt spid="66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1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2" dur="500"/>
                                        <p:tgtEl>
                                          <p:spTgt spid="66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1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5" dur="500"/>
                                        <p:tgtEl>
                                          <p:spTgt spid="66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2" presetClass="entr" presetSubtype="1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8" dur="500"/>
                                        <p:tgtEl>
                                          <p:spTgt spid="66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1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1" dur="500"/>
                                        <p:tgtEl>
                                          <p:spTgt spid="66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2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16" grpId="0"/>
      <p:bldP spid="66616" grpId="1"/>
      <p:bldP spid="66605" grpId="0" animBg="1"/>
      <p:bldP spid="66606" grpId="0" animBg="1"/>
      <p:bldP spid="66607" grpId="0" animBg="1"/>
      <p:bldP spid="66608" grpId="0" animBg="1"/>
      <p:bldP spid="66618" grpId="0"/>
      <p:bldP spid="66619" grpId="0"/>
      <p:bldP spid="66620" grpId="0"/>
      <p:bldP spid="66621" grpId="0"/>
      <p:bldP spid="66622" grpId="0"/>
      <p:bldP spid="66623" grpId="0"/>
      <p:bldP spid="66624" grpId="0"/>
      <p:bldP spid="66625" grpId="0"/>
      <p:bldP spid="66626" grpId="0"/>
      <p:bldP spid="666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"/>
          <p:cNvGrpSpPr>
            <a:grpSpLocks/>
          </p:cNvGrpSpPr>
          <p:nvPr/>
        </p:nvGrpSpPr>
        <p:grpSpPr bwMode="auto">
          <a:xfrm>
            <a:off x="222251" y="551392"/>
            <a:ext cx="4146549" cy="626533"/>
            <a:chOff x="105" y="304"/>
            <a:chExt cx="1511" cy="262"/>
          </a:xfrm>
        </p:grpSpPr>
        <p:sp>
          <p:nvSpPr>
            <p:cNvPr id="17657" name="Freeform 3"/>
            <p:cNvSpPr>
              <a:spLocks/>
            </p:cNvSpPr>
            <p:nvPr/>
          </p:nvSpPr>
          <p:spPr bwMode="auto">
            <a:xfrm>
              <a:off x="105" y="304"/>
              <a:ext cx="1511" cy="262"/>
            </a:xfrm>
            <a:custGeom>
              <a:avLst/>
              <a:gdLst>
                <a:gd name="T0" fmla="*/ 1511 w 2161"/>
                <a:gd name="T1" fmla="*/ 262 h 378"/>
                <a:gd name="T2" fmla="*/ 0 w 2161"/>
                <a:gd name="T3" fmla="*/ 262 h 378"/>
                <a:gd name="T4" fmla="*/ 0 w 2161"/>
                <a:gd name="T5" fmla="*/ 0 h 378"/>
                <a:gd name="T6" fmla="*/ 1511 w 2161"/>
                <a:gd name="T7" fmla="*/ 0 h 378"/>
                <a:gd name="T8" fmla="*/ 1410 w 2161"/>
                <a:gd name="T9" fmla="*/ 131 h 378"/>
                <a:gd name="T10" fmla="*/ 1511 w 2161"/>
                <a:gd name="T11" fmla="*/ 262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1" h="378">
                  <a:moveTo>
                    <a:pt x="2161" y="378"/>
                  </a:moveTo>
                  <a:lnTo>
                    <a:pt x="0" y="378"/>
                  </a:lnTo>
                  <a:lnTo>
                    <a:pt x="0" y="0"/>
                  </a:lnTo>
                  <a:lnTo>
                    <a:pt x="2161" y="0"/>
                  </a:lnTo>
                  <a:lnTo>
                    <a:pt x="2017" y="189"/>
                  </a:lnTo>
                  <a:lnTo>
                    <a:pt x="2161" y="378"/>
                  </a:lnTo>
                  <a:close/>
                </a:path>
              </a:pathLst>
            </a:custGeom>
            <a:solidFill>
              <a:srgbClr val="26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7658" name="Freeform 4"/>
            <p:cNvSpPr>
              <a:spLocks/>
            </p:cNvSpPr>
            <p:nvPr/>
          </p:nvSpPr>
          <p:spPr bwMode="auto">
            <a:xfrm>
              <a:off x="107" y="332"/>
              <a:ext cx="1444" cy="206"/>
            </a:xfrm>
            <a:custGeom>
              <a:avLst/>
              <a:gdLst>
                <a:gd name="T0" fmla="*/ 0 w 2081"/>
                <a:gd name="T1" fmla="*/ 0 h 298"/>
                <a:gd name="T2" fmla="*/ 1444 w 2081"/>
                <a:gd name="T3" fmla="*/ 0 h 298"/>
                <a:gd name="T4" fmla="*/ 1365 w 2081"/>
                <a:gd name="T5" fmla="*/ 103 h 298"/>
                <a:gd name="T6" fmla="*/ 1444 w 2081"/>
                <a:gd name="T7" fmla="*/ 206 h 298"/>
                <a:gd name="T8" fmla="*/ 0 w 2081"/>
                <a:gd name="T9" fmla="*/ 206 h 2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1" h="298">
                  <a:moveTo>
                    <a:pt x="0" y="0"/>
                  </a:moveTo>
                  <a:lnTo>
                    <a:pt x="2081" y="0"/>
                  </a:lnTo>
                  <a:lnTo>
                    <a:pt x="1967" y="149"/>
                  </a:lnTo>
                  <a:lnTo>
                    <a:pt x="2081" y="298"/>
                  </a:lnTo>
                  <a:lnTo>
                    <a:pt x="0" y="298"/>
                  </a:lnTo>
                </a:path>
              </a:pathLst>
            </a:custGeom>
            <a:noFill/>
            <a:ln w="12700" cap="flat">
              <a:solidFill>
                <a:srgbClr val="EDE8C8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68881" name="Group 273"/>
          <p:cNvGrpSpPr>
            <a:grpSpLocks/>
          </p:cNvGrpSpPr>
          <p:nvPr/>
        </p:nvGrpSpPr>
        <p:grpSpPr bwMode="auto">
          <a:xfrm>
            <a:off x="3204633" y="1806577"/>
            <a:ext cx="5759451" cy="2865967"/>
            <a:chOff x="1068" y="1075"/>
            <a:chExt cx="3040" cy="1513"/>
          </a:xfrm>
        </p:grpSpPr>
        <p:sp>
          <p:nvSpPr>
            <p:cNvPr id="17421" name="Oval 36"/>
            <p:cNvSpPr>
              <a:spLocks noChangeArrowheads="1"/>
            </p:cNvSpPr>
            <p:nvPr/>
          </p:nvSpPr>
          <p:spPr bwMode="auto">
            <a:xfrm>
              <a:off x="4041" y="2266"/>
              <a:ext cx="67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422" name="Oval 37"/>
            <p:cNvSpPr>
              <a:spLocks noChangeArrowheads="1"/>
            </p:cNvSpPr>
            <p:nvPr/>
          </p:nvSpPr>
          <p:spPr bwMode="auto">
            <a:xfrm>
              <a:off x="3956" y="2351"/>
              <a:ext cx="67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423" name="Oval 38"/>
            <p:cNvSpPr>
              <a:spLocks noChangeArrowheads="1"/>
            </p:cNvSpPr>
            <p:nvPr/>
          </p:nvSpPr>
          <p:spPr bwMode="auto">
            <a:xfrm>
              <a:off x="3871" y="2181"/>
              <a:ext cx="67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424" name="Oval 39"/>
            <p:cNvSpPr>
              <a:spLocks noChangeArrowheads="1"/>
            </p:cNvSpPr>
            <p:nvPr/>
          </p:nvSpPr>
          <p:spPr bwMode="auto">
            <a:xfrm>
              <a:off x="3871" y="2436"/>
              <a:ext cx="67" cy="67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425" name="Oval 40"/>
            <p:cNvSpPr>
              <a:spLocks noChangeArrowheads="1"/>
            </p:cNvSpPr>
            <p:nvPr/>
          </p:nvSpPr>
          <p:spPr bwMode="auto">
            <a:xfrm>
              <a:off x="3786" y="1160"/>
              <a:ext cx="67" cy="67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426" name="Oval 41"/>
            <p:cNvSpPr>
              <a:spLocks noChangeArrowheads="1"/>
            </p:cNvSpPr>
            <p:nvPr/>
          </p:nvSpPr>
          <p:spPr bwMode="auto">
            <a:xfrm>
              <a:off x="3786" y="2096"/>
              <a:ext cx="67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427" name="Oval 42"/>
            <p:cNvSpPr>
              <a:spLocks noChangeArrowheads="1"/>
            </p:cNvSpPr>
            <p:nvPr/>
          </p:nvSpPr>
          <p:spPr bwMode="auto">
            <a:xfrm>
              <a:off x="3786" y="2181"/>
              <a:ext cx="67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428" name="Oval 43"/>
            <p:cNvSpPr>
              <a:spLocks noChangeArrowheads="1"/>
            </p:cNvSpPr>
            <p:nvPr/>
          </p:nvSpPr>
          <p:spPr bwMode="auto">
            <a:xfrm>
              <a:off x="3786" y="2266"/>
              <a:ext cx="67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429" name="Oval 44"/>
            <p:cNvSpPr>
              <a:spLocks noChangeArrowheads="1"/>
            </p:cNvSpPr>
            <p:nvPr/>
          </p:nvSpPr>
          <p:spPr bwMode="auto">
            <a:xfrm>
              <a:off x="3701" y="1160"/>
              <a:ext cx="66" cy="67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430" name="Oval 45"/>
            <p:cNvSpPr>
              <a:spLocks noChangeArrowheads="1"/>
            </p:cNvSpPr>
            <p:nvPr/>
          </p:nvSpPr>
          <p:spPr bwMode="auto">
            <a:xfrm>
              <a:off x="3701" y="1246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431" name="Oval 46"/>
            <p:cNvSpPr>
              <a:spLocks noChangeArrowheads="1"/>
            </p:cNvSpPr>
            <p:nvPr/>
          </p:nvSpPr>
          <p:spPr bwMode="auto">
            <a:xfrm>
              <a:off x="3701" y="1331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432" name="Oval 47"/>
            <p:cNvSpPr>
              <a:spLocks noChangeArrowheads="1"/>
            </p:cNvSpPr>
            <p:nvPr/>
          </p:nvSpPr>
          <p:spPr bwMode="auto">
            <a:xfrm>
              <a:off x="3701" y="2096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433" name="Oval 48"/>
            <p:cNvSpPr>
              <a:spLocks noChangeArrowheads="1"/>
            </p:cNvSpPr>
            <p:nvPr/>
          </p:nvSpPr>
          <p:spPr bwMode="auto">
            <a:xfrm>
              <a:off x="3701" y="2181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434" name="Oval 49"/>
            <p:cNvSpPr>
              <a:spLocks noChangeArrowheads="1"/>
            </p:cNvSpPr>
            <p:nvPr/>
          </p:nvSpPr>
          <p:spPr bwMode="auto">
            <a:xfrm>
              <a:off x="3701" y="2266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435" name="Oval 50"/>
            <p:cNvSpPr>
              <a:spLocks noChangeArrowheads="1"/>
            </p:cNvSpPr>
            <p:nvPr/>
          </p:nvSpPr>
          <p:spPr bwMode="auto">
            <a:xfrm>
              <a:off x="3701" y="2351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436" name="Oval 51"/>
            <p:cNvSpPr>
              <a:spLocks noChangeArrowheads="1"/>
            </p:cNvSpPr>
            <p:nvPr/>
          </p:nvSpPr>
          <p:spPr bwMode="auto">
            <a:xfrm>
              <a:off x="3616" y="1160"/>
              <a:ext cx="66" cy="67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437" name="Oval 52"/>
            <p:cNvSpPr>
              <a:spLocks noChangeArrowheads="1"/>
            </p:cNvSpPr>
            <p:nvPr/>
          </p:nvSpPr>
          <p:spPr bwMode="auto">
            <a:xfrm>
              <a:off x="3616" y="1246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438" name="Oval 53"/>
            <p:cNvSpPr>
              <a:spLocks noChangeArrowheads="1"/>
            </p:cNvSpPr>
            <p:nvPr/>
          </p:nvSpPr>
          <p:spPr bwMode="auto">
            <a:xfrm>
              <a:off x="3616" y="1416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439" name="Oval 54"/>
            <p:cNvSpPr>
              <a:spLocks noChangeArrowheads="1"/>
            </p:cNvSpPr>
            <p:nvPr/>
          </p:nvSpPr>
          <p:spPr bwMode="auto">
            <a:xfrm>
              <a:off x="3616" y="1501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440" name="Oval 55"/>
            <p:cNvSpPr>
              <a:spLocks noChangeArrowheads="1"/>
            </p:cNvSpPr>
            <p:nvPr/>
          </p:nvSpPr>
          <p:spPr bwMode="auto">
            <a:xfrm>
              <a:off x="3616" y="1756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441" name="Oval 56"/>
            <p:cNvSpPr>
              <a:spLocks noChangeArrowheads="1"/>
            </p:cNvSpPr>
            <p:nvPr/>
          </p:nvSpPr>
          <p:spPr bwMode="auto">
            <a:xfrm>
              <a:off x="3616" y="2096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442" name="Oval 57"/>
            <p:cNvSpPr>
              <a:spLocks noChangeArrowheads="1"/>
            </p:cNvSpPr>
            <p:nvPr/>
          </p:nvSpPr>
          <p:spPr bwMode="auto">
            <a:xfrm>
              <a:off x="3616" y="2181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443" name="Oval 58"/>
            <p:cNvSpPr>
              <a:spLocks noChangeArrowheads="1"/>
            </p:cNvSpPr>
            <p:nvPr/>
          </p:nvSpPr>
          <p:spPr bwMode="auto">
            <a:xfrm>
              <a:off x="3616" y="2266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444" name="Oval 59"/>
            <p:cNvSpPr>
              <a:spLocks noChangeArrowheads="1"/>
            </p:cNvSpPr>
            <p:nvPr/>
          </p:nvSpPr>
          <p:spPr bwMode="auto">
            <a:xfrm>
              <a:off x="3531" y="1160"/>
              <a:ext cx="66" cy="67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445" name="Oval 60"/>
            <p:cNvSpPr>
              <a:spLocks noChangeArrowheads="1"/>
            </p:cNvSpPr>
            <p:nvPr/>
          </p:nvSpPr>
          <p:spPr bwMode="auto">
            <a:xfrm>
              <a:off x="3531" y="1246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446" name="Oval 61"/>
            <p:cNvSpPr>
              <a:spLocks noChangeArrowheads="1"/>
            </p:cNvSpPr>
            <p:nvPr/>
          </p:nvSpPr>
          <p:spPr bwMode="auto">
            <a:xfrm>
              <a:off x="3531" y="1331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447" name="Oval 62"/>
            <p:cNvSpPr>
              <a:spLocks noChangeArrowheads="1"/>
            </p:cNvSpPr>
            <p:nvPr/>
          </p:nvSpPr>
          <p:spPr bwMode="auto">
            <a:xfrm>
              <a:off x="3531" y="1416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448" name="Oval 63"/>
            <p:cNvSpPr>
              <a:spLocks noChangeArrowheads="1"/>
            </p:cNvSpPr>
            <p:nvPr/>
          </p:nvSpPr>
          <p:spPr bwMode="auto">
            <a:xfrm>
              <a:off x="3531" y="1501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449" name="Oval 64"/>
            <p:cNvSpPr>
              <a:spLocks noChangeArrowheads="1"/>
            </p:cNvSpPr>
            <p:nvPr/>
          </p:nvSpPr>
          <p:spPr bwMode="auto">
            <a:xfrm>
              <a:off x="3531" y="1586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450" name="Oval 65"/>
            <p:cNvSpPr>
              <a:spLocks noChangeArrowheads="1"/>
            </p:cNvSpPr>
            <p:nvPr/>
          </p:nvSpPr>
          <p:spPr bwMode="auto">
            <a:xfrm>
              <a:off x="3531" y="1926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451" name="Oval 66"/>
            <p:cNvSpPr>
              <a:spLocks noChangeArrowheads="1"/>
            </p:cNvSpPr>
            <p:nvPr/>
          </p:nvSpPr>
          <p:spPr bwMode="auto">
            <a:xfrm>
              <a:off x="3531" y="2181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452" name="Oval 67"/>
            <p:cNvSpPr>
              <a:spLocks noChangeArrowheads="1"/>
            </p:cNvSpPr>
            <p:nvPr/>
          </p:nvSpPr>
          <p:spPr bwMode="auto">
            <a:xfrm>
              <a:off x="3531" y="2266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453" name="Oval 68"/>
            <p:cNvSpPr>
              <a:spLocks noChangeArrowheads="1"/>
            </p:cNvSpPr>
            <p:nvPr/>
          </p:nvSpPr>
          <p:spPr bwMode="auto">
            <a:xfrm>
              <a:off x="3446" y="1160"/>
              <a:ext cx="66" cy="67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454" name="Oval 69"/>
            <p:cNvSpPr>
              <a:spLocks noChangeArrowheads="1"/>
            </p:cNvSpPr>
            <p:nvPr/>
          </p:nvSpPr>
          <p:spPr bwMode="auto">
            <a:xfrm>
              <a:off x="3446" y="1246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455" name="Oval 70"/>
            <p:cNvSpPr>
              <a:spLocks noChangeArrowheads="1"/>
            </p:cNvSpPr>
            <p:nvPr/>
          </p:nvSpPr>
          <p:spPr bwMode="auto">
            <a:xfrm>
              <a:off x="3446" y="1331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456" name="Oval 71"/>
            <p:cNvSpPr>
              <a:spLocks noChangeArrowheads="1"/>
            </p:cNvSpPr>
            <p:nvPr/>
          </p:nvSpPr>
          <p:spPr bwMode="auto">
            <a:xfrm>
              <a:off x="3446" y="1416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457" name="Oval 72"/>
            <p:cNvSpPr>
              <a:spLocks noChangeArrowheads="1"/>
            </p:cNvSpPr>
            <p:nvPr/>
          </p:nvSpPr>
          <p:spPr bwMode="auto">
            <a:xfrm>
              <a:off x="3446" y="1501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458" name="Oval 73"/>
            <p:cNvSpPr>
              <a:spLocks noChangeArrowheads="1"/>
            </p:cNvSpPr>
            <p:nvPr/>
          </p:nvSpPr>
          <p:spPr bwMode="auto">
            <a:xfrm>
              <a:off x="3446" y="1586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459" name="Oval 74"/>
            <p:cNvSpPr>
              <a:spLocks noChangeArrowheads="1"/>
            </p:cNvSpPr>
            <p:nvPr/>
          </p:nvSpPr>
          <p:spPr bwMode="auto">
            <a:xfrm>
              <a:off x="3446" y="1671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460" name="Oval 75"/>
            <p:cNvSpPr>
              <a:spLocks noChangeArrowheads="1"/>
            </p:cNvSpPr>
            <p:nvPr/>
          </p:nvSpPr>
          <p:spPr bwMode="auto">
            <a:xfrm>
              <a:off x="3446" y="1756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461" name="Oval 76"/>
            <p:cNvSpPr>
              <a:spLocks noChangeArrowheads="1"/>
            </p:cNvSpPr>
            <p:nvPr/>
          </p:nvSpPr>
          <p:spPr bwMode="auto">
            <a:xfrm>
              <a:off x="3446" y="1926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462" name="Oval 77"/>
            <p:cNvSpPr>
              <a:spLocks noChangeArrowheads="1"/>
            </p:cNvSpPr>
            <p:nvPr/>
          </p:nvSpPr>
          <p:spPr bwMode="auto">
            <a:xfrm>
              <a:off x="3361" y="1075"/>
              <a:ext cx="66" cy="67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463" name="Oval 78"/>
            <p:cNvSpPr>
              <a:spLocks noChangeArrowheads="1"/>
            </p:cNvSpPr>
            <p:nvPr/>
          </p:nvSpPr>
          <p:spPr bwMode="auto">
            <a:xfrm>
              <a:off x="3361" y="1160"/>
              <a:ext cx="66" cy="67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464" name="Oval 79"/>
            <p:cNvSpPr>
              <a:spLocks noChangeArrowheads="1"/>
            </p:cNvSpPr>
            <p:nvPr/>
          </p:nvSpPr>
          <p:spPr bwMode="auto">
            <a:xfrm>
              <a:off x="3361" y="1246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465" name="Oval 80"/>
            <p:cNvSpPr>
              <a:spLocks noChangeArrowheads="1"/>
            </p:cNvSpPr>
            <p:nvPr/>
          </p:nvSpPr>
          <p:spPr bwMode="auto">
            <a:xfrm>
              <a:off x="3361" y="1331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466" name="Oval 81"/>
            <p:cNvSpPr>
              <a:spLocks noChangeArrowheads="1"/>
            </p:cNvSpPr>
            <p:nvPr/>
          </p:nvSpPr>
          <p:spPr bwMode="auto">
            <a:xfrm>
              <a:off x="3361" y="1416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467" name="Oval 82"/>
            <p:cNvSpPr>
              <a:spLocks noChangeArrowheads="1"/>
            </p:cNvSpPr>
            <p:nvPr/>
          </p:nvSpPr>
          <p:spPr bwMode="auto">
            <a:xfrm>
              <a:off x="3361" y="1501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468" name="Oval 83"/>
            <p:cNvSpPr>
              <a:spLocks noChangeArrowheads="1"/>
            </p:cNvSpPr>
            <p:nvPr/>
          </p:nvSpPr>
          <p:spPr bwMode="auto">
            <a:xfrm>
              <a:off x="3361" y="1586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469" name="Oval 84"/>
            <p:cNvSpPr>
              <a:spLocks noChangeArrowheads="1"/>
            </p:cNvSpPr>
            <p:nvPr/>
          </p:nvSpPr>
          <p:spPr bwMode="auto">
            <a:xfrm>
              <a:off x="3361" y="1671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470" name="Oval 85"/>
            <p:cNvSpPr>
              <a:spLocks noChangeArrowheads="1"/>
            </p:cNvSpPr>
            <p:nvPr/>
          </p:nvSpPr>
          <p:spPr bwMode="auto">
            <a:xfrm>
              <a:off x="3361" y="1756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471" name="Oval 86"/>
            <p:cNvSpPr>
              <a:spLocks noChangeArrowheads="1"/>
            </p:cNvSpPr>
            <p:nvPr/>
          </p:nvSpPr>
          <p:spPr bwMode="auto">
            <a:xfrm>
              <a:off x="3276" y="1160"/>
              <a:ext cx="66" cy="67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472" name="Oval 87"/>
            <p:cNvSpPr>
              <a:spLocks noChangeArrowheads="1"/>
            </p:cNvSpPr>
            <p:nvPr/>
          </p:nvSpPr>
          <p:spPr bwMode="auto">
            <a:xfrm>
              <a:off x="3276" y="1246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473" name="Oval 88"/>
            <p:cNvSpPr>
              <a:spLocks noChangeArrowheads="1"/>
            </p:cNvSpPr>
            <p:nvPr/>
          </p:nvSpPr>
          <p:spPr bwMode="auto">
            <a:xfrm>
              <a:off x="3276" y="1331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474" name="Oval 89"/>
            <p:cNvSpPr>
              <a:spLocks noChangeArrowheads="1"/>
            </p:cNvSpPr>
            <p:nvPr/>
          </p:nvSpPr>
          <p:spPr bwMode="auto">
            <a:xfrm>
              <a:off x="3276" y="1416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475" name="Oval 90"/>
            <p:cNvSpPr>
              <a:spLocks noChangeArrowheads="1"/>
            </p:cNvSpPr>
            <p:nvPr/>
          </p:nvSpPr>
          <p:spPr bwMode="auto">
            <a:xfrm>
              <a:off x="3276" y="1501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476" name="Oval 91"/>
            <p:cNvSpPr>
              <a:spLocks noChangeArrowheads="1"/>
            </p:cNvSpPr>
            <p:nvPr/>
          </p:nvSpPr>
          <p:spPr bwMode="auto">
            <a:xfrm>
              <a:off x="3276" y="1586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477" name="Oval 92"/>
            <p:cNvSpPr>
              <a:spLocks noChangeArrowheads="1"/>
            </p:cNvSpPr>
            <p:nvPr/>
          </p:nvSpPr>
          <p:spPr bwMode="auto">
            <a:xfrm>
              <a:off x="3276" y="1671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478" name="Oval 93"/>
            <p:cNvSpPr>
              <a:spLocks noChangeArrowheads="1"/>
            </p:cNvSpPr>
            <p:nvPr/>
          </p:nvSpPr>
          <p:spPr bwMode="auto">
            <a:xfrm>
              <a:off x="3191" y="1160"/>
              <a:ext cx="66" cy="67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479" name="Oval 94"/>
            <p:cNvSpPr>
              <a:spLocks noChangeArrowheads="1"/>
            </p:cNvSpPr>
            <p:nvPr/>
          </p:nvSpPr>
          <p:spPr bwMode="auto">
            <a:xfrm>
              <a:off x="3191" y="1246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480" name="Oval 95"/>
            <p:cNvSpPr>
              <a:spLocks noChangeArrowheads="1"/>
            </p:cNvSpPr>
            <p:nvPr/>
          </p:nvSpPr>
          <p:spPr bwMode="auto">
            <a:xfrm>
              <a:off x="3191" y="1331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481" name="Oval 96"/>
            <p:cNvSpPr>
              <a:spLocks noChangeArrowheads="1"/>
            </p:cNvSpPr>
            <p:nvPr/>
          </p:nvSpPr>
          <p:spPr bwMode="auto">
            <a:xfrm>
              <a:off x="3191" y="1416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482" name="Oval 97"/>
            <p:cNvSpPr>
              <a:spLocks noChangeArrowheads="1"/>
            </p:cNvSpPr>
            <p:nvPr/>
          </p:nvSpPr>
          <p:spPr bwMode="auto">
            <a:xfrm>
              <a:off x="3191" y="1501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483" name="Oval 98"/>
            <p:cNvSpPr>
              <a:spLocks noChangeArrowheads="1"/>
            </p:cNvSpPr>
            <p:nvPr/>
          </p:nvSpPr>
          <p:spPr bwMode="auto">
            <a:xfrm>
              <a:off x="3191" y="1586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484" name="Oval 99"/>
            <p:cNvSpPr>
              <a:spLocks noChangeArrowheads="1"/>
            </p:cNvSpPr>
            <p:nvPr/>
          </p:nvSpPr>
          <p:spPr bwMode="auto">
            <a:xfrm>
              <a:off x="3191" y="1671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485" name="Oval 100"/>
            <p:cNvSpPr>
              <a:spLocks noChangeArrowheads="1"/>
            </p:cNvSpPr>
            <p:nvPr/>
          </p:nvSpPr>
          <p:spPr bwMode="auto">
            <a:xfrm>
              <a:off x="3191" y="1756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486" name="Oval 101"/>
            <p:cNvSpPr>
              <a:spLocks noChangeArrowheads="1"/>
            </p:cNvSpPr>
            <p:nvPr/>
          </p:nvSpPr>
          <p:spPr bwMode="auto">
            <a:xfrm>
              <a:off x="3191" y="1841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487" name="Oval 102"/>
            <p:cNvSpPr>
              <a:spLocks noChangeArrowheads="1"/>
            </p:cNvSpPr>
            <p:nvPr/>
          </p:nvSpPr>
          <p:spPr bwMode="auto">
            <a:xfrm>
              <a:off x="3106" y="1075"/>
              <a:ext cx="66" cy="67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488" name="Oval 103"/>
            <p:cNvSpPr>
              <a:spLocks noChangeArrowheads="1"/>
            </p:cNvSpPr>
            <p:nvPr/>
          </p:nvSpPr>
          <p:spPr bwMode="auto">
            <a:xfrm>
              <a:off x="3106" y="1160"/>
              <a:ext cx="66" cy="67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489" name="Oval 104"/>
            <p:cNvSpPr>
              <a:spLocks noChangeArrowheads="1"/>
            </p:cNvSpPr>
            <p:nvPr/>
          </p:nvSpPr>
          <p:spPr bwMode="auto">
            <a:xfrm>
              <a:off x="3106" y="1246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490" name="Oval 105"/>
            <p:cNvSpPr>
              <a:spLocks noChangeArrowheads="1"/>
            </p:cNvSpPr>
            <p:nvPr/>
          </p:nvSpPr>
          <p:spPr bwMode="auto">
            <a:xfrm>
              <a:off x="3106" y="1331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491" name="Oval 106"/>
            <p:cNvSpPr>
              <a:spLocks noChangeArrowheads="1"/>
            </p:cNvSpPr>
            <p:nvPr/>
          </p:nvSpPr>
          <p:spPr bwMode="auto">
            <a:xfrm>
              <a:off x="3106" y="1416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492" name="Oval 107"/>
            <p:cNvSpPr>
              <a:spLocks noChangeArrowheads="1"/>
            </p:cNvSpPr>
            <p:nvPr/>
          </p:nvSpPr>
          <p:spPr bwMode="auto">
            <a:xfrm>
              <a:off x="3106" y="1501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493" name="Oval 108"/>
            <p:cNvSpPr>
              <a:spLocks noChangeArrowheads="1"/>
            </p:cNvSpPr>
            <p:nvPr/>
          </p:nvSpPr>
          <p:spPr bwMode="auto">
            <a:xfrm>
              <a:off x="3106" y="1586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494" name="Oval 109"/>
            <p:cNvSpPr>
              <a:spLocks noChangeArrowheads="1"/>
            </p:cNvSpPr>
            <p:nvPr/>
          </p:nvSpPr>
          <p:spPr bwMode="auto">
            <a:xfrm>
              <a:off x="3106" y="1671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495" name="Oval 110"/>
            <p:cNvSpPr>
              <a:spLocks noChangeArrowheads="1"/>
            </p:cNvSpPr>
            <p:nvPr/>
          </p:nvSpPr>
          <p:spPr bwMode="auto">
            <a:xfrm>
              <a:off x="3021" y="1075"/>
              <a:ext cx="66" cy="67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496" name="Oval 111"/>
            <p:cNvSpPr>
              <a:spLocks noChangeArrowheads="1"/>
            </p:cNvSpPr>
            <p:nvPr/>
          </p:nvSpPr>
          <p:spPr bwMode="auto">
            <a:xfrm>
              <a:off x="3021" y="1160"/>
              <a:ext cx="66" cy="67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497" name="Oval 112"/>
            <p:cNvSpPr>
              <a:spLocks noChangeArrowheads="1"/>
            </p:cNvSpPr>
            <p:nvPr/>
          </p:nvSpPr>
          <p:spPr bwMode="auto">
            <a:xfrm>
              <a:off x="3021" y="1246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498" name="Oval 113"/>
            <p:cNvSpPr>
              <a:spLocks noChangeArrowheads="1"/>
            </p:cNvSpPr>
            <p:nvPr/>
          </p:nvSpPr>
          <p:spPr bwMode="auto">
            <a:xfrm>
              <a:off x="3021" y="1331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499" name="Oval 114"/>
            <p:cNvSpPr>
              <a:spLocks noChangeArrowheads="1"/>
            </p:cNvSpPr>
            <p:nvPr/>
          </p:nvSpPr>
          <p:spPr bwMode="auto">
            <a:xfrm>
              <a:off x="3021" y="1416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00" name="Oval 115"/>
            <p:cNvSpPr>
              <a:spLocks noChangeArrowheads="1"/>
            </p:cNvSpPr>
            <p:nvPr/>
          </p:nvSpPr>
          <p:spPr bwMode="auto">
            <a:xfrm>
              <a:off x="3021" y="1501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01" name="Oval 116"/>
            <p:cNvSpPr>
              <a:spLocks noChangeArrowheads="1"/>
            </p:cNvSpPr>
            <p:nvPr/>
          </p:nvSpPr>
          <p:spPr bwMode="auto">
            <a:xfrm>
              <a:off x="3021" y="1586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02" name="Oval 117"/>
            <p:cNvSpPr>
              <a:spLocks noChangeArrowheads="1"/>
            </p:cNvSpPr>
            <p:nvPr/>
          </p:nvSpPr>
          <p:spPr bwMode="auto">
            <a:xfrm>
              <a:off x="2936" y="1160"/>
              <a:ext cx="66" cy="67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03" name="Oval 118"/>
            <p:cNvSpPr>
              <a:spLocks noChangeArrowheads="1"/>
            </p:cNvSpPr>
            <p:nvPr/>
          </p:nvSpPr>
          <p:spPr bwMode="auto">
            <a:xfrm>
              <a:off x="2936" y="1246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04" name="Oval 119"/>
            <p:cNvSpPr>
              <a:spLocks noChangeArrowheads="1"/>
            </p:cNvSpPr>
            <p:nvPr/>
          </p:nvSpPr>
          <p:spPr bwMode="auto">
            <a:xfrm>
              <a:off x="2936" y="1331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05" name="Oval 120"/>
            <p:cNvSpPr>
              <a:spLocks noChangeArrowheads="1"/>
            </p:cNvSpPr>
            <p:nvPr/>
          </p:nvSpPr>
          <p:spPr bwMode="auto">
            <a:xfrm>
              <a:off x="2936" y="1416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06" name="Oval 121"/>
            <p:cNvSpPr>
              <a:spLocks noChangeArrowheads="1"/>
            </p:cNvSpPr>
            <p:nvPr/>
          </p:nvSpPr>
          <p:spPr bwMode="auto">
            <a:xfrm>
              <a:off x="2936" y="1501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07" name="Oval 122"/>
            <p:cNvSpPr>
              <a:spLocks noChangeArrowheads="1"/>
            </p:cNvSpPr>
            <p:nvPr/>
          </p:nvSpPr>
          <p:spPr bwMode="auto">
            <a:xfrm>
              <a:off x="2936" y="1671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08" name="Oval 123"/>
            <p:cNvSpPr>
              <a:spLocks noChangeArrowheads="1"/>
            </p:cNvSpPr>
            <p:nvPr/>
          </p:nvSpPr>
          <p:spPr bwMode="auto">
            <a:xfrm>
              <a:off x="2936" y="2096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09" name="Oval 124"/>
            <p:cNvSpPr>
              <a:spLocks noChangeArrowheads="1"/>
            </p:cNvSpPr>
            <p:nvPr/>
          </p:nvSpPr>
          <p:spPr bwMode="auto">
            <a:xfrm>
              <a:off x="2851" y="1160"/>
              <a:ext cx="66" cy="67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10" name="Oval 125"/>
            <p:cNvSpPr>
              <a:spLocks noChangeArrowheads="1"/>
            </p:cNvSpPr>
            <p:nvPr/>
          </p:nvSpPr>
          <p:spPr bwMode="auto">
            <a:xfrm>
              <a:off x="2851" y="1246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11" name="Oval 126"/>
            <p:cNvSpPr>
              <a:spLocks noChangeArrowheads="1"/>
            </p:cNvSpPr>
            <p:nvPr/>
          </p:nvSpPr>
          <p:spPr bwMode="auto">
            <a:xfrm>
              <a:off x="2851" y="1331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12" name="Oval 127"/>
            <p:cNvSpPr>
              <a:spLocks noChangeArrowheads="1"/>
            </p:cNvSpPr>
            <p:nvPr/>
          </p:nvSpPr>
          <p:spPr bwMode="auto">
            <a:xfrm>
              <a:off x="2851" y="1501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13" name="Oval 128"/>
            <p:cNvSpPr>
              <a:spLocks noChangeArrowheads="1"/>
            </p:cNvSpPr>
            <p:nvPr/>
          </p:nvSpPr>
          <p:spPr bwMode="auto">
            <a:xfrm>
              <a:off x="2851" y="1586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14" name="Oval 129"/>
            <p:cNvSpPr>
              <a:spLocks noChangeArrowheads="1"/>
            </p:cNvSpPr>
            <p:nvPr/>
          </p:nvSpPr>
          <p:spPr bwMode="auto">
            <a:xfrm>
              <a:off x="2851" y="1671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15" name="Oval 130"/>
            <p:cNvSpPr>
              <a:spLocks noChangeArrowheads="1"/>
            </p:cNvSpPr>
            <p:nvPr/>
          </p:nvSpPr>
          <p:spPr bwMode="auto">
            <a:xfrm>
              <a:off x="2851" y="1841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16" name="Oval 131"/>
            <p:cNvSpPr>
              <a:spLocks noChangeArrowheads="1"/>
            </p:cNvSpPr>
            <p:nvPr/>
          </p:nvSpPr>
          <p:spPr bwMode="auto">
            <a:xfrm>
              <a:off x="2851" y="1926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17" name="Oval 132"/>
            <p:cNvSpPr>
              <a:spLocks noChangeArrowheads="1"/>
            </p:cNvSpPr>
            <p:nvPr/>
          </p:nvSpPr>
          <p:spPr bwMode="auto">
            <a:xfrm>
              <a:off x="2766" y="1160"/>
              <a:ext cx="66" cy="67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18" name="Oval 133"/>
            <p:cNvSpPr>
              <a:spLocks noChangeArrowheads="1"/>
            </p:cNvSpPr>
            <p:nvPr/>
          </p:nvSpPr>
          <p:spPr bwMode="auto">
            <a:xfrm>
              <a:off x="2766" y="1246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19" name="Oval 134"/>
            <p:cNvSpPr>
              <a:spLocks noChangeArrowheads="1"/>
            </p:cNvSpPr>
            <p:nvPr/>
          </p:nvSpPr>
          <p:spPr bwMode="auto">
            <a:xfrm>
              <a:off x="2766" y="1331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20" name="Oval 135"/>
            <p:cNvSpPr>
              <a:spLocks noChangeArrowheads="1"/>
            </p:cNvSpPr>
            <p:nvPr/>
          </p:nvSpPr>
          <p:spPr bwMode="auto">
            <a:xfrm>
              <a:off x="2766" y="1416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21" name="Oval 136"/>
            <p:cNvSpPr>
              <a:spLocks noChangeArrowheads="1"/>
            </p:cNvSpPr>
            <p:nvPr/>
          </p:nvSpPr>
          <p:spPr bwMode="auto">
            <a:xfrm>
              <a:off x="2766" y="1501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22" name="Oval 137"/>
            <p:cNvSpPr>
              <a:spLocks noChangeArrowheads="1"/>
            </p:cNvSpPr>
            <p:nvPr/>
          </p:nvSpPr>
          <p:spPr bwMode="auto">
            <a:xfrm>
              <a:off x="2766" y="1586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23" name="Oval 138"/>
            <p:cNvSpPr>
              <a:spLocks noChangeArrowheads="1"/>
            </p:cNvSpPr>
            <p:nvPr/>
          </p:nvSpPr>
          <p:spPr bwMode="auto">
            <a:xfrm>
              <a:off x="2766" y="1756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24" name="Oval 139"/>
            <p:cNvSpPr>
              <a:spLocks noChangeArrowheads="1"/>
            </p:cNvSpPr>
            <p:nvPr/>
          </p:nvSpPr>
          <p:spPr bwMode="auto">
            <a:xfrm>
              <a:off x="2766" y="1841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25" name="Oval 140"/>
            <p:cNvSpPr>
              <a:spLocks noChangeArrowheads="1"/>
            </p:cNvSpPr>
            <p:nvPr/>
          </p:nvSpPr>
          <p:spPr bwMode="auto">
            <a:xfrm>
              <a:off x="2766" y="1926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26" name="Oval 141"/>
            <p:cNvSpPr>
              <a:spLocks noChangeArrowheads="1"/>
            </p:cNvSpPr>
            <p:nvPr/>
          </p:nvSpPr>
          <p:spPr bwMode="auto">
            <a:xfrm>
              <a:off x="2766" y="2011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27" name="Oval 142"/>
            <p:cNvSpPr>
              <a:spLocks noChangeArrowheads="1"/>
            </p:cNvSpPr>
            <p:nvPr/>
          </p:nvSpPr>
          <p:spPr bwMode="auto">
            <a:xfrm>
              <a:off x="2766" y="2096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28" name="Oval 143"/>
            <p:cNvSpPr>
              <a:spLocks noChangeArrowheads="1"/>
            </p:cNvSpPr>
            <p:nvPr/>
          </p:nvSpPr>
          <p:spPr bwMode="auto">
            <a:xfrm>
              <a:off x="2766" y="2181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29" name="Oval 144"/>
            <p:cNvSpPr>
              <a:spLocks noChangeArrowheads="1"/>
            </p:cNvSpPr>
            <p:nvPr/>
          </p:nvSpPr>
          <p:spPr bwMode="auto">
            <a:xfrm>
              <a:off x="2681" y="1160"/>
              <a:ext cx="66" cy="67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30" name="Oval 145"/>
            <p:cNvSpPr>
              <a:spLocks noChangeArrowheads="1"/>
            </p:cNvSpPr>
            <p:nvPr/>
          </p:nvSpPr>
          <p:spPr bwMode="auto">
            <a:xfrm>
              <a:off x="2681" y="1246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31" name="Oval 146"/>
            <p:cNvSpPr>
              <a:spLocks noChangeArrowheads="1"/>
            </p:cNvSpPr>
            <p:nvPr/>
          </p:nvSpPr>
          <p:spPr bwMode="auto">
            <a:xfrm>
              <a:off x="2681" y="1331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32" name="Oval 147"/>
            <p:cNvSpPr>
              <a:spLocks noChangeArrowheads="1"/>
            </p:cNvSpPr>
            <p:nvPr/>
          </p:nvSpPr>
          <p:spPr bwMode="auto">
            <a:xfrm>
              <a:off x="2681" y="1416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33" name="Oval 148"/>
            <p:cNvSpPr>
              <a:spLocks noChangeArrowheads="1"/>
            </p:cNvSpPr>
            <p:nvPr/>
          </p:nvSpPr>
          <p:spPr bwMode="auto">
            <a:xfrm>
              <a:off x="2681" y="1586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34" name="Oval 149"/>
            <p:cNvSpPr>
              <a:spLocks noChangeArrowheads="1"/>
            </p:cNvSpPr>
            <p:nvPr/>
          </p:nvSpPr>
          <p:spPr bwMode="auto">
            <a:xfrm>
              <a:off x="2681" y="1671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35" name="Oval 150"/>
            <p:cNvSpPr>
              <a:spLocks noChangeArrowheads="1"/>
            </p:cNvSpPr>
            <p:nvPr/>
          </p:nvSpPr>
          <p:spPr bwMode="auto">
            <a:xfrm>
              <a:off x="2681" y="1756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36" name="Oval 151"/>
            <p:cNvSpPr>
              <a:spLocks noChangeArrowheads="1"/>
            </p:cNvSpPr>
            <p:nvPr/>
          </p:nvSpPr>
          <p:spPr bwMode="auto">
            <a:xfrm>
              <a:off x="2681" y="1841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37" name="Oval 152"/>
            <p:cNvSpPr>
              <a:spLocks noChangeArrowheads="1"/>
            </p:cNvSpPr>
            <p:nvPr/>
          </p:nvSpPr>
          <p:spPr bwMode="auto">
            <a:xfrm>
              <a:off x="2681" y="1926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38" name="Oval 153"/>
            <p:cNvSpPr>
              <a:spLocks noChangeArrowheads="1"/>
            </p:cNvSpPr>
            <p:nvPr/>
          </p:nvSpPr>
          <p:spPr bwMode="auto">
            <a:xfrm>
              <a:off x="2681" y="2011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39" name="Oval 154"/>
            <p:cNvSpPr>
              <a:spLocks noChangeArrowheads="1"/>
            </p:cNvSpPr>
            <p:nvPr/>
          </p:nvSpPr>
          <p:spPr bwMode="auto">
            <a:xfrm>
              <a:off x="2681" y="2096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40" name="Oval 155"/>
            <p:cNvSpPr>
              <a:spLocks noChangeArrowheads="1"/>
            </p:cNvSpPr>
            <p:nvPr/>
          </p:nvSpPr>
          <p:spPr bwMode="auto">
            <a:xfrm>
              <a:off x="2681" y="2181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41" name="Oval 156"/>
            <p:cNvSpPr>
              <a:spLocks noChangeArrowheads="1"/>
            </p:cNvSpPr>
            <p:nvPr/>
          </p:nvSpPr>
          <p:spPr bwMode="auto">
            <a:xfrm>
              <a:off x="2681" y="2266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42" name="Oval 157"/>
            <p:cNvSpPr>
              <a:spLocks noChangeArrowheads="1"/>
            </p:cNvSpPr>
            <p:nvPr/>
          </p:nvSpPr>
          <p:spPr bwMode="auto">
            <a:xfrm>
              <a:off x="2596" y="1075"/>
              <a:ext cx="66" cy="67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43" name="Oval 158"/>
            <p:cNvSpPr>
              <a:spLocks noChangeArrowheads="1"/>
            </p:cNvSpPr>
            <p:nvPr/>
          </p:nvSpPr>
          <p:spPr bwMode="auto">
            <a:xfrm>
              <a:off x="2596" y="1160"/>
              <a:ext cx="66" cy="67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44" name="Oval 159"/>
            <p:cNvSpPr>
              <a:spLocks noChangeArrowheads="1"/>
            </p:cNvSpPr>
            <p:nvPr/>
          </p:nvSpPr>
          <p:spPr bwMode="auto">
            <a:xfrm>
              <a:off x="2596" y="1246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45" name="Oval 160"/>
            <p:cNvSpPr>
              <a:spLocks noChangeArrowheads="1"/>
            </p:cNvSpPr>
            <p:nvPr/>
          </p:nvSpPr>
          <p:spPr bwMode="auto">
            <a:xfrm>
              <a:off x="2596" y="1416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46" name="Oval 161"/>
            <p:cNvSpPr>
              <a:spLocks noChangeArrowheads="1"/>
            </p:cNvSpPr>
            <p:nvPr/>
          </p:nvSpPr>
          <p:spPr bwMode="auto">
            <a:xfrm>
              <a:off x="2596" y="1586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47" name="Oval 162"/>
            <p:cNvSpPr>
              <a:spLocks noChangeArrowheads="1"/>
            </p:cNvSpPr>
            <p:nvPr/>
          </p:nvSpPr>
          <p:spPr bwMode="auto">
            <a:xfrm>
              <a:off x="2596" y="1671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48" name="Oval 163"/>
            <p:cNvSpPr>
              <a:spLocks noChangeArrowheads="1"/>
            </p:cNvSpPr>
            <p:nvPr/>
          </p:nvSpPr>
          <p:spPr bwMode="auto">
            <a:xfrm>
              <a:off x="2596" y="1756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49" name="Oval 164"/>
            <p:cNvSpPr>
              <a:spLocks noChangeArrowheads="1"/>
            </p:cNvSpPr>
            <p:nvPr/>
          </p:nvSpPr>
          <p:spPr bwMode="auto">
            <a:xfrm>
              <a:off x="2596" y="1841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50" name="Oval 165"/>
            <p:cNvSpPr>
              <a:spLocks noChangeArrowheads="1"/>
            </p:cNvSpPr>
            <p:nvPr/>
          </p:nvSpPr>
          <p:spPr bwMode="auto">
            <a:xfrm>
              <a:off x="2596" y="1926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51" name="Oval 166"/>
            <p:cNvSpPr>
              <a:spLocks noChangeArrowheads="1"/>
            </p:cNvSpPr>
            <p:nvPr/>
          </p:nvSpPr>
          <p:spPr bwMode="auto">
            <a:xfrm>
              <a:off x="2596" y="2011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52" name="Oval 167"/>
            <p:cNvSpPr>
              <a:spLocks noChangeArrowheads="1"/>
            </p:cNvSpPr>
            <p:nvPr/>
          </p:nvSpPr>
          <p:spPr bwMode="auto">
            <a:xfrm>
              <a:off x="2596" y="2096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53" name="Oval 168"/>
            <p:cNvSpPr>
              <a:spLocks noChangeArrowheads="1"/>
            </p:cNvSpPr>
            <p:nvPr/>
          </p:nvSpPr>
          <p:spPr bwMode="auto">
            <a:xfrm>
              <a:off x="2596" y="2181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54" name="Oval 169"/>
            <p:cNvSpPr>
              <a:spLocks noChangeArrowheads="1"/>
            </p:cNvSpPr>
            <p:nvPr/>
          </p:nvSpPr>
          <p:spPr bwMode="auto">
            <a:xfrm>
              <a:off x="2511" y="1246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55" name="Oval 170"/>
            <p:cNvSpPr>
              <a:spLocks noChangeArrowheads="1"/>
            </p:cNvSpPr>
            <p:nvPr/>
          </p:nvSpPr>
          <p:spPr bwMode="auto">
            <a:xfrm>
              <a:off x="2511" y="1331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56" name="Oval 171"/>
            <p:cNvSpPr>
              <a:spLocks noChangeArrowheads="1"/>
            </p:cNvSpPr>
            <p:nvPr/>
          </p:nvSpPr>
          <p:spPr bwMode="auto">
            <a:xfrm>
              <a:off x="2511" y="1416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57" name="Oval 172"/>
            <p:cNvSpPr>
              <a:spLocks noChangeArrowheads="1"/>
            </p:cNvSpPr>
            <p:nvPr/>
          </p:nvSpPr>
          <p:spPr bwMode="auto">
            <a:xfrm>
              <a:off x="2511" y="1671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58" name="Oval 173"/>
            <p:cNvSpPr>
              <a:spLocks noChangeArrowheads="1"/>
            </p:cNvSpPr>
            <p:nvPr/>
          </p:nvSpPr>
          <p:spPr bwMode="auto">
            <a:xfrm>
              <a:off x="2511" y="1756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59" name="Oval 174"/>
            <p:cNvSpPr>
              <a:spLocks noChangeArrowheads="1"/>
            </p:cNvSpPr>
            <p:nvPr/>
          </p:nvSpPr>
          <p:spPr bwMode="auto">
            <a:xfrm>
              <a:off x="2511" y="1841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60" name="Oval 175"/>
            <p:cNvSpPr>
              <a:spLocks noChangeArrowheads="1"/>
            </p:cNvSpPr>
            <p:nvPr/>
          </p:nvSpPr>
          <p:spPr bwMode="auto">
            <a:xfrm>
              <a:off x="2511" y="2096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61" name="Oval 176"/>
            <p:cNvSpPr>
              <a:spLocks noChangeArrowheads="1"/>
            </p:cNvSpPr>
            <p:nvPr/>
          </p:nvSpPr>
          <p:spPr bwMode="auto">
            <a:xfrm>
              <a:off x="2426" y="1246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62" name="Oval 177"/>
            <p:cNvSpPr>
              <a:spLocks noChangeArrowheads="1"/>
            </p:cNvSpPr>
            <p:nvPr/>
          </p:nvSpPr>
          <p:spPr bwMode="auto">
            <a:xfrm>
              <a:off x="2426" y="1416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63" name="Oval 178"/>
            <p:cNvSpPr>
              <a:spLocks noChangeArrowheads="1"/>
            </p:cNvSpPr>
            <p:nvPr/>
          </p:nvSpPr>
          <p:spPr bwMode="auto">
            <a:xfrm>
              <a:off x="2426" y="1501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64" name="Oval 179"/>
            <p:cNvSpPr>
              <a:spLocks noChangeArrowheads="1"/>
            </p:cNvSpPr>
            <p:nvPr/>
          </p:nvSpPr>
          <p:spPr bwMode="auto">
            <a:xfrm>
              <a:off x="2341" y="1501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65" name="Oval 180"/>
            <p:cNvSpPr>
              <a:spLocks noChangeArrowheads="1"/>
            </p:cNvSpPr>
            <p:nvPr/>
          </p:nvSpPr>
          <p:spPr bwMode="auto">
            <a:xfrm>
              <a:off x="2341" y="1331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66" name="Oval 181"/>
            <p:cNvSpPr>
              <a:spLocks noChangeArrowheads="1"/>
            </p:cNvSpPr>
            <p:nvPr/>
          </p:nvSpPr>
          <p:spPr bwMode="auto">
            <a:xfrm>
              <a:off x="2426" y="1671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67" name="Oval 182"/>
            <p:cNvSpPr>
              <a:spLocks noChangeArrowheads="1"/>
            </p:cNvSpPr>
            <p:nvPr/>
          </p:nvSpPr>
          <p:spPr bwMode="auto">
            <a:xfrm>
              <a:off x="2426" y="1756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68" name="Oval 183"/>
            <p:cNvSpPr>
              <a:spLocks noChangeArrowheads="1"/>
            </p:cNvSpPr>
            <p:nvPr/>
          </p:nvSpPr>
          <p:spPr bwMode="auto">
            <a:xfrm>
              <a:off x="2426" y="1841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69" name="Oval 184"/>
            <p:cNvSpPr>
              <a:spLocks noChangeArrowheads="1"/>
            </p:cNvSpPr>
            <p:nvPr/>
          </p:nvSpPr>
          <p:spPr bwMode="auto">
            <a:xfrm>
              <a:off x="2341" y="1075"/>
              <a:ext cx="66" cy="67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70" name="Oval 185"/>
            <p:cNvSpPr>
              <a:spLocks noChangeArrowheads="1"/>
            </p:cNvSpPr>
            <p:nvPr/>
          </p:nvSpPr>
          <p:spPr bwMode="auto">
            <a:xfrm>
              <a:off x="2341" y="1671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71" name="Oval 186"/>
            <p:cNvSpPr>
              <a:spLocks noChangeArrowheads="1"/>
            </p:cNvSpPr>
            <p:nvPr/>
          </p:nvSpPr>
          <p:spPr bwMode="auto">
            <a:xfrm>
              <a:off x="2341" y="1756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72" name="Oval 187"/>
            <p:cNvSpPr>
              <a:spLocks noChangeArrowheads="1"/>
            </p:cNvSpPr>
            <p:nvPr/>
          </p:nvSpPr>
          <p:spPr bwMode="auto">
            <a:xfrm>
              <a:off x="2256" y="1075"/>
              <a:ext cx="66" cy="67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73" name="Oval 188"/>
            <p:cNvSpPr>
              <a:spLocks noChangeArrowheads="1"/>
            </p:cNvSpPr>
            <p:nvPr/>
          </p:nvSpPr>
          <p:spPr bwMode="auto">
            <a:xfrm>
              <a:off x="2256" y="1160"/>
              <a:ext cx="66" cy="67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74" name="Oval 189"/>
            <p:cNvSpPr>
              <a:spLocks noChangeArrowheads="1"/>
            </p:cNvSpPr>
            <p:nvPr/>
          </p:nvSpPr>
          <p:spPr bwMode="auto">
            <a:xfrm>
              <a:off x="2171" y="1075"/>
              <a:ext cx="66" cy="67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75" name="Oval 190"/>
            <p:cNvSpPr>
              <a:spLocks noChangeArrowheads="1"/>
            </p:cNvSpPr>
            <p:nvPr/>
          </p:nvSpPr>
          <p:spPr bwMode="auto">
            <a:xfrm>
              <a:off x="2171" y="1160"/>
              <a:ext cx="66" cy="67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76" name="Oval 191"/>
            <p:cNvSpPr>
              <a:spLocks noChangeArrowheads="1"/>
            </p:cNvSpPr>
            <p:nvPr/>
          </p:nvSpPr>
          <p:spPr bwMode="auto">
            <a:xfrm>
              <a:off x="2086" y="1075"/>
              <a:ext cx="66" cy="67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77" name="Oval 192"/>
            <p:cNvSpPr>
              <a:spLocks noChangeArrowheads="1"/>
            </p:cNvSpPr>
            <p:nvPr/>
          </p:nvSpPr>
          <p:spPr bwMode="auto">
            <a:xfrm>
              <a:off x="2086" y="1160"/>
              <a:ext cx="66" cy="67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78" name="Oval 193"/>
            <p:cNvSpPr>
              <a:spLocks noChangeArrowheads="1"/>
            </p:cNvSpPr>
            <p:nvPr/>
          </p:nvSpPr>
          <p:spPr bwMode="auto">
            <a:xfrm>
              <a:off x="2086" y="1246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79" name="Oval 194"/>
            <p:cNvSpPr>
              <a:spLocks noChangeArrowheads="1"/>
            </p:cNvSpPr>
            <p:nvPr/>
          </p:nvSpPr>
          <p:spPr bwMode="auto">
            <a:xfrm>
              <a:off x="2086" y="1926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80" name="Oval 195"/>
            <p:cNvSpPr>
              <a:spLocks noChangeArrowheads="1"/>
            </p:cNvSpPr>
            <p:nvPr/>
          </p:nvSpPr>
          <p:spPr bwMode="auto">
            <a:xfrm>
              <a:off x="2086" y="2011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81" name="Oval 196"/>
            <p:cNvSpPr>
              <a:spLocks noChangeArrowheads="1"/>
            </p:cNvSpPr>
            <p:nvPr/>
          </p:nvSpPr>
          <p:spPr bwMode="auto">
            <a:xfrm>
              <a:off x="2001" y="1926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82" name="Oval 197"/>
            <p:cNvSpPr>
              <a:spLocks noChangeArrowheads="1"/>
            </p:cNvSpPr>
            <p:nvPr/>
          </p:nvSpPr>
          <p:spPr bwMode="auto">
            <a:xfrm>
              <a:off x="2001" y="2011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83" name="Oval 198"/>
            <p:cNvSpPr>
              <a:spLocks noChangeArrowheads="1"/>
            </p:cNvSpPr>
            <p:nvPr/>
          </p:nvSpPr>
          <p:spPr bwMode="auto">
            <a:xfrm>
              <a:off x="2001" y="2096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84" name="Oval 199"/>
            <p:cNvSpPr>
              <a:spLocks noChangeArrowheads="1"/>
            </p:cNvSpPr>
            <p:nvPr/>
          </p:nvSpPr>
          <p:spPr bwMode="auto">
            <a:xfrm>
              <a:off x="2001" y="2181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85" name="Oval 200"/>
            <p:cNvSpPr>
              <a:spLocks noChangeArrowheads="1"/>
            </p:cNvSpPr>
            <p:nvPr/>
          </p:nvSpPr>
          <p:spPr bwMode="auto">
            <a:xfrm>
              <a:off x="1916" y="1075"/>
              <a:ext cx="66" cy="67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86" name="Oval 201"/>
            <p:cNvSpPr>
              <a:spLocks noChangeArrowheads="1"/>
            </p:cNvSpPr>
            <p:nvPr/>
          </p:nvSpPr>
          <p:spPr bwMode="auto">
            <a:xfrm>
              <a:off x="1916" y="1160"/>
              <a:ext cx="66" cy="67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87" name="Oval 202"/>
            <p:cNvSpPr>
              <a:spLocks noChangeArrowheads="1"/>
            </p:cNvSpPr>
            <p:nvPr/>
          </p:nvSpPr>
          <p:spPr bwMode="auto">
            <a:xfrm>
              <a:off x="1916" y="1246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88" name="Oval 203"/>
            <p:cNvSpPr>
              <a:spLocks noChangeArrowheads="1"/>
            </p:cNvSpPr>
            <p:nvPr/>
          </p:nvSpPr>
          <p:spPr bwMode="auto">
            <a:xfrm>
              <a:off x="1916" y="1331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89" name="Oval 204"/>
            <p:cNvSpPr>
              <a:spLocks noChangeArrowheads="1"/>
            </p:cNvSpPr>
            <p:nvPr/>
          </p:nvSpPr>
          <p:spPr bwMode="auto">
            <a:xfrm>
              <a:off x="1916" y="1841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90" name="Oval 205"/>
            <p:cNvSpPr>
              <a:spLocks noChangeArrowheads="1"/>
            </p:cNvSpPr>
            <p:nvPr/>
          </p:nvSpPr>
          <p:spPr bwMode="auto">
            <a:xfrm>
              <a:off x="1916" y="1926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91" name="Oval 206"/>
            <p:cNvSpPr>
              <a:spLocks noChangeArrowheads="1"/>
            </p:cNvSpPr>
            <p:nvPr/>
          </p:nvSpPr>
          <p:spPr bwMode="auto">
            <a:xfrm>
              <a:off x="1916" y="2011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92" name="Oval 207"/>
            <p:cNvSpPr>
              <a:spLocks noChangeArrowheads="1"/>
            </p:cNvSpPr>
            <p:nvPr/>
          </p:nvSpPr>
          <p:spPr bwMode="auto">
            <a:xfrm>
              <a:off x="1916" y="2096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93" name="Oval 208"/>
            <p:cNvSpPr>
              <a:spLocks noChangeArrowheads="1"/>
            </p:cNvSpPr>
            <p:nvPr/>
          </p:nvSpPr>
          <p:spPr bwMode="auto">
            <a:xfrm>
              <a:off x="1916" y="2181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94" name="Oval 209"/>
            <p:cNvSpPr>
              <a:spLocks noChangeArrowheads="1"/>
            </p:cNvSpPr>
            <p:nvPr/>
          </p:nvSpPr>
          <p:spPr bwMode="auto">
            <a:xfrm>
              <a:off x="1916" y="2266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95" name="Oval 210"/>
            <p:cNvSpPr>
              <a:spLocks noChangeArrowheads="1"/>
            </p:cNvSpPr>
            <p:nvPr/>
          </p:nvSpPr>
          <p:spPr bwMode="auto">
            <a:xfrm>
              <a:off x="1916" y="2521"/>
              <a:ext cx="66" cy="67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96" name="Oval 211"/>
            <p:cNvSpPr>
              <a:spLocks noChangeArrowheads="1"/>
            </p:cNvSpPr>
            <p:nvPr/>
          </p:nvSpPr>
          <p:spPr bwMode="auto">
            <a:xfrm>
              <a:off x="1831" y="1075"/>
              <a:ext cx="66" cy="67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97" name="Oval 212"/>
            <p:cNvSpPr>
              <a:spLocks noChangeArrowheads="1"/>
            </p:cNvSpPr>
            <p:nvPr/>
          </p:nvSpPr>
          <p:spPr bwMode="auto">
            <a:xfrm>
              <a:off x="1831" y="1160"/>
              <a:ext cx="66" cy="67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98" name="Oval 213"/>
            <p:cNvSpPr>
              <a:spLocks noChangeArrowheads="1"/>
            </p:cNvSpPr>
            <p:nvPr/>
          </p:nvSpPr>
          <p:spPr bwMode="auto">
            <a:xfrm>
              <a:off x="1831" y="1331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599" name="Oval 214"/>
            <p:cNvSpPr>
              <a:spLocks noChangeArrowheads="1"/>
            </p:cNvSpPr>
            <p:nvPr/>
          </p:nvSpPr>
          <p:spPr bwMode="auto">
            <a:xfrm>
              <a:off x="1831" y="1416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600" name="Oval 215"/>
            <p:cNvSpPr>
              <a:spLocks noChangeArrowheads="1"/>
            </p:cNvSpPr>
            <p:nvPr/>
          </p:nvSpPr>
          <p:spPr bwMode="auto">
            <a:xfrm>
              <a:off x="1831" y="1756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601" name="Oval 216"/>
            <p:cNvSpPr>
              <a:spLocks noChangeArrowheads="1"/>
            </p:cNvSpPr>
            <p:nvPr/>
          </p:nvSpPr>
          <p:spPr bwMode="auto">
            <a:xfrm>
              <a:off x="1831" y="1841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602" name="Oval 217"/>
            <p:cNvSpPr>
              <a:spLocks noChangeArrowheads="1"/>
            </p:cNvSpPr>
            <p:nvPr/>
          </p:nvSpPr>
          <p:spPr bwMode="auto">
            <a:xfrm>
              <a:off x="1831" y="1926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603" name="Oval 218"/>
            <p:cNvSpPr>
              <a:spLocks noChangeArrowheads="1"/>
            </p:cNvSpPr>
            <p:nvPr/>
          </p:nvSpPr>
          <p:spPr bwMode="auto">
            <a:xfrm>
              <a:off x="1831" y="2011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604" name="Oval 219"/>
            <p:cNvSpPr>
              <a:spLocks noChangeArrowheads="1"/>
            </p:cNvSpPr>
            <p:nvPr/>
          </p:nvSpPr>
          <p:spPr bwMode="auto">
            <a:xfrm>
              <a:off x="1831" y="2096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605" name="Oval 220"/>
            <p:cNvSpPr>
              <a:spLocks noChangeArrowheads="1"/>
            </p:cNvSpPr>
            <p:nvPr/>
          </p:nvSpPr>
          <p:spPr bwMode="auto">
            <a:xfrm>
              <a:off x="1831" y="2181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606" name="Oval 221"/>
            <p:cNvSpPr>
              <a:spLocks noChangeArrowheads="1"/>
            </p:cNvSpPr>
            <p:nvPr/>
          </p:nvSpPr>
          <p:spPr bwMode="auto">
            <a:xfrm>
              <a:off x="1831" y="2266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607" name="Oval 222"/>
            <p:cNvSpPr>
              <a:spLocks noChangeArrowheads="1"/>
            </p:cNvSpPr>
            <p:nvPr/>
          </p:nvSpPr>
          <p:spPr bwMode="auto">
            <a:xfrm>
              <a:off x="1831" y="2351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608" name="Oval 223"/>
            <p:cNvSpPr>
              <a:spLocks noChangeArrowheads="1"/>
            </p:cNvSpPr>
            <p:nvPr/>
          </p:nvSpPr>
          <p:spPr bwMode="auto">
            <a:xfrm>
              <a:off x="1831" y="2436"/>
              <a:ext cx="66" cy="67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609" name="Oval 224"/>
            <p:cNvSpPr>
              <a:spLocks noChangeArrowheads="1"/>
            </p:cNvSpPr>
            <p:nvPr/>
          </p:nvSpPr>
          <p:spPr bwMode="auto">
            <a:xfrm>
              <a:off x="1746" y="1075"/>
              <a:ext cx="66" cy="67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610" name="Oval 225"/>
            <p:cNvSpPr>
              <a:spLocks noChangeArrowheads="1"/>
            </p:cNvSpPr>
            <p:nvPr/>
          </p:nvSpPr>
          <p:spPr bwMode="auto">
            <a:xfrm>
              <a:off x="1746" y="1160"/>
              <a:ext cx="66" cy="67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611" name="Oval 226"/>
            <p:cNvSpPr>
              <a:spLocks noChangeArrowheads="1"/>
            </p:cNvSpPr>
            <p:nvPr/>
          </p:nvSpPr>
          <p:spPr bwMode="auto">
            <a:xfrm>
              <a:off x="1746" y="1246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612" name="Oval 227"/>
            <p:cNvSpPr>
              <a:spLocks noChangeArrowheads="1"/>
            </p:cNvSpPr>
            <p:nvPr/>
          </p:nvSpPr>
          <p:spPr bwMode="auto">
            <a:xfrm>
              <a:off x="1746" y="1331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613" name="Oval 228"/>
            <p:cNvSpPr>
              <a:spLocks noChangeArrowheads="1"/>
            </p:cNvSpPr>
            <p:nvPr/>
          </p:nvSpPr>
          <p:spPr bwMode="auto">
            <a:xfrm>
              <a:off x="1746" y="1416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614" name="Oval 229"/>
            <p:cNvSpPr>
              <a:spLocks noChangeArrowheads="1"/>
            </p:cNvSpPr>
            <p:nvPr/>
          </p:nvSpPr>
          <p:spPr bwMode="auto">
            <a:xfrm>
              <a:off x="1746" y="1501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615" name="Oval 230"/>
            <p:cNvSpPr>
              <a:spLocks noChangeArrowheads="1"/>
            </p:cNvSpPr>
            <p:nvPr/>
          </p:nvSpPr>
          <p:spPr bwMode="auto">
            <a:xfrm>
              <a:off x="1746" y="1671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616" name="Oval 231"/>
            <p:cNvSpPr>
              <a:spLocks noChangeArrowheads="1"/>
            </p:cNvSpPr>
            <p:nvPr/>
          </p:nvSpPr>
          <p:spPr bwMode="auto">
            <a:xfrm>
              <a:off x="1746" y="1756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617" name="Oval 232"/>
            <p:cNvSpPr>
              <a:spLocks noChangeArrowheads="1"/>
            </p:cNvSpPr>
            <p:nvPr/>
          </p:nvSpPr>
          <p:spPr bwMode="auto">
            <a:xfrm>
              <a:off x="1746" y="1841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618" name="Oval 233"/>
            <p:cNvSpPr>
              <a:spLocks noChangeArrowheads="1"/>
            </p:cNvSpPr>
            <p:nvPr/>
          </p:nvSpPr>
          <p:spPr bwMode="auto">
            <a:xfrm>
              <a:off x="1746" y="1926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619" name="Oval 234"/>
            <p:cNvSpPr>
              <a:spLocks noChangeArrowheads="1"/>
            </p:cNvSpPr>
            <p:nvPr/>
          </p:nvSpPr>
          <p:spPr bwMode="auto">
            <a:xfrm>
              <a:off x="1746" y="2011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620" name="Oval 235"/>
            <p:cNvSpPr>
              <a:spLocks noChangeArrowheads="1"/>
            </p:cNvSpPr>
            <p:nvPr/>
          </p:nvSpPr>
          <p:spPr bwMode="auto">
            <a:xfrm>
              <a:off x="1746" y="2096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621" name="Oval 237"/>
            <p:cNvSpPr>
              <a:spLocks noChangeArrowheads="1"/>
            </p:cNvSpPr>
            <p:nvPr/>
          </p:nvSpPr>
          <p:spPr bwMode="auto">
            <a:xfrm>
              <a:off x="1664" y="1162"/>
              <a:ext cx="66" cy="67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622" name="Oval 238"/>
            <p:cNvSpPr>
              <a:spLocks noChangeArrowheads="1"/>
            </p:cNvSpPr>
            <p:nvPr/>
          </p:nvSpPr>
          <p:spPr bwMode="auto">
            <a:xfrm>
              <a:off x="1664" y="1248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623" name="Oval 239"/>
            <p:cNvSpPr>
              <a:spLocks noChangeArrowheads="1"/>
            </p:cNvSpPr>
            <p:nvPr/>
          </p:nvSpPr>
          <p:spPr bwMode="auto">
            <a:xfrm>
              <a:off x="1664" y="1333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624" name="Oval 240"/>
            <p:cNvSpPr>
              <a:spLocks noChangeArrowheads="1"/>
            </p:cNvSpPr>
            <p:nvPr/>
          </p:nvSpPr>
          <p:spPr bwMode="auto">
            <a:xfrm>
              <a:off x="1664" y="1418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625" name="Oval 241"/>
            <p:cNvSpPr>
              <a:spLocks noChangeArrowheads="1"/>
            </p:cNvSpPr>
            <p:nvPr/>
          </p:nvSpPr>
          <p:spPr bwMode="auto">
            <a:xfrm>
              <a:off x="1664" y="1503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626" name="Oval 242"/>
            <p:cNvSpPr>
              <a:spLocks noChangeArrowheads="1"/>
            </p:cNvSpPr>
            <p:nvPr/>
          </p:nvSpPr>
          <p:spPr bwMode="auto">
            <a:xfrm>
              <a:off x="1664" y="1588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627" name="Oval 243"/>
            <p:cNvSpPr>
              <a:spLocks noChangeArrowheads="1"/>
            </p:cNvSpPr>
            <p:nvPr/>
          </p:nvSpPr>
          <p:spPr bwMode="auto">
            <a:xfrm>
              <a:off x="1664" y="1843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628" name="Oval 244"/>
            <p:cNvSpPr>
              <a:spLocks noChangeArrowheads="1"/>
            </p:cNvSpPr>
            <p:nvPr/>
          </p:nvSpPr>
          <p:spPr bwMode="auto">
            <a:xfrm>
              <a:off x="1664" y="1928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629" name="Oval 245"/>
            <p:cNvSpPr>
              <a:spLocks noChangeArrowheads="1"/>
            </p:cNvSpPr>
            <p:nvPr/>
          </p:nvSpPr>
          <p:spPr bwMode="auto">
            <a:xfrm>
              <a:off x="1664" y="2013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630" name="Oval 246"/>
            <p:cNvSpPr>
              <a:spLocks noChangeArrowheads="1"/>
            </p:cNvSpPr>
            <p:nvPr/>
          </p:nvSpPr>
          <p:spPr bwMode="auto">
            <a:xfrm>
              <a:off x="1579" y="1162"/>
              <a:ext cx="66" cy="67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631" name="Oval 247"/>
            <p:cNvSpPr>
              <a:spLocks noChangeArrowheads="1"/>
            </p:cNvSpPr>
            <p:nvPr/>
          </p:nvSpPr>
          <p:spPr bwMode="auto">
            <a:xfrm>
              <a:off x="1579" y="1248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632" name="Oval 248"/>
            <p:cNvSpPr>
              <a:spLocks noChangeArrowheads="1"/>
            </p:cNvSpPr>
            <p:nvPr/>
          </p:nvSpPr>
          <p:spPr bwMode="auto">
            <a:xfrm>
              <a:off x="1579" y="1333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633" name="Oval 249"/>
            <p:cNvSpPr>
              <a:spLocks noChangeArrowheads="1"/>
            </p:cNvSpPr>
            <p:nvPr/>
          </p:nvSpPr>
          <p:spPr bwMode="auto">
            <a:xfrm>
              <a:off x="1579" y="1418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634" name="Oval 250"/>
            <p:cNvSpPr>
              <a:spLocks noChangeArrowheads="1"/>
            </p:cNvSpPr>
            <p:nvPr/>
          </p:nvSpPr>
          <p:spPr bwMode="auto">
            <a:xfrm>
              <a:off x="1579" y="1503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635" name="Oval 251"/>
            <p:cNvSpPr>
              <a:spLocks noChangeArrowheads="1"/>
            </p:cNvSpPr>
            <p:nvPr/>
          </p:nvSpPr>
          <p:spPr bwMode="auto">
            <a:xfrm>
              <a:off x="1579" y="1588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636" name="Oval 252"/>
            <p:cNvSpPr>
              <a:spLocks noChangeArrowheads="1"/>
            </p:cNvSpPr>
            <p:nvPr/>
          </p:nvSpPr>
          <p:spPr bwMode="auto">
            <a:xfrm>
              <a:off x="1579" y="1758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637" name="Oval 253"/>
            <p:cNvSpPr>
              <a:spLocks noChangeArrowheads="1"/>
            </p:cNvSpPr>
            <p:nvPr/>
          </p:nvSpPr>
          <p:spPr bwMode="auto">
            <a:xfrm>
              <a:off x="1494" y="1162"/>
              <a:ext cx="66" cy="67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638" name="Oval 254"/>
            <p:cNvSpPr>
              <a:spLocks noChangeArrowheads="1"/>
            </p:cNvSpPr>
            <p:nvPr/>
          </p:nvSpPr>
          <p:spPr bwMode="auto">
            <a:xfrm>
              <a:off x="1494" y="1248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639" name="Oval 255"/>
            <p:cNvSpPr>
              <a:spLocks noChangeArrowheads="1"/>
            </p:cNvSpPr>
            <p:nvPr/>
          </p:nvSpPr>
          <p:spPr bwMode="auto">
            <a:xfrm>
              <a:off x="1494" y="1333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640" name="Oval 256"/>
            <p:cNvSpPr>
              <a:spLocks noChangeArrowheads="1"/>
            </p:cNvSpPr>
            <p:nvPr/>
          </p:nvSpPr>
          <p:spPr bwMode="auto">
            <a:xfrm>
              <a:off x="1494" y="1418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641" name="Oval 257"/>
            <p:cNvSpPr>
              <a:spLocks noChangeArrowheads="1"/>
            </p:cNvSpPr>
            <p:nvPr/>
          </p:nvSpPr>
          <p:spPr bwMode="auto">
            <a:xfrm>
              <a:off x="1494" y="1503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642" name="Oval 258"/>
            <p:cNvSpPr>
              <a:spLocks noChangeArrowheads="1"/>
            </p:cNvSpPr>
            <p:nvPr/>
          </p:nvSpPr>
          <p:spPr bwMode="auto">
            <a:xfrm>
              <a:off x="1494" y="1588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643" name="Oval 259"/>
            <p:cNvSpPr>
              <a:spLocks noChangeArrowheads="1"/>
            </p:cNvSpPr>
            <p:nvPr/>
          </p:nvSpPr>
          <p:spPr bwMode="auto">
            <a:xfrm>
              <a:off x="1494" y="1673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644" name="Oval 260"/>
            <p:cNvSpPr>
              <a:spLocks noChangeArrowheads="1"/>
            </p:cNvSpPr>
            <p:nvPr/>
          </p:nvSpPr>
          <p:spPr bwMode="auto">
            <a:xfrm>
              <a:off x="1409" y="1162"/>
              <a:ext cx="66" cy="67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645" name="Oval 261"/>
            <p:cNvSpPr>
              <a:spLocks noChangeArrowheads="1"/>
            </p:cNvSpPr>
            <p:nvPr/>
          </p:nvSpPr>
          <p:spPr bwMode="auto">
            <a:xfrm>
              <a:off x="1409" y="1248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646" name="Oval 262"/>
            <p:cNvSpPr>
              <a:spLocks noChangeArrowheads="1"/>
            </p:cNvSpPr>
            <p:nvPr/>
          </p:nvSpPr>
          <p:spPr bwMode="auto">
            <a:xfrm>
              <a:off x="1409" y="1333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647" name="Oval 263"/>
            <p:cNvSpPr>
              <a:spLocks noChangeArrowheads="1"/>
            </p:cNvSpPr>
            <p:nvPr/>
          </p:nvSpPr>
          <p:spPr bwMode="auto">
            <a:xfrm>
              <a:off x="1409" y="1418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648" name="Oval 264"/>
            <p:cNvSpPr>
              <a:spLocks noChangeArrowheads="1"/>
            </p:cNvSpPr>
            <p:nvPr/>
          </p:nvSpPr>
          <p:spPr bwMode="auto">
            <a:xfrm>
              <a:off x="1409" y="1503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649" name="Oval 265"/>
            <p:cNvSpPr>
              <a:spLocks noChangeArrowheads="1"/>
            </p:cNvSpPr>
            <p:nvPr/>
          </p:nvSpPr>
          <p:spPr bwMode="auto">
            <a:xfrm>
              <a:off x="1409" y="1588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650" name="Oval 266"/>
            <p:cNvSpPr>
              <a:spLocks noChangeArrowheads="1"/>
            </p:cNvSpPr>
            <p:nvPr/>
          </p:nvSpPr>
          <p:spPr bwMode="auto">
            <a:xfrm>
              <a:off x="1409" y="1673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651" name="Oval 267"/>
            <p:cNvSpPr>
              <a:spLocks noChangeArrowheads="1"/>
            </p:cNvSpPr>
            <p:nvPr/>
          </p:nvSpPr>
          <p:spPr bwMode="auto">
            <a:xfrm>
              <a:off x="1324" y="1162"/>
              <a:ext cx="66" cy="67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652" name="Oval 268"/>
            <p:cNvSpPr>
              <a:spLocks noChangeArrowheads="1"/>
            </p:cNvSpPr>
            <p:nvPr/>
          </p:nvSpPr>
          <p:spPr bwMode="auto">
            <a:xfrm>
              <a:off x="1324" y="1248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653" name="Oval 269"/>
            <p:cNvSpPr>
              <a:spLocks noChangeArrowheads="1"/>
            </p:cNvSpPr>
            <p:nvPr/>
          </p:nvSpPr>
          <p:spPr bwMode="auto">
            <a:xfrm>
              <a:off x="1324" y="1503"/>
              <a:ext cx="66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654" name="Oval 270"/>
            <p:cNvSpPr>
              <a:spLocks noChangeArrowheads="1"/>
            </p:cNvSpPr>
            <p:nvPr/>
          </p:nvSpPr>
          <p:spPr bwMode="auto">
            <a:xfrm>
              <a:off x="1238" y="1248"/>
              <a:ext cx="67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655" name="Oval 271"/>
            <p:cNvSpPr>
              <a:spLocks noChangeArrowheads="1"/>
            </p:cNvSpPr>
            <p:nvPr/>
          </p:nvSpPr>
          <p:spPr bwMode="auto">
            <a:xfrm>
              <a:off x="1153" y="1333"/>
              <a:ext cx="67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656" name="Oval 272"/>
            <p:cNvSpPr>
              <a:spLocks noChangeArrowheads="1"/>
            </p:cNvSpPr>
            <p:nvPr/>
          </p:nvSpPr>
          <p:spPr bwMode="auto">
            <a:xfrm>
              <a:off x="1068" y="1333"/>
              <a:ext cx="67" cy="66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68882" name="Rectangle 274"/>
          <p:cNvSpPr>
            <a:spLocks noChangeArrowheads="1"/>
          </p:cNvSpPr>
          <p:nvPr/>
        </p:nvSpPr>
        <p:spPr bwMode="auto">
          <a:xfrm>
            <a:off x="996952" y="4111625"/>
            <a:ext cx="1858201" cy="1323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333" b="1">
                <a:solidFill>
                  <a:srgbClr val="66CCFF"/>
                </a:solidFill>
                <a:ea typeface="微软雅黑" panose="020B0503020204020204" pitchFamily="34" charset="-122"/>
              </a:rPr>
              <a:t>单击添加标题文本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067">
                <a:ea typeface="微软雅黑" panose="020B0503020204020204" pitchFamily="34" charset="-122"/>
              </a:rPr>
              <a:t>单击添加文本 单击添加文本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067">
                <a:ea typeface="微软雅黑" panose="020B0503020204020204" pitchFamily="34" charset="-122"/>
              </a:rPr>
              <a:t>单击添加文本 单击添加文本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067">
                <a:ea typeface="微软雅黑" panose="020B0503020204020204" pitchFamily="34" charset="-122"/>
              </a:rPr>
              <a:t>单击添加文本 单击添加文本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067">
                <a:ea typeface="微软雅黑" panose="020B0503020204020204" pitchFamily="34" charset="-122"/>
              </a:rPr>
              <a:t>单击添加文本 单击添加文本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067">
                <a:ea typeface="微软雅黑" panose="020B0503020204020204" pitchFamily="34" charset="-122"/>
              </a:rPr>
              <a:t>单击添加文本 单击添加文本</a:t>
            </a:r>
          </a:p>
        </p:txBody>
      </p:sp>
      <p:sp>
        <p:nvSpPr>
          <p:cNvPr id="68883" name="Rectangle 275"/>
          <p:cNvSpPr>
            <a:spLocks noChangeArrowheads="1"/>
          </p:cNvSpPr>
          <p:nvPr/>
        </p:nvSpPr>
        <p:spPr bwMode="auto">
          <a:xfrm>
            <a:off x="3539068" y="4858809"/>
            <a:ext cx="1858201" cy="1323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333" b="1">
                <a:solidFill>
                  <a:srgbClr val="66CCFF"/>
                </a:solidFill>
                <a:ea typeface="微软雅黑" panose="020B0503020204020204" pitchFamily="34" charset="-122"/>
              </a:rPr>
              <a:t>单击添加标题文本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067">
                <a:ea typeface="微软雅黑" panose="020B0503020204020204" pitchFamily="34" charset="-122"/>
              </a:rPr>
              <a:t>单击添加文本 单击添加文本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067">
                <a:ea typeface="微软雅黑" panose="020B0503020204020204" pitchFamily="34" charset="-122"/>
              </a:rPr>
              <a:t>单击添加文本 单击添加文本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067">
                <a:ea typeface="微软雅黑" panose="020B0503020204020204" pitchFamily="34" charset="-122"/>
              </a:rPr>
              <a:t>单击添加文本 单击添加文本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067">
                <a:ea typeface="微软雅黑" panose="020B0503020204020204" pitchFamily="34" charset="-122"/>
              </a:rPr>
              <a:t>单击添加文本 单击添加文本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067">
                <a:ea typeface="微软雅黑" panose="020B0503020204020204" pitchFamily="34" charset="-122"/>
              </a:rPr>
              <a:t>单击添加文本 单击添加文本</a:t>
            </a:r>
          </a:p>
        </p:txBody>
      </p:sp>
      <p:sp>
        <p:nvSpPr>
          <p:cNvPr id="68884" name="Rectangle 276"/>
          <p:cNvSpPr>
            <a:spLocks noChangeArrowheads="1"/>
          </p:cNvSpPr>
          <p:nvPr/>
        </p:nvSpPr>
        <p:spPr bwMode="auto">
          <a:xfrm>
            <a:off x="6468534" y="4858809"/>
            <a:ext cx="1858201" cy="1323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333" b="1">
                <a:solidFill>
                  <a:srgbClr val="66CCFF"/>
                </a:solidFill>
                <a:ea typeface="微软雅黑" panose="020B0503020204020204" pitchFamily="34" charset="-122"/>
              </a:rPr>
              <a:t>单击添加标题文本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067">
                <a:ea typeface="微软雅黑" panose="020B0503020204020204" pitchFamily="34" charset="-122"/>
              </a:rPr>
              <a:t>单击添加文本 单击添加文本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067">
                <a:ea typeface="微软雅黑" panose="020B0503020204020204" pitchFamily="34" charset="-122"/>
              </a:rPr>
              <a:t>单击添加文本 单击添加文本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067">
                <a:ea typeface="微软雅黑" panose="020B0503020204020204" pitchFamily="34" charset="-122"/>
              </a:rPr>
              <a:t>单击添加文本 单击添加文本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067">
                <a:ea typeface="微软雅黑" panose="020B0503020204020204" pitchFamily="34" charset="-122"/>
              </a:rPr>
              <a:t>单击添加文本 单击添加文本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067">
                <a:ea typeface="微软雅黑" panose="020B0503020204020204" pitchFamily="34" charset="-122"/>
              </a:rPr>
              <a:t>单击添加文本 单击添加文本</a:t>
            </a:r>
          </a:p>
        </p:txBody>
      </p:sp>
      <p:sp>
        <p:nvSpPr>
          <p:cNvPr id="68885" name="Rectangle 277"/>
          <p:cNvSpPr>
            <a:spLocks noChangeArrowheads="1"/>
          </p:cNvSpPr>
          <p:nvPr/>
        </p:nvSpPr>
        <p:spPr bwMode="auto">
          <a:xfrm>
            <a:off x="9393768" y="4024843"/>
            <a:ext cx="1858201" cy="1323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333" b="1">
                <a:solidFill>
                  <a:srgbClr val="66CCFF"/>
                </a:solidFill>
                <a:ea typeface="微软雅黑" panose="020B0503020204020204" pitchFamily="34" charset="-122"/>
              </a:rPr>
              <a:t>单击添加标题文本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067">
                <a:ea typeface="微软雅黑" panose="020B0503020204020204" pitchFamily="34" charset="-122"/>
              </a:rPr>
              <a:t>单击添加文本 单击添加文本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067">
                <a:ea typeface="微软雅黑" panose="020B0503020204020204" pitchFamily="34" charset="-122"/>
              </a:rPr>
              <a:t>单击添加文本 单击添加文本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067">
                <a:ea typeface="微软雅黑" panose="020B0503020204020204" pitchFamily="34" charset="-122"/>
              </a:rPr>
              <a:t>单击添加文本 单击添加文本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067">
                <a:ea typeface="微软雅黑" panose="020B0503020204020204" pitchFamily="34" charset="-122"/>
              </a:rPr>
              <a:t>单击添加文本 单击添加文本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067">
                <a:ea typeface="微软雅黑" panose="020B0503020204020204" pitchFamily="34" charset="-122"/>
              </a:rPr>
              <a:t>单击添加文本 单击添加文本</a:t>
            </a:r>
          </a:p>
        </p:txBody>
      </p:sp>
      <p:sp>
        <p:nvSpPr>
          <p:cNvPr id="68886" name="Freeform 278"/>
          <p:cNvSpPr>
            <a:spLocks/>
          </p:cNvSpPr>
          <p:nvPr/>
        </p:nvSpPr>
        <p:spPr bwMode="auto">
          <a:xfrm>
            <a:off x="1765301" y="2958043"/>
            <a:ext cx="1824567" cy="1153583"/>
          </a:xfrm>
          <a:custGeom>
            <a:avLst/>
            <a:gdLst>
              <a:gd name="T0" fmla="*/ 1368425 w 862"/>
              <a:gd name="T1" fmla="*/ 0 h 545"/>
              <a:gd name="T2" fmla="*/ 431800 w 862"/>
              <a:gd name="T3" fmla="*/ 288925 h 545"/>
              <a:gd name="T4" fmla="*/ 0 w 862"/>
              <a:gd name="T5" fmla="*/ 865187 h 54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62" h="545">
                <a:moveTo>
                  <a:pt x="862" y="0"/>
                </a:moveTo>
                <a:lnTo>
                  <a:pt x="272" y="182"/>
                </a:lnTo>
                <a:lnTo>
                  <a:pt x="0" y="545"/>
                </a:lnTo>
              </a:path>
            </a:pathLst>
          </a:custGeom>
          <a:noFill/>
          <a:ln w="12700" cap="flat">
            <a:solidFill>
              <a:srgbClr val="66CCFF"/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68887" name="Freeform 279"/>
          <p:cNvSpPr>
            <a:spLocks/>
          </p:cNvSpPr>
          <p:nvPr/>
        </p:nvSpPr>
        <p:spPr bwMode="auto">
          <a:xfrm>
            <a:off x="5221818" y="4014259"/>
            <a:ext cx="575733" cy="1667933"/>
          </a:xfrm>
          <a:custGeom>
            <a:avLst/>
            <a:gdLst>
              <a:gd name="T0" fmla="*/ 0 w 272"/>
              <a:gd name="T1" fmla="*/ 0 h 788"/>
              <a:gd name="T2" fmla="*/ 431800 w 272"/>
              <a:gd name="T3" fmla="*/ 504825 h 788"/>
              <a:gd name="T4" fmla="*/ 168275 w 272"/>
              <a:gd name="T5" fmla="*/ 1250950 h 7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2" h="788">
                <a:moveTo>
                  <a:pt x="0" y="0"/>
                </a:moveTo>
                <a:lnTo>
                  <a:pt x="272" y="318"/>
                </a:lnTo>
                <a:lnTo>
                  <a:pt x="106" y="788"/>
                </a:lnTo>
              </a:path>
            </a:pathLst>
          </a:custGeom>
          <a:noFill/>
          <a:ln w="12700" cap="flat">
            <a:solidFill>
              <a:srgbClr val="66CCFF"/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68888" name="Freeform 280"/>
          <p:cNvSpPr>
            <a:spLocks/>
          </p:cNvSpPr>
          <p:nvPr/>
        </p:nvSpPr>
        <p:spPr bwMode="auto">
          <a:xfrm>
            <a:off x="6661151" y="4014259"/>
            <a:ext cx="491067" cy="768351"/>
          </a:xfrm>
          <a:custGeom>
            <a:avLst/>
            <a:gdLst>
              <a:gd name="T0" fmla="*/ 0 w 232"/>
              <a:gd name="T1" fmla="*/ 0 h 363"/>
              <a:gd name="T2" fmla="*/ 368300 w 232"/>
              <a:gd name="T3" fmla="*/ 342900 h 363"/>
              <a:gd name="T4" fmla="*/ 368300 w 232"/>
              <a:gd name="T5" fmla="*/ 576263 h 36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2" h="363">
                <a:moveTo>
                  <a:pt x="0" y="0"/>
                </a:moveTo>
                <a:lnTo>
                  <a:pt x="232" y="216"/>
                </a:lnTo>
                <a:lnTo>
                  <a:pt x="232" y="363"/>
                </a:lnTo>
              </a:path>
            </a:pathLst>
          </a:custGeom>
          <a:noFill/>
          <a:ln w="12700" cap="flat">
            <a:solidFill>
              <a:srgbClr val="66CCFF"/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68889" name="Freeform 281"/>
          <p:cNvSpPr>
            <a:spLocks/>
          </p:cNvSpPr>
          <p:nvPr/>
        </p:nvSpPr>
        <p:spPr bwMode="auto">
          <a:xfrm>
            <a:off x="8293101" y="2767543"/>
            <a:ext cx="1919817" cy="1151467"/>
          </a:xfrm>
          <a:custGeom>
            <a:avLst/>
            <a:gdLst>
              <a:gd name="T0" fmla="*/ 0 w 907"/>
              <a:gd name="T1" fmla="*/ 0 h 544"/>
              <a:gd name="T2" fmla="*/ 1133475 w 907"/>
              <a:gd name="T3" fmla="*/ 471488 h 544"/>
              <a:gd name="T4" fmla="*/ 1439863 w 907"/>
              <a:gd name="T5" fmla="*/ 863600 h 5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07" h="544">
                <a:moveTo>
                  <a:pt x="0" y="0"/>
                </a:moveTo>
                <a:lnTo>
                  <a:pt x="714" y="297"/>
                </a:lnTo>
                <a:lnTo>
                  <a:pt x="907" y="544"/>
                </a:lnTo>
              </a:path>
            </a:pathLst>
          </a:custGeom>
          <a:noFill/>
          <a:ln w="12700" cap="flat">
            <a:solidFill>
              <a:srgbClr val="66CCFF"/>
            </a:solidFill>
            <a:prstDash val="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68890" name="Text Box 282"/>
          <p:cNvSpPr txBox="1">
            <a:spLocks noChangeArrowheads="1"/>
          </p:cNvSpPr>
          <p:nvPr/>
        </p:nvSpPr>
        <p:spPr bwMode="auto">
          <a:xfrm>
            <a:off x="239184" y="644525"/>
            <a:ext cx="364875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133" b="1">
                <a:solidFill>
                  <a:srgbClr val="2A3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PART/02</a:t>
            </a:r>
            <a:r>
              <a:rPr lang="en-US" altLang="zh-CN" sz="2133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133">
                <a:solidFill>
                  <a:schemeClr val="bg1"/>
                </a:solidFill>
                <a:ea typeface="微软雅黑" panose="020B0503020204020204" pitchFamily="34" charset="-122"/>
              </a:rPr>
              <a:t>单击添加标题文本</a:t>
            </a:r>
          </a:p>
        </p:txBody>
      </p:sp>
    </p:spTree>
    <p:extLst>
      <p:ext uri="{BB962C8B-B14F-4D97-AF65-F5344CB8AC3E}">
        <p14:creationId xmlns:p14="http://schemas.microsoft.com/office/powerpoint/2010/main" val="10147380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8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88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88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8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8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68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8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500"/>
                                        <p:tgtEl>
                                          <p:spTgt spid="68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8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1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68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8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1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8" dur="500"/>
                                        <p:tgtEl>
                                          <p:spTgt spid="68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882" grpId="0"/>
      <p:bldP spid="68883" grpId="0"/>
      <p:bldP spid="68884" grpId="0"/>
      <p:bldP spid="68885" grpId="0"/>
      <p:bldP spid="68886" grpId="0" animBg="1"/>
      <p:bldP spid="68887" grpId="0" animBg="1"/>
      <p:bldP spid="68888" grpId="0" animBg="1"/>
      <p:bldP spid="68889" grpId="0" animBg="1"/>
      <p:bldP spid="6889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" name="Rectangle 102"/>
          <p:cNvSpPr>
            <a:spLocks noChangeArrowheads="1"/>
          </p:cNvSpPr>
          <p:nvPr/>
        </p:nvSpPr>
        <p:spPr bwMode="auto">
          <a:xfrm>
            <a:off x="3407833" y="2847976"/>
            <a:ext cx="6716184" cy="361949"/>
          </a:xfrm>
          <a:prstGeom prst="rect">
            <a:avLst/>
          </a:prstGeom>
          <a:solidFill>
            <a:srgbClr val="D4D4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grpSp>
        <p:nvGrpSpPr>
          <p:cNvPr id="18435" name="Group 16"/>
          <p:cNvGrpSpPr>
            <a:grpSpLocks/>
          </p:cNvGrpSpPr>
          <p:nvPr/>
        </p:nvGrpSpPr>
        <p:grpSpPr bwMode="auto">
          <a:xfrm>
            <a:off x="222251" y="551392"/>
            <a:ext cx="4146549" cy="626533"/>
            <a:chOff x="105" y="304"/>
            <a:chExt cx="1511" cy="262"/>
          </a:xfrm>
        </p:grpSpPr>
        <p:sp>
          <p:nvSpPr>
            <p:cNvPr id="18477" name="Freeform 17"/>
            <p:cNvSpPr>
              <a:spLocks/>
            </p:cNvSpPr>
            <p:nvPr/>
          </p:nvSpPr>
          <p:spPr bwMode="auto">
            <a:xfrm>
              <a:off x="105" y="304"/>
              <a:ext cx="1511" cy="262"/>
            </a:xfrm>
            <a:custGeom>
              <a:avLst/>
              <a:gdLst>
                <a:gd name="T0" fmla="*/ 1511 w 2161"/>
                <a:gd name="T1" fmla="*/ 262 h 378"/>
                <a:gd name="T2" fmla="*/ 0 w 2161"/>
                <a:gd name="T3" fmla="*/ 262 h 378"/>
                <a:gd name="T4" fmla="*/ 0 w 2161"/>
                <a:gd name="T5" fmla="*/ 0 h 378"/>
                <a:gd name="T6" fmla="*/ 1511 w 2161"/>
                <a:gd name="T7" fmla="*/ 0 h 378"/>
                <a:gd name="T8" fmla="*/ 1410 w 2161"/>
                <a:gd name="T9" fmla="*/ 131 h 378"/>
                <a:gd name="T10" fmla="*/ 1511 w 2161"/>
                <a:gd name="T11" fmla="*/ 262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1" h="378">
                  <a:moveTo>
                    <a:pt x="2161" y="378"/>
                  </a:moveTo>
                  <a:lnTo>
                    <a:pt x="0" y="378"/>
                  </a:lnTo>
                  <a:lnTo>
                    <a:pt x="0" y="0"/>
                  </a:lnTo>
                  <a:lnTo>
                    <a:pt x="2161" y="0"/>
                  </a:lnTo>
                  <a:lnTo>
                    <a:pt x="2017" y="189"/>
                  </a:lnTo>
                  <a:lnTo>
                    <a:pt x="2161" y="378"/>
                  </a:lnTo>
                  <a:close/>
                </a:path>
              </a:pathLst>
            </a:custGeom>
            <a:solidFill>
              <a:srgbClr val="26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8478" name="Freeform 18"/>
            <p:cNvSpPr>
              <a:spLocks/>
            </p:cNvSpPr>
            <p:nvPr/>
          </p:nvSpPr>
          <p:spPr bwMode="auto">
            <a:xfrm>
              <a:off x="107" y="332"/>
              <a:ext cx="1444" cy="206"/>
            </a:xfrm>
            <a:custGeom>
              <a:avLst/>
              <a:gdLst>
                <a:gd name="T0" fmla="*/ 0 w 2081"/>
                <a:gd name="T1" fmla="*/ 0 h 298"/>
                <a:gd name="T2" fmla="*/ 1444 w 2081"/>
                <a:gd name="T3" fmla="*/ 0 h 298"/>
                <a:gd name="T4" fmla="*/ 1365 w 2081"/>
                <a:gd name="T5" fmla="*/ 103 h 298"/>
                <a:gd name="T6" fmla="*/ 1444 w 2081"/>
                <a:gd name="T7" fmla="*/ 206 h 298"/>
                <a:gd name="T8" fmla="*/ 0 w 2081"/>
                <a:gd name="T9" fmla="*/ 206 h 2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1" h="298">
                  <a:moveTo>
                    <a:pt x="0" y="0"/>
                  </a:moveTo>
                  <a:lnTo>
                    <a:pt x="2081" y="0"/>
                  </a:lnTo>
                  <a:lnTo>
                    <a:pt x="1967" y="149"/>
                  </a:lnTo>
                  <a:lnTo>
                    <a:pt x="2081" y="298"/>
                  </a:lnTo>
                  <a:lnTo>
                    <a:pt x="0" y="298"/>
                  </a:lnTo>
                </a:path>
              </a:pathLst>
            </a:custGeom>
            <a:noFill/>
            <a:ln w="12700" cap="flat">
              <a:solidFill>
                <a:srgbClr val="EDE8C8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73829" name="Group 101"/>
          <p:cNvGrpSpPr>
            <a:grpSpLocks/>
          </p:cNvGrpSpPr>
          <p:nvPr/>
        </p:nvGrpSpPr>
        <p:grpSpPr bwMode="auto">
          <a:xfrm>
            <a:off x="3407833" y="2852210"/>
            <a:ext cx="6716184" cy="361949"/>
            <a:chOff x="1760" y="1347"/>
            <a:chExt cx="3173" cy="171"/>
          </a:xfrm>
        </p:grpSpPr>
        <p:sp>
          <p:nvSpPr>
            <p:cNvPr id="18473" name="Rectangle 63"/>
            <p:cNvSpPr>
              <a:spLocks noChangeArrowheads="1"/>
            </p:cNvSpPr>
            <p:nvPr/>
          </p:nvSpPr>
          <p:spPr bwMode="auto">
            <a:xfrm>
              <a:off x="1760" y="1347"/>
              <a:ext cx="3173" cy="171"/>
            </a:xfrm>
            <a:prstGeom prst="rect">
              <a:avLst/>
            </a:prstGeom>
            <a:solidFill>
              <a:srgbClr val="64C0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8474" name="Rectangle 64"/>
            <p:cNvSpPr>
              <a:spLocks noChangeArrowheads="1"/>
            </p:cNvSpPr>
            <p:nvPr/>
          </p:nvSpPr>
          <p:spPr bwMode="auto">
            <a:xfrm>
              <a:off x="1760" y="1347"/>
              <a:ext cx="3173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8475" name="Rectangle 65"/>
            <p:cNvSpPr>
              <a:spLocks noChangeArrowheads="1"/>
            </p:cNvSpPr>
            <p:nvPr/>
          </p:nvSpPr>
          <p:spPr bwMode="auto">
            <a:xfrm>
              <a:off x="1760" y="1461"/>
              <a:ext cx="3173" cy="57"/>
            </a:xfrm>
            <a:prstGeom prst="rect">
              <a:avLst/>
            </a:prstGeom>
            <a:solidFill>
              <a:srgbClr val="53A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8476" name="Rectangle 66"/>
            <p:cNvSpPr>
              <a:spLocks noChangeArrowheads="1"/>
            </p:cNvSpPr>
            <p:nvPr/>
          </p:nvSpPr>
          <p:spPr bwMode="auto">
            <a:xfrm>
              <a:off x="1760" y="1461"/>
              <a:ext cx="3173" cy="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73797" name="Rectangle 69"/>
          <p:cNvSpPr>
            <a:spLocks noChangeArrowheads="1"/>
          </p:cNvSpPr>
          <p:nvPr/>
        </p:nvSpPr>
        <p:spPr bwMode="auto">
          <a:xfrm>
            <a:off x="3407833" y="3639610"/>
            <a:ext cx="6716184" cy="361949"/>
          </a:xfrm>
          <a:prstGeom prst="rect">
            <a:avLst/>
          </a:prstGeom>
          <a:solidFill>
            <a:srgbClr val="D4D4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18438" name="Rectangle 70"/>
          <p:cNvSpPr>
            <a:spLocks noChangeArrowheads="1"/>
          </p:cNvSpPr>
          <p:nvPr/>
        </p:nvSpPr>
        <p:spPr bwMode="auto">
          <a:xfrm>
            <a:off x="3407833" y="3639610"/>
            <a:ext cx="6716184" cy="361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73799" name="Rectangle 71"/>
          <p:cNvSpPr>
            <a:spLocks noChangeArrowheads="1"/>
          </p:cNvSpPr>
          <p:nvPr/>
        </p:nvSpPr>
        <p:spPr bwMode="auto">
          <a:xfrm>
            <a:off x="3407833" y="4507443"/>
            <a:ext cx="6716184" cy="361949"/>
          </a:xfrm>
          <a:prstGeom prst="rect">
            <a:avLst/>
          </a:prstGeom>
          <a:solidFill>
            <a:srgbClr val="D4D4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18440" name="Rectangle 72"/>
          <p:cNvSpPr>
            <a:spLocks noChangeArrowheads="1"/>
          </p:cNvSpPr>
          <p:nvPr/>
        </p:nvSpPr>
        <p:spPr bwMode="auto">
          <a:xfrm>
            <a:off x="3407833" y="4507443"/>
            <a:ext cx="6716184" cy="361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grpSp>
        <p:nvGrpSpPr>
          <p:cNvPr id="73828" name="Group 100"/>
          <p:cNvGrpSpPr>
            <a:grpSpLocks/>
          </p:cNvGrpSpPr>
          <p:nvPr/>
        </p:nvGrpSpPr>
        <p:grpSpPr bwMode="auto">
          <a:xfrm>
            <a:off x="1430868" y="2852210"/>
            <a:ext cx="359833" cy="361949"/>
            <a:chOff x="826" y="1347"/>
            <a:chExt cx="170" cy="171"/>
          </a:xfrm>
        </p:grpSpPr>
        <p:sp>
          <p:nvSpPr>
            <p:cNvPr id="18469" name="Rectangle 67"/>
            <p:cNvSpPr>
              <a:spLocks noChangeArrowheads="1"/>
            </p:cNvSpPr>
            <p:nvPr/>
          </p:nvSpPr>
          <p:spPr bwMode="auto">
            <a:xfrm>
              <a:off x="826" y="1347"/>
              <a:ext cx="170" cy="171"/>
            </a:xfrm>
            <a:prstGeom prst="rect">
              <a:avLst/>
            </a:prstGeom>
            <a:solidFill>
              <a:srgbClr val="64C0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8470" name="Rectangle 68"/>
            <p:cNvSpPr>
              <a:spLocks noChangeArrowheads="1"/>
            </p:cNvSpPr>
            <p:nvPr/>
          </p:nvSpPr>
          <p:spPr bwMode="auto">
            <a:xfrm>
              <a:off x="826" y="1347"/>
              <a:ext cx="170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8471" name="Rectangle 73"/>
            <p:cNvSpPr>
              <a:spLocks noChangeArrowheads="1"/>
            </p:cNvSpPr>
            <p:nvPr/>
          </p:nvSpPr>
          <p:spPr bwMode="auto">
            <a:xfrm>
              <a:off x="826" y="1461"/>
              <a:ext cx="170" cy="57"/>
            </a:xfrm>
            <a:prstGeom prst="rect">
              <a:avLst/>
            </a:prstGeom>
            <a:solidFill>
              <a:srgbClr val="53A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8472" name="Rectangle 74"/>
            <p:cNvSpPr>
              <a:spLocks noChangeArrowheads="1"/>
            </p:cNvSpPr>
            <p:nvPr/>
          </p:nvSpPr>
          <p:spPr bwMode="auto">
            <a:xfrm>
              <a:off x="826" y="1461"/>
              <a:ext cx="170" cy="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73827" name="Group 99"/>
          <p:cNvGrpSpPr>
            <a:grpSpLocks/>
          </p:cNvGrpSpPr>
          <p:nvPr/>
        </p:nvGrpSpPr>
        <p:grpSpPr bwMode="auto">
          <a:xfrm>
            <a:off x="1430868" y="3639610"/>
            <a:ext cx="359833" cy="361949"/>
            <a:chOff x="826" y="1719"/>
            <a:chExt cx="170" cy="171"/>
          </a:xfrm>
        </p:grpSpPr>
        <p:sp>
          <p:nvSpPr>
            <p:cNvPr id="18465" name="Rectangle 75"/>
            <p:cNvSpPr>
              <a:spLocks noChangeArrowheads="1"/>
            </p:cNvSpPr>
            <p:nvPr/>
          </p:nvSpPr>
          <p:spPr bwMode="auto">
            <a:xfrm>
              <a:off x="826" y="1719"/>
              <a:ext cx="170" cy="171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8466" name="Rectangle 76"/>
            <p:cNvSpPr>
              <a:spLocks noChangeArrowheads="1"/>
            </p:cNvSpPr>
            <p:nvPr/>
          </p:nvSpPr>
          <p:spPr bwMode="auto">
            <a:xfrm>
              <a:off x="826" y="1719"/>
              <a:ext cx="170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8467" name="Rectangle 77"/>
            <p:cNvSpPr>
              <a:spLocks noChangeArrowheads="1"/>
            </p:cNvSpPr>
            <p:nvPr/>
          </p:nvSpPr>
          <p:spPr bwMode="auto">
            <a:xfrm>
              <a:off x="826" y="1833"/>
              <a:ext cx="170" cy="5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8468" name="Rectangle 78"/>
            <p:cNvSpPr>
              <a:spLocks noChangeArrowheads="1"/>
            </p:cNvSpPr>
            <p:nvPr/>
          </p:nvSpPr>
          <p:spPr bwMode="auto">
            <a:xfrm>
              <a:off x="826" y="1833"/>
              <a:ext cx="170" cy="5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73823" name="Group 95"/>
          <p:cNvGrpSpPr>
            <a:grpSpLocks/>
          </p:cNvGrpSpPr>
          <p:nvPr/>
        </p:nvGrpSpPr>
        <p:grpSpPr bwMode="auto">
          <a:xfrm>
            <a:off x="1430868" y="4484160"/>
            <a:ext cx="359833" cy="359833"/>
            <a:chOff x="826" y="2118"/>
            <a:chExt cx="170" cy="170"/>
          </a:xfrm>
        </p:grpSpPr>
        <p:sp>
          <p:nvSpPr>
            <p:cNvPr id="18461" name="Rectangle 79"/>
            <p:cNvSpPr>
              <a:spLocks noChangeArrowheads="1"/>
            </p:cNvSpPr>
            <p:nvPr/>
          </p:nvSpPr>
          <p:spPr bwMode="auto">
            <a:xfrm>
              <a:off x="826" y="2118"/>
              <a:ext cx="170" cy="170"/>
            </a:xfrm>
            <a:prstGeom prst="rect">
              <a:avLst/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8462" name="Rectangle 80"/>
            <p:cNvSpPr>
              <a:spLocks noChangeArrowheads="1"/>
            </p:cNvSpPr>
            <p:nvPr/>
          </p:nvSpPr>
          <p:spPr bwMode="auto">
            <a:xfrm>
              <a:off x="826" y="2118"/>
              <a:ext cx="170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8463" name="Rectangle 81"/>
            <p:cNvSpPr>
              <a:spLocks noChangeArrowheads="1"/>
            </p:cNvSpPr>
            <p:nvPr/>
          </p:nvSpPr>
          <p:spPr bwMode="auto">
            <a:xfrm>
              <a:off x="826" y="2231"/>
              <a:ext cx="170" cy="57"/>
            </a:xfrm>
            <a:prstGeom prst="rect">
              <a:avLst/>
            </a:prstGeom>
            <a:solidFill>
              <a:srgbClr val="43A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8464" name="Rectangle 82"/>
            <p:cNvSpPr>
              <a:spLocks noChangeArrowheads="1"/>
            </p:cNvSpPr>
            <p:nvPr/>
          </p:nvSpPr>
          <p:spPr bwMode="auto">
            <a:xfrm>
              <a:off x="826" y="2231"/>
              <a:ext cx="170" cy="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73826" name="Group 98"/>
          <p:cNvGrpSpPr>
            <a:grpSpLocks/>
          </p:cNvGrpSpPr>
          <p:nvPr/>
        </p:nvGrpSpPr>
        <p:grpSpPr bwMode="auto">
          <a:xfrm>
            <a:off x="3407834" y="3639610"/>
            <a:ext cx="4078817" cy="361949"/>
            <a:chOff x="1760" y="1719"/>
            <a:chExt cx="1927" cy="171"/>
          </a:xfrm>
        </p:grpSpPr>
        <p:sp>
          <p:nvSpPr>
            <p:cNvPr id="18457" name="Rectangle 83"/>
            <p:cNvSpPr>
              <a:spLocks noChangeArrowheads="1"/>
            </p:cNvSpPr>
            <p:nvPr/>
          </p:nvSpPr>
          <p:spPr bwMode="auto">
            <a:xfrm>
              <a:off x="1760" y="1719"/>
              <a:ext cx="1927" cy="171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8458" name="Rectangle 84"/>
            <p:cNvSpPr>
              <a:spLocks noChangeArrowheads="1"/>
            </p:cNvSpPr>
            <p:nvPr/>
          </p:nvSpPr>
          <p:spPr bwMode="auto">
            <a:xfrm>
              <a:off x="1760" y="1719"/>
              <a:ext cx="1927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8459" name="Rectangle 85"/>
            <p:cNvSpPr>
              <a:spLocks noChangeArrowheads="1"/>
            </p:cNvSpPr>
            <p:nvPr/>
          </p:nvSpPr>
          <p:spPr bwMode="auto">
            <a:xfrm>
              <a:off x="1760" y="1833"/>
              <a:ext cx="1927" cy="5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8460" name="Rectangle 86"/>
            <p:cNvSpPr>
              <a:spLocks noChangeArrowheads="1"/>
            </p:cNvSpPr>
            <p:nvPr/>
          </p:nvSpPr>
          <p:spPr bwMode="auto">
            <a:xfrm>
              <a:off x="1760" y="1833"/>
              <a:ext cx="1927" cy="5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73822" name="Group 94"/>
          <p:cNvGrpSpPr>
            <a:grpSpLocks/>
          </p:cNvGrpSpPr>
          <p:nvPr/>
        </p:nvGrpSpPr>
        <p:grpSpPr bwMode="auto">
          <a:xfrm>
            <a:off x="3378200" y="4507443"/>
            <a:ext cx="2760133" cy="361949"/>
            <a:chOff x="1760" y="2129"/>
            <a:chExt cx="1304" cy="171"/>
          </a:xfrm>
        </p:grpSpPr>
        <p:sp>
          <p:nvSpPr>
            <p:cNvPr id="18453" name="Rectangle 87"/>
            <p:cNvSpPr>
              <a:spLocks noChangeArrowheads="1"/>
            </p:cNvSpPr>
            <p:nvPr/>
          </p:nvSpPr>
          <p:spPr bwMode="auto">
            <a:xfrm>
              <a:off x="1760" y="2129"/>
              <a:ext cx="1304" cy="171"/>
            </a:xfrm>
            <a:prstGeom prst="rect">
              <a:avLst/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8454" name="Rectangle 88"/>
            <p:cNvSpPr>
              <a:spLocks noChangeArrowheads="1"/>
            </p:cNvSpPr>
            <p:nvPr/>
          </p:nvSpPr>
          <p:spPr bwMode="auto">
            <a:xfrm>
              <a:off x="1760" y="2129"/>
              <a:ext cx="1304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8455" name="Rectangle 89"/>
            <p:cNvSpPr>
              <a:spLocks noChangeArrowheads="1"/>
            </p:cNvSpPr>
            <p:nvPr/>
          </p:nvSpPr>
          <p:spPr bwMode="auto">
            <a:xfrm>
              <a:off x="1760" y="2243"/>
              <a:ext cx="1304" cy="57"/>
            </a:xfrm>
            <a:prstGeom prst="rect">
              <a:avLst/>
            </a:prstGeom>
            <a:solidFill>
              <a:srgbClr val="43A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8456" name="Rectangle 90"/>
            <p:cNvSpPr>
              <a:spLocks noChangeArrowheads="1"/>
            </p:cNvSpPr>
            <p:nvPr/>
          </p:nvSpPr>
          <p:spPr bwMode="auto">
            <a:xfrm>
              <a:off x="1760" y="2243"/>
              <a:ext cx="1304" cy="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73819" name="Rectangle 91"/>
          <p:cNvSpPr>
            <a:spLocks noChangeArrowheads="1"/>
          </p:cNvSpPr>
          <p:nvPr/>
        </p:nvSpPr>
        <p:spPr bwMode="auto">
          <a:xfrm>
            <a:off x="1938867" y="2864910"/>
            <a:ext cx="1213794" cy="2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1333" b="1">
                <a:ea typeface="微软雅黑" panose="020B0503020204020204" pitchFamily="34" charset="-122"/>
              </a:rPr>
              <a:t>单击添加文本</a:t>
            </a:r>
          </a:p>
        </p:txBody>
      </p:sp>
      <p:sp>
        <p:nvSpPr>
          <p:cNvPr id="73820" name="Rectangle 92"/>
          <p:cNvSpPr>
            <a:spLocks noChangeArrowheads="1"/>
          </p:cNvSpPr>
          <p:nvPr/>
        </p:nvSpPr>
        <p:spPr bwMode="auto">
          <a:xfrm>
            <a:off x="1938867" y="3665010"/>
            <a:ext cx="1213794" cy="2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1333" b="1">
                <a:ea typeface="微软雅黑" panose="020B0503020204020204" pitchFamily="34" charset="-122"/>
              </a:rPr>
              <a:t>单击添加文本</a:t>
            </a:r>
          </a:p>
        </p:txBody>
      </p:sp>
      <p:sp>
        <p:nvSpPr>
          <p:cNvPr id="73821" name="Rectangle 93"/>
          <p:cNvSpPr>
            <a:spLocks noChangeArrowheads="1"/>
          </p:cNvSpPr>
          <p:nvPr/>
        </p:nvSpPr>
        <p:spPr bwMode="auto">
          <a:xfrm>
            <a:off x="1938867" y="4490510"/>
            <a:ext cx="1213794" cy="2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1333" b="1">
                <a:ea typeface="微软雅黑" panose="020B0503020204020204" pitchFamily="34" charset="-122"/>
              </a:rPr>
              <a:t>单击添加文本</a:t>
            </a:r>
          </a:p>
        </p:txBody>
      </p:sp>
      <p:sp>
        <p:nvSpPr>
          <p:cNvPr id="73831" name="Rectangle 103"/>
          <p:cNvSpPr>
            <a:spLocks noChangeArrowheads="1"/>
          </p:cNvSpPr>
          <p:nvPr/>
        </p:nvSpPr>
        <p:spPr bwMode="auto">
          <a:xfrm>
            <a:off x="10291234" y="2864910"/>
            <a:ext cx="620683" cy="2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1333" b="1">
                <a:ea typeface="微软雅黑" panose="020B0503020204020204" pitchFamily="34" charset="-122"/>
              </a:rPr>
              <a:t>100%</a:t>
            </a:r>
          </a:p>
        </p:txBody>
      </p:sp>
      <p:sp>
        <p:nvSpPr>
          <p:cNvPr id="73832" name="Rectangle 104"/>
          <p:cNvSpPr>
            <a:spLocks noChangeArrowheads="1"/>
          </p:cNvSpPr>
          <p:nvPr/>
        </p:nvSpPr>
        <p:spPr bwMode="auto">
          <a:xfrm>
            <a:off x="7727951" y="3665010"/>
            <a:ext cx="526106" cy="2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1333" b="1">
                <a:ea typeface="微软雅黑" panose="020B0503020204020204" pitchFamily="34" charset="-122"/>
              </a:rPr>
              <a:t>59%</a:t>
            </a:r>
          </a:p>
        </p:txBody>
      </p:sp>
      <p:sp>
        <p:nvSpPr>
          <p:cNvPr id="73833" name="Rectangle 105"/>
          <p:cNvSpPr>
            <a:spLocks noChangeArrowheads="1"/>
          </p:cNvSpPr>
          <p:nvPr/>
        </p:nvSpPr>
        <p:spPr bwMode="auto">
          <a:xfrm>
            <a:off x="6383867" y="4520143"/>
            <a:ext cx="526106" cy="2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1333" b="1">
                <a:ea typeface="微软雅黑" panose="020B0503020204020204" pitchFamily="34" charset="-122"/>
              </a:rPr>
              <a:t>37%</a:t>
            </a:r>
          </a:p>
        </p:txBody>
      </p:sp>
      <p:sp>
        <p:nvSpPr>
          <p:cNvPr id="73834" name="Text Box 106"/>
          <p:cNvSpPr txBox="1">
            <a:spLocks noChangeArrowheads="1"/>
          </p:cNvSpPr>
          <p:nvPr/>
        </p:nvSpPr>
        <p:spPr bwMode="auto">
          <a:xfrm>
            <a:off x="239184" y="644525"/>
            <a:ext cx="364875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133" b="1">
                <a:solidFill>
                  <a:srgbClr val="2A3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PART/02</a:t>
            </a:r>
            <a:r>
              <a:rPr lang="en-US" altLang="zh-CN" sz="2133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133">
                <a:solidFill>
                  <a:schemeClr val="bg1"/>
                </a:solidFill>
                <a:ea typeface="微软雅黑" panose="020B0503020204020204" pitchFamily="34" charset="-122"/>
              </a:rPr>
              <a:t>单击添加标题文本</a:t>
            </a:r>
          </a:p>
        </p:txBody>
      </p:sp>
    </p:spTree>
    <p:extLst>
      <p:ext uri="{BB962C8B-B14F-4D97-AF65-F5344CB8AC3E}">
        <p14:creationId xmlns:p14="http://schemas.microsoft.com/office/powerpoint/2010/main" val="765912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8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8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73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73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6" presetClass="emph" presetSubtype="0" autoRev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5" dur="150" fill="hold"/>
                                        <p:tgtEl>
                                          <p:spTgt spid="738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73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3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38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38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3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73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73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6" presetClass="emph" presetSubtype="0" autoRev="1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5" dur="150" fill="hold"/>
                                        <p:tgtEl>
                                          <p:spTgt spid="738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73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3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38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38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3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738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738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6" presetClass="emph" presetSubtype="0" autoRev="1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55" dur="150" fill="hold"/>
                                        <p:tgtEl>
                                          <p:spTgt spid="738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1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8" dur="500"/>
                                        <p:tgtEl>
                                          <p:spTgt spid="73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3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38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38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30" grpId="0" animBg="1"/>
      <p:bldP spid="73797" grpId="0" animBg="1"/>
      <p:bldP spid="73799" grpId="0" animBg="1"/>
      <p:bldP spid="73819" grpId="0"/>
      <p:bldP spid="73820" grpId="0"/>
      <p:bldP spid="73821" grpId="0"/>
      <p:bldP spid="73831" grpId="0"/>
      <p:bldP spid="73832" grpId="0"/>
      <p:bldP spid="73833" grpId="0"/>
      <p:bldP spid="738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3"/>
          <p:cNvGrpSpPr>
            <a:grpSpLocks/>
          </p:cNvGrpSpPr>
          <p:nvPr/>
        </p:nvGrpSpPr>
        <p:grpSpPr bwMode="auto">
          <a:xfrm>
            <a:off x="222251" y="551392"/>
            <a:ext cx="4146549" cy="626533"/>
            <a:chOff x="105" y="304"/>
            <a:chExt cx="1511" cy="262"/>
          </a:xfrm>
        </p:grpSpPr>
        <p:sp>
          <p:nvSpPr>
            <p:cNvPr id="19470" name="Freeform 4"/>
            <p:cNvSpPr>
              <a:spLocks/>
            </p:cNvSpPr>
            <p:nvPr/>
          </p:nvSpPr>
          <p:spPr bwMode="auto">
            <a:xfrm>
              <a:off x="105" y="304"/>
              <a:ext cx="1511" cy="262"/>
            </a:xfrm>
            <a:custGeom>
              <a:avLst/>
              <a:gdLst>
                <a:gd name="T0" fmla="*/ 1511 w 2161"/>
                <a:gd name="T1" fmla="*/ 262 h 378"/>
                <a:gd name="T2" fmla="*/ 0 w 2161"/>
                <a:gd name="T3" fmla="*/ 262 h 378"/>
                <a:gd name="T4" fmla="*/ 0 w 2161"/>
                <a:gd name="T5" fmla="*/ 0 h 378"/>
                <a:gd name="T6" fmla="*/ 1511 w 2161"/>
                <a:gd name="T7" fmla="*/ 0 h 378"/>
                <a:gd name="T8" fmla="*/ 1410 w 2161"/>
                <a:gd name="T9" fmla="*/ 131 h 378"/>
                <a:gd name="T10" fmla="*/ 1511 w 2161"/>
                <a:gd name="T11" fmla="*/ 262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1" h="378">
                  <a:moveTo>
                    <a:pt x="2161" y="378"/>
                  </a:moveTo>
                  <a:lnTo>
                    <a:pt x="0" y="378"/>
                  </a:lnTo>
                  <a:lnTo>
                    <a:pt x="0" y="0"/>
                  </a:lnTo>
                  <a:lnTo>
                    <a:pt x="2161" y="0"/>
                  </a:lnTo>
                  <a:lnTo>
                    <a:pt x="2017" y="189"/>
                  </a:lnTo>
                  <a:lnTo>
                    <a:pt x="2161" y="378"/>
                  </a:lnTo>
                  <a:close/>
                </a:path>
              </a:pathLst>
            </a:custGeom>
            <a:solidFill>
              <a:srgbClr val="26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9471" name="Freeform 5"/>
            <p:cNvSpPr>
              <a:spLocks/>
            </p:cNvSpPr>
            <p:nvPr/>
          </p:nvSpPr>
          <p:spPr bwMode="auto">
            <a:xfrm>
              <a:off x="107" y="332"/>
              <a:ext cx="1444" cy="206"/>
            </a:xfrm>
            <a:custGeom>
              <a:avLst/>
              <a:gdLst>
                <a:gd name="T0" fmla="*/ 0 w 2081"/>
                <a:gd name="T1" fmla="*/ 0 h 298"/>
                <a:gd name="T2" fmla="*/ 1444 w 2081"/>
                <a:gd name="T3" fmla="*/ 0 h 298"/>
                <a:gd name="T4" fmla="*/ 1365 w 2081"/>
                <a:gd name="T5" fmla="*/ 103 h 298"/>
                <a:gd name="T6" fmla="*/ 1444 w 2081"/>
                <a:gd name="T7" fmla="*/ 206 h 298"/>
                <a:gd name="T8" fmla="*/ 0 w 2081"/>
                <a:gd name="T9" fmla="*/ 206 h 2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1" h="298">
                  <a:moveTo>
                    <a:pt x="0" y="0"/>
                  </a:moveTo>
                  <a:lnTo>
                    <a:pt x="2081" y="0"/>
                  </a:lnTo>
                  <a:lnTo>
                    <a:pt x="1967" y="149"/>
                  </a:lnTo>
                  <a:lnTo>
                    <a:pt x="2081" y="298"/>
                  </a:lnTo>
                  <a:lnTo>
                    <a:pt x="0" y="298"/>
                  </a:lnTo>
                </a:path>
              </a:pathLst>
            </a:custGeom>
            <a:noFill/>
            <a:ln w="12700" cap="flat">
              <a:solidFill>
                <a:srgbClr val="EDE8C8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75824" name="Rectangle 48"/>
          <p:cNvSpPr>
            <a:spLocks noChangeArrowheads="1"/>
          </p:cNvSpPr>
          <p:nvPr/>
        </p:nvSpPr>
        <p:spPr bwMode="auto">
          <a:xfrm>
            <a:off x="7247467" y="2469093"/>
            <a:ext cx="2704587" cy="2800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867" b="1">
                <a:solidFill>
                  <a:srgbClr val="66CCFF"/>
                </a:solidFill>
                <a:ea typeface="微软雅黑" panose="020B0503020204020204" pitchFamily="34" charset="-122"/>
              </a:rPr>
              <a:t>单击添加标题文本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600">
                <a:ea typeface="微软雅黑" panose="020B0503020204020204" pitchFamily="34" charset="-122"/>
              </a:rPr>
              <a:t>单击添加文本 单击添加文本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600">
                <a:ea typeface="微软雅黑" panose="020B0503020204020204" pitchFamily="34" charset="-122"/>
              </a:rPr>
              <a:t>单击添加文本 单击添加文本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600">
                <a:ea typeface="微软雅黑" panose="020B0503020204020204" pitchFamily="34" charset="-122"/>
              </a:rPr>
              <a:t>单击添加文本 单击添加文本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600">
                <a:ea typeface="微软雅黑" panose="020B0503020204020204" pitchFamily="34" charset="-122"/>
              </a:rPr>
              <a:t>单击添加文本 单击添加文本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600">
                <a:ea typeface="微软雅黑" panose="020B0503020204020204" pitchFamily="34" charset="-122"/>
              </a:rPr>
              <a:t>单击添加文本 单击添加文本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600">
                <a:ea typeface="微软雅黑" panose="020B0503020204020204" pitchFamily="34" charset="-122"/>
              </a:rPr>
              <a:t>单击添加文本 单击添加文本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600">
                <a:ea typeface="微软雅黑" panose="020B0503020204020204" pitchFamily="34" charset="-122"/>
              </a:rPr>
              <a:t>单击添加文本 单击添加文本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600">
                <a:ea typeface="微软雅黑" panose="020B0503020204020204" pitchFamily="34" charset="-122"/>
              </a:rPr>
              <a:t>单击添加文本 单击添加文本</a:t>
            </a:r>
          </a:p>
        </p:txBody>
      </p:sp>
      <p:sp>
        <p:nvSpPr>
          <p:cNvPr id="75827" name="Freeform 51"/>
          <p:cNvSpPr>
            <a:spLocks/>
          </p:cNvSpPr>
          <p:nvPr/>
        </p:nvSpPr>
        <p:spPr bwMode="auto">
          <a:xfrm>
            <a:off x="1295400" y="1700743"/>
            <a:ext cx="2700867" cy="2707216"/>
          </a:xfrm>
          <a:custGeom>
            <a:avLst/>
            <a:gdLst>
              <a:gd name="T0" fmla="*/ 1665296 w 1321"/>
              <a:gd name="T1" fmla="*/ 360928 h 1322"/>
              <a:gd name="T2" fmla="*/ 1665296 w 1321"/>
              <a:gd name="T3" fmla="*/ 1667948 h 1322"/>
              <a:gd name="T4" fmla="*/ 360354 w 1321"/>
              <a:gd name="T5" fmla="*/ 1667948 h 1322"/>
              <a:gd name="T6" fmla="*/ 360354 w 1321"/>
              <a:gd name="T7" fmla="*/ 360928 h 1322"/>
              <a:gd name="T8" fmla="*/ 1665296 w 1321"/>
              <a:gd name="T9" fmla="*/ 360928 h 13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21" h="1322">
                <a:moveTo>
                  <a:pt x="1086" y="235"/>
                </a:moveTo>
                <a:cubicBezTo>
                  <a:pt x="1321" y="470"/>
                  <a:pt x="1321" y="851"/>
                  <a:pt x="1086" y="1086"/>
                </a:cubicBezTo>
                <a:cubicBezTo>
                  <a:pt x="851" y="1322"/>
                  <a:pt x="470" y="1322"/>
                  <a:pt x="235" y="1086"/>
                </a:cubicBezTo>
                <a:cubicBezTo>
                  <a:pt x="0" y="851"/>
                  <a:pt x="0" y="470"/>
                  <a:pt x="235" y="235"/>
                </a:cubicBezTo>
                <a:cubicBezTo>
                  <a:pt x="470" y="0"/>
                  <a:pt x="851" y="0"/>
                  <a:pt x="1086" y="235"/>
                </a:cubicBezTo>
                <a:close/>
              </a:path>
            </a:pathLst>
          </a:custGeom>
          <a:solidFill>
            <a:srgbClr val="2D4454"/>
          </a:solidFill>
          <a:ln w="30226" cap="flat">
            <a:solidFill>
              <a:srgbClr val="F9F9F6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75828" name="Freeform 52"/>
          <p:cNvSpPr>
            <a:spLocks/>
          </p:cNvSpPr>
          <p:nvPr/>
        </p:nvSpPr>
        <p:spPr bwMode="auto">
          <a:xfrm>
            <a:off x="1811867" y="3609977"/>
            <a:ext cx="2700867" cy="2705100"/>
          </a:xfrm>
          <a:custGeom>
            <a:avLst/>
            <a:gdLst>
              <a:gd name="T0" fmla="*/ 1665296 w 1321"/>
              <a:gd name="T1" fmla="*/ 360919 h 1321"/>
              <a:gd name="T2" fmla="*/ 1665296 w 1321"/>
              <a:gd name="T3" fmla="*/ 1667906 h 1321"/>
              <a:gd name="T4" fmla="*/ 360354 w 1321"/>
              <a:gd name="T5" fmla="*/ 1667906 h 1321"/>
              <a:gd name="T6" fmla="*/ 360354 w 1321"/>
              <a:gd name="T7" fmla="*/ 360919 h 1321"/>
              <a:gd name="T8" fmla="*/ 1665296 w 1321"/>
              <a:gd name="T9" fmla="*/ 360919 h 13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21" h="1321">
                <a:moveTo>
                  <a:pt x="1086" y="235"/>
                </a:moveTo>
                <a:cubicBezTo>
                  <a:pt x="1321" y="470"/>
                  <a:pt x="1321" y="851"/>
                  <a:pt x="1086" y="1086"/>
                </a:cubicBezTo>
                <a:cubicBezTo>
                  <a:pt x="851" y="1321"/>
                  <a:pt x="470" y="1321"/>
                  <a:pt x="235" y="1086"/>
                </a:cubicBezTo>
                <a:cubicBezTo>
                  <a:pt x="0" y="851"/>
                  <a:pt x="0" y="470"/>
                  <a:pt x="235" y="235"/>
                </a:cubicBezTo>
                <a:cubicBezTo>
                  <a:pt x="470" y="0"/>
                  <a:pt x="851" y="0"/>
                  <a:pt x="1086" y="235"/>
                </a:cubicBezTo>
                <a:close/>
              </a:path>
            </a:pathLst>
          </a:custGeom>
          <a:solidFill>
            <a:srgbClr val="33CCFF"/>
          </a:solidFill>
          <a:ln w="30226" cap="flat">
            <a:solidFill>
              <a:srgbClr val="F9F9F6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75829" name="Freeform 53"/>
          <p:cNvSpPr>
            <a:spLocks/>
          </p:cNvSpPr>
          <p:nvPr/>
        </p:nvSpPr>
        <p:spPr bwMode="auto">
          <a:xfrm>
            <a:off x="3198285" y="2219326"/>
            <a:ext cx="2702983" cy="2705100"/>
          </a:xfrm>
          <a:custGeom>
            <a:avLst/>
            <a:gdLst>
              <a:gd name="T0" fmla="*/ 1666873 w 1322"/>
              <a:gd name="T1" fmla="*/ 360919 h 1321"/>
              <a:gd name="T2" fmla="*/ 1666873 w 1322"/>
              <a:gd name="T3" fmla="*/ 1667906 h 1321"/>
              <a:gd name="T4" fmla="*/ 360364 w 1322"/>
              <a:gd name="T5" fmla="*/ 1667906 h 1321"/>
              <a:gd name="T6" fmla="*/ 360364 w 1322"/>
              <a:gd name="T7" fmla="*/ 360919 h 1321"/>
              <a:gd name="T8" fmla="*/ 1666873 w 1322"/>
              <a:gd name="T9" fmla="*/ 360919 h 13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22" h="1321">
                <a:moveTo>
                  <a:pt x="1087" y="235"/>
                </a:moveTo>
                <a:cubicBezTo>
                  <a:pt x="1322" y="470"/>
                  <a:pt x="1322" y="851"/>
                  <a:pt x="1087" y="1086"/>
                </a:cubicBezTo>
                <a:cubicBezTo>
                  <a:pt x="852" y="1321"/>
                  <a:pt x="471" y="1321"/>
                  <a:pt x="235" y="1086"/>
                </a:cubicBezTo>
                <a:cubicBezTo>
                  <a:pt x="0" y="851"/>
                  <a:pt x="0" y="470"/>
                  <a:pt x="235" y="235"/>
                </a:cubicBezTo>
                <a:cubicBezTo>
                  <a:pt x="471" y="0"/>
                  <a:pt x="852" y="0"/>
                  <a:pt x="1087" y="235"/>
                </a:cubicBezTo>
                <a:close/>
              </a:path>
            </a:pathLst>
          </a:custGeom>
          <a:solidFill>
            <a:srgbClr val="FF9900"/>
          </a:solidFill>
          <a:ln w="30226" cap="flat">
            <a:solidFill>
              <a:srgbClr val="F9F9F6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75833" name="Text Box 57"/>
          <p:cNvSpPr txBox="1">
            <a:spLocks noChangeArrowheads="1"/>
          </p:cNvSpPr>
          <p:nvPr/>
        </p:nvSpPr>
        <p:spPr bwMode="auto">
          <a:xfrm>
            <a:off x="3983567" y="2756959"/>
            <a:ext cx="107273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29%</a:t>
            </a:r>
          </a:p>
        </p:txBody>
      </p:sp>
      <p:sp>
        <p:nvSpPr>
          <p:cNvPr id="75834" name="Text Box 58"/>
          <p:cNvSpPr txBox="1">
            <a:spLocks noChangeArrowheads="1"/>
          </p:cNvSpPr>
          <p:nvPr/>
        </p:nvSpPr>
        <p:spPr bwMode="auto">
          <a:xfrm>
            <a:off x="2044700" y="2257426"/>
            <a:ext cx="107273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54%</a:t>
            </a:r>
          </a:p>
        </p:txBody>
      </p:sp>
      <p:sp>
        <p:nvSpPr>
          <p:cNvPr id="75835" name="Text Box 59"/>
          <p:cNvSpPr txBox="1">
            <a:spLocks noChangeArrowheads="1"/>
          </p:cNvSpPr>
          <p:nvPr/>
        </p:nvSpPr>
        <p:spPr bwMode="auto">
          <a:xfrm>
            <a:off x="2321984" y="4363510"/>
            <a:ext cx="107273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77%</a:t>
            </a:r>
          </a:p>
        </p:txBody>
      </p:sp>
      <p:sp>
        <p:nvSpPr>
          <p:cNvPr id="75837" name="Rectangle 61"/>
          <p:cNvSpPr>
            <a:spLocks noChangeArrowheads="1"/>
          </p:cNvSpPr>
          <p:nvPr/>
        </p:nvSpPr>
        <p:spPr bwMode="auto">
          <a:xfrm>
            <a:off x="2311400" y="4964643"/>
            <a:ext cx="1415772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600">
                <a:solidFill>
                  <a:schemeClr val="bg1"/>
                </a:solidFill>
                <a:ea typeface="微软雅黑" panose="020B0503020204020204" pitchFamily="34" charset="-122"/>
              </a:rPr>
              <a:t>单击添加文本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600">
                <a:solidFill>
                  <a:schemeClr val="bg1"/>
                </a:solidFill>
                <a:ea typeface="微软雅黑" panose="020B0503020204020204" pitchFamily="34" charset="-122"/>
              </a:rPr>
              <a:t>单击添加文本</a:t>
            </a:r>
          </a:p>
        </p:txBody>
      </p:sp>
      <p:sp>
        <p:nvSpPr>
          <p:cNvPr id="75838" name="Rectangle 62"/>
          <p:cNvSpPr>
            <a:spLocks noChangeArrowheads="1"/>
          </p:cNvSpPr>
          <p:nvPr/>
        </p:nvSpPr>
        <p:spPr bwMode="auto">
          <a:xfrm>
            <a:off x="3848100" y="3370792"/>
            <a:ext cx="1415772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600">
                <a:solidFill>
                  <a:schemeClr val="bg1"/>
                </a:solidFill>
                <a:ea typeface="微软雅黑" panose="020B0503020204020204" pitchFamily="34" charset="-122"/>
              </a:rPr>
              <a:t>单击添加文本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600">
                <a:solidFill>
                  <a:schemeClr val="bg1"/>
                </a:solidFill>
                <a:ea typeface="微软雅黑" panose="020B0503020204020204" pitchFamily="34" charset="-122"/>
              </a:rPr>
              <a:t>单击添加文本</a:t>
            </a:r>
          </a:p>
        </p:txBody>
      </p:sp>
      <p:sp>
        <p:nvSpPr>
          <p:cNvPr id="75839" name="Rectangle 63"/>
          <p:cNvSpPr>
            <a:spLocks noChangeArrowheads="1"/>
          </p:cNvSpPr>
          <p:nvPr/>
        </p:nvSpPr>
        <p:spPr bwMode="auto">
          <a:xfrm>
            <a:off x="1742017" y="2845859"/>
            <a:ext cx="1415772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600">
                <a:solidFill>
                  <a:schemeClr val="bg1"/>
                </a:solidFill>
                <a:ea typeface="微软雅黑" panose="020B0503020204020204" pitchFamily="34" charset="-122"/>
              </a:rPr>
              <a:t>单击添加文本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600">
                <a:solidFill>
                  <a:schemeClr val="bg1"/>
                </a:solidFill>
                <a:ea typeface="微软雅黑" panose="020B0503020204020204" pitchFamily="34" charset="-122"/>
              </a:rPr>
              <a:t>单击添加文本</a:t>
            </a:r>
          </a:p>
        </p:txBody>
      </p:sp>
      <p:sp>
        <p:nvSpPr>
          <p:cNvPr id="75840" name="Text Box 64"/>
          <p:cNvSpPr txBox="1">
            <a:spLocks noChangeArrowheads="1"/>
          </p:cNvSpPr>
          <p:nvPr/>
        </p:nvSpPr>
        <p:spPr bwMode="auto">
          <a:xfrm>
            <a:off x="239184" y="644525"/>
            <a:ext cx="364875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133" b="1">
                <a:solidFill>
                  <a:srgbClr val="2A3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PART/02</a:t>
            </a:r>
            <a:r>
              <a:rPr lang="en-US" altLang="zh-CN" sz="2133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133">
                <a:solidFill>
                  <a:schemeClr val="bg1"/>
                </a:solidFill>
                <a:ea typeface="微软雅黑" panose="020B0503020204020204" pitchFamily="34" charset="-122"/>
              </a:rPr>
              <a:t>单击添加标题文本</a:t>
            </a:r>
          </a:p>
        </p:txBody>
      </p:sp>
    </p:spTree>
    <p:extLst>
      <p:ext uri="{BB962C8B-B14F-4D97-AF65-F5344CB8AC3E}">
        <p14:creationId xmlns:p14="http://schemas.microsoft.com/office/powerpoint/2010/main" val="40542928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5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75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75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5" dur="150" fill="hold"/>
                                        <p:tgtEl>
                                          <p:spTgt spid="758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53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58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58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5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58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58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5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758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758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31" dur="150" fill="hold"/>
                                        <p:tgtEl>
                                          <p:spTgt spid="758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58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58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5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58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58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5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75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75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7" dur="150" fill="hold"/>
                                        <p:tgtEl>
                                          <p:spTgt spid="758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53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58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58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5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58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58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5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5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5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24" grpId="0"/>
      <p:bldP spid="75827" grpId="0" animBg="1"/>
      <p:bldP spid="75827" grpId="1" animBg="1"/>
      <p:bldP spid="75828" grpId="0" animBg="1"/>
      <p:bldP spid="75828" grpId="1" animBg="1"/>
      <p:bldP spid="75829" grpId="0" animBg="1"/>
      <p:bldP spid="75829" grpId="1" animBg="1"/>
      <p:bldP spid="75833" grpId="0"/>
      <p:bldP spid="75834" grpId="0"/>
      <p:bldP spid="75835" grpId="0"/>
      <p:bldP spid="75837" grpId="0"/>
      <p:bldP spid="75838" grpId="0"/>
      <p:bldP spid="75839" grpId="0"/>
      <p:bldP spid="758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Line 2"/>
          <p:cNvSpPr>
            <a:spLocks noChangeShapeType="1"/>
          </p:cNvSpPr>
          <p:nvPr/>
        </p:nvSpPr>
        <p:spPr bwMode="auto">
          <a:xfrm flipV="1">
            <a:off x="-6673851" y="2287060"/>
            <a:ext cx="18865851" cy="29633"/>
          </a:xfrm>
          <a:prstGeom prst="line">
            <a:avLst/>
          </a:prstGeom>
          <a:noFill/>
          <a:ln w="25400">
            <a:solidFill>
              <a:srgbClr val="EDE8C7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grpSp>
        <p:nvGrpSpPr>
          <p:cNvPr id="77827" name="Group 3"/>
          <p:cNvGrpSpPr>
            <a:grpSpLocks/>
          </p:cNvGrpSpPr>
          <p:nvPr/>
        </p:nvGrpSpPr>
        <p:grpSpPr bwMode="auto">
          <a:xfrm>
            <a:off x="334434" y="3717925"/>
            <a:ext cx="1602317" cy="95251"/>
            <a:chOff x="4759" y="1740"/>
            <a:chExt cx="757" cy="45"/>
          </a:xfrm>
        </p:grpSpPr>
        <p:sp>
          <p:nvSpPr>
            <p:cNvPr id="20668" name="Rectangle 4"/>
            <p:cNvSpPr>
              <a:spLocks noChangeArrowheads="1"/>
            </p:cNvSpPr>
            <p:nvPr/>
          </p:nvSpPr>
          <p:spPr bwMode="auto">
            <a:xfrm>
              <a:off x="5339" y="1740"/>
              <a:ext cx="177" cy="45"/>
            </a:xfrm>
            <a:prstGeom prst="rect">
              <a:avLst/>
            </a:prstGeom>
            <a:solidFill>
              <a:schemeClr val="accent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20669" name="Rectangle 5"/>
            <p:cNvSpPr>
              <a:spLocks noChangeArrowheads="1"/>
            </p:cNvSpPr>
            <p:nvPr/>
          </p:nvSpPr>
          <p:spPr bwMode="auto">
            <a:xfrm>
              <a:off x="4759" y="1740"/>
              <a:ext cx="522" cy="45"/>
            </a:xfrm>
            <a:prstGeom prst="rect">
              <a:avLst/>
            </a:prstGeom>
            <a:solidFill>
              <a:schemeClr val="accent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77830" name="Group 6"/>
          <p:cNvGrpSpPr>
            <a:grpSpLocks/>
          </p:cNvGrpSpPr>
          <p:nvPr/>
        </p:nvGrpSpPr>
        <p:grpSpPr bwMode="auto">
          <a:xfrm>
            <a:off x="5293785" y="4196293"/>
            <a:ext cx="1602316" cy="99484"/>
            <a:chOff x="4477" y="2290"/>
            <a:chExt cx="757" cy="47"/>
          </a:xfrm>
        </p:grpSpPr>
        <p:sp>
          <p:nvSpPr>
            <p:cNvPr id="20666" name="Rectangle 7"/>
            <p:cNvSpPr>
              <a:spLocks noChangeArrowheads="1"/>
            </p:cNvSpPr>
            <p:nvPr/>
          </p:nvSpPr>
          <p:spPr bwMode="auto">
            <a:xfrm>
              <a:off x="4477" y="2290"/>
              <a:ext cx="176" cy="47"/>
            </a:xfrm>
            <a:prstGeom prst="rect">
              <a:avLst/>
            </a:prstGeom>
            <a:solidFill>
              <a:schemeClr val="accent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20667" name="Rectangle 8"/>
            <p:cNvSpPr>
              <a:spLocks noChangeArrowheads="1"/>
            </p:cNvSpPr>
            <p:nvPr/>
          </p:nvSpPr>
          <p:spPr bwMode="auto">
            <a:xfrm>
              <a:off x="4710" y="2290"/>
              <a:ext cx="524" cy="47"/>
            </a:xfrm>
            <a:prstGeom prst="rect">
              <a:avLst/>
            </a:prstGeom>
            <a:solidFill>
              <a:schemeClr val="accent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77833" name="Group 9"/>
          <p:cNvGrpSpPr>
            <a:grpSpLocks/>
          </p:cNvGrpSpPr>
          <p:nvPr/>
        </p:nvGrpSpPr>
        <p:grpSpPr bwMode="auto">
          <a:xfrm>
            <a:off x="3464985" y="3233209"/>
            <a:ext cx="1602316" cy="99483"/>
            <a:chOff x="3596" y="2055"/>
            <a:chExt cx="757" cy="47"/>
          </a:xfrm>
        </p:grpSpPr>
        <p:sp>
          <p:nvSpPr>
            <p:cNvPr id="20664" name="Rectangle 10"/>
            <p:cNvSpPr>
              <a:spLocks noChangeArrowheads="1"/>
            </p:cNvSpPr>
            <p:nvPr/>
          </p:nvSpPr>
          <p:spPr bwMode="auto">
            <a:xfrm>
              <a:off x="4178" y="2055"/>
              <a:ext cx="175" cy="47"/>
            </a:xfrm>
            <a:prstGeom prst="rect">
              <a:avLst/>
            </a:prstGeom>
            <a:solidFill>
              <a:schemeClr val="accent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20665" name="Rectangle 11"/>
            <p:cNvSpPr>
              <a:spLocks noChangeArrowheads="1"/>
            </p:cNvSpPr>
            <p:nvPr/>
          </p:nvSpPr>
          <p:spPr bwMode="auto">
            <a:xfrm>
              <a:off x="3596" y="2055"/>
              <a:ext cx="524" cy="47"/>
            </a:xfrm>
            <a:prstGeom prst="rect">
              <a:avLst/>
            </a:prstGeom>
            <a:solidFill>
              <a:schemeClr val="accent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77836" name="Group 12"/>
          <p:cNvGrpSpPr>
            <a:grpSpLocks/>
          </p:cNvGrpSpPr>
          <p:nvPr/>
        </p:nvGrpSpPr>
        <p:grpSpPr bwMode="auto">
          <a:xfrm>
            <a:off x="8688918" y="3089276"/>
            <a:ext cx="1606549" cy="99483"/>
            <a:chOff x="4886" y="1938"/>
            <a:chExt cx="759" cy="47"/>
          </a:xfrm>
        </p:grpSpPr>
        <p:sp>
          <p:nvSpPr>
            <p:cNvPr id="20662" name="Rectangle 13"/>
            <p:cNvSpPr>
              <a:spLocks noChangeArrowheads="1"/>
            </p:cNvSpPr>
            <p:nvPr/>
          </p:nvSpPr>
          <p:spPr bwMode="auto">
            <a:xfrm>
              <a:off x="5468" y="1938"/>
              <a:ext cx="177" cy="47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20663" name="Rectangle 14"/>
            <p:cNvSpPr>
              <a:spLocks noChangeArrowheads="1"/>
            </p:cNvSpPr>
            <p:nvPr/>
          </p:nvSpPr>
          <p:spPr bwMode="auto">
            <a:xfrm>
              <a:off x="4886" y="1938"/>
              <a:ext cx="524" cy="47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77839" name="Group 15"/>
          <p:cNvGrpSpPr>
            <a:grpSpLocks/>
          </p:cNvGrpSpPr>
          <p:nvPr/>
        </p:nvGrpSpPr>
        <p:grpSpPr bwMode="auto">
          <a:xfrm>
            <a:off x="6479118" y="2564344"/>
            <a:ext cx="1602316" cy="95249"/>
            <a:chOff x="4759" y="1740"/>
            <a:chExt cx="757" cy="45"/>
          </a:xfrm>
        </p:grpSpPr>
        <p:sp>
          <p:nvSpPr>
            <p:cNvPr id="20660" name="Rectangle 16"/>
            <p:cNvSpPr>
              <a:spLocks noChangeArrowheads="1"/>
            </p:cNvSpPr>
            <p:nvPr/>
          </p:nvSpPr>
          <p:spPr bwMode="auto">
            <a:xfrm>
              <a:off x="5339" y="1740"/>
              <a:ext cx="177" cy="45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20661" name="Rectangle 17"/>
            <p:cNvSpPr>
              <a:spLocks noChangeArrowheads="1"/>
            </p:cNvSpPr>
            <p:nvPr/>
          </p:nvSpPr>
          <p:spPr bwMode="auto">
            <a:xfrm>
              <a:off x="4759" y="1740"/>
              <a:ext cx="522" cy="45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77842" name="Group 18"/>
          <p:cNvGrpSpPr>
            <a:grpSpLocks/>
          </p:cNvGrpSpPr>
          <p:nvPr/>
        </p:nvGrpSpPr>
        <p:grpSpPr bwMode="auto">
          <a:xfrm rot="10800000">
            <a:off x="1049867" y="2924177"/>
            <a:ext cx="2887133" cy="1443567"/>
            <a:chOff x="1837" y="302"/>
            <a:chExt cx="1364" cy="682"/>
          </a:xfrm>
        </p:grpSpPr>
        <p:sp>
          <p:nvSpPr>
            <p:cNvPr id="20545" name="Freeform 19"/>
            <p:cNvSpPr>
              <a:spLocks/>
            </p:cNvSpPr>
            <p:nvPr/>
          </p:nvSpPr>
          <p:spPr bwMode="auto">
            <a:xfrm>
              <a:off x="1839" y="302"/>
              <a:ext cx="1360" cy="71"/>
            </a:xfrm>
            <a:custGeom>
              <a:avLst/>
              <a:gdLst>
                <a:gd name="T0" fmla="*/ 1360 w 686"/>
                <a:gd name="T1" fmla="*/ 71 h 36"/>
                <a:gd name="T2" fmla="*/ 0 w 686"/>
                <a:gd name="T3" fmla="*/ 61 h 36"/>
                <a:gd name="T4" fmla="*/ 61 w 686"/>
                <a:gd name="T5" fmla="*/ 0 h 36"/>
                <a:gd name="T6" fmla="*/ 1299 w 686"/>
                <a:gd name="T7" fmla="*/ 10 h 36"/>
                <a:gd name="T8" fmla="*/ 1360 w 686"/>
                <a:gd name="T9" fmla="*/ 71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6" h="36">
                  <a:moveTo>
                    <a:pt x="686" y="36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13"/>
                    <a:pt x="14" y="0"/>
                    <a:pt x="31" y="0"/>
                  </a:cubicBezTo>
                  <a:cubicBezTo>
                    <a:pt x="655" y="5"/>
                    <a:pt x="655" y="5"/>
                    <a:pt x="655" y="5"/>
                  </a:cubicBezTo>
                  <a:cubicBezTo>
                    <a:pt x="672" y="5"/>
                    <a:pt x="686" y="19"/>
                    <a:pt x="686" y="3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46" name="Freeform 20"/>
            <p:cNvSpPr>
              <a:spLocks/>
            </p:cNvSpPr>
            <p:nvPr/>
          </p:nvSpPr>
          <p:spPr bwMode="auto">
            <a:xfrm>
              <a:off x="1920" y="363"/>
              <a:ext cx="1192" cy="621"/>
            </a:xfrm>
            <a:custGeom>
              <a:avLst/>
              <a:gdLst>
                <a:gd name="T0" fmla="*/ 1148 w 601"/>
                <a:gd name="T1" fmla="*/ 621 h 313"/>
                <a:gd name="T2" fmla="*/ 38 w 601"/>
                <a:gd name="T3" fmla="*/ 611 h 313"/>
                <a:gd name="T4" fmla="*/ 0 w 601"/>
                <a:gd name="T5" fmla="*/ 573 h 313"/>
                <a:gd name="T6" fmla="*/ 4 w 601"/>
                <a:gd name="T7" fmla="*/ 0 h 313"/>
                <a:gd name="T8" fmla="*/ 1192 w 601"/>
                <a:gd name="T9" fmla="*/ 10 h 313"/>
                <a:gd name="T10" fmla="*/ 1188 w 601"/>
                <a:gd name="T11" fmla="*/ 583 h 313"/>
                <a:gd name="T12" fmla="*/ 1148 w 601"/>
                <a:gd name="T13" fmla="*/ 621 h 3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1" h="313">
                  <a:moveTo>
                    <a:pt x="579" y="313"/>
                  </a:moveTo>
                  <a:cubicBezTo>
                    <a:pt x="19" y="308"/>
                    <a:pt x="19" y="308"/>
                    <a:pt x="19" y="308"/>
                  </a:cubicBezTo>
                  <a:cubicBezTo>
                    <a:pt x="8" y="308"/>
                    <a:pt x="0" y="299"/>
                    <a:pt x="0" y="289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601" y="5"/>
                    <a:pt x="601" y="5"/>
                    <a:pt x="601" y="5"/>
                  </a:cubicBezTo>
                  <a:cubicBezTo>
                    <a:pt x="599" y="294"/>
                    <a:pt x="599" y="294"/>
                    <a:pt x="599" y="294"/>
                  </a:cubicBezTo>
                  <a:cubicBezTo>
                    <a:pt x="599" y="304"/>
                    <a:pt x="590" y="313"/>
                    <a:pt x="579" y="3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47" name="Freeform 21"/>
            <p:cNvSpPr>
              <a:spLocks/>
            </p:cNvSpPr>
            <p:nvPr/>
          </p:nvSpPr>
          <p:spPr bwMode="auto">
            <a:xfrm>
              <a:off x="1900" y="340"/>
              <a:ext cx="1192" cy="620"/>
            </a:xfrm>
            <a:custGeom>
              <a:avLst/>
              <a:gdLst>
                <a:gd name="T0" fmla="*/ 1148 w 601"/>
                <a:gd name="T1" fmla="*/ 620 h 313"/>
                <a:gd name="T2" fmla="*/ 38 w 601"/>
                <a:gd name="T3" fmla="*/ 610 h 313"/>
                <a:gd name="T4" fmla="*/ 0 w 601"/>
                <a:gd name="T5" fmla="*/ 570 h 313"/>
                <a:gd name="T6" fmla="*/ 4 w 601"/>
                <a:gd name="T7" fmla="*/ 0 h 313"/>
                <a:gd name="T8" fmla="*/ 1192 w 601"/>
                <a:gd name="T9" fmla="*/ 10 h 313"/>
                <a:gd name="T10" fmla="*/ 1188 w 601"/>
                <a:gd name="T11" fmla="*/ 580 h 313"/>
                <a:gd name="T12" fmla="*/ 1148 w 601"/>
                <a:gd name="T13" fmla="*/ 620 h 3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1" h="313">
                  <a:moveTo>
                    <a:pt x="579" y="313"/>
                  </a:moveTo>
                  <a:cubicBezTo>
                    <a:pt x="19" y="308"/>
                    <a:pt x="19" y="308"/>
                    <a:pt x="19" y="308"/>
                  </a:cubicBezTo>
                  <a:cubicBezTo>
                    <a:pt x="8" y="308"/>
                    <a:pt x="0" y="299"/>
                    <a:pt x="0" y="288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601" y="5"/>
                    <a:pt x="601" y="5"/>
                    <a:pt x="601" y="5"/>
                  </a:cubicBezTo>
                  <a:cubicBezTo>
                    <a:pt x="599" y="293"/>
                    <a:pt x="599" y="293"/>
                    <a:pt x="599" y="293"/>
                  </a:cubicBezTo>
                  <a:cubicBezTo>
                    <a:pt x="599" y="304"/>
                    <a:pt x="590" y="313"/>
                    <a:pt x="579" y="313"/>
                  </a:cubicBezTo>
                </a:path>
              </a:pathLst>
            </a:custGeom>
            <a:solidFill>
              <a:srgbClr val="F5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48" name="Freeform 22"/>
            <p:cNvSpPr>
              <a:spLocks/>
            </p:cNvSpPr>
            <p:nvPr/>
          </p:nvSpPr>
          <p:spPr bwMode="auto">
            <a:xfrm>
              <a:off x="1924" y="361"/>
              <a:ext cx="1188" cy="14"/>
            </a:xfrm>
            <a:custGeom>
              <a:avLst/>
              <a:gdLst>
                <a:gd name="T0" fmla="*/ 0 w 1188"/>
                <a:gd name="T1" fmla="*/ 2 h 14"/>
                <a:gd name="T2" fmla="*/ 0 w 1188"/>
                <a:gd name="T3" fmla="*/ 4 h 14"/>
                <a:gd name="T4" fmla="*/ 1188 w 1188"/>
                <a:gd name="T5" fmla="*/ 14 h 14"/>
                <a:gd name="T6" fmla="*/ 1188 w 1188"/>
                <a:gd name="T7" fmla="*/ 10 h 14"/>
                <a:gd name="T8" fmla="*/ 0 w 1188"/>
                <a:gd name="T9" fmla="*/ 0 h 14"/>
                <a:gd name="T10" fmla="*/ 0 w 1188"/>
                <a:gd name="T11" fmla="*/ 4 h 14"/>
                <a:gd name="T12" fmla="*/ 0 w 1188"/>
                <a:gd name="T13" fmla="*/ 2 h 14"/>
                <a:gd name="T14" fmla="*/ 0 w 1188"/>
                <a:gd name="T15" fmla="*/ 4 h 14"/>
                <a:gd name="T16" fmla="*/ 1188 w 1188"/>
                <a:gd name="T17" fmla="*/ 14 h 14"/>
                <a:gd name="T18" fmla="*/ 1188 w 1188"/>
                <a:gd name="T19" fmla="*/ 10 h 14"/>
                <a:gd name="T20" fmla="*/ 0 w 1188"/>
                <a:gd name="T21" fmla="*/ 0 h 14"/>
                <a:gd name="T22" fmla="*/ 0 w 1188"/>
                <a:gd name="T23" fmla="*/ 4 h 14"/>
                <a:gd name="T24" fmla="*/ 0 w 1188"/>
                <a:gd name="T25" fmla="*/ 2 h 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88" h="14">
                  <a:moveTo>
                    <a:pt x="0" y="2"/>
                  </a:moveTo>
                  <a:lnTo>
                    <a:pt x="0" y="4"/>
                  </a:lnTo>
                  <a:lnTo>
                    <a:pt x="1188" y="14"/>
                  </a:lnTo>
                  <a:lnTo>
                    <a:pt x="1188" y="1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4"/>
                  </a:lnTo>
                  <a:lnTo>
                    <a:pt x="1188" y="14"/>
                  </a:lnTo>
                  <a:lnTo>
                    <a:pt x="1188" y="1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49" name="Freeform 23"/>
            <p:cNvSpPr>
              <a:spLocks/>
            </p:cNvSpPr>
            <p:nvPr/>
          </p:nvSpPr>
          <p:spPr bwMode="auto">
            <a:xfrm>
              <a:off x="1924" y="361"/>
              <a:ext cx="1188" cy="14"/>
            </a:xfrm>
            <a:custGeom>
              <a:avLst/>
              <a:gdLst>
                <a:gd name="T0" fmla="*/ 0 w 1188"/>
                <a:gd name="T1" fmla="*/ 2 h 14"/>
                <a:gd name="T2" fmla="*/ 0 w 1188"/>
                <a:gd name="T3" fmla="*/ 4 h 14"/>
                <a:gd name="T4" fmla="*/ 1188 w 1188"/>
                <a:gd name="T5" fmla="*/ 14 h 14"/>
                <a:gd name="T6" fmla="*/ 1188 w 1188"/>
                <a:gd name="T7" fmla="*/ 10 h 14"/>
                <a:gd name="T8" fmla="*/ 0 w 1188"/>
                <a:gd name="T9" fmla="*/ 0 h 14"/>
                <a:gd name="T10" fmla="*/ 0 w 1188"/>
                <a:gd name="T11" fmla="*/ 4 h 14"/>
                <a:gd name="T12" fmla="*/ 0 w 1188"/>
                <a:gd name="T13" fmla="*/ 2 h 14"/>
                <a:gd name="T14" fmla="*/ 0 w 1188"/>
                <a:gd name="T15" fmla="*/ 4 h 14"/>
                <a:gd name="T16" fmla="*/ 1188 w 1188"/>
                <a:gd name="T17" fmla="*/ 14 h 14"/>
                <a:gd name="T18" fmla="*/ 1188 w 1188"/>
                <a:gd name="T19" fmla="*/ 10 h 14"/>
                <a:gd name="T20" fmla="*/ 0 w 1188"/>
                <a:gd name="T21" fmla="*/ 0 h 14"/>
                <a:gd name="T22" fmla="*/ 0 w 1188"/>
                <a:gd name="T23" fmla="*/ 4 h 14"/>
                <a:gd name="T24" fmla="*/ 0 w 1188"/>
                <a:gd name="T25" fmla="*/ 2 h 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88" h="14">
                  <a:moveTo>
                    <a:pt x="0" y="2"/>
                  </a:moveTo>
                  <a:lnTo>
                    <a:pt x="0" y="4"/>
                  </a:lnTo>
                  <a:lnTo>
                    <a:pt x="1188" y="14"/>
                  </a:lnTo>
                  <a:lnTo>
                    <a:pt x="1188" y="1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4"/>
                  </a:lnTo>
                  <a:lnTo>
                    <a:pt x="1188" y="14"/>
                  </a:lnTo>
                  <a:lnTo>
                    <a:pt x="1188" y="1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50" name="Freeform 24"/>
            <p:cNvSpPr>
              <a:spLocks noEditPoints="1"/>
            </p:cNvSpPr>
            <p:nvPr/>
          </p:nvSpPr>
          <p:spPr bwMode="auto">
            <a:xfrm>
              <a:off x="1837" y="348"/>
              <a:ext cx="1364" cy="27"/>
            </a:xfrm>
            <a:custGeom>
              <a:avLst/>
              <a:gdLst>
                <a:gd name="T0" fmla="*/ 0 w 688"/>
                <a:gd name="T1" fmla="*/ 15 h 14"/>
                <a:gd name="T2" fmla="*/ 0 w 688"/>
                <a:gd name="T3" fmla="*/ 15 h 14"/>
                <a:gd name="T4" fmla="*/ 0 w 688"/>
                <a:gd name="T5" fmla="*/ 15 h 14"/>
                <a:gd name="T6" fmla="*/ 0 w 688"/>
                <a:gd name="T7" fmla="*/ 15 h 14"/>
                <a:gd name="T8" fmla="*/ 1360 w 688"/>
                <a:gd name="T9" fmla="*/ 10 h 14"/>
                <a:gd name="T10" fmla="*/ 1362 w 688"/>
                <a:gd name="T11" fmla="*/ 25 h 14"/>
                <a:gd name="T12" fmla="*/ 1275 w 688"/>
                <a:gd name="T13" fmla="*/ 25 h 14"/>
                <a:gd name="T14" fmla="*/ 1275 w 688"/>
                <a:gd name="T15" fmla="*/ 25 h 14"/>
                <a:gd name="T16" fmla="*/ 1275 w 688"/>
                <a:gd name="T17" fmla="*/ 27 h 14"/>
                <a:gd name="T18" fmla="*/ 1275 w 688"/>
                <a:gd name="T19" fmla="*/ 27 h 14"/>
                <a:gd name="T20" fmla="*/ 1364 w 688"/>
                <a:gd name="T21" fmla="*/ 27 h 14"/>
                <a:gd name="T22" fmla="*/ 1364 w 688"/>
                <a:gd name="T23" fmla="*/ 10 h 14"/>
                <a:gd name="T24" fmla="*/ 1360 w 688"/>
                <a:gd name="T25" fmla="*/ 10 h 14"/>
                <a:gd name="T26" fmla="*/ 0 w 688"/>
                <a:gd name="T27" fmla="*/ 8 h 14"/>
                <a:gd name="T28" fmla="*/ 0 w 688"/>
                <a:gd name="T29" fmla="*/ 15 h 14"/>
                <a:gd name="T30" fmla="*/ 0 w 688"/>
                <a:gd name="T31" fmla="*/ 8 h 14"/>
                <a:gd name="T32" fmla="*/ 0 w 688"/>
                <a:gd name="T33" fmla="*/ 8 h 14"/>
                <a:gd name="T34" fmla="*/ 0 w 688"/>
                <a:gd name="T35" fmla="*/ 8 h 14"/>
                <a:gd name="T36" fmla="*/ 0 w 688"/>
                <a:gd name="T37" fmla="*/ 8 h 14"/>
                <a:gd name="T38" fmla="*/ 0 w 688"/>
                <a:gd name="T39" fmla="*/ 15 h 14"/>
                <a:gd name="T40" fmla="*/ 0 w 688"/>
                <a:gd name="T41" fmla="*/ 8 h 14"/>
                <a:gd name="T42" fmla="*/ 0 w 688"/>
                <a:gd name="T43" fmla="*/ 0 h 14"/>
                <a:gd name="T44" fmla="*/ 0 w 688"/>
                <a:gd name="T45" fmla="*/ 15 h 14"/>
                <a:gd name="T46" fmla="*/ 87 w 688"/>
                <a:gd name="T47" fmla="*/ 17 h 14"/>
                <a:gd name="T48" fmla="*/ 87 w 688"/>
                <a:gd name="T49" fmla="*/ 15 h 14"/>
                <a:gd name="T50" fmla="*/ 87 w 688"/>
                <a:gd name="T51" fmla="*/ 15 h 14"/>
                <a:gd name="T52" fmla="*/ 2 w 688"/>
                <a:gd name="T53" fmla="*/ 15 h 14"/>
                <a:gd name="T54" fmla="*/ 4 w 688"/>
                <a:gd name="T55" fmla="*/ 0 h 14"/>
                <a:gd name="T56" fmla="*/ 0 w 688"/>
                <a:gd name="T57" fmla="*/ 0 h 1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688" h="14"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moveTo>
                    <a:pt x="686" y="5"/>
                  </a:moveTo>
                  <a:cubicBezTo>
                    <a:pt x="686" y="8"/>
                    <a:pt x="687" y="10"/>
                    <a:pt x="687" y="13"/>
                  </a:cubicBezTo>
                  <a:cubicBezTo>
                    <a:pt x="643" y="13"/>
                    <a:pt x="643" y="13"/>
                    <a:pt x="643" y="13"/>
                  </a:cubicBezTo>
                  <a:cubicBezTo>
                    <a:pt x="643" y="13"/>
                    <a:pt x="643" y="13"/>
                    <a:pt x="643" y="13"/>
                  </a:cubicBezTo>
                  <a:cubicBezTo>
                    <a:pt x="643" y="14"/>
                    <a:pt x="643" y="14"/>
                    <a:pt x="643" y="14"/>
                  </a:cubicBezTo>
                  <a:cubicBezTo>
                    <a:pt x="643" y="14"/>
                    <a:pt x="643" y="14"/>
                    <a:pt x="643" y="14"/>
                  </a:cubicBezTo>
                  <a:cubicBezTo>
                    <a:pt x="688" y="14"/>
                    <a:pt x="688" y="14"/>
                    <a:pt x="688" y="14"/>
                  </a:cubicBezTo>
                  <a:cubicBezTo>
                    <a:pt x="688" y="5"/>
                    <a:pt x="688" y="5"/>
                    <a:pt x="688" y="5"/>
                  </a:cubicBezTo>
                  <a:cubicBezTo>
                    <a:pt x="686" y="5"/>
                    <a:pt x="686" y="5"/>
                    <a:pt x="686" y="5"/>
                  </a:cubicBezTo>
                  <a:moveTo>
                    <a:pt x="0" y="4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moveTo>
                    <a:pt x="0" y="4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0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5"/>
                    <a:pt x="1" y="2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0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51" name="Freeform 25"/>
            <p:cNvSpPr>
              <a:spLocks/>
            </p:cNvSpPr>
            <p:nvPr/>
          </p:nvSpPr>
          <p:spPr bwMode="auto">
            <a:xfrm>
              <a:off x="1839" y="348"/>
              <a:ext cx="1360" cy="25"/>
            </a:xfrm>
            <a:custGeom>
              <a:avLst/>
              <a:gdLst>
                <a:gd name="T0" fmla="*/ 2 w 686"/>
                <a:gd name="T1" fmla="*/ 0 h 13"/>
                <a:gd name="T2" fmla="*/ 0 w 686"/>
                <a:gd name="T3" fmla="*/ 15 h 13"/>
                <a:gd name="T4" fmla="*/ 85 w 686"/>
                <a:gd name="T5" fmla="*/ 15 h 13"/>
                <a:gd name="T6" fmla="*/ 85 w 686"/>
                <a:gd name="T7" fmla="*/ 13 h 13"/>
                <a:gd name="T8" fmla="*/ 1273 w 686"/>
                <a:gd name="T9" fmla="*/ 23 h 13"/>
                <a:gd name="T10" fmla="*/ 1273 w 686"/>
                <a:gd name="T11" fmla="*/ 25 h 13"/>
                <a:gd name="T12" fmla="*/ 1360 w 686"/>
                <a:gd name="T13" fmla="*/ 25 h 13"/>
                <a:gd name="T14" fmla="*/ 1358 w 686"/>
                <a:gd name="T15" fmla="*/ 10 h 13"/>
                <a:gd name="T16" fmla="*/ 2 w 686"/>
                <a:gd name="T17" fmla="*/ 0 h 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86" h="13">
                  <a:moveTo>
                    <a:pt x="1" y="0"/>
                  </a:moveTo>
                  <a:cubicBezTo>
                    <a:pt x="0" y="2"/>
                    <a:pt x="0" y="5"/>
                    <a:pt x="0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642" y="12"/>
                    <a:pt x="642" y="12"/>
                    <a:pt x="642" y="12"/>
                  </a:cubicBezTo>
                  <a:cubicBezTo>
                    <a:pt x="642" y="13"/>
                    <a:pt x="642" y="13"/>
                    <a:pt x="642" y="13"/>
                  </a:cubicBezTo>
                  <a:cubicBezTo>
                    <a:pt x="686" y="13"/>
                    <a:pt x="686" y="13"/>
                    <a:pt x="686" y="13"/>
                  </a:cubicBezTo>
                  <a:cubicBezTo>
                    <a:pt x="686" y="10"/>
                    <a:pt x="685" y="8"/>
                    <a:pt x="685" y="5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D0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52" name="Freeform 26"/>
            <p:cNvSpPr>
              <a:spLocks noEditPoints="1"/>
            </p:cNvSpPr>
            <p:nvPr/>
          </p:nvSpPr>
          <p:spPr bwMode="auto">
            <a:xfrm>
              <a:off x="3092" y="373"/>
              <a:ext cx="20" cy="2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2 h 2"/>
                <a:gd name="T6" fmla="*/ 20 w 20"/>
                <a:gd name="T7" fmla="*/ 2 h 2"/>
                <a:gd name="T8" fmla="*/ 0 w 20"/>
                <a:gd name="T9" fmla="*/ 2 h 2"/>
                <a:gd name="T10" fmla="*/ 20 w 20"/>
                <a:gd name="T11" fmla="*/ 0 h 2"/>
                <a:gd name="T12" fmla="*/ 20 w 20"/>
                <a:gd name="T13" fmla="*/ 0 h 2"/>
                <a:gd name="T14" fmla="*/ 20 w 20"/>
                <a:gd name="T15" fmla="*/ 0 h 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2"/>
                  </a:lnTo>
                  <a:lnTo>
                    <a:pt x="0" y="2"/>
                  </a:lnTo>
                  <a:close/>
                  <a:moveTo>
                    <a:pt x="20" y="0"/>
                  </a:moveTo>
                  <a:lnTo>
                    <a:pt x="20" y="0"/>
                  </a:lnTo>
                  <a:close/>
                </a:path>
              </a:pathLst>
            </a:custGeom>
            <a:solidFill>
              <a:srgbClr val="D0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53" name="Freeform 27"/>
            <p:cNvSpPr>
              <a:spLocks noEditPoints="1"/>
            </p:cNvSpPr>
            <p:nvPr/>
          </p:nvSpPr>
          <p:spPr bwMode="auto">
            <a:xfrm>
              <a:off x="3092" y="373"/>
              <a:ext cx="20" cy="2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2 h 2"/>
                <a:gd name="T6" fmla="*/ 20 w 20"/>
                <a:gd name="T7" fmla="*/ 2 h 2"/>
                <a:gd name="T8" fmla="*/ 0 w 20"/>
                <a:gd name="T9" fmla="*/ 2 h 2"/>
                <a:gd name="T10" fmla="*/ 20 w 20"/>
                <a:gd name="T11" fmla="*/ 0 h 2"/>
                <a:gd name="T12" fmla="*/ 20 w 20"/>
                <a:gd name="T13" fmla="*/ 0 h 2"/>
                <a:gd name="T14" fmla="*/ 20 w 20"/>
                <a:gd name="T15" fmla="*/ 0 h 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2"/>
                  </a:lnTo>
                  <a:lnTo>
                    <a:pt x="0" y="2"/>
                  </a:lnTo>
                  <a:moveTo>
                    <a:pt x="20" y="0"/>
                  </a:move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54" name="Freeform 28"/>
            <p:cNvSpPr>
              <a:spLocks noEditPoints="1"/>
            </p:cNvSpPr>
            <p:nvPr/>
          </p:nvSpPr>
          <p:spPr bwMode="auto">
            <a:xfrm>
              <a:off x="1924" y="363"/>
              <a:ext cx="1168" cy="12"/>
            </a:xfrm>
            <a:custGeom>
              <a:avLst/>
              <a:gdLst>
                <a:gd name="T0" fmla="*/ 527 w 1168"/>
                <a:gd name="T1" fmla="*/ 6 h 12"/>
                <a:gd name="T2" fmla="*/ 1168 w 1168"/>
                <a:gd name="T3" fmla="*/ 12 h 12"/>
                <a:gd name="T4" fmla="*/ 1168 w 1168"/>
                <a:gd name="T5" fmla="*/ 12 h 12"/>
                <a:gd name="T6" fmla="*/ 527 w 1168"/>
                <a:gd name="T7" fmla="*/ 6 h 12"/>
                <a:gd name="T8" fmla="*/ 0 w 1168"/>
                <a:gd name="T9" fmla="*/ 0 h 12"/>
                <a:gd name="T10" fmla="*/ 0 w 1168"/>
                <a:gd name="T11" fmla="*/ 2 h 12"/>
                <a:gd name="T12" fmla="*/ 0 w 1168"/>
                <a:gd name="T13" fmla="*/ 2 h 12"/>
                <a:gd name="T14" fmla="*/ 0 w 1168"/>
                <a:gd name="T15" fmla="*/ 0 h 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68" h="12">
                  <a:moveTo>
                    <a:pt x="527" y="6"/>
                  </a:moveTo>
                  <a:lnTo>
                    <a:pt x="1168" y="12"/>
                  </a:lnTo>
                  <a:lnTo>
                    <a:pt x="527" y="6"/>
                  </a:lnTo>
                  <a:close/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55" name="Freeform 29"/>
            <p:cNvSpPr>
              <a:spLocks noEditPoints="1"/>
            </p:cNvSpPr>
            <p:nvPr/>
          </p:nvSpPr>
          <p:spPr bwMode="auto">
            <a:xfrm>
              <a:off x="1924" y="363"/>
              <a:ext cx="1168" cy="12"/>
            </a:xfrm>
            <a:custGeom>
              <a:avLst/>
              <a:gdLst>
                <a:gd name="T0" fmla="*/ 527 w 1168"/>
                <a:gd name="T1" fmla="*/ 6 h 12"/>
                <a:gd name="T2" fmla="*/ 1168 w 1168"/>
                <a:gd name="T3" fmla="*/ 12 h 12"/>
                <a:gd name="T4" fmla="*/ 1168 w 1168"/>
                <a:gd name="T5" fmla="*/ 12 h 12"/>
                <a:gd name="T6" fmla="*/ 527 w 1168"/>
                <a:gd name="T7" fmla="*/ 6 h 12"/>
                <a:gd name="T8" fmla="*/ 0 w 1168"/>
                <a:gd name="T9" fmla="*/ 0 h 12"/>
                <a:gd name="T10" fmla="*/ 0 w 1168"/>
                <a:gd name="T11" fmla="*/ 2 h 12"/>
                <a:gd name="T12" fmla="*/ 0 w 1168"/>
                <a:gd name="T13" fmla="*/ 2 h 12"/>
                <a:gd name="T14" fmla="*/ 0 w 1168"/>
                <a:gd name="T15" fmla="*/ 0 h 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68" h="12">
                  <a:moveTo>
                    <a:pt x="527" y="6"/>
                  </a:moveTo>
                  <a:lnTo>
                    <a:pt x="1168" y="12"/>
                  </a:lnTo>
                  <a:lnTo>
                    <a:pt x="527" y="6"/>
                  </a:lnTo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56" name="Freeform 30"/>
            <p:cNvSpPr>
              <a:spLocks/>
            </p:cNvSpPr>
            <p:nvPr/>
          </p:nvSpPr>
          <p:spPr bwMode="auto">
            <a:xfrm>
              <a:off x="1924" y="361"/>
              <a:ext cx="1188" cy="14"/>
            </a:xfrm>
            <a:custGeom>
              <a:avLst/>
              <a:gdLst>
                <a:gd name="T0" fmla="*/ 0 w 1188"/>
                <a:gd name="T1" fmla="*/ 0 h 14"/>
                <a:gd name="T2" fmla="*/ 0 w 1188"/>
                <a:gd name="T3" fmla="*/ 2 h 14"/>
                <a:gd name="T4" fmla="*/ 0 w 1188"/>
                <a:gd name="T5" fmla="*/ 2 h 14"/>
                <a:gd name="T6" fmla="*/ 0 w 1188"/>
                <a:gd name="T7" fmla="*/ 4 h 14"/>
                <a:gd name="T8" fmla="*/ 527 w 1188"/>
                <a:gd name="T9" fmla="*/ 8 h 14"/>
                <a:gd name="T10" fmla="*/ 1168 w 1188"/>
                <a:gd name="T11" fmla="*/ 14 h 14"/>
                <a:gd name="T12" fmla="*/ 1188 w 1188"/>
                <a:gd name="T13" fmla="*/ 14 h 14"/>
                <a:gd name="T14" fmla="*/ 1188 w 1188"/>
                <a:gd name="T15" fmla="*/ 12 h 14"/>
                <a:gd name="T16" fmla="*/ 1188 w 1188"/>
                <a:gd name="T17" fmla="*/ 12 h 14"/>
                <a:gd name="T18" fmla="*/ 1188 w 1188"/>
                <a:gd name="T19" fmla="*/ 10 h 14"/>
                <a:gd name="T20" fmla="*/ 0 w 1188"/>
                <a:gd name="T21" fmla="*/ 0 h 1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88" h="14">
                  <a:moveTo>
                    <a:pt x="0" y="0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527" y="8"/>
                  </a:lnTo>
                  <a:lnTo>
                    <a:pt x="1168" y="14"/>
                  </a:lnTo>
                  <a:lnTo>
                    <a:pt x="1188" y="14"/>
                  </a:lnTo>
                  <a:lnTo>
                    <a:pt x="1188" y="12"/>
                  </a:lnTo>
                  <a:lnTo>
                    <a:pt x="1188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57" name="Freeform 31"/>
            <p:cNvSpPr>
              <a:spLocks/>
            </p:cNvSpPr>
            <p:nvPr/>
          </p:nvSpPr>
          <p:spPr bwMode="auto">
            <a:xfrm>
              <a:off x="1924" y="361"/>
              <a:ext cx="1188" cy="14"/>
            </a:xfrm>
            <a:custGeom>
              <a:avLst/>
              <a:gdLst>
                <a:gd name="T0" fmla="*/ 0 w 1188"/>
                <a:gd name="T1" fmla="*/ 0 h 14"/>
                <a:gd name="T2" fmla="*/ 0 w 1188"/>
                <a:gd name="T3" fmla="*/ 2 h 14"/>
                <a:gd name="T4" fmla="*/ 0 w 1188"/>
                <a:gd name="T5" fmla="*/ 2 h 14"/>
                <a:gd name="T6" fmla="*/ 0 w 1188"/>
                <a:gd name="T7" fmla="*/ 4 h 14"/>
                <a:gd name="T8" fmla="*/ 527 w 1188"/>
                <a:gd name="T9" fmla="*/ 8 h 14"/>
                <a:gd name="T10" fmla="*/ 1168 w 1188"/>
                <a:gd name="T11" fmla="*/ 14 h 14"/>
                <a:gd name="T12" fmla="*/ 1188 w 1188"/>
                <a:gd name="T13" fmla="*/ 14 h 14"/>
                <a:gd name="T14" fmla="*/ 1188 w 1188"/>
                <a:gd name="T15" fmla="*/ 12 h 14"/>
                <a:gd name="T16" fmla="*/ 1188 w 1188"/>
                <a:gd name="T17" fmla="*/ 12 h 14"/>
                <a:gd name="T18" fmla="*/ 1188 w 1188"/>
                <a:gd name="T19" fmla="*/ 10 h 14"/>
                <a:gd name="T20" fmla="*/ 0 w 1188"/>
                <a:gd name="T21" fmla="*/ 0 h 1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88" h="14">
                  <a:moveTo>
                    <a:pt x="0" y="0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527" y="8"/>
                  </a:lnTo>
                  <a:lnTo>
                    <a:pt x="1168" y="14"/>
                  </a:lnTo>
                  <a:lnTo>
                    <a:pt x="1188" y="14"/>
                  </a:lnTo>
                  <a:lnTo>
                    <a:pt x="1188" y="12"/>
                  </a:lnTo>
                  <a:lnTo>
                    <a:pt x="1188" y="1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58" name="Freeform 32"/>
            <p:cNvSpPr>
              <a:spLocks/>
            </p:cNvSpPr>
            <p:nvPr/>
          </p:nvSpPr>
          <p:spPr bwMode="auto">
            <a:xfrm>
              <a:off x="2265" y="798"/>
              <a:ext cx="250" cy="130"/>
            </a:xfrm>
            <a:custGeom>
              <a:avLst/>
              <a:gdLst>
                <a:gd name="T0" fmla="*/ 248 w 250"/>
                <a:gd name="T1" fmla="*/ 130 h 130"/>
                <a:gd name="T2" fmla="*/ 0 w 250"/>
                <a:gd name="T3" fmla="*/ 128 h 130"/>
                <a:gd name="T4" fmla="*/ 2 w 250"/>
                <a:gd name="T5" fmla="*/ 0 h 130"/>
                <a:gd name="T6" fmla="*/ 250 w 250"/>
                <a:gd name="T7" fmla="*/ 2 h 130"/>
                <a:gd name="T8" fmla="*/ 248 w 250"/>
                <a:gd name="T9" fmla="*/ 130 h 1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0" h="130">
                  <a:moveTo>
                    <a:pt x="248" y="130"/>
                  </a:moveTo>
                  <a:lnTo>
                    <a:pt x="0" y="128"/>
                  </a:lnTo>
                  <a:lnTo>
                    <a:pt x="2" y="0"/>
                  </a:lnTo>
                  <a:lnTo>
                    <a:pt x="250" y="2"/>
                  </a:lnTo>
                  <a:lnTo>
                    <a:pt x="248" y="130"/>
                  </a:lnTo>
                  <a:close/>
                </a:path>
              </a:pathLst>
            </a:custGeom>
            <a:solidFill>
              <a:srgbClr val="E3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59" name="Freeform 33"/>
            <p:cNvSpPr>
              <a:spLocks/>
            </p:cNvSpPr>
            <p:nvPr/>
          </p:nvSpPr>
          <p:spPr bwMode="auto">
            <a:xfrm>
              <a:off x="2265" y="796"/>
              <a:ext cx="250" cy="134"/>
            </a:xfrm>
            <a:custGeom>
              <a:avLst/>
              <a:gdLst>
                <a:gd name="T0" fmla="*/ 248 w 250"/>
                <a:gd name="T1" fmla="*/ 132 h 134"/>
                <a:gd name="T2" fmla="*/ 248 w 250"/>
                <a:gd name="T3" fmla="*/ 132 h 134"/>
                <a:gd name="T4" fmla="*/ 2 w 250"/>
                <a:gd name="T5" fmla="*/ 130 h 134"/>
                <a:gd name="T6" fmla="*/ 4 w 250"/>
                <a:gd name="T7" fmla="*/ 2 h 134"/>
                <a:gd name="T8" fmla="*/ 248 w 250"/>
                <a:gd name="T9" fmla="*/ 4 h 134"/>
                <a:gd name="T10" fmla="*/ 246 w 250"/>
                <a:gd name="T11" fmla="*/ 132 h 134"/>
                <a:gd name="T12" fmla="*/ 248 w 250"/>
                <a:gd name="T13" fmla="*/ 132 h 134"/>
                <a:gd name="T14" fmla="*/ 248 w 250"/>
                <a:gd name="T15" fmla="*/ 132 h 134"/>
                <a:gd name="T16" fmla="*/ 248 w 250"/>
                <a:gd name="T17" fmla="*/ 132 h 134"/>
                <a:gd name="T18" fmla="*/ 250 w 250"/>
                <a:gd name="T19" fmla="*/ 132 h 134"/>
                <a:gd name="T20" fmla="*/ 250 w 250"/>
                <a:gd name="T21" fmla="*/ 2 h 134"/>
                <a:gd name="T22" fmla="*/ 0 w 250"/>
                <a:gd name="T23" fmla="*/ 0 h 134"/>
                <a:gd name="T24" fmla="*/ 0 w 250"/>
                <a:gd name="T25" fmla="*/ 132 h 134"/>
                <a:gd name="T26" fmla="*/ 250 w 250"/>
                <a:gd name="T27" fmla="*/ 134 h 134"/>
                <a:gd name="T28" fmla="*/ 250 w 250"/>
                <a:gd name="T29" fmla="*/ 132 h 134"/>
                <a:gd name="T30" fmla="*/ 248 w 250"/>
                <a:gd name="T31" fmla="*/ 132 h 13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50" h="134">
                  <a:moveTo>
                    <a:pt x="248" y="132"/>
                  </a:moveTo>
                  <a:lnTo>
                    <a:pt x="248" y="132"/>
                  </a:lnTo>
                  <a:lnTo>
                    <a:pt x="2" y="130"/>
                  </a:lnTo>
                  <a:lnTo>
                    <a:pt x="4" y="2"/>
                  </a:lnTo>
                  <a:lnTo>
                    <a:pt x="248" y="4"/>
                  </a:lnTo>
                  <a:lnTo>
                    <a:pt x="246" y="132"/>
                  </a:lnTo>
                  <a:lnTo>
                    <a:pt x="248" y="132"/>
                  </a:lnTo>
                  <a:lnTo>
                    <a:pt x="250" y="132"/>
                  </a:lnTo>
                  <a:lnTo>
                    <a:pt x="250" y="2"/>
                  </a:lnTo>
                  <a:lnTo>
                    <a:pt x="0" y="0"/>
                  </a:lnTo>
                  <a:lnTo>
                    <a:pt x="0" y="132"/>
                  </a:lnTo>
                  <a:lnTo>
                    <a:pt x="250" y="134"/>
                  </a:lnTo>
                  <a:lnTo>
                    <a:pt x="250" y="132"/>
                  </a:lnTo>
                  <a:lnTo>
                    <a:pt x="248" y="132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60" name="Freeform 34"/>
            <p:cNvSpPr>
              <a:spLocks/>
            </p:cNvSpPr>
            <p:nvPr/>
          </p:nvSpPr>
          <p:spPr bwMode="auto">
            <a:xfrm>
              <a:off x="2265" y="800"/>
              <a:ext cx="250" cy="130"/>
            </a:xfrm>
            <a:custGeom>
              <a:avLst/>
              <a:gdLst>
                <a:gd name="T0" fmla="*/ 250 w 250"/>
                <a:gd name="T1" fmla="*/ 130 h 130"/>
                <a:gd name="T2" fmla="*/ 0 w 250"/>
                <a:gd name="T3" fmla="*/ 128 h 130"/>
                <a:gd name="T4" fmla="*/ 0 w 250"/>
                <a:gd name="T5" fmla="*/ 126 h 130"/>
                <a:gd name="T6" fmla="*/ 246 w 250"/>
                <a:gd name="T7" fmla="*/ 128 h 130"/>
                <a:gd name="T8" fmla="*/ 248 w 250"/>
                <a:gd name="T9" fmla="*/ 0 h 130"/>
                <a:gd name="T10" fmla="*/ 250 w 250"/>
                <a:gd name="T11" fmla="*/ 0 h 130"/>
                <a:gd name="T12" fmla="*/ 250 w 250"/>
                <a:gd name="T13" fmla="*/ 130 h 1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50" h="130">
                  <a:moveTo>
                    <a:pt x="250" y="130"/>
                  </a:moveTo>
                  <a:lnTo>
                    <a:pt x="0" y="128"/>
                  </a:lnTo>
                  <a:lnTo>
                    <a:pt x="0" y="126"/>
                  </a:lnTo>
                  <a:lnTo>
                    <a:pt x="246" y="128"/>
                  </a:lnTo>
                  <a:lnTo>
                    <a:pt x="248" y="0"/>
                  </a:lnTo>
                  <a:lnTo>
                    <a:pt x="250" y="0"/>
                  </a:lnTo>
                  <a:lnTo>
                    <a:pt x="25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61" name="Freeform 35"/>
            <p:cNvSpPr>
              <a:spLocks/>
            </p:cNvSpPr>
            <p:nvPr/>
          </p:nvSpPr>
          <p:spPr bwMode="auto">
            <a:xfrm>
              <a:off x="1974" y="439"/>
              <a:ext cx="1086" cy="339"/>
            </a:xfrm>
            <a:custGeom>
              <a:avLst/>
              <a:gdLst>
                <a:gd name="T0" fmla="*/ 1084 w 1086"/>
                <a:gd name="T1" fmla="*/ 339 h 339"/>
                <a:gd name="T2" fmla="*/ 0 w 1086"/>
                <a:gd name="T3" fmla="*/ 329 h 339"/>
                <a:gd name="T4" fmla="*/ 2 w 1086"/>
                <a:gd name="T5" fmla="*/ 0 h 339"/>
                <a:gd name="T6" fmla="*/ 1086 w 1086"/>
                <a:gd name="T7" fmla="*/ 10 h 339"/>
                <a:gd name="T8" fmla="*/ 1084 w 1086"/>
                <a:gd name="T9" fmla="*/ 339 h 3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86" h="339">
                  <a:moveTo>
                    <a:pt x="1084" y="339"/>
                  </a:moveTo>
                  <a:lnTo>
                    <a:pt x="0" y="329"/>
                  </a:lnTo>
                  <a:lnTo>
                    <a:pt x="2" y="0"/>
                  </a:lnTo>
                  <a:lnTo>
                    <a:pt x="1086" y="10"/>
                  </a:lnTo>
                  <a:lnTo>
                    <a:pt x="1084" y="339"/>
                  </a:lnTo>
                  <a:close/>
                </a:path>
              </a:pathLst>
            </a:custGeom>
            <a:solidFill>
              <a:srgbClr val="E3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62" name="Freeform 36"/>
            <p:cNvSpPr>
              <a:spLocks/>
            </p:cNvSpPr>
            <p:nvPr/>
          </p:nvSpPr>
          <p:spPr bwMode="auto">
            <a:xfrm>
              <a:off x="1974" y="439"/>
              <a:ext cx="1086" cy="339"/>
            </a:xfrm>
            <a:custGeom>
              <a:avLst/>
              <a:gdLst>
                <a:gd name="T0" fmla="*/ 1084 w 1086"/>
                <a:gd name="T1" fmla="*/ 339 h 339"/>
                <a:gd name="T2" fmla="*/ 0 w 1086"/>
                <a:gd name="T3" fmla="*/ 329 h 339"/>
                <a:gd name="T4" fmla="*/ 2 w 1086"/>
                <a:gd name="T5" fmla="*/ 0 h 339"/>
                <a:gd name="T6" fmla="*/ 1086 w 1086"/>
                <a:gd name="T7" fmla="*/ 10 h 339"/>
                <a:gd name="T8" fmla="*/ 1084 w 1086"/>
                <a:gd name="T9" fmla="*/ 339 h 3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86" h="339">
                  <a:moveTo>
                    <a:pt x="1084" y="339"/>
                  </a:moveTo>
                  <a:lnTo>
                    <a:pt x="0" y="329"/>
                  </a:lnTo>
                  <a:lnTo>
                    <a:pt x="2" y="0"/>
                  </a:lnTo>
                  <a:lnTo>
                    <a:pt x="1086" y="10"/>
                  </a:lnTo>
                  <a:lnTo>
                    <a:pt x="1084" y="3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63" name="Freeform 37"/>
            <p:cNvSpPr>
              <a:spLocks/>
            </p:cNvSpPr>
            <p:nvPr/>
          </p:nvSpPr>
          <p:spPr bwMode="auto">
            <a:xfrm>
              <a:off x="1968" y="435"/>
              <a:ext cx="1098" cy="347"/>
            </a:xfrm>
            <a:custGeom>
              <a:avLst/>
              <a:gdLst>
                <a:gd name="T0" fmla="*/ 1090 w 1098"/>
                <a:gd name="T1" fmla="*/ 343 h 347"/>
                <a:gd name="T2" fmla="*/ 1090 w 1098"/>
                <a:gd name="T3" fmla="*/ 337 h 347"/>
                <a:gd name="T4" fmla="*/ 10 w 1098"/>
                <a:gd name="T5" fmla="*/ 329 h 347"/>
                <a:gd name="T6" fmla="*/ 14 w 1098"/>
                <a:gd name="T7" fmla="*/ 10 h 347"/>
                <a:gd name="T8" fmla="*/ 1086 w 1098"/>
                <a:gd name="T9" fmla="*/ 18 h 347"/>
                <a:gd name="T10" fmla="*/ 1084 w 1098"/>
                <a:gd name="T11" fmla="*/ 343 h 347"/>
                <a:gd name="T12" fmla="*/ 1090 w 1098"/>
                <a:gd name="T13" fmla="*/ 343 h 347"/>
                <a:gd name="T14" fmla="*/ 1090 w 1098"/>
                <a:gd name="T15" fmla="*/ 337 h 347"/>
                <a:gd name="T16" fmla="*/ 1090 w 1098"/>
                <a:gd name="T17" fmla="*/ 343 h 347"/>
                <a:gd name="T18" fmla="*/ 1094 w 1098"/>
                <a:gd name="T19" fmla="*/ 343 h 347"/>
                <a:gd name="T20" fmla="*/ 1098 w 1098"/>
                <a:gd name="T21" fmla="*/ 8 h 347"/>
                <a:gd name="T22" fmla="*/ 2 w 1098"/>
                <a:gd name="T23" fmla="*/ 0 h 347"/>
                <a:gd name="T24" fmla="*/ 0 w 1098"/>
                <a:gd name="T25" fmla="*/ 339 h 347"/>
                <a:gd name="T26" fmla="*/ 1094 w 1098"/>
                <a:gd name="T27" fmla="*/ 347 h 347"/>
                <a:gd name="T28" fmla="*/ 1094 w 1098"/>
                <a:gd name="T29" fmla="*/ 343 h 347"/>
                <a:gd name="T30" fmla="*/ 1090 w 1098"/>
                <a:gd name="T31" fmla="*/ 343 h 34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098" h="347">
                  <a:moveTo>
                    <a:pt x="1090" y="343"/>
                  </a:moveTo>
                  <a:lnTo>
                    <a:pt x="1090" y="337"/>
                  </a:lnTo>
                  <a:lnTo>
                    <a:pt x="10" y="329"/>
                  </a:lnTo>
                  <a:lnTo>
                    <a:pt x="14" y="10"/>
                  </a:lnTo>
                  <a:lnTo>
                    <a:pt x="1086" y="18"/>
                  </a:lnTo>
                  <a:lnTo>
                    <a:pt x="1084" y="343"/>
                  </a:lnTo>
                  <a:lnTo>
                    <a:pt x="1090" y="343"/>
                  </a:lnTo>
                  <a:lnTo>
                    <a:pt x="1090" y="337"/>
                  </a:lnTo>
                  <a:lnTo>
                    <a:pt x="1090" y="343"/>
                  </a:lnTo>
                  <a:lnTo>
                    <a:pt x="1094" y="343"/>
                  </a:lnTo>
                  <a:lnTo>
                    <a:pt x="1098" y="8"/>
                  </a:lnTo>
                  <a:lnTo>
                    <a:pt x="2" y="0"/>
                  </a:lnTo>
                  <a:lnTo>
                    <a:pt x="0" y="339"/>
                  </a:lnTo>
                  <a:lnTo>
                    <a:pt x="1094" y="347"/>
                  </a:lnTo>
                  <a:lnTo>
                    <a:pt x="1094" y="343"/>
                  </a:lnTo>
                  <a:lnTo>
                    <a:pt x="1090" y="343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64" name="Freeform 38"/>
            <p:cNvSpPr>
              <a:spLocks/>
            </p:cNvSpPr>
            <p:nvPr/>
          </p:nvSpPr>
          <p:spPr bwMode="auto">
            <a:xfrm>
              <a:off x="1968" y="435"/>
              <a:ext cx="1098" cy="347"/>
            </a:xfrm>
            <a:custGeom>
              <a:avLst/>
              <a:gdLst>
                <a:gd name="T0" fmla="*/ 1090 w 1098"/>
                <a:gd name="T1" fmla="*/ 343 h 347"/>
                <a:gd name="T2" fmla="*/ 1090 w 1098"/>
                <a:gd name="T3" fmla="*/ 337 h 347"/>
                <a:gd name="T4" fmla="*/ 10 w 1098"/>
                <a:gd name="T5" fmla="*/ 329 h 347"/>
                <a:gd name="T6" fmla="*/ 14 w 1098"/>
                <a:gd name="T7" fmla="*/ 10 h 347"/>
                <a:gd name="T8" fmla="*/ 1086 w 1098"/>
                <a:gd name="T9" fmla="*/ 18 h 347"/>
                <a:gd name="T10" fmla="*/ 1084 w 1098"/>
                <a:gd name="T11" fmla="*/ 343 h 347"/>
                <a:gd name="T12" fmla="*/ 1090 w 1098"/>
                <a:gd name="T13" fmla="*/ 343 h 347"/>
                <a:gd name="T14" fmla="*/ 1090 w 1098"/>
                <a:gd name="T15" fmla="*/ 337 h 347"/>
                <a:gd name="T16" fmla="*/ 1090 w 1098"/>
                <a:gd name="T17" fmla="*/ 343 h 347"/>
                <a:gd name="T18" fmla="*/ 1094 w 1098"/>
                <a:gd name="T19" fmla="*/ 343 h 347"/>
                <a:gd name="T20" fmla="*/ 1098 w 1098"/>
                <a:gd name="T21" fmla="*/ 8 h 347"/>
                <a:gd name="T22" fmla="*/ 2 w 1098"/>
                <a:gd name="T23" fmla="*/ 0 h 347"/>
                <a:gd name="T24" fmla="*/ 0 w 1098"/>
                <a:gd name="T25" fmla="*/ 339 h 347"/>
                <a:gd name="T26" fmla="*/ 1094 w 1098"/>
                <a:gd name="T27" fmla="*/ 347 h 347"/>
                <a:gd name="T28" fmla="*/ 1094 w 1098"/>
                <a:gd name="T29" fmla="*/ 343 h 347"/>
                <a:gd name="T30" fmla="*/ 1090 w 1098"/>
                <a:gd name="T31" fmla="*/ 343 h 34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098" h="347">
                  <a:moveTo>
                    <a:pt x="1090" y="343"/>
                  </a:moveTo>
                  <a:lnTo>
                    <a:pt x="1090" y="337"/>
                  </a:lnTo>
                  <a:lnTo>
                    <a:pt x="10" y="329"/>
                  </a:lnTo>
                  <a:lnTo>
                    <a:pt x="14" y="10"/>
                  </a:lnTo>
                  <a:lnTo>
                    <a:pt x="1086" y="18"/>
                  </a:lnTo>
                  <a:lnTo>
                    <a:pt x="1084" y="343"/>
                  </a:lnTo>
                  <a:lnTo>
                    <a:pt x="1090" y="343"/>
                  </a:lnTo>
                  <a:lnTo>
                    <a:pt x="1090" y="337"/>
                  </a:lnTo>
                  <a:lnTo>
                    <a:pt x="1090" y="343"/>
                  </a:lnTo>
                  <a:lnTo>
                    <a:pt x="1094" y="343"/>
                  </a:lnTo>
                  <a:lnTo>
                    <a:pt x="1098" y="8"/>
                  </a:lnTo>
                  <a:lnTo>
                    <a:pt x="2" y="0"/>
                  </a:lnTo>
                  <a:lnTo>
                    <a:pt x="0" y="339"/>
                  </a:lnTo>
                  <a:lnTo>
                    <a:pt x="1094" y="347"/>
                  </a:lnTo>
                  <a:lnTo>
                    <a:pt x="1094" y="343"/>
                  </a:lnTo>
                  <a:lnTo>
                    <a:pt x="1090" y="34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65" name="Freeform 39"/>
            <p:cNvSpPr>
              <a:spLocks/>
            </p:cNvSpPr>
            <p:nvPr/>
          </p:nvSpPr>
          <p:spPr bwMode="auto">
            <a:xfrm>
              <a:off x="1974" y="449"/>
              <a:ext cx="1092" cy="333"/>
            </a:xfrm>
            <a:custGeom>
              <a:avLst/>
              <a:gdLst>
                <a:gd name="T0" fmla="*/ 1088 w 1092"/>
                <a:gd name="T1" fmla="*/ 333 h 333"/>
                <a:gd name="T2" fmla="*/ 0 w 1092"/>
                <a:gd name="T3" fmla="*/ 325 h 333"/>
                <a:gd name="T4" fmla="*/ 0 w 1092"/>
                <a:gd name="T5" fmla="*/ 315 h 333"/>
                <a:gd name="T6" fmla="*/ 1078 w 1092"/>
                <a:gd name="T7" fmla="*/ 323 h 333"/>
                <a:gd name="T8" fmla="*/ 1080 w 1092"/>
                <a:gd name="T9" fmla="*/ 0 h 333"/>
                <a:gd name="T10" fmla="*/ 1092 w 1092"/>
                <a:gd name="T11" fmla="*/ 0 h 333"/>
                <a:gd name="T12" fmla="*/ 1088 w 1092"/>
                <a:gd name="T13" fmla="*/ 333 h 3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92" h="333">
                  <a:moveTo>
                    <a:pt x="1088" y="333"/>
                  </a:moveTo>
                  <a:lnTo>
                    <a:pt x="0" y="325"/>
                  </a:lnTo>
                  <a:lnTo>
                    <a:pt x="0" y="315"/>
                  </a:lnTo>
                  <a:lnTo>
                    <a:pt x="1078" y="323"/>
                  </a:lnTo>
                  <a:lnTo>
                    <a:pt x="1080" y="0"/>
                  </a:lnTo>
                  <a:lnTo>
                    <a:pt x="1092" y="0"/>
                  </a:lnTo>
                  <a:lnTo>
                    <a:pt x="1088" y="3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66" name="Freeform 40"/>
            <p:cNvSpPr>
              <a:spLocks/>
            </p:cNvSpPr>
            <p:nvPr/>
          </p:nvSpPr>
          <p:spPr bwMode="auto">
            <a:xfrm>
              <a:off x="2001" y="530"/>
              <a:ext cx="64" cy="50"/>
            </a:xfrm>
            <a:custGeom>
              <a:avLst/>
              <a:gdLst>
                <a:gd name="T0" fmla="*/ 64 w 32"/>
                <a:gd name="T1" fmla="*/ 50 h 25"/>
                <a:gd name="T2" fmla="*/ 0 w 32"/>
                <a:gd name="T3" fmla="*/ 48 h 25"/>
                <a:gd name="T4" fmla="*/ 0 w 32"/>
                <a:gd name="T5" fmla="*/ 10 h 25"/>
                <a:gd name="T6" fmla="*/ 12 w 32"/>
                <a:gd name="T7" fmla="*/ 0 h 25"/>
                <a:gd name="T8" fmla="*/ 64 w 32"/>
                <a:gd name="T9" fmla="*/ 0 h 25"/>
                <a:gd name="T10" fmla="*/ 64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67" name="Freeform 41"/>
            <p:cNvSpPr>
              <a:spLocks noEditPoints="1"/>
            </p:cNvSpPr>
            <p:nvPr/>
          </p:nvSpPr>
          <p:spPr bwMode="auto">
            <a:xfrm>
              <a:off x="1999" y="528"/>
              <a:ext cx="70" cy="52"/>
            </a:xfrm>
            <a:custGeom>
              <a:avLst/>
              <a:gdLst>
                <a:gd name="T0" fmla="*/ 62 w 35"/>
                <a:gd name="T1" fmla="*/ 0 h 26"/>
                <a:gd name="T2" fmla="*/ 8 w 35"/>
                <a:gd name="T3" fmla="*/ 0 h 26"/>
                <a:gd name="T4" fmla="*/ 0 w 35"/>
                <a:gd name="T5" fmla="*/ 8 h 26"/>
                <a:gd name="T6" fmla="*/ 0 w 35"/>
                <a:gd name="T7" fmla="*/ 42 h 26"/>
                <a:gd name="T8" fmla="*/ 8 w 35"/>
                <a:gd name="T9" fmla="*/ 52 h 26"/>
                <a:gd name="T10" fmla="*/ 62 w 35"/>
                <a:gd name="T11" fmla="*/ 52 h 26"/>
                <a:gd name="T12" fmla="*/ 70 w 35"/>
                <a:gd name="T13" fmla="*/ 44 h 26"/>
                <a:gd name="T14" fmla="*/ 70 w 35"/>
                <a:gd name="T15" fmla="*/ 8 h 26"/>
                <a:gd name="T16" fmla="*/ 62 w 35"/>
                <a:gd name="T17" fmla="*/ 0 h 26"/>
                <a:gd name="T18" fmla="*/ 12 w 35"/>
                <a:gd name="T19" fmla="*/ 4 h 26"/>
                <a:gd name="T20" fmla="*/ 56 w 35"/>
                <a:gd name="T21" fmla="*/ 4 h 26"/>
                <a:gd name="T22" fmla="*/ 64 w 35"/>
                <a:gd name="T23" fmla="*/ 14 h 26"/>
                <a:gd name="T24" fmla="*/ 64 w 35"/>
                <a:gd name="T25" fmla="*/ 40 h 26"/>
                <a:gd name="T26" fmla="*/ 56 w 35"/>
                <a:gd name="T27" fmla="*/ 50 h 26"/>
                <a:gd name="T28" fmla="*/ 12 w 35"/>
                <a:gd name="T29" fmla="*/ 50 h 26"/>
                <a:gd name="T30" fmla="*/ 4 w 35"/>
                <a:gd name="T31" fmla="*/ 40 h 26"/>
                <a:gd name="T32" fmla="*/ 4 w 35"/>
                <a:gd name="T33" fmla="*/ 12 h 26"/>
                <a:gd name="T34" fmla="*/ 12 w 35"/>
                <a:gd name="T35" fmla="*/ 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4" y="24"/>
                    <a:pt x="35" y="22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2"/>
                    <a:pt x="33" y="0"/>
                    <a:pt x="31" y="0"/>
                  </a:cubicBezTo>
                  <a:close/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2" y="4"/>
                    <a:pt x="32" y="7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0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4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68" name="Freeform 42"/>
            <p:cNvSpPr>
              <a:spLocks/>
            </p:cNvSpPr>
            <p:nvPr/>
          </p:nvSpPr>
          <p:spPr bwMode="auto">
            <a:xfrm>
              <a:off x="2085" y="530"/>
              <a:ext cx="63" cy="50"/>
            </a:xfrm>
            <a:custGeom>
              <a:avLst/>
              <a:gdLst>
                <a:gd name="T0" fmla="*/ 63 w 32"/>
                <a:gd name="T1" fmla="*/ 50 h 25"/>
                <a:gd name="T2" fmla="*/ 0 w 32"/>
                <a:gd name="T3" fmla="*/ 50 h 25"/>
                <a:gd name="T4" fmla="*/ 0 w 32"/>
                <a:gd name="T5" fmla="*/ 12 h 25"/>
                <a:gd name="T6" fmla="*/ 12 w 32"/>
                <a:gd name="T7" fmla="*/ 0 h 25"/>
                <a:gd name="T8" fmla="*/ 63 w 32"/>
                <a:gd name="T9" fmla="*/ 0 h 25"/>
                <a:gd name="T10" fmla="*/ 63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69" name="Freeform 43"/>
            <p:cNvSpPr>
              <a:spLocks noEditPoints="1"/>
            </p:cNvSpPr>
            <p:nvPr/>
          </p:nvSpPr>
          <p:spPr bwMode="auto">
            <a:xfrm>
              <a:off x="2083" y="528"/>
              <a:ext cx="67" cy="54"/>
            </a:xfrm>
            <a:custGeom>
              <a:avLst/>
              <a:gdLst>
                <a:gd name="T0" fmla="*/ 61 w 34"/>
                <a:gd name="T1" fmla="*/ 0 h 27"/>
                <a:gd name="T2" fmla="*/ 8 w 34"/>
                <a:gd name="T3" fmla="*/ 0 h 27"/>
                <a:gd name="T4" fmla="*/ 0 w 34"/>
                <a:gd name="T5" fmla="*/ 8 h 27"/>
                <a:gd name="T6" fmla="*/ 0 w 34"/>
                <a:gd name="T7" fmla="*/ 44 h 27"/>
                <a:gd name="T8" fmla="*/ 6 w 34"/>
                <a:gd name="T9" fmla="*/ 52 h 27"/>
                <a:gd name="T10" fmla="*/ 59 w 34"/>
                <a:gd name="T11" fmla="*/ 54 h 27"/>
                <a:gd name="T12" fmla="*/ 67 w 34"/>
                <a:gd name="T13" fmla="*/ 44 h 27"/>
                <a:gd name="T14" fmla="*/ 67 w 34"/>
                <a:gd name="T15" fmla="*/ 10 h 27"/>
                <a:gd name="T16" fmla="*/ 61 w 34"/>
                <a:gd name="T17" fmla="*/ 0 h 27"/>
                <a:gd name="T18" fmla="*/ 12 w 34"/>
                <a:gd name="T19" fmla="*/ 4 h 27"/>
                <a:gd name="T20" fmla="*/ 55 w 34"/>
                <a:gd name="T21" fmla="*/ 4 h 27"/>
                <a:gd name="T22" fmla="*/ 61 w 34"/>
                <a:gd name="T23" fmla="*/ 14 h 27"/>
                <a:gd name="T24" fmla="*/ 61 w 34"/>
                <a:gd name="T25" fmla="*/ 42 h 27"/>
                <a:gd name="T26" fmla="*/ 55 w 34"/>
                <a:gd name="T27" fmla="*/ 50 h 27"/>
                <a:gd name="T28" fmla="*/ 10 w 34"/>
                <a:gd name="T29" fmla="*/ 50 h 27"/>
                <a:gd name="T30" fmla="*/ 4 w 34"/>
                <a:gd name="T31" fmla="*/ 40 h 27"/>
                <a:gd name="T32" fmla="*/ 4 w 34"/>
                <a:gd name="T33" fmla="*/ 14 h 27"/>
                <a:gd name="T34" fmla="*/ 12 w 34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1" y="26"/>
                    <a:pt x="3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1" y="0"/>
                  </a:cubicBezTo>
                  <a:close/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1" y="4"/>
                    <a:pt x="31" y="7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3"/>
                    <a:pt x="30" y="25"/>
                    <a:pt x="28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2" y="23"/>
                    <a:pt x="2" y="2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3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70" name="Freeform 44"/>
            <p:cNvSpPr>
              <a:spLocks/>
            </p:cNvSpPr>
            <p:nvPr/>
          </p:nvSpPr>
          <p:spPr bwMode="auto">
            <a:xfrm>
              <a:off x="2166" y="530"/>
              <a:ext cx="65" cy="50"/>
            </a:xfrm>
            <a:custGeom>
              <a:avLst/>
              <a:gdLst>
                <a:gd name="T0" fmla="*/ 63 w 33"/>
                <a:gd name="T1" fmla="*/ 50 h 25"/>
                <a:gd name="T2" fmla="*/ 0 w 33"/>
                <a:gd name="T3" fmla="*/ 50 h 25"/>
                <a:gd name="T4" fmla="*/ 0 w 33"/>
                <a:gd name="T5" fmla="*/ 12 h 25"/>
                <a:gd name="T6" fmla="*/ 12 w 33"/>
                <a:gd name="T7" fmla="*/ 0 h 25"/>
                <a:gd name="T8" fmla="*/ 65 w 33"/>
                <a:gd name="T9" fmla="*/ 2 h 25"/>
                <a:gd name="T10" fmla="*/ 63 w 33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32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3"/>
                    <a:pt x="3" y="0"/>
                    <a:pt x="6" y="0"/>
                  </a:cubicBezTo>
                  <a:cubicBezTo>
                    <a:pt x="33" y="1"/>
                    <a:pt x="33" y="1"/>
                    <a:pt x="33" y="1"/>
                  </a:cubicBezTo>
                  <a:lnTo>
                    <a:pt x="3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71" name="Freeform 45"/>
            <p:cNvSpPr>
              <a:spLocks noEditPoints="1"/>
            </p:cNvSpPr>
            <p:nvPr/>
          </p:nvSpPr>
          <p:spPr bwMode="auto">
            <a:xfrm>
              <a:off x="2164" y="528"/>
              <a:ext cx="69" cy="54"/>
            </a:xfrm>
            <a:custGeom>
              <a:avLst/>
              <a:gdLst>
                <a:gd name="T0" fmla="*/ 61 w 35"/>
                <a:gd name="T1" fmla="*/ 0 h 27"/>
                <a:gd name="T2" fmla="*/ 8 w 35"/>
                <a:gd name="T3" fmla="*/ 0 h 27"/>
                <a:gd name="T4" fmla="*/ 2 w 35"/>
                <a:gd name="T5" fmla="*/ 10 h 27"/>
                <a:gd name="T6" fmla="*/ 0 w 35"/>
                <a:gd name="T7" fmla="*/ 44 h 27"/>
                <a:gd name="T8" fmla="*/ 8 w 35"/>
                <a:gd name="T9" fmla="*/ 54 h 27"/>
                <a:gd name="T10" fmla="*/ 61 w 35"/>
                <a:gd name="T11" fmla="*/ 54 h 27"/>
                <a:gd name="T12" fmla="*/ 69 w 35"/>
                <a:gd name="T13" fmla="*/ 44 h 27"/>
                <a:gd name="T14" fmla="*/ 69 w 35"/>
                <a:gd name="T15" fmla="*/ 10 h 27"/>
                <a:gd name="T16" fmla="*/ 61 w 35"/>
                <a:gd name="T17" fmla="*/ 0 h 27"/>
                <a:gd name="T18" fmla="*/ 12 w 35"/>
                <a:gd name="T19" fmla="*/ 4 h 27"/>
                <a:gd name="T20" fmla="*/ 55 w 35"/>
                <a:gd name="T21" fmla="*/ 6 h 27"/>
                <a:gd name="T22" fmla="*/ 63 w 35"/>
                <a:gd name="T23" fmla="*/ 14 h 27"/>
                <a:gd name="T24" fmla="*/ 63 w 35"/>
                <a:gd name="T25" fmla="*/ 42 h 27"/>
                <a:gd name="T26" fmla="*/ 55 w 35"/>
                <a:gd name="T27" fmla="*/ 50 h 27"/>
                <a:gd name="T28" fmla="*/ 12 w 35"/>
                <a:gd name="T29" fmla="*/ 50 h 27"/>
                <a:gd name="T30" fmla="*/ 4 w 35"/>
                <a:gd name="T31" fmla="*/ 42 h 27"/>
                <a:gd name="T32" fmla="*/ 4 w 35"/>
                <a:gd name="T33" fmla="*/ 14 h 27"/>
                <a:gd name="T34" fmla="*/ 12 w 35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1" y="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5" y="25"/>
                    <a:pt x="35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3"/>
                    <a:pt x="33" y="0"/>
                    <a:pt x="31" y="0"/>
                  </a:cubicBezTo>
                  <a:close/>
                  <a:moveTo>
                    <a:pt x="6" y="2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31" y="3"/>
                    <a:pt x="32" y="5"/>
                    <a:pt x="32" y="7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1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4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72" name="Freeform 46"/>
            <p:cNvSpPr>
              <a:spLocks/>
            </p:cNvSpPr>
            <p:nvPr/>
          </p:nvSpPr>
          <p:spPr bwMode="auto">
            <a:xfrm>
              <a:off x="2249" y="532"/>
              <a:ext cx="64" cy="50"/>
            </a:xfrm>
            <a:custGeom>
              <a:avLst/>
              <a:gdLst>
                <a:gd name="T0" fmla="*/ 64 w 32"/>
                <a:gd name="T1" fmla="*/ 50 h 25"/>
                <a:gd name="T2" fmla="*/ 0 w 32"/>
                <a:gd name="T3" fmla="*/ 48 h 25"/>
                <a:gd name="T4" fmla="*/ 0 w 32"/>
                <a:gd name="T5" fmla="*/ 10 h 25"/>
                <a:gd name="T6" fmla="*/ 12 w 32"/>
                <a:gd name="T7" fmla="*/ 0 h 25"/>
                <a:gd name="T8" fmla="*/ 64 w 32"/>
                <a:gd name="T9" fmla="*/ 0 h 25"/>
                <a:gd name="T10" fmla="*/ 64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5"/>
                    <a:pt x="32" y="25"/>
                    <a:pt x="32" y="25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73" name="Freeform 47"/>
            <p:cNvSpPr>
              <a:spLocks noEditPoints="1"/>
            </p:cNvSpPr>
            <p:nvPr/>
          </p:nvSpPr>
          <p:spPr bwMode="auto">
            <a:xfrm>
              <a:off x="2247" y="530"/>
              <a:ext cx="70" cy="52"/>
            </a:xfrm>
            <a:custGeom>
              <a:avLst/>
              <a:gdLst>
                <a:gd name="T0" fmla="*/ 62 w 35"/>
                <a:gd name="T1" fmla="*/ 0 h 26"/>
                <a:gd name="T2" fmla="*/ 8 w 35"/>
                <a:gd name="T3" fmla="*/ 0 h 26"/>
                <a:gd name="T4" fmla="*/ 0 w 35"/>
                <a:gd name="T5" fmla="*/ 8 h 26"/>
                <a:gd name="T6" fmla="*/ 0 w 35"/>
                <a:gd name="T7" fmla="*/ 44 h 26"/>
                <a:gd name="T8" fmla="*/ 8 w 35"/>
                <a:gd name="T9" fmla="*/ 52 h 26"/>
                <a:gd name="T10" fmla="*/ 62 w 35"/>
                <a:gd name="T11" fmla="*/ 52 h 26"/>
                <a:gd name="T12" fmla="*/ 70 w 35"/>
                <a:gd name="T13" fmla="*/ 44 h 26"/>
                <a:gd name="T14" fmla="*/ 70 w 35"/>
                <a:gd name="T15" fmla="*/ 8 h 26"/>
                <a:gd name="T16" fmla="*/ 62 w 35"/>
                <a:gd name="T17" fmla="*/ 0 h 26"/>
                <a:gd name="T18" fmla="*/ 12 w 35"/>
                <a:gd name="T19" fmla="*/ 4 h 26"/>
                <a:gd name="T20" fmla="*/ 56 w 35"/>
                <a:gd name="T21" fmla="*/ 4 h 26"/>
                <a:gd name="T22" fmla="*/ 64 w 35"/>
                <a:gd name="T23" fmla="*/ 14 h 26"/>
                <a:gd name="T24" fmla="*/ 64 w 35"/>
                <a:gd name="T25" fmla="*/ 40 h 26"/>
                <a:gd name="T26" fmla="*/ 56 w 35"/>
                <a:gd name="T27" fmla="*/ 50 h 26"/>
                <a:gd name="T28" fmla="*/ 12 w 35"/>
                <a:gd name="T29" fmla="*/ 50 h 26"/>
                <a:gd name="T30" fmla="*/ 4 w 35"/>
                <a:gd name="T31" fmla="*/ 40 h 26"/>
                <a:gd name="T32" fmla="*/ 4 w 35"/>
                <a:gd name="T33" fmla="*/ 12 h 26"/>
                <a:gd name="T34" fmla="*/ 12 w 35"/>
                <a:gd name="T35" fmla="*/ 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5" y="24"/>
                    <a:pt x="35" y="22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2"/>
                    <a:pt x="33" y="0"/>
                    <a:pt x="31" y="0"/>
                  </a:cubicBezTo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2" y="4"/>
                    <a:pt x="32" y="7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0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4" y="2"/>
                    <a:pt x="6" y="2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74" name="Freeform 48"/>
            <p:cNvSpPr>
              <a:spLocks/>
            </p:cNvSpPr>
            <p:nvPr/>
          </p:nvSpPr>
          <p:spPr bwMode="auto">
            <a:xfrm>
              <a:off x="2333" y="532"/>
              <a:ext cx="63" cy="50"/>
            </a:xfrm>
            <a:custGeom>
              <a:avLst/>
              <a:gdLst>
                <a:gd name="T0" fmla="*/ 63 w 32"/>
                <a:gd name="T1" fmla="*/ 50 h 25"/>
                <a:gd name="T2" fmla="*/ 0 w 32"/>
                <a:gd name="T3" fmla="*/ 50 h 25"/>
                <a:gd name="T4" fmla="*/ 0 w 32"/>
                <a:gd name="T5" fmla="*/ 12 h 25"/>
                <a:gd name="T6" fmla="*/ 12 w 32"/>
                <a:gd name="T7" fmla="*/ 0 h 25"/>
                <a:gd name="T8" fmla="*/ 63 w 32"/>
                <a:gd name="T9" fmla="*/ 0 h 25"/>
                <a:gd name="T10" fmla="*/ 63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5"/>
                    <a:pt x="32" y="25"/>
                    <a:pt x="32" y="25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75" name="Freeform 49"/>
            <p:cNvSpPr>
              <a:spLocks noEditPoints="1"/>
            </p:cNvSpPr>
            <p:nvPr/>
          </p:nvSpPr>
          <p:spPr bwMode="auto">
            <a:xfrm>
              <a:off x="2331" y="530"/>
              <a:ext cx="67" cy="53"/>
            </a:xfrm>
            <a:custGeom>
              <a:avLst/>
              <a:gdLst>
                <a:gd name="T0" fmla="*/ 61 w 34"/>
                <a:gd name="T1" fmla="*/ 0 h 27"/>
                <a:gd name="T2" fmla="*/ 8 w 34"/>
                <a:gd name="T3" fmla="*/ 0 h 27"/>
                <a:gd name="T4" fmla="*/ 0 w 34"/>
                <a:gd name="T5" fmla="*/ 8 h 27"/>
                <a:gd name="T6" fmla="*/ 0 w 34"/>
                <a:gd name="T7" fmla="*/ 43 h 27"/>
                <a:gd name="T8" fmla="*/ 8 w 34"/>
                <a:gd name="T9" fmla="*/ 51 h 27"/>
                <a:gd name="T10" fmla="*/ 59 w 34"/>
                <a:gd name="T11" fmla="*/ 53 h 27"/>
                <a:gd name="T12" fmla="*/ 67 w 34"/>
                <a:gd name="T13" fmla="*/ 43 h 27"/>
                <a:gd name="T14" fmla="*/ 67 w 34"/>
                <a:gd name="T15" fmla="*/ 10 h 27"/>
                <a:gd name="T16" fmla="*/ 61 w 34"/>
                <a:gd name="T17" fmla="*/ 0 h 27"/>
                <a:gd name="T18" fmla="*/ 12 w 34"/>
                <a:gd name="T19" fmla="*/ 4 h 27"/>
                <a:gd name="T20" fmla="*/ 55 w 34"/>
                <a:gd name="T21" fmla="*/ 4 h 27"/>
                <a:gd name="T22" fmla="*/ 63 w 34"/>
                <a:gd name="T23" fmla="*/ 14 h 27"/>
                <a:gd name="T24" fmla="*/ 61 w 34"/>
                <a:gd name="T25" fmla="*/ 41 h 27"/>
                <a:gd name="T26" fmla="*/ 55 w 34"/>
                <a:gd name="T27" fmla="*/ 49 h 27"/>
                <a:gd name="T28" fmla="*/ 10 w 34"/>
                <a:gd name="T29" fmla="*/ 49 h 27"/>
                <a:gd name="T30" fmla="*/ 4 w 34"/>
                <a:gd name="T31" fmla="*/ 39 h 27"/>
                <a:gd name="T32" fmla="*/ 4 w 34"/>
                <a:gd name="T33" fmla="*/ 14 h 27"/>
                <a:gd name="T34" fmla="*/ 12 w 34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1" y="26"/>
                    <a:pt x="4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1" y="0"/>
                  </a:cubicBezTo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2" y="4"/>
                    <a:pt x="32" y="7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3"/>
                    <a:pt x="30" y="25"/>
                    <a:pt x="28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2" y="23"/>
                    <a:pt x="2" y="2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4" y="2"/>
                    <a:pt x="6" y="2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76" name="Freeform 50"/>
            <p:cNvSpPr>
              <a:spLocks/>
            </p:cNvSpPr>
            <p:nvPr/>
          </p:nvSpPr>
          <p:spPr bwMode="auto">
            <a:xfrm>
              <a:off x="2414" y="532"/>
              <a:ext cx="65" cy="50"/>
            </a:xfrm>
            <a:custGeom>
              <a:avLst/>
              <a:gdLst>
                <a:gd name="T0" fmla="*/ 63 w 33"/>
                <a:gd name="T1" fmla="*/ 50 h 25"/>
                <a:gd name="T2" fmla="*/ 0 w 33"/>
                <a:gd name="T3" fmla="*/ 50 h 25"/>
                <a:gd name="T4" fmla="*/ 2 w 33"/>
                <a:gd name="T5" fmla="*/ 12 h 25"/>
                <a:gd name="T6" fmla="*/ 12 w 33"/>
                <a:gd name="T7" fmla="*/ 0 h 25"/>
                <a:gd name="T8" fmla="*/ 65 w 33"/>
                <a:gd name="T9" fmla="*/ 2 h 25"/>
                <a:gd name="T10" fmla="*/ 63 w 33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32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3"/>
                    <a:pt x="3" y="0"/>
                    <a:pt x="6" y="0"/>
                  </a:cubicBezTo>
                  <a:cubicBezTo>
                    <a:pt x="33" y="1"/>
                    <a:pt x="33" y="1"/>
                    <a:pt x="33" y="1"/>
                  </a:cubicBezTo>
                  <a:lnTo>
                    <a:pt x="3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77" name="Freeform 51"/>
            <p:cNvSpPr>
              <a:spLocks noEditPoints="1"/>
            </p:cNvSpPr>
            <p:nvPr/>
          </p:nvSpPr>
          <p:spPr bwMode="auto">
            <a:xfrm>
              <a:off x="2412" y="530"/>
              <a:ext cx="69" cy="53"/>
            </a:xfrm>
            <a:custGeom>
              <a:avLst/>
              <a:gdLst>
                <a:gd name="T0" fmla="*/ 61 w 35"/>
                <a:gd name="T1" fmla="*/ 0 h 27"/>
                <a:gd name="T2" fmla="*/ 8 w 35"/>
                <a:gd name="T3" fmla="*/ 0 h 27"/>
                <a:gd name="T4" fmla="*/ 2 w 35"/>
                <a:gd name="T5" fmla="*/ 10 h 27"/>
                <a:gd name="T6" fmla="*/ 0 w 35"/>
                <a:gd name="T7" fmla="*/ 43 h 27"/>
                <a:gd name="T8" fmla="*/ 8 w 35"/>
                <a:gd name="T9" fmla="*/ 53 h 27"/>
                <a:gd name="T10" fmla="*/ 61 w 35"/>
                <a:gd name="T11" fmla="*/ 53 h 27"/>
                <a:gd name="T12" fmla="*/ 69 w 35"/>
                <a:gd name="T13" fmla="*/ 43 h 27"/>
                <a:gd name="T14" fmla="*/ 69 w 35"/>
                <a:gd name="T15" fmla="*/ 10 h 27"/>
                <a:gd name="T16" fmla="*/ 61 w 35"/>
                <a:gd name="T17" fmla="*/ 0 h 27"/>
                <a:gd name="T18" fmla="*/ 12 w 35"/>
                <a:gd name="T19" fmla="*/ 4 h 27"/>
                <a:gd name="T20" fmla="*/ 55 w 35"/>
                <a:gd name="T21" fmla="*/ 6 h 27"/>
                <a:gd name="T22" fmla="*/ 63 w 35"/>
                <a:gd name="T23" fmla="*/ 14 h 27"/>
                <a:gd name="T24" fmla="*/ 63 w 35"/>
                <a:gd name="T25" fmla="*/ 41 h 27"/>
                <a:gd name="T26" fmla="*/ 55 w 35"/>
                <a:gd name="T27" fmla="*/ 49 h 27"/>
                <a:gd name="T28" fmla="*/ 12 w 35"/>
                <a:gd name="T29" fmla="*/ 49 h 27"/>
                <a:gd name="T30" fmla="*/ 4 w 35"/>
                <a:gd name="T31" fmla="*/ 41 h 27"/>
                <a:gd name="T32" fmla="*/ 4 w 35"/>
                <a:gd name="T33" fmla="*/ 14 h 27"/>
                <a:gd name="T34" fmla="*/ 12 w 35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1" y="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5" y="25"/>
                    <a:pt x="35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3"/>
                    <a:pt x="33" y="0"/>
                    <a:pt x="31" y="0"/>
                  </a:cubicBezTo>
                  <a:close/>
                  <a:moveTo>
                    <a:pt x="6" y="2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31" y="3"/>
                    <a:pt x="32" y="5"/>
                    <a:pt x="32" y="7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1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4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78" name="Freeform 52"/>
            <p:cNvSpPr>
              <a:spLocks/>
            </p:cNvSpPr>
            <p:nvPr/>
          </p:nvSpPr>
          <p:spPr bwMode="auto">
            <a:xfrm>
              <a:off x="2497" y="534"/>
              <a:ext cx="64" cy="49"/>
            </a:xfrm>
            <a:custGeom>
              <a:avLst/>
              <a:gdLst>
                <a:gd name="T0" fmla="*/ 64 w 32"/>
                <a:gd name="T1" fmla="*/ 49 h 25"/>
                <a:gd name="T2" fmla="*/ 0 w 32"/>
                <a:gd name="T3" fmla="*/ 47 h 25"/>
                <a:gd name="T4" fmla="*/ 0 w 32"/>
                <a:gd name="T5" fmla="*/ 10 h 25"/>
                <a:gd name="T6" fmla="*/ 12 w 32"/>
                <a:gd name="T7" fmla="*/ 0 h 25"/>
                <a:gd name="T8" fmla="*/ 64 w 32"/>
                <a:gd name="T9" fmla="*/ 0 h 25"/>
                <a:gd name="T10" fmla="*/ 64 w 32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79" name="Freeform 53"/>
            <p:cNvSpPr>
              <a:spLocks noEditPoints="1"/>
            </p:cNvSpPr>
            <p:nvPr/>
          </p:nvSpPr>
          <p:spPr bwMode="auto">
            <a:xfrm>
              <a:off x="2495" y="532"/>
              <a:ext cx="69" cy="51"/>
            </a:xfrm>
            <a:custGeom>
              <a:avLst/>
              <a:gdLst>
                <a:gd name="T0" fmla="*/ 61 w 35"/>
                <a:gd name="T1" fmla="*/ 0 h 26"/>
                <a:gd name="T2" fmla="*/ 8 w 35"/>
                <a:gd name="T3" fmla="*/ 0 h 26"/>
                <a:gd name="T4" fmla="*/ 0 w 35"/>
                <a:gd name="T5" fmla="*/ 8 h 26"/>
                <a:gd name="T6" fmla="*/ 0 w 35"/>
                <a:gd name="T7" fmla="*/ 43 h 26"/>
                <a:gd name="T8" fmla="*/ 8 w 35"/>
                <a:gd name="T9" fmla="*/ 51 h 26"/>
                <a:gd name="T10" fmla="*/ 61 w 35"/>
                <a:gd name="T11" fmla="*/ 51 h 26"/>
                <a:gd name="T12" fmla="*/ 69 w 35"/>
                <a:gd name="T13" fmla="*/ 43 h 26"/>
                <a:gd name="T14" fmla="*/ 69 w 35"/>
                <a:gd name="T15" fmla="*/ 8 h 26"/>
                <a:gd name="T16" fmla="*/ 61 w 35"/>
                <a:gd name="T17" fmla="*/ 0 h 26"/>
                <a:gd name="T18" fmla="*/ 12 w 35"/>
                <a:gd name="T19" fmla="*/ 4 h 26"/>
                <a:gd name="T20" fmla="*/ 55 w 35"/>
                <a:gd name="T21" fmla="*/ 4 h 26"/>
                <a:gd name="T22" fmla="*/ 63 w 35"/>
                <a:gd name="T23" fmla="*/ 14 h 26"/>
                <a:gd name="T24" fmla="*/ 63 w 35"/>
                <a:gd name="T25" fmla="*/ 39 h 26"/>
                <a:gd name="T26" fmla="*/ 55 w 35"/>
                <a:gd name="T27" fmla="*/ 49 h 26"/>
                <a:gd name="T28" fmla="*/ 12 w 35"/>
                <a:gd name="T29" fmla="*/ 49 h 26"/>
                <a:gd name="T30" fmla="*/ 4 w 35"/>
                <a:gd name="T31" fmla="*/ 39 h 26"/>
                <a:gd name="T32" fmla="*/ 4 w 35"/>
                <a:gd name="T33" fmla="*/ 12 h 26"/>
                <a:gd name="T34" fmla="*/ 12 w 35"/>
                <a:gd name="T35" fmla="*/ 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5" y="24"/>
                    <a:pt x="35" y="22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2"/>
                    <a:pt x="33" y="0"/>
                    <a:pt x="31" y="0"/>
                  </a:cubicBezTo>
                  <a:close/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2" y="4"/>
                    <a:pt x="32" y="7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0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4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80" name="Freeform 54"/>
            <p:cNvSpPr>
              <a:spLocks/>
            </p:cNvSpPr>
            <p:nvPr/>
          </p:nvSpPr>
          <p:spPr bwMode="auto">
            <a:xfrm>
              <a:off x="2580" y="534"/>
              <a:ext cx="64" cy="49"/>
            </a:xfrm>
            <a:custGeom>
              <a:avLst/>
              <a:gdLst>
                <a:gd name="T0" fmla="*/ 64 w 32"/>
                <a:gd name="T1" fmla="*/ 49 h 25"/>
                <a:gd name="T2" fmla="*/ 0 w 32"/>
                <a:gd name="T3" fmla="*/ 49 h 25"/>
                <a:gd name="T4" fmla="*/ 0 w 32"/>
                <a:gd name="T5" fmla="*/ 12 h 25"/>
                <a:gd name="T6" fmla="*/ 12 w 32"/>
                <a:gd name="T7" fmla="*/ 0 h 25"/>
                <a:gd name="T8" fmla="*/ 64 w 32"/>
                <a:gd name="T9" fmla="*/ 0 h 25"/>
                <a:gd name="T10" fmla="*/ 64 w 32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81" name="Freeform 55"/>
            <p:cNvSpPr>
              <a:spLocks noEditPoints="1"/>
            </p:cNvSpPr>
            <p:nvPr/>
          </p:nvSpPr>
          <p:spPr bwMode="auto">
            <a:xfrm>
              <a:off x="2578" y="532"/>
              <a:ext cx="68" cy="53"/>
            </a:xfrm>
            <a:custGeom>
              <a:avLst/>
              <a:gdLst>
                <a:gd name="T0" fmla="*/ 62 w 34"/>
                <a:gd name="T1" fmla="*/ 0 h 27"/>
                <a:gd name="T2" fmla="*/ 8 w 34"/>
                <a:gd name="T3" fmla="*/ 0 h 27"/>
                <a:gd name="T4" fmla="*/ 0 w 34"/>
                <a:gd name="T5" fmla="*/ 8 h 27"/>
                <a:gd name="T6" fmla="*/ 0 w 34"/>
                <a:gd name="T7" fmla="*/ 43 h 27"/>
                <a:gd name="T8" fmla="*/ 8 w 34"/>
                <a:gd name="T9" fmla="*/ 51 h 27"/>
                <a:gd name="T10" fmla="*/ 60 w 34"/>
                <a:gd name="T11" fmla="*/ 53 h 27"/>
                <a:gd name="T12" fmla="*/ 68 w 34"/>
                <a:gd name="T13" fmla="*/ 43 h 27"/>
                <a:gd name="T14" fmla="*/ 68 w 34"/>
                <a:gd name="T15" fmla="*/ 10 h 27"/>
                <a:gd name="T16" fmla="*/ 62 w 34"/>
                <a:gd name="T17" fmla="*/ 0 h 27"/>
                <a:gd name="T18" fmla="*/ 12 w 34"/>
                <a:gd name="T19" fmla="*/ 4 h 27"/>
                <a:gd name="T20" fmla="*/ 56 w 34"/>
                <a:gd name="T21" fmla="*/ 4 h 27"/>
                <a:gd name="T22" fmla="*/ 64 w 34"/>
                <a:gd name="T23" fmla="*/ 14 h 27"/>
                <a:gd name="T24" fmla="*/ 62 w 34"/>
                <a:gd name="T25" fmla="*/ 41 h 27"/>
                <a:gd name="T26" fmla="*/ 56 w 34"/>
                <a:gd name="T27" fmla="*/ 49 h 27"/>
                <a:gd name="T28" fmla="*/ 10 w 34"/>
                <a:gd name="T29" fmla="*/ 49 h 27"/>
                <a:gd name="T30" fmla="*/ 4 w 34"/>
                <a:gd name="T31" fmla="*/ 39 h 27"/>
                <a:gd name="T32" fmla="*/ 4 w 34"/>
                <a:gd name="T33" fmla="*/ 14 h 27"/>
                <a:gd name="T34" fmla="*/ 12 w 34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1" y="26"/>
                    <a:pt x="4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3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1" y="0"/>
                  </a:cubicBezTo>
                  <a:close/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2" y="4"/>
                    <a:pt x="32" y="7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3"/>
                    <a:pt x="30" y="25"/>
                    <a:pt x="28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2" y="23"/>
                    <a:pt x="2" y="2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4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82" name="Freeform 56"/>
            <p:cNvSpPr>
              <a:spLocks/>
            </p:cNvSpPr>
            <p:nvPr/>
          </p:nvSpPr>
          <p:spPr bwMode="auto">
            <a:xfrm>
              <a:off x="2659" y="531"/>
              <a:ext cx="65" cy="49"/>
            </a:xfrm>
            <a:custGeom>
              <a:avLst/>
              <a:gdLst>
                <a:gd name="T0" fmla="*/ 65 w 33"/>
                <a:gd name="T1" fmla="*/ 49 h 25"/>
                <a:gd name="T2" fmla="*/ 0 w 33"/>
                <a:gd name="T3" fmla="*/ 49 h 25"/>
                <a:gd name="T4" fmla="*/ 2 w 33"/>
                <a:gd name="T5" fmla="*/ 12 h 25"/>
                <a:gd name="T6" fmla="*/ 12 w 33"/>
                <a:gd name="T7" fmla="*/ 0 h 25"/>
                <a:gd name="T8" fmla="*/ 65 w 33"/>
                <a:gd name="T9" fmla="*/ 2 h 25"/>
                <a:gd name="T10" fmla="*/ 65 w 33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33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3"/>
                    <a:pt x="3" y="0"/>
                    <a:pt x="6" y="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25"/>
                    <a:pt x="33" y="25"/>
                    <a:pt x="33" y="25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83" name="Freeform 57"/>
            <p:cNvSpPr>
              <a:spLocks noEditPoints="1"/>
            </p:cNvSpPr>
            <p:nvPr/>
          </p:nvSpPr>
          <p:spPr bwMode="auto">
            <a:xfrm>
              <a:off x="2660" y="532"/>
              <a:ext cx="69" cy="53"/>
            </a:xfrm>
            <a:custGeom>
              <a:avLst/>
              <a:gdLst>
                <a:gd name="T0" fmla="*/ 61 w 35"/>
                <a:gd name="T1" fmla="*/ 0 h 27"/>
                <a:gd name="T2" fmla="*/ 8 w 35"/>
                <a:gd name="T3" fmla="*/ 0 h 27"/>
                <a:gd name="T4" fmla="*/ 2 w 35"/>
                <a:gd name="T5" fmla="*/ 10 h 27"/>
                <a:gd name="T6" fmla="*/ 2 w 35"/>
                <a:gd name="T7" fmla="*/ 43 h 27"/>
                <a:gd name="T8" fmla="*/ 8 w 35"/>
                <a:gd name="T9" fmla="*/ 53 h 27"/>
                <a:gd name="T10" fmla="*/ 61 w 35"/>
                <a:gd name="T11" fmla="*/ 53 h 27"/>
                <a:gd name="T12" fmla="*/ 69 w 35"/>
                <a:gd name="T13" fmla="*/ 43 h 27"/>
                <a:gd name="T14" fmla="*/ 69 w 35"/>
                <a:gd name="T15" fmla="*/ 10 h 27"/>
                <a:gd name="T16" fmla="*/ 61 w 35"/>
                <a:gd name="T17" fmla="*/ 0 h 27"/>
                <a:gd name="T18" fmla="*/ 12 w 35"/>
                <a:gd name="T19" fmla="*/ 4 h 27"/>
                <a:gd name="T20" fmla="*/ 55 w 35"/>
                <a:gd name="T21" fmla="*/ 6 h 27"/>
                <a:gd name="T22" fmla="*/ 63 w 35"/>
                <a:gd name="T23" fmla="*/ 14 h 27"/>
                <a:gd name="T24" fmla="*/ 63 w 35"/>
                <a:gd name="T25" fmla="*/ 41 h 27"/>
                <a:gd name="T26" fmla="*/ 55 w 35"/>
                <a:gd name="T27" fmla="*/ 49 h 27"/>
                <a:gd name="T28" fmla="*/ 12 w 35"/>
                <a:gd name="T29" fmla="*/ 49 h 27"/>
                <a:gd name="T30" fmla="*/ 4 w 35"/>
                <a:gd name="T31" fmla="*/ 41 h 27"/>
                <a:gd name="T32" fmla="*/ 6 w 35"/>
                <a:gd name="T33" fmla="*/ 14 h 27"/>
                <a:gd name="T34" fmla="*/ 12 w 35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1" y="5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5" y="25"/>
                    <a:pt x="35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3"/>
                    <a:pt x="33" y="0"/>
                    <a:pt x="31" y="0"/>
                  </a:cubicBezTo>
                  <a:moveTo>
                    <a:pt x="6" y="2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31" y="3"/>
                    <a:pt x="32" y="5"/>
                    <a:pt x="32" y="7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0" y="26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4" y="2"/>
                    <a:pt x="6" y="2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84" name="Freeform 58"/>
            <p:cNvSpPr>
              <a:spLocks/>
            </p:cNvSpPr>
            <p:nvPr/>
          </p:nvSpPr>
          <p:spPr bwMode="auto">
            <a:xfrm>
              <a:off x="2745" y="536"/>
              <a:ext cx="63" cy="49"/>
            </a:xfrm>
            <a:custGeom>
              <a:avLst/>
              <a:gdLst>
                <a:gd name="T0" fmla="*/ 63 w 32"/>
                <a:gd name="T1" fmla="*/ 49 h 25"/>
                <a:gd name="T2" fmla="*/ 0 w 32"/>
                <a:gd name="T3" fmla="*/ 47 h 25"/>
                <a:gd name="T4" fmla="*/ 0 w 32"/>
                <a:gd name="T5" fmla="*/ 10 h 25"/>
                <a:gd name="T6" fmla="*/ 12 w 32"/>
                <a:gd name="T7" fmla="*/ 0 h 25"/>
                <a:gd name="T8" fmla="*/ 63 w 32"/>
                <a:gd name="T9" fmla="*/ 0 h 25"/>
                <a:gd name="T10" fmla="*/ 63 w 32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5"/>
                    <a:pt x="32" y="25"/>
                    <a:pt x="32" y="25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85" name="Freeform 59"/>
            <p:cNvSpPr>
              <a:spLocks noEditPoints="1"/>
            </p:cNvSpPr>
            <p:nvPr/>
          </p:nvSpPr>
          <p:spPr bwMode="auto">
            <a:xfrm>
              <a:off x="2743" y="534"/>
              <a:ext cx="69" cy="51"/>
            </a:xfrm>
            <a:custGeom>
              <a:avLst/>
              <a:gdLst>
                <a:gd name="T0" fmla="*/ 61 w 35"/>
                <a:gd name="T1" fmla="*/ 0 h 26"/>
                <a:gd name="T2" fmla="*/ 8 w 35"/>
                <a:gd name="T3" fmla="*/ 0 h 26"/>
                <a:gd name="T4" fmla="*/ 0 w 35"/>
                <a:gd name="T5" fmla="*/ 8 h 26"/>
                <a:gd name="T6" fmla="*/ 0 w 35"/>
                <a:gd name="T7" fmla="*/ 43 h 26"/>
                <a:gd name="T8" fmla="*/ 8 w 35"/>
                <a:gd name="T9" fmla="*/ 51 h 26"/>
                <a:gd name="T10" fmla="*/ 61 w 35"/>
                <a:gd name="T11" fmla="*/ 51 h 26"/>
                <a:gd name="T12" fmla="*/ 69 w 35"/>
                <a:gd name="T13" fmla="*/ 43 h 26"/>
                <a:gd name="T14" fmla="*/ 69 w 35"/>
                <a:gd name="T15" fmla="*/ 8 h 26"/>
                <a:gd name="T16" fmla="*/ 61 w 35"/>
                <a:gd name="T17" fmla="*/ 0 h 26"/>
                <a:gd name="T18" fmla="*/ 12 w 35"/>
                <a:gd name="T19" fmla="*/ 4 h 26"/>
                <a:gd name="T20" fmla="*/ 55 w 35"/>
                <a:gd name="T21" fmla="*/ 4 h 26"/>
                <a:gd name="T22" fmla="*/ 63 w 35"/>
                <a:gd name="T23" fmla="*/ 14 h 26"/>
                <a:gd name="T24" fmla="*/ 63 w 35"/>
                <a:gd name="T25" fmla="*/ 39 h 26"/>
                <a:gd name="T26" fmla="*/ 55 w 35"/>
                <a:gd name="T27" fmla="*/ 49 h 26"/>
                <a:gd name="T28" fmla="*/ 12 w 35"/>
                <a:gd name="T29" fmla="*/ 49 h 26"/>
                <a:gd name="T30" fmla="*/ 4 w 35"/>
                <a:gd name="T31" fmla="*/ 39 h 26"/>
                <a:gd name="T32" fmla="*/ 4 w 35"/>
                <a:gd name="T33" fmla="*/ 12 h 26"/>
                <a:gd name="T34" fmla="*/ 12 w 35"/>
                <a:gd name="T35" fmla="*/ 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5" y="24"/>
                    <a:pt x="35" y="22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2"/>
                    <a:pt x="33" y="0"/>
                    <a:pt x="31" y="0"/>
                  </a:cubicBezTo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2" y="4"/>
                    <a:pt x="32" y="7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0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4" y="2"/>
                    <a:pt x="6" y="2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86" name="Freeform 60"/>
            <p:cNvSpPr>
              <a:spLocks/>
            </p:cNvSpPr>
            <p:nvPr/>
          </p:nvSpPr>
          <p:spPr bwMode="auto">
            <a:xfrm>
              <a:off x="2828" y="536"/>
              <a:ext cx="64" cy="49"/>
            </a:xfrm>
            <a:custGeom>
              <a:avLst/>
              <a:gdLst>
                <a:gd name="T0" fmla="*/ 64 w 32"/>
                <a:gd name="T1" fmla="*/ 49 h 25"/>
                <a:gd name="T2" fmla="*/ 0 w 32"/>
                <a:gd name="T3" fmla="*/ 49 h 25"/>
                <a:gd name="T4" fmla="*/ 0 w 32"/>
                <a:gd name="T5" fmla="*/ 12 h 25"/>
                <a:gd name="T6" fmla="*/ 12 w 32"/>
                <a:gd name="T7" fmla="*/ 0 h 25"/>
                <a:gd name="T8" fmla="*/ 64 w 32"/>
                <a:gd name="T9" fmla="*/ 0 h 25"/>
                <a:gd name="T10" fmla="*/ 64 w 32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87" name="Freeform 61"/>
            <p:cNvSpPr>
              <a:spLocks noEditPoints="1"/>
            </p:cNvSpPr>
            <p:nvPr/>
          </p:nvSpPr>
          <p:spPr bwMode="auto">
            <a:xfrm>
              <a:off x="2826" y="534"/>
              <a:ext cx="68" cy="53"/>
            </a:xfrm>
            <a:custGeom>
              <a:avLst/>
              <a:gdLst>
                <a:gd name="T0" fmla="*/ 62 w 34"/>
                <a:gd name="T1" fmla="*/ 0 h 27"/>
                <a:gd name="T2" fmla="*/ 8 w 34"/>
                <a:gd name="T3" fmla="*/ 0 h 27"/>
                <a:gd name="T4" fmla="*/ 0 w 34"/>
                <a:gd name="T5" fmla="*/ 8 h 27"/>
                <a:gd name="T6" fmla="*/ 0 w 34"/>
                <a:gd name="T7" fmla="*/ 43 h 27"/>
                <a:gd name="T8" fmla="*/ 8 w 34"/>
                <a:gd name="T9" fmla="*/ 51 h 27"/>
                <a:gd name="T10" fmla="*/ 60 w 34"/>
                <a:gd name="T11" fmla="*/ 53 h 27"/>
                <a:gd name="T12" fmla="*/ 68 w 34"/>
                <a:gd name="T13" fmla="*/ 43 h 27"/>
                <a:gd name="T14" fmla="*/ 68 w 34"/>
                <a:gd name="T15" fmla="*/ 10 h 27"/>
                <a:gd name="T16" fmla="*/ 62 w 34"/>
                <a:gd name="T17" fmla="*/ 0 h 27"/>
                <a:gd name="T18" fmla="*/ 12 w 34"/>
                <a:gd name="T19" fmla="*/ 4 h 27"/>
                <a:gd name="T20" fmla="*/ 56 w 34"/>
                <a:gd name="T21" fmla="*/ 4 h 27"/>
                <a:gd name="T22" fmla="*/ 64 w 34"/>
                <a:gd name="T23" fmla="*/ 14 h 27"/>
                <a:gd name="T24" fmla="*/ 62 w 34"/>
                <a:gd name="T25" fmla="*/ 41 h 27"/>
                <a:gd name="T26" fmla="*/ 56 w 34"/>
                <a:gd name="T27" fmla="*/ 49 h 27"/>
                <a:gd name="T28" fmla="*/ 10 w 34"/>
                <a:gd name="T29" fmla="*/ 49 h 27"/>
                <a:gd name="T30" fmla="*/ 4 w 34"/>
                <a:gd name="T31" fmla="*/ 39 h 27"/>
                <a:gd name="T32" fmla="*/ 4 w 34"/>
                <a:gd name="T33" fmla="*/ 14 h 27"/>
                <a:gd name="T34" fmla="*/ 12 w 34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3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1" y="0"/>
                  </a:cubicBezTo>
                  <a:close/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2" y="4"/>
                    <a:pt x="32" y="7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3"/>
                    <a:pt x="30" y="25"/>
                    <a:pt x="28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2" y="23"/>
                    <a:pt x="2" y="2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4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88" name="Freeform 62"/>
            <p:cNvSpPr>
              <a:spLocks/>
            </p:cNvSpPr>
            <p:nvPr/>
          </p:nvSpPr>
          <p:spPr bwMode="auto">
            <a:xfrm>
              <a:off x="2909" y="536"/>
              <a:ext cx="123" cy="49"/>
            </a:xfrm>
            <a:custGeom>
              <a:avLst/>
              <a:gdLst>
                <a:gd name="T0" fmla="*/ 123 w 62"/>
                <a:gd name="T1" fmla="*/ 49 h 25"/>
                <a:gd name="T2" fmla="*/ 0 w 62"/>
                <a:gd name="T3" fmla="*/ 49 h 25"/>
                <a:gd name="T4" fmla="*/ 2 w 62"/>
                <a:gd name="T5" fmla="*/ 12 h 25"/>
                <a:gd name="T6" fmla="*/ 12 w 62"/>
                <a:gd name="T7" fmla="*/ 0 h 25"/>
                <a:gd name="T8" fmla="*/ 123 w 62"/>
                <a:gd name="T9" fmla="*/ 2 h 25"/>
                <a:gd name="T10" fmla="*/ 123 w 62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2" h="25">
                  <a:moveTo>
                    <a:pt x="62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3"/>
                    <a:pt x="3" y="0"/>
                    <a:pt x="6" y="0"/>
                  </a:cubicBezTo>
                  <a:cubicBezTo>
                    <a:pt x="62" y="1"/>
                    <a:pt x="62" y="1"/>
                    <a:pt x="62" y="1"/>
                  </a:cubicBezTo>
                  <a:lnTo>
                    <a:pt x="6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89" name="Freeform 63"/>
            <p:cNvSpPr>
              <a:spLocks noEditPoints="1"/>
            </p:cNvSpPr>
            <p:nvPr/>
          </p:nvSpPr>
          <p:spPr bwMode="auto">
            <a:xfrm>
              <a:off x="2909" y="534"/>
              <a:ext cx="127" cy="53"/>
            </a:xfrm>
            <a:custGeom>
              <a:avLst/>
              <a:gdLst>
                <a:gd name="T0" fmla="*/ 119 w 64"/>
                <a:gd name="T1" fmla="*/ 2 h 27"/>
                <a:gd name="T2" fmla="*/ 8 w 64"/>
                <a:gd name="T3" fmla="*/ 0 h 27"/>
                <a:gd name="T4" fmla="*/ 0 w 64"/>
                <a:gd name="T5" fmla="*/ 10 h 27"/>
                <a:gd name="T6" fmla="*/ 0 w 64"/>
                <a:gd name="T7" fmla="*/ 43 h 27"/>
                <a:gd name="T8" fmla="*/ 6 w 64"/>
                <a:gd name="T9" fmla="*/ 53 h 27"/>
                <a:gd name="T10" fmla="*/ 119 w 64"/>
                <a:gd name="T11" fmla="*/ 53 h 27"/>
                <a:gd name="T12" fmla="*/ 125 w 64"/>
                <a:gd name="T13" fmla="*/ 45 h 27"/>
                <a:gd name="T14" fmla="*/ 127 w 64"/>
                <a:gd name="T15" fmla="*/ 10 h 27"/>
                <a:gd name="T16" fmla="*/ 119 w 64"/>
                <a:gd name="T17" fmla="*/ 2 h 27"/>
                <a:gd name="T18" fmla="*/ 10 w 64"/>
                <a:gd name="T19" fmla="*/ 4 h 27"/>
                <a:gd name="T20" fmla="*/ 113 w 64"/>
                <a:gd name="T21" fmla="*/ 6 h 27"/>
                <a:gd name="T22" fmla="*/ 121 w 64"/>
                <a:gd name="T23" fmla="*/ 14 h 27"/>
                <a:gd name="T24" fmla="*/ 121 w 64"/>
                <a:gd name="T25" fmla="*/ 41 h 27"/>
                <a:gd name="T26" fmla="*/ 113 w 64"/>
                <a:gd name="T27" fmla="*/ 51 h 27"/>
                <a:gd name="T28" fmla="*/ 10 w 64"/>
                <a:gd name="T29" fmla="*/ 49 h 27"/>
                <a:gd name="T30" fmla="*/ 2 w 64"/>
                <a:gd name="T31" fmla="*/ 41 h 27"/>
                <a:gd name="T32" fmla="*/ 4 w 64"/>
                <a:gd name="T33" fmla="*/ 14 h 27"/>
                <a:gd name="T34" fmla="*/ 10 w 64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64" h="27">
                  <a:moveTo>
                    <a:pt x="60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1" y="27"/>
                    <a:pt x="3" y="27"/>
                  </a:cubicBezTo>
                  <a:cubicBezTo>
                    <a:pt x="60" y="27"/>
                    <a:pt x="60" y="27"/>
                    <a:pt x="60" y="27"/>
                  </a:cubicBezTo>
                  <a:cubicBezTo>
                    <a:pt x="62" y="27"/>
                    <a:pt x="63" y="25"/>
                    <a:pt x="63" y="23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3"/>
                    <a:pt x="62" y="1"/>
                    <a:pt x="60" y="1"/>
                  </a:cubicBezTo>
                  <a:close/>
                  <a:moveTo>
                    <a:pt x="5" y="2"/>
                  </a:moveTo>
                  <a:cubicBezTo>
                    <a:pt x="57" y="3"/>
                    <a:pt x="57" y="3"/>
                    <a:pt x="57" y="3"/>
                  </a:cubicBezTo>
                  <a:cubicBezTo>
                    <a:pt x="59" y="3"/>
                    <a:pt x="61" y="5"/>
                    <a:pt x="61" y="7"/>
                  </a:cubicBezTo>
                  <a:cubicBezTo>
                    <a:pt x="61" y="21"/>
                    <a:pt x="61" y="21"/>
                    <a:pt x="61" y="21"/>
                  </a:cubicBezTo>
                  <a:cubicBezTo>
                    <a:pt x="61" y="24"/>
                    <a:pt x="59" y="26"/>
                    <a:pt x="57" y="26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1" y="23"/>
                    <a:pt x="1" y="21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0" name="Freeform 64"/>
            <p:cNvSpPr>
              <a:spLocks/>
            </p:cNvSpPr>
            <p:nvPr/>
          </p:nvSpPr>
          <p:spPr bwMode="auto">
            <a:xfrm>
              <a:off x="2969" y="605"/>
              <a:ext cx="63" cy="50"/>
            </a:xfrm>
            <a:custGeom>
              <a:avLst/>
              <a:gdLst>
                <a:gd name="T0" fmla="*/ 0 w 32"/>
                <a:gd name="T1" fmla="*/ 50 h 25"/>
                <a:gd name="T2" fmla="*/ 63 w 32"/>
                <a:gd name="T3" fmla="*/ 50 h 25"/>
                <a:gd name="T4" fmla="*/ 63 w 32"/>
                <a:gd name="T5" fmla="*/ 12 h 25"/>
                <a:gd name="T6" fmla="*/ 53 w 32"/>
                <a:gd name="T7" fmla="*/ 0 h 25"/>
                <a:gd name="T8" fmla="*/ 0 w 32"/>
                <a:gd name="T9" fmla="*/ 0 h 25"/>
                <a:gd name="T10" fmla="*/ 0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3"/>
                    <a:pt x="30" y="0"/>
                    <a:pt x="2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" name="Freeform 65"/>
            <p:cNvSpPr>
              <a:spLocks noEditPoints="1"/>
            </p:cNvSpPr>
            <p:nvPr/>
          </p:nvSpPr>
          <p:spPr bwMode="auto">
            <a:xfrm>
              <a:off x="2967" y="603"/>
              <a:ext cx="67" cy="54"/>
            </a:xfrm>
            <a:custGeom>
              <a:avLst/>
              <a:gdLst>
                <a:gd name="T0" fmla="*/ 0 w 34"/>
                <a:gd name="T1" fmla="*/ 10 h 27"/>
                <a:gd name="T2" fmla="*/ 0 w 34"/>
                <a:gd name="T3" fmla="*/ 44 h 27"/>
                <a:gd name="T4" fmla="*/ 6 w 34"/>
                <a:gd name="T5" fmla="*/ 54 h 27"/>
                <a:gd name="T6" fmla="*/ 59 w 34"/>
                <a:gd name="T7" fmla="*/ 54 h 27"/>
                <a:gd name="T8" fmla="*/ 67 w 34"/>
                <a:gd name="T9" fmla="*/ 44 h 27"/>
                <a:gd name="T10" fmla="*/ 67 w 34"/>
                <a:gd name="T11" fmla="*/ 10 h 27"/>
                <a:gd name="T12" fmla="*/ 61 w 34"/>
                <a:gd name="T13" fmla="*/ 0 h 27"/>
                <a:gd name="T14" fmla="*/ 8 w 34"/>
                <a:gd name="T15" fmla="*/ 0 h 27"/>
                <a:gd name="T16" fmla="*/ 0 w 34"/>
                <a:gd name="T17" fmla="*/ 10 h 27"/>
                <a:gd name="T18" fmla="*/ 63 w 34"/>
                <a:gd name="T19" fmla="*/ 14 h 27"/>
                <a:gd name="T20" fmla="*/ 63 w 34"/>
                <a:gd name="T21" fmla="*/ 42 h 27"/>
                <a:gd name="T22" fmla="*/ 55 w 34"/>
                <a:gd name="T23" fmla="*/ 50 h 27"/>
                <a:gd name="T24" fmla="*/ 12 w 34"/>
                <a:gd name="T25" fmla="*/ 50 h 27"/>
                <a:gd name="T26" fmla="*/ 6 w 34"/>
                <a:gd name="T27" fmla="*/ 42 h 27"/>
                <a:gd name="T28" fmla="*/ 6 w 34"/>
                <a:gd name="T29" fmla="*/ 14 h 27"/>
                <a:gd name="T30" fmla="*/ 12 w 34"/>
                <a:gd name="T31" fmla="*/ 4 h 27"/>
                <a:gd name="T32" fmla="*/ 57 w 34"/>
                <a:gd name="T33" fmla="*/ 4 h 27"/>
                <a:gd name="T34" fmla="*/ 63 w 34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1" y="27"/>
                    <a:pt x="3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2" y="7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1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4" y="2"/>
                    <a:pt x="6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3"/>
                    <a:pt x="32" y="5"/>
                    <a:pt x="32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" name="Freeform 66"/>
            <p:cNvSpPr>
              <a:spLocks/>
            </p:cNvSpPr>
            <p:nvPr/>
          </p:nvSpPr>
          <p:spPr bwMode="auto">
            <a:xfrm>
              <a:off x="2886" y="605"/>
              <a:ext cx="65" cy="50"/>
            </a:xfrm>
            <a:custGeom>
              <a:avLst/>
              <a:gdLst>
                <a:gd name="T0" fmla="*/ 0 w 33"/>
                <a:gd name="T1" fmla="*/ 50 h 25"/>
                <a:gd name="T2" fmla="*/ 63 w 33"/>
                <a:gd name="T3" fmla="*/ 50 h 25"/>
                <a:gd name="T4" fmla="*/ 65 w 33"/>
                <a:gd name="T5" fmla="*/ 12 h 25"/>
                <a:gd name="T6" fmla="*/ 53 w 33"/>
                <a:gd name="T7" fmla="*/ 0 h 25"/>
                <a:gd name="T8" fmla="*/ 2 w 33"/>
                <a:gd name="T9" fmla="*/ 0 h 25"/>
                <a:gd name="T10" fmla="*/ 0 w 33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3"/>
                    <a:pt x="30" y="0"/>
                    <a:pt x="27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" name="Freeform 67"/>
            <p:cNvSpPr>
              <a:spLocks noEditPoints="1"/>
            </p:cNvSpPr>
            <p:nvPr/>
          </p:nvSpPr>
          <p:spPr bwMode="auto">
            <a:xfrm>
              <a:off x="2884" y="603"/>
              <a:ext cx="69" cy="54"/>
            </a:xfrm>
            <a:custGeom>
              <a:avLst/>
              <a:gdLst>
                <a:gd name="T0" fmla="*/ 0 w 35"/>
                <a:gd name="T1" fmla="*/ 8 h 27"/>
                <a:gd name="T2" fmla="*/ 0 w 35"/>
                <a:gd name="T3" fmla="*/ 44 h 27"/>
                <a:gd name="T4" fmla="*/ 8 w 35"/>
                <a:gd name="T5" fmla="*/ 52 h 27"/>
                <a:gd name="T6" fmla="*/ 61 w 35"/>
                <a:gd name="T7" fmla="*/ 52 h 27"/>
                <a:gd name="T8" fmla="*/ 67 w 35"/>
                <a:gd name="T9" fmla="*/ 44 h 27"/>
                <a:gd name="T10" fmla="*/ 69 w 35"/>
                <a:gd name="T11" fmla="*/ 10 h 27"/>
                <a:gd name="T12" fmla="*/ 61 w 35"/>
                <a:gd name="T13" fmla="*/ 0 h 27"/>
                <a:gd name="T14" fmla="*/ 8 w 35"/>
                <a:gd name="T15" fmla="*/ 0 h 27"/>
                <a:gd name="T16" fmla="*/ 0 w 35"/>
                <a:gd name="T17" fmla="*/ 8 h 27"/>
                <a:gd name="T18" fmla="*/ 65 w 35"/>
                <a:gd name="T19" fmla="*/ 14 h 27"/>
                <a:gd name="T20" fmla="*/ 65 w 35"/>
                <a:gd name="T21" fmla="*/ 42 h 27"/>
                <a:gd name="T22" fmla="*/ 57 w 35"/>
                <a:gd name="T23" fmla="*/ 50 h 27"/>
                <a:gd name="T24" fmla="*/ 14 w 35"/>
                <a:gd name="T25" fmla="*/ 50 h 27"/>
                <a:gd name="T26" fmla="*/ 6 w 35"/>
                <a:gd name="T27" fmla="*/ 40 h 27"/>
                <a:gd name="T28" fmla="*/ 6 w 35"/>
                <a:gd name="T29" fmla="*/ 12 h 27"/>
                <a:gd name="T30" fmla="*/ 14 w 35"/>
                <a:gd name="T31" fmla="*/ 4 h 27"/>
                <a:gd name="T32" fmla="*/ 57 w 35"/>
                <a:gd name="T33" fmla="*/ 4 h 27"/>
                <a:gd name="T34" fmla="*/ 65 w 35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0" y="4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7"/>
                    <a:pt x="34" y="24"/>
                    <a:pt x="34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  <a:moveTo>
                    <a:pt x="33" y="7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3" y="23"/>
                    <a:pt x="31" y="25"/>
                    <a:pt x="29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3" y="23"/>
                    <a:pt x="3" y="2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3" y="4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4" name="Freeform 68"/>
            <p:cNvSpPr>
              <a:spLocks/>
            </p:cNvSpPr>
            <p:nvPr/>
          </p:nvSpPr>
          <p:spPr bwMode="auto">
            <a:xfrm>
              <a:off x="2804" y="605"/>
              <a:ext cx="64" cy="48"/>
            </a:xfrm>
            <a:custGeom>
              <a:avLst/>
              <a:gdLst>
                <a:gd name="T0" fmla="*/ 0 w 32"/>
                <a:gd name="T1" fmla="*/ 48 h 24"/>
                <a:gd name="T2" fmla="*/ 64 w 32"/>
                <a:gd name="T3" fmla="*/ 48 h 24"/>
                <a:gd name="T4" fmla="*/ 64 w 32"/>
                <a:gd name="T5" fmla="*/ 12 h 24"/>
                <a:gd name="T6" fmla="*/ 52 w 32"/>
                <a:gd name="T7" fmla="*/ 0 h 24"/>
                <a:gd name="T8" fmla="*/ 0 w 32"/>
                <a:gd name="T9" fmla="*/ 0 h 24"/>
                <a:gd name="T10" fmla="*/ 0 w 32"/>
                <a:gd name="T11" fmla="*/ 48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4">
                  <a:moveTo>
                    <a:pt x="0" y="24"/>
                  </a:moveTo>
                  <a:cubicBezTo>
                    <a:pt x="32" y="24"/>
                    <a:pt x="32" y="24"/>
                    <a:pt x="32" y="24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2"/>
                    <a:pt x="29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5" name="Freeform 69"/>
            <p:cNvSpPr>
              <a:spLocks noEditPoints="1"/>
            </p:cNvSpPr>
            <p:nvPr/>
          </p:nvSpPr>
          <p:spPr bwMode="auto">
            <a:xfrm>
              <a:off x="2800" y="601"/>
              <a:ext cx="70" cy="54"/>
            </a:xfrm>
            <a:custGeom>
              <a:avLst/>
              <a:gdLst>
                <a:gd name="T0" fmla="*/ 0 w 35"/>
                <a:gd name="T1" fmla="*/ 10 h 27"/>
                <a:gd name="T2" fmla="*/ 0 w 35"/>
                <a:gd name="T3" fmla="*/ 44 h 27"/>
                <a:gd name="T4" fmla="*/ 8 w 35"/>
                <a:gd name="T5" fmla="*/ 54 h 27"/>
                <a:gd name="T6" fmla="*/ 62 w 35"/>
                <a:gd name="T7" fmla="*/ 54 h 27"/>
                <a:gd name="T8" fmla="*/ 70 w 35"/>
                <a:gd name="T9" fmla="*/ 46 h 27"/>
                <a:gd name="T10" fmla="*/ 70 w 35"/>
                <a:gd name="T11" fmla="*/ 10 h 27"/>
                <a:gd name="T12" fmla="*/ 62 w 35"/>
                <a:gd name="T13" fmla="*/ 2 h 27"/>
                <a:gd name="T14" fmla="*/ 8 w 35"/>
                <a:gd name="T15" fmla="*/ 0 h 27"/>
                <a:gd name="T16" fmla="*/ 0 w 35"/>
                <a:gd name="T17" fmla="*/ 10 h 27"/>
                <a:gd name="T18" fmla="*/ 66 w 35"/>
                <a:gd name="T19" fmla="*/ 14 h 27"/>
                <a:gd name="T20" fmla="*/ 66 w 35"/>
                <a:gd name="T21" fmla="*/ 42 h 27"/>
                <a:gd name="T22" fmla="*/ 58 w 35"/>
                <a:gd name="T23" fmla="*/ 52 h 27"/>
                <a:gd name="T24" fmla="*/ 14 w 35"/>
                <a:gd name="T25" fmla="*/ 52 h 27"/>
                <a:gd name="T26" fmla="*/ 6 w 35"/>
                <a:gd name="T27" fmla="*/ 42 h 27"/>
                <a:gd name="T28" fmla="*/ 6 w 35"/>
                <a:gd name="T29" fmla="*/ 14 h 27"/>
                <a:gd name="T30" fmla="*/ 14 w 35"/>
                <a:gd name="T31" fmla="*/ 6 h 27"/>
                <a:gd name="T32" fmla="*/ 58 w 35"/>
                <a:gd name="T33" fmla="*/ 6 h 27"/>
                <a:gd name="T34" fmla="*/ 66 w 35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5" y="25"/>
                    <a:pt x="35" y="23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3"/>
                    <a:pt x="33" y="1"/>
                    <a:pt x="31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0" y="5"/>
                  </a:cubicBezTo>
                  <a:moveTo>
                    <a:pt x="33" y="7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3" y="24"/>
                    <a:pt x="31" y="26"/>
                    <a:pt x="29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5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5" y="3"/>
                    <a:pt x="7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1" y="3"/>
                    <a:pt x="33" y="5"/>
                    <a:pt x="33" y="7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6" name="Freeform 70"/>
            <p:cNvSpPr>
              <a:spLocks/>
            </p:cNvSpPr>
            <p:nvPr/>
          </p:nvSpPr>
          <p:spPr bwMode="auto">
            <a:xfrm>
              <a:off x="2721" y="603"/>
              <a:ext cx="64" cy="50"/>
            </a:xfrm>
            <a:custGeom>
              <a:avLst/>
              <a:gdLst>
                <a:gd name="T0" fmla="*/ 0 w 32"/>
                <a:gd name="T1" fmla="*/ 50 h 25"/>
                <a:gd name="T2" fmla="*/ 64 w 32"/>
                <a:gd name="T3" fmla="*/ 50 h 25"/>
                <a:gd name="T4" fmla="*/ 64 w 32"/>
                <a:gd name="T5" fmla="*/ 12 h 25"/>
                <a:gd name="T6" fmla="*/ 52 w 32"/>
                <a:gd name="T7" fmla="*/ 0 h 25"/>
                <a:gd name="T8" fmla="*/ 0 w 32"/>
                <a:gd name="T9" fmla="*/ 0 h 25"/>
                <a:gd name="T10" fmla="*/ 0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3"/>
                    <a:pt x="30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7" name="Freeform 71"/>
            <p:cNvSpPr>
              <a:spLocks noEditPoints="1"/>
            </p:cNvSpPr>
            <p:nvPr/>
          </p:nvSpPr>
          <p:spPr bwMode="auto">
            <a:xfrm>
              <a:off x="2719" y="601"/>
              <a:ext cx="68" cy="54"/>
            </a:xfrm>
            <a:custGeom>
              <a:avLst/>
              <a:gdLst>
                <a:gd name="T0" fmla="*/ 0 w 34"/>
                <a:gd name="T1" fmla="*/ 10 h 27"/>
                <a:gd name="T2" fmla="*/ 0 w 34"/>
                <a:gd name="T3" fmla="*/ 44 h 27"/>
                <a:gd name="T4" fmla="*/ 6 w 34"/>
                <a:gd name="T5" fmla="*/ 54 h 27"/>
                <a:gd name="T6" fmla="*/ 60 w 34"/>
                <a:gd name="T7" fmla="*/ 54 h 27"/>
                <a:gd name="T8" fmla="*/ 68 w 34"/>
                <a:gd name="T9" fmla="*/ 44 h 27"/>
                <a:gd name="T10" fmla="*/ 68 w 34"/>
                <a:gd name="T11" fmla="*/ 10 h 27"/>
                <a:gd name="T12" fmla="*/ 60 w 34"/>
                <a:gd name="T13" fmla="*/ 0 h 27"/>
                <a:gd name="T14" fmla="*/ 8 w 34"/>
                <a:gd name="T15" fmla="*/ 0 h 27"/>
                <a:gd name="T16" fmla="*/ 0 w 34"/>
                <a:gd name="T17" fmla="*/ 10 h 27"/>
                <a:gd name="T18" fmla="*/ 64 w 34"/>
                <a:gd name="T19" fmla="*/ 14 h 27"/>
                <a:gd name="T20" fmla="*/ 64 w 34"/>
                <a:gd name="T21" fmla="*/ 42 h 27"/>
                <a:gd name="T22" fmla="*/ 56 w 34"/>
                <a:gd name="T23" fmla="*/ 50 h 27"/>
                <a:gd name="T24" fmla="*/ 12 w 34"/>
                <a:gd name="T25" fmla="*/ 50 h 27"/>
                <a:gd name="T26" fmla="*/ 4 w 34"/>
                <a:gd name="T27" fmla="*/ 42 h 27"/>
                <a:gd name="T28" fmla="*/ 6 w 34"/>
                <a:gd name="T29" fmla="*/ 14 h 27"/>
                <a:gd name="T30" fmla="*/ 12 w 34"/>
                <a:gd name="T31" fmla="*/ 4 h 27"/>
                <a:gd name="T32" fmla="*/ 58 w 34"/>
                <a:gd name="T33" fmla="*/ 4 h 27"/>
                <a:gd name="T34" fmla="*/ 64 w 34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1" y="27"/>
                    <a:pt x="3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2" y="7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4" y="2"/>
                    <a:pt x="6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3"/>
                    <a:pt x="32" y="5"/>
                    <a:pt x="32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8" name="Freeform 72"/>
            <p:cNvSpPr>
              <a:spLocks/>
            </p:cNvSpPr>
            <p:nvPr/>
          </p:nvSpPr>
          <p:spPr bwMode="auto">
            <a:xfrm>
              <a:off x="2638" y="603"/>
              <a:ext cx="65" cy="50"/>
            </a:xfrm>
            <a:custGeom>
              <a:avLst/>
              <a:gdLst>
                <a:gd name="T0" fmla="*/ 0 w 33"/>
                <a:gd name="T1" fmla="*/ 50 h 25"/>
                <a:gd name="T2" fmla="*/ 63 w 33"/>
                <a:gd name="T3" fmla="*/ 50 h 25"/>
                <a:gd name="T4" fmla="*/ 65 w 33"/>
                <a:gd name="T5" fmla="*/ 12 h 25"/>
                <a:gd name="T6" fmla="*/ 53 w 33"/>
                <a:gd name="T7" fmla="*/ 0 h 25"/>
                <a:gd name="T8" fmla="*/ 2 w 33"/>
                <a:gd name="T9" fmla="*/ 0 h 25"/>
                <a:gd name="T10" fmla="*/ 0 w 33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3"/>
                    <a:pt x="30" y="0"/>
                    <a:pt x="27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25"/>
                    <a:pt x="0" y="25"/>
                    <a:pt x="0" y="25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9" name="Freeform 73"/>
            <p:cNvSpPr>
              <a:spLocks noEditPoints="1"/>
            </p:cNvSpPr>
            <p:nvPr/>
          </p:nvSpPr>
          <p:spPr bwMode="auto">
            <a:xfrm>
              <a:off x="2636" y="601"/>
              <a:ext cx="69" cy="52"/>
            </a:xfrm>
            <a:custGeom>
              <a:avLst/>
              <a:gdLst>
                <a:gd name="T0" fmla="*/ 0 w 35"/>
                <a:gd name="T1" fmla="*/ 8 h 26"/>
                <a:gd name="T2" fmla="*/ 0 w 35"/>
                <a:gd name="T3" fmla="*/ 44 h 26"/>
                <a:gd name="T4" fmla="*/ 8 w 35"/>
                <a:gd name="T5" fmla="*/ 52 h 26"/>
                <a:gd name="T6" fmla="*/ 61 w 35"/>
                <a:gd name="T7" fmla="*/ 52 h 26"/>
                <a:gd name="T8" fmla="*/ 67 w 35"/>
                <a:gd name="T9" fmla="*/ 44 h 26"/>
                <a:gd name="T10" fmla="*/ 69 w 35"/>
                <a:gd name="T11" fmla="*/ 10 h 26"/>
                <a:gd name="T12" fmla="*/ 61 w 35"/>
                <a:gd name="T13" fmla="*/ 0 h 26"/>
                <a:gd name="T14" fmla="*/ 8 w 35"/>
                <a:gd name="T15" fmla="*/ 0 h 26"/>
                <a:gd name="T16" fmla="*/ 0 w 35"/>
                <a:gd name="T17" fmla="*/ 8 h 26"/>
                <a:gd name="T18" fmla="*/ 65 w 35"/>
                <a:gd name="T19" fmla="*/ 14 h 26"/>
                <a:gd name="T20" fmla="*/ 65 w 35"/>
                <a:gd name="T21" fmla="*/ 42 h 26"/>
                <a:gd name="T22" fmla="*/ 57 w 35"/>
                <a:gd name="T23" fmla="*/ 50 h 26"/>
                <a:gd name="T24" fmla="*/ 14 w 35"/>
                <a:gd name="T25" fmla="*/ 50 h 26"/>
                <a:gd name="T26" fmla="*/ 6 w 35"/>
                <a:gd name="T27" fmla="*/ 40 h 26"/>
                <a:gd name="T28" fmla="*/ 6 w 35"/>
                <a:gd name="T29" fmla="*/ 12 h 26"/>
                <a:gd name="T30" fmla="*/ 14 w 35"/>
                <a:gd name="T31" fmla="*/ 4 h 26"/>
                <a:gd name="T32" fmla="*/ 57 w 35"/>
                <a:gd name="T33" fmla="*/ 4 h 26"/>
                <a:gd name="T34" fmla="*/ 65 w 35"/>
                <a:gd name="T35" fmla="*/ 1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0" y="4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4" y="24"/>
                    <a:pt x="34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moveTo>
                    <a:pt x="33" y="7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3" y="23"/>
                    <a:pt x="31" y="25"/>
                    <a:pt x="29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4" y="25"/>
                    <a:pt x="3" y="23"/>
                    <a:pt x="3" y="2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3" y="4"/>
                    <a:pt x="33" y="7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00" name="Freeform 74"/>
            <p:cNvSpPr>
              <a:spLocks/>
            </p:cNvSpPr>
            <p:nvPr/>
          </p:nvSpPr>
          <p:spPr bwMode="auto">
            <a:xfrm>
              <a:off x="2557" y="603"/>
              <a:ext cx="63" cy="48"/>
            </a:xfrm>
            <a:custGeom>
              <a:avLst/>
              <a:gdLst>
                <a:gd name="T0" fmla="*/ 0 w 32"/>
                <a:gd name="T1" fmla="*/ 48 h 24"/>
                <a:gd name="T2" fmla="*/ 63 w 32"/>
                <a:gd name="T3" fmla="*/ 48 h 24"/>
                <a:gd name="T4" fmla="*/ 63 w 32"/>
                <a:gd name="T5" fmla="*/ 12 h 24"/>
                <a:gd name="T6" fmla="*/ 51 w 32"/>
                <a:gd name="T7" fmla="*/ 0 h 24"/>
                <a:gd name="T8" fmla="*/ 0 w 32"/>
                <a:gd name="T9" fmla="*/ 0 h 24"/>
                <a:gd name="T10" fmla="*/ 0 w 32"/>
                <a:gd name="T11" fmla="*/ 48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4">
                  <a:moveTo>
                    <a:pt x="0" y="24"/>
                  </a:moveTo>
                  <a:cubicBezTo>
                    <a:pt x="32" y="24"/>
                    <a:pt x="32" y="24"/>
                    <a:pt x="32" y="24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2"/>
                    <a:pt x="29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4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01" name="Freeform 75"/>
            <p:cNvSpPr>
              <a:spLocks noEditPoints="1"/>
            </p:cNvSpPr>
            <p:nvPr/>
          </p:nvSpPr>
          <p:spPr bwMode="auto">
            <a:xfrm>
              <a:off x="2553" y="599"/>
              <a:ext cx="69" cy="54"/>
            </a:xfrm>
            <a:custGeom>
              <a:avLst/>
              <a:gdLst>
                <a:gd name="T0" fmla="*/ 0 w 35"/>
                <a:gd name="T1" fmla="*/ 10 h 27"/>
                <a:gd name="T2" fmla="*/ 0 w 35"/>
                <a:gd name="T3" fmla="*/ 44 h 27"/>
                <a:gd name="T4" fmla="*/ 8 w 35"/>
                <a:gd name="T5" fmla="*/ 54 h 27"/>
                <a:gd name="T6" fmla="*/ 61 w 35"/>
                <a:gd name="T7" fmla="*/ 54 h 27"/>
                <a:gd name="T8" fmla="*/ 69 w 35"/>
                <a:gd name="T9" fmla="*/ 46 h 27"/>
                <a:gd name="T10" fmla="*/ 69 w 35"/>
                <a:gd name="T11" fmla="*/ 10 h 27"/>
                <a:gd name="T12" fmla="*/ 61 w 35"/>
                <a:gd name="T13" fmla="*/ 2 h 27"/>
                <a:gd name="T14" fmla="*/ 8 w 35"/>
                <a:gd name="T15" fmla="*/ 0 h 27"/>
                <a:gd name="T16" fmla="*/ 0 w 35"/>
                <a:gd name="T17" fmla="*/ 10 h 27"/>
                <a:gd name="T18" fmla="*/ 65 w 35"/>
                <a:gd name="T19" fmla="*/ 14 h 27"/>
                <a:gd name="T20" fmla="*/ 65 w 35"/>
                <a:gd name="T21" fmla="*/ 42 h 27"/>
                <a:gd name="T22" fmla="*/ 57 w 35"/>
                <a:gd name="T23" fmla="*/ 52 h 27"/>
                <a:gd name="T24" fmla="*/ 14 w 35"/>
                <a:gd name="T25" fmla="*/ 52 h 27"/>
                <a:gd name="T26" fmla="*/ 6 w 35"/>
                <a:gd name="T27" fmla="*/ 42 h 27"/>
                <a:gd name="T28" fmla="*/ 6 w 35"/>
                <a:gd name="T29" fmla="*/ 14 h 27"/>
                <a:gd name="T30" fmla="*/ 14 w 35"/>
                <a:gd name="T31" fmla="*/ 6 h 27"/>
                <a:gd name="T32" fmla="*/ 57 w 35"/>
                <a:gd name="T33" fmla="*/ 6 h 27"/>
                <a:gd name="T34" fmla="*/ 65 w 35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5" y="25"/>
                    <a:pt x="35" y="23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3"/>
                    <a:pt x="33" y="1"/>
                    <a:pt x="31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3" y="7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3" y="24"/>
                    <a:pt x="31" y="26"/>
                    <a:pt x="29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5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5" y="3"/>
                    <a:pt x="7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1" y="3"/>
                    <a:pt x="33" y="5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02" name="Freeform 76"/>
            <p:cNvSpPr>
              <a:spLocks/>
            </p:cNvSpPr>
            <p:nvPr/>
          </p:nvSpPr>
          <p:spPr bwMode="auto">
            <a:xfrm>
              <a:off x="2473" y="601"/>
              <a:ext cx="64" cy="50"/>
            </a:xfrm>
            <a:custGeom>
              <a:avLst/>
              <a:gdLst>
                <a:gd name="T0" fmla="*/ 0 w 32"/>
                <a:gd name="T1" fmla="*/ 50 h 25"/>
                <a:gd name="T2" fmla="*/ 64 w 32"/>
                <a:gd name="T3" fmla="*/ 50 h 25"/>
                <a:gd name="T4" fmla="*/ 64 w 32"/>
                <a:gd name="T5" fmla="*/ 12 h 25"/>
                <a:gd name="T6" fmla="*/ 52 w 32"/>
                <a:gd name="T7" fmla="*/ 0 h 25"/>
                <a:gd name="T8" fmla="*/ 0 w 32"/>
                <a:gd name="T9" fmla="*/ 0 h 25"/>
                <a:gd name="T10" fmla="*/ 0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3"/>
                    <a:pt x="30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03" name="Freeform 77"/>
            <p:cNvSpPr>
              <a:spLocks noEditPoints="1"/>
            </p:cNvSpPr>
            <p:nvPr/>
          </p:nvSpPr>
          <p:spPr bwMode="auto">
            <a:xfrm>
              <a:off x="2471" y="599"/>
              <a:ext cx="68" cy="54"/>
            </a:xfrm>
            <a:custGeom>
              <a:avLst/>
              <a:gdLst>
                <a:gd name="T0" fmla="*/ 0 w 34"/>
                <a:gd name="T1" fmla="*/ 10 h 27"/>
                <a:gd name="T2" fmla="*/ 0 w 34"/>
                <a:gd name="T3" fmla="*/ 44 h 27"/>
                <a:gd name="T4" fmla="*/ 6 w 34"/>
                <a:gd name="T5" fmla="*/ 54 h 27"/>
                <a:gd name="T6" fmla="*/ 60 w 34"/>
                <a:gd name="T7" fmla="*/ 54 h 27"/>
                <a:gd name="T8" fmla="*/ 68 w 34"/>
                <a:gd name="T9" fmla="*/ 44 h 27"/>
                <a:gd name="T10" fmla="*/ 68 w 34"/>
                <a:gd name="T11" fmla="*/ 10 h 27"/>
                <a:gd name="T12" fmla="*/ 60 w 34"/>
                <a:gd name="T13" fmla="*/ 0 h 27"/>
                <a:gd name="T14" fmla="*/ 8 w 34"/>
                <a:gd name="T15" fmla="*/ 0 h 27"/>
                <a:gd name="T16" fmla="*/ 0 w 34"/>
                <a:gd name="T17" fmla="*/ 10 h 27"/>
                <a:gd name="T18" fmla="*/ 64 w 34"/>
                <a:gd name="T19" fmla="*/ 14 h 27"/>
                <a:gd name="T20" fmla="*/ 64 w 34"/>
                <a:gd name="T21" fmla="*/ 42 h 27"/>
                <a:gd name="T22" fmla="*/ 56 w 34"/>
                <a:gd name="T23" fmla="*/ 50 h 27"/>
                <a:gd name="T24" fmla="*/ 12 w 34"/>
                <a:gd name="T25" fmla="*/ 50 h 27"/>
                <a:gd name="T26" fmla="*/ 4 w 34"/>
                <a:gd name="T27" fmla="*/ 42 h 27"/>
                <a:gd name="T28" fmla="*/ 6 w 34"/>
                <a:gd name="T29" fmla="*/ 14 h 27"/>
                <a:gd name="T30" fmla="*/ 12 w 34"/>
                <a:gd name="T31" fmla="*/ 4 h 27"/>
                <a:gd name="T32" fmla="*/ 58 w 34"/>
                <a:gd name="T33" fmla="*/ 4 h 27"/>
                <a:gd name="T34" fmla="*/ 64 w 34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1" y="27"/>
                    <a:pt x="3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2" y="7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4" y="2"/>
                    <a:pt x="6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2" y="5"/>
                    <a:pt x="32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04" name="Freeform 78"/>
            <p:cNvSpPr>
              <a:spLocks/>
            </p:cNvSpPr>
            <p:nvPr/>
          </p:nvSpPr>
          <p:spPr bwMode="auto">
            <a:xfrm>
              <a:off x="2390" y="601"/>
              <a:ext cx="65" cy="50"/>
            </a:xfrm>
            <a:custGeom>
              <a:avLst/>
              <a:gdLst>
                <a:gd name="T0" fmla="*/ 0 w 33"/>
                <a:gd name="T1" fmla="*/ 50 h 25"/>
                <a:gd name="T2" fmla="*/ 63 w 33"/>
                <a:gd name="T3" fmla="*/ 50 h 25"/>
                <a:gd name="T4" fmla="*/ 65 w 33"/>
                <a:gd name="T5" fmla="*/ 12 h 25"/>
                <a:gd name="T6" fmla="*/ 53 w 33"/>
                <a:gd name="T7" fmla="*/ 0 h 25"/>
                <a:gd name="T8" fmla="*/ 2 w 33"/>
                <a:gd name="T9" fmla="*/ 0 h 25"/>
                <a:gd name="T10" fmla="*/ 0 w 33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3"/>
                    <a:pt x="30" y="0"/>
                    <a:pt x="27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25"/>
                    <a:pt x="0" y="25"/>
                    <a:pt x="0" y="25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05" name="Freeform 79"/>
            <p:cNvSpPr>
              <a:spLocks noEditPoints="1"/>
            </p:cNvSpPr>
            <p:nvPr/>
          </p:nvSpPr>
          <p:spPr bwMode="auto">
            <a:xfrm>
              <a:off x="2388" y="599"/>
              <a:ext cx="69" cy="52"/>
            </a:xfrm>
            <a:custGeom>
              <a:avLst/>
              <a:gdLst>
                <a:gd name="T0" fmla="*/ 0 w 35"/>
                <a:gd name="T1" fmla="*/ 8 h 26"/>
                <a:gd name="T2" fmla="*/ 0 w 35"/>
                <a:gd name="T3" fmla="*/ 44 h 26"/>
                <a:gd name="T4" fmla="*/ 8 w 35"/>
                <a:gd name="T5" fmla="*/ 52 h 26"/>
                <a:gd name="T6" fmla="*/ 61 w 35"/>
                <a:gd name="T7" fmla="*/ 52 h 26"/>
                <a:gd name="T8" fmla="*/ 67 w 35"/>
                <a:gd name="T9" fmla="*/ 44 h 26"/>
                <a:gd name="T10" fmla="*/ 67 w 35"/>
                <a:gd name="T11" fmla="*/ 10 h 26"/>
                <a:gd name="T12" fmla="*/ 61 w 35"/>
                <a:gd name="T13" fmla="*/ 0 h 26"/>
                <a:gd name="T14" fmla="*/ 8 w 35"/>
                <a:gd name="T15" fmla="*/ 0 h 26"/>
                <a:gd name="T16" fmla="*/ 0 w 35"/>
                <a:gd name="T17" fmla="*/ 8 h 26"/>
                <a:gd name="T18" fmla="*/ 65 w 35"/>
                <a:gd name="T19" fmla="*/ 14 h 26"/>
                <a:gd name="T20" fmla="*/ 63 w 35"/>
                <a:gd name="T21" fmla="*/ 42 h 26"/>
                <a:gd name="T22" fmla="*/ 57 w 35"/>
                <a:gd name="T23" fmla="*/ 50 h 26"/>
                <a:gd name="T24" fmla="*/ 14 w 35"/>
                <a:gd name="T25" fmla="*/ 50 h 26"/>
                <a:gd name="T26" fmla="*/ 6 w 35"/>
                <a:gd name="T27" fmla="*/ 40 h 26"/>
                <a:gd name="T28" fmla="*/ 6 w 35"/>
                <a:gd name="T29" fmla="*/ 12 h 26"/>
                <a:gd name="T30" fmla="*/ 14 w 35"/>
                <a:gd name="T31" fmla="*/ 4 h 26"/>
                <a:gd name="T32" fmla="*/ 57 w 35"/>
                <a:gd name="T33" fmla="*/ 4 h 26"/>
                <a:gd name="T34" fmla="*/ 65 w 35"/>
                <a:gd name="T35" fmla="*/ 1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0" y="4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4" y="24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moveTo>
                    <a:pt x="33" y="7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1" y="25"/>
                    <a:pt x="29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4" y="25"/>
                    <a:pt x="3" y="23"/>
                    <a:pt x="3" y="2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3" y="4"/>
                    <a:pt x="33" y="7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06" name="Freeform 80"/>
            <p:cNvSpPr>
              <a:spLocks/>
            </p:cNvSpPr>
            <p:nvPr/>
          </p:nvSpPr>
          <p:spPr bwMode="auto">
            <a:xfrm>
              <a:off x="2309" y="599"/>
              <a:ext cx="63" cy="50"/>
            </a:xfrm>
            <a:custGeom>
              <a:avLst/>
              <a:gdLst>
                <a:gd name="T0" fmla="*/ 0 w 32"/>
                <a:gd name="T1" fmla="*/ 50 h 25"/>
                <a:gd name="T2" fmla="*/ 63 w 32"/>
                <a:gd name="T3" fmla="*/ 50 h 25"/>
                <a:gd name="T4" fmla="*/ 63 w 32"/>
                <a:gd name="T5" fmla="*/ 14 h 25"/>
                <a:gd name="T6" fmla="*/ 51 w 32"/>
                <a:gd name="T7" fmla="*/ 2 h 25"/>
                <a:gd name="T8" fmla="*/ 0 w 32"/>
                <a:gd name="T9" fmla="*/ 0 h 25"/>
                <a:gd name="T10" fmla="*/ 0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1"/>
                    <a:pt x="26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07" name="Freeform 81"/>
            <p:cNvSpPr>
              <a:spLocks noEditPoints="1"/>
            </p:cNvSpPr>
            <p:nvPr/>
          </p:nvSpPr>
          <p:spPr bwMode="auto">
            <a:xfrm>
              <a:off x="2305" y="597"/>
              <a:ext cx="69" cy="54"/>
            </a:xfrm>
            <a:custGeom>
              <a:avLst/>
              <a:gdLst>
                <a:gd name="T0" fmla="*/ 0 w 35"/>
                <a:gd name="T1" fmla="*/ 10 h 27"/>
                <a:gd name="T2" fmla="*/ 0 w 35"/>
                <a:gd name="T3" fmla="*/ 44 h 27"/>
                <a:gd name="T4" fmla="*/ 8 w 35"/>
                <a:gd name="T5" fmla="*/ 54 h 27"/>
                <a:gd name="T6" fmla="*/ 61 w 35"/>
                <a:gd name="T7" fmla="*/ 54 h 27"/>
                <a:gd name="T8" fmla="*/ 69 w 35"/>
                <a:gd name="T9" fmla="*/ 46 h 27"/>
                <a:gd name="T10" fmla="*/ 69 w 35"/>
                <a:gd name="T11" fmla="*/ 10 h 27"/>
                <a:gd name="T12" fmla="*/ 61 w 35"/>
                <a:gd name="T13" fmla="*/ 2 h 27"/>
                <a:gd name="T14" fmla="*/ 8 w 35"/>
                <a:gd name="T15" fmla="*/ 0 h 27"/>
                <a:gd name="T16" fmla="*/ 0 w 35"/>
                <a:gd name="T17" fmla="*/ 10 h 27"/>
                <a:gd name="T18" fmla="*/ 65 w 35"/>
                <a:gd name="T19" fmla="*/ 14 h 27"/>
                <a:gd name="T20" fmla="*/ 65 w 35"/>
                <a:gd name="T21" fmla="*/ 42 h 27"/>
                <a:gd name="T22" fmla="*/ 57 w 35"/>
                <a:gd name="T23" fmla="*/ 52 h 27"/>
                <a:gd name="T24" fmla="*/ 14 w 35"/>
                <a:gd name="T25" fmla="*/ 52 h 27"/>
                <a:gd name="T26" fmla="*/ 6 w 35"/>
                <a:gd name="T27" fmla="*/ 42 h 27"/>
                <a:gd name="T28" fmla="*/ 6 w 35"/>
                <a:gd name="T29" fmla="*/ 14 h 27"/>
                <a:gd name="T30" fmla="*/ 14 w 35"/>
                <a:gd name="T31" fmla="*/ 6 h 27"/>
                <a:gd name="T32" fmla="*/ 57 w 35"/>
                <a:gd name="T33" fmla="*/ 6 h 27"/>
                <a:gd name="T34" fmla="*/ 65 w 35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5" y="25"/>
                    <a:pt x="35" y="23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3"/>
                    <a:pt x="33" y="1"/>
                    <a:pt x="31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3" y="7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3" y="24"/>
                    <a:pt x="31" y="26"/>
                    <a:pt x="29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5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5" y="3"/>
                    <a:pt x="7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1" y="3"/>
                    <a:pt x="33" y="5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08" name="Freeform 82"/>
            <p:cNvSpPr>
              <a:spLocks/>
            </p:cNvSpPr>
            <p:nvPr/>
          </p:nvSpPr>
          <p:spPr bwMode="auto">
            <a:xfrm>
              <a:off x="2225" y="599"/>
              <a:ext cx="64" cy="50"/>
            </a:xfrm>
            <a:custGeom>
              <a:avLst/>
              <a:gdLst>
                <a:gd name="T0" fmla="*/ 0 w 32"/>
                <a:gd name="T1" fmla="*/ 50 h 25"/>
                <a:gd name="T2" fmla="*/ 64 w 32"/>
                <a:gd name="T3" fmla="*/ 50 h 25"/>
                <a:gd name="T4" fmla="*/ 64 w 32"/>
                <a:gd name="T5" fmla="*/ 12 h 25"/>
                <a:gd name="T6" fmla="*/ 52 w 32"/>
                <a:gd name="T7" fmla="*/ 0 h 25"/>
                <a:gd name="T8" fmla="*/ 0 w 32"/>
                <a:gd name="T9" fmla="*/ 0 h 25"/>
                <a:gd name="T10" fmla="*/ 0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3"/>
                    <a:pt x="30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09" name="Freeform 83"/>
            <p:cNvSpPr>
              <a:spLocks noEditPoints="1"/>
            </p:cNvSpPr>
            <p:nvPr/>
          </p:nvSpPr>
          <p:spPr bwMode="auto">
            <a:xfrm>
              <a:off x="2224" y="597"/>
              <a:ext cx="67" cy="54"/>
            </a:xfrm>
            <a:custGeom>
              <a:avLst/>
              <a:gdLst>
                <a:gd name="T0" fmla="*/ 0 w 34"/>
                <a:gd name="T1" fmla="*/ 10 h 27"/>
                <a:gd name="T2" fmla="*/ 0 w 34"/>
                <a:gd name="T3" fmla="*/ 44 h 27"/>
                <a:gd name="T4" fmla="*/ 6 w 34"/>
                <a:gd name="T5" fmla="*/ 54 h 27"/>
                <a:gd name="T6" fmla="*/ 59 w 34"/>
                <a:gd name="T7" fmla="*/ 54 h 27"/>
                <a:gd name="T8" fmla="*/ 67 w 34"/>
                <a:gd name="T9" fmla="*/ 44 h 27"/>
                <a:gd name="T10" fmla="*/ 67 w 34"/>
                <a:gd name="T11" fmla="*/ 10 h 27"/>
                <a:gd name="T12" fmla="*/ 59 w 34"/>
                <a:gd name="T13" fmla="*/ 0 h 27"/>
                <a:gd name="T14" fmla="*/ 8 w 34"/>
                <a:gd name="T15" fmla="*/ 0 h 27"/>
                <a:gd name="T16" fmla="*/ 0 w 34"/>
                <a:gd name="T17" fmla="*/ 10 h 27"/>
                <a:gd name="T18" fmla="*/ 63 w 34"/>
                <a:gd name="T19" fmla="*/ 14 h 27"/>
                <a:gd name="T20" fmla="*/ 63 w 34"/>
                <a:gd name="T21" fmla="*/ 42 h 27"/>
                <a:gd name="T22" fmla="*/ 55 w 34"/>
                <a:gd name="T23" fmla="*/ 50 h 27"/>
                <a:gd name="T24" fmla="*/ 12 w 34"/>
                <a:gd name="T25" fmla="*/ 50 h 27"/>
                <a:gd name="T26" fmla="*/ 4 w 34"/>
                <a:gd name="T27" fmla="*/ 42 h 27"/>
                <a:gd name="T28" fmla="*/ 6 w 34"/>
                <a:gd name="T29" fmla="*/ 14 h 27"/>
                <a:gd name="T30" fmla="*/ 12 w 34"/>
                <a:gd name="T31" fmla="*/ 4 h 27"/>
                <a:gd name="T32" fmla="*/ 57 w 34"/>
                <a:gd name="T33" fmla="*/ 4 h 27"/>
                <a:gd name="T34" fmla="*/ 63 w 34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1" y="27"/>
                    <a:pt x="3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2" y="0"/>
                    <a:pt x="3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5"/>
                  </a:cubicBezTo>
                  <a:moveTo>
                    <a:pt x="32" y="7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4" y="2"/>
                    <a:pt x="6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2" y="5"/>
                    <a:pt x="32" y="7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10" name="Freeform 84"/>
            <p:cNvSpPr>
              <a:spLocks/>
            </p:cNvSpPr>
            <p:nvPr/>
          </p:nvSpPr>
          <p:spPr bwMode="auto">
            <a:xfrm>
              <a:off x="2142" y="599"/>
              <a:ext cx="66" cy="50"/>
            </a:xfrm>
            <a:custGeom>
              <a:avLst/>
              <a:gdLst>
                <a:gd name="T0" fmla="*/ 0 w 33"/>
                <a:gd name="T1" fmla="*/ 50 h 25"/>
                <a:gd name="T2" fmla="*/ 64 w 33"/>
                <a:gd name="T3" fmla="*/ 50 h 25"/>
                <a:gd name="T4" fmla="*/ 66 w 33"/>
                <a:gd name="T5" fmla="*/ 12 h 25"/>
                <a:gd name="T6" fmla="*/ 54 w 33"/>
                <a:gd name="T7" fmla="*/ 0 h 25"/>
                <a:gd name="T8" fmla="*/ 0 w 33"/>
                <a:gd name="T9" fmla="*/ 0 h 25"/>
                <a:gd name="T10" fmla="*/ 0 w 33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3"/>
                    <a:pt x="30" y="0"/>
                    <a:pt x="2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11" name="Freeform 85"/>
            <p:cNvSpPr>
              <a:spLocks noEditPoints="1"/>
            </p:cNvSpPr>
            <p:nvPr/>
          </p:nvSpPr>
          <p:spPr bwMode="auto">
            <a:xfrm>
              <a:off x="2140" y="597"/>
              <a:ext cx="68" cy="52"/>
            </a:xfrm>
            <a:custGeom>
              <a:avLst/>
              <a:gdLst>
                <a:gd name="T0" fmla="*/ 0 w 34"/>
                <a:gd name="T1" fmla="*/ 8 h 26"/>
                <a:gd name="T2" fmla="*/ 0 w 34"/>
                <a:gd name="T3" fmla="*/ 44 h 26"/>
                <a:gd name="T4" fmla="*/ 8 w 34"/>
                <a:gd name="T5" fmla="*/ 52 h 26"/>
                <a:gd name="T6" fmla="*/ 62 w 34"/>
                <a:gd name="T7" fmla="*/ 52 h 26"/>
                <a:gd name="T8" fmla="*/ 68 w 34"/>
                <a:gd name="T9" fmla="*/ 44 h 26"/>
                <a:gd name="T10" fmla="*/ 68 w 34"/>
                <a:gd name="T11" fmla="*/ 10 h 26"/>
                <a:gd name="T12" fmla="*/ 62 w 34"/>
                <a:gd name="T13" fmla="*/ 0 h 26"/>
                <a:gd name="T14" fmla="*/ 8 w 34"/>
                <a:gd name="T15" fmla="*/ 0 h 26"/>
                <a:gd name="T16" fmla="*/ 0 w 34"/>
                <a:gd name="T17" fmla="*/ 8 h 26"/>
                <a:gd name="T18" fmla="*/ 66 w 34"/>
                <a:gd name="T19" fmla="*/ 14 h 26"/>
                <a:gd name="T20" fmla="*/ 64 w 34"/>
                <a:gd name="T21" fmla="*/ 42 h 26"/>
                <a:gd name="T22" fmla="*/ 58 w 34"/>
                <a:gd name="T23" fmla="*/ 50 h 26"/>
                <a:gd name="T24" fmla="*/ 12 w 34"/>
                <a:gd name="T25" fmla="*/ 50 h 26"/>
                <a:gd name="T26" fmla="*/ 6 w 34"/>
                <a:gd name="T27" fmla="*/ 40 h 26"/>
                <a:gd name="T28" fmla="*/ 6 w 34"/>
                <a:gd name="T29" fmla="*/ 12 h 26"/>
                <a:gd name="T30" fmla="*/ 14 w 34"/>
                <a:gd name="T31" fmla="*/ 4 h 26"/>
                <a:gd name="T32" fmla="*/ 58 w 34"/>
                <a:gd name="T33" fmla="*/ 4 h 26"/>
                <a:gd name="T34" fmla="*/ 66 w 34"/>
                <a:gd name="T35" fmla="*/ 1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6">
                  <a:moveTo>
                    <a:pt x="0" y="4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4" y="24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  <a:moveTo>
                    <a:pt x="33" y="7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1" y="25"/>
                    <a:pt x="29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3" y="23"/>
                    <a:pt x="3" y="2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3" y="4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12" name="Freeform 86"/>
            <p:cNvSpPr>
              <a:spLocks/>
            </p:cNvSpPr>
            <p:nvPr/>
          </p:nvSpPr>
          <p:spPr bwMode="auto">
            <a:xfrm>
              <a:off x="2001" y="597"/>
              <a:ext cx="123" cy="50"/>
            </a:xfrm>
            <a:custGeom>
              <a:avLst/>
              <a:gdLst>
                <a:gd name="T0" fmla="*/ 0 w 62"/>
                <a:gd name="T1" fmla="*/ 50 h 25"/>
                <a:gd name="T2" fmla="*/ 123 w 62"/>
                <a:gd name="T3" fmla="*/ 50 h 25"/>
                <a:gd name="T4" fmla="*/ 123 w 62"/>
                <a:gd name="T5" fmla="*/ 14 h 25"/>
                <a:gd name="T6" fmla="*/ 111 w 62"/>
                <a:gd name="T7" fmla="*/ 2 h 25"/>
                <a:gd name="T8" fmla="*/ 0 w 62"/>
                <a:gd name="T9" fmla="*/ 0 h 25"/>
                <a:gd name="T10" fmla="*/ 0 w 6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2" h="25">
                  <a:moveTo>
                    <a:pt x="0" y="25"/>
                  </a:moveTo>
                  <a:cubicBezTo>
                    <a:pt x="62" y="25"/>
                    <a:pt x="62" y="25"/>
                    <a:pt x="62" y="25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2" y="3"/>
                    <a:pt x="59" y="1"/>
                    <a:pt x="56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13" name="Freeform 87"/>
            <p:cNvSpPr>
              <a:spLocks noEditPoints="1"/>
            </p:cNvSpPr>
            <p:nvPr/>
          </p:nvSpPr>
          <p:spPr bwMode="auto">
            <a:xfrm>
              <a:off x="1999" y="595"/>
              <a:ext cx="127" cy="54"/>
            </a:xfrm>
            <a:custGeom>
              <a:avLst/>
              <a:gdLst>
                <a:gd name="T0" fmla="*/ 0 w 64"/>
                <a:gd name="T1" fmla="*/ 10 h 27"/>
                <a:gd name="T2" fmla="*/ 0 w 64"/>
                <a:gd name="T3" fmla="*/ 44 h 27"/>
                <a:gd name="T4" fmla="*/ 8 w 64"/>
                <a:gd name="T5" fmla="*/ 54 h 27"/>
                <a:gd name="T6" fmla="*/ 119 w 64"/>
                <a:gd name="T7" fmla="*/ 54 h 27"/>
                <a:gd name="T8" fmla="*/ 127 w 64"/>
                <a:gd name="T9" fmla="*/ 46 h 27"/>
                <a:gd name="T10" fmla="*/ 127 w 64"/>
                <a:gd name="T11" fmla="*/ 10 h 27"/>
                <a:gd name="T12" fmla="*/ 119 w 64"/>
                <a:gd name="T13" fmla="*/ 2 h 27"/>
                <a:gd name="T14" fmla="*/ 8 w 64"/>
                <a:gd name="T15" fmla="*/ 0 h 27"/>
                <a:gd name="T16" fmla="*/ 0 w 64"/>
                <a:gd name="T17" fmla="*/ 10 h 27"/>
                <a:gd name="T18" fmla="*/ 123 w 64"/>
                <a:gd name="T19" fmla="*/ 14 h 27"/>
                <a:gd name="T20" fmla="*/ 123 w 64"/>
                <a:gd name="T21" fmla="*/ 42 h 27"/>
                <a:gd name="T22" fmla="*/ 115 w 64"/>
                <a:gd name="T23" fmla="*/ 52 h 27"/>
                <a:gd name="T24" fmla="*/ 12 w 64"/>
                <a:gd name="T25" fmla="*/ 50 h 27"/>
                <a:gd name="T26" fmla="*/ 6 w 64"/>
                <a:gd name="T27" fmla="*/ 42 h 27"/>
                <a:gd name="T28" fmla="*/ 6 w 64"/>
                <a:gd name="T29" fmla="*/ 14 h 27"/>
                <a:gd name="T30" fmla="*/ 14 w 64"/>
                <a:gd name="T31" fmla="*/ 4 h 27"/>
                <a:gd name="T32" fmla="*/ 115 w 64"/>
                <a:gd name="T33" fmla="*/ 6 h 27"/>
                <a:gd name="T34" fmla="*/ 123 w 64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64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1" y="27"/>
                    <a:pt x="4" y="27"/>
                  </a:cubicBezTo>
                  <a:cubicBezTo>
                    <a:pt x="60" y="27"/>
                    <a:pt x="60" y="27"/>
                    <a:pt x="60" y="27"/>
                  </a:cubicBezTo>
                  <a:cubicBezTo>
                    <a:pt x="62" y="27"/>
                    <a:pt x="64" y="25"/>
                    <a:pt x="64" y="23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3"/>
                    <a:pt x="62" y="1"/>
                    <a:pt x="60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62" y="7"/>
                  </a:moveTo>
                  <a:cubicBezTo>
                    <a:pt x="62" y="21"/>
                    <a:pt x="62" y="21"/>
                    <a:pt x="62" y="21"/>
                  </a:cubicBezTo>
                  <a:cubicBezTo>
                    <a:pt x="62" y="24"/>
                    <a:pt x="60" y="26"/>
                    <a:pt x="58" y="2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4" y="2"/>
                    <a:pt x="7" y="2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0" y="3"/>
                    <a:pt x="62" y="5"/>
                    <a:pt x="62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14" name="Freeform 88"/>
            <p:cNvSpPr>
              <a:spLocks/>
            </p:cNvSpPr>
            <p:nvPr/>
          </p:nvSpPr>
          <p:spPr bwMode="auto">
            <a:xfrm>
              <a:off x="2969" y="675"/>
              <a:ext cx="63" cy="49"/>
            </a:xfrm>
            <a:custGeom>
              <a:avLst/>
              <a:gdLst>
                <a:gd name="T0" fmla="*/ 0 w 32"/>
                <a:gd name="T1" fmla="*/ 49 h 25"/>
                <a:gd name="T2" fmla="*/ 63 w 32"/>
                <a:gd name="T3" fmla="*/ 49 h 25"/>
                <a:gd name="T4" fmla="*/ 63 w 32"/>
                <a:gd name="T5" fmla="*/ 12 h 25"/>
                <a:gd name="T6" fmla="*/ 51 w 32"/>
                <a:gd name="T7" fmla="*/ 0 h 25"/>
                <a:gd name="T8" fmla="*/ 0 w 32"/>
                <a:gd name="T9" fmla="*/ 0 h 25"/>
                <a:gd name="T10" fmla="*/ 0 w 32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3"/>
                    <a:pt x="29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15" name="Freeform 89"/>
            <p:cNvSpPr>
              <a:spLocks noEditPoints="1"/>
            </p:cNvSpPr>
            <p:nvPr/>
          </p:nvSpPr>
          <p:spPr bwMode="auto">
            <a:xfrm>
              <a:off x="2965" y="673"/>
              <a:ext cx="69" cy="51"/>
            </a:xfrm>
            <a:custGeom>
              <a:avLst/>
              <a:gdLst>
                <a:gd name="T0" fmla="*/ 2 w 35"/>
                <a:gd name="T1" fmla="*/ 8 h 26"/>
                <a:gd name="T2" fmla="*/ 0 w 35"/>
                <a:gd name="T3" fmla="*/ 43 h 26"/>
                <a:gd name="T4" fmla="*/ 8 w 35"/>
                <a:gd name="T5" fmla="*/ 51 h 26"/>
                <a:gd name="T6" fmla="*/ 61 w 35"/>
                <a:gd name="T7" fmla="*/ 51 h 26"/>
                <a:gd name="T8" fmla="*/ 69 w 35"/>
                <a:gd name="T9" fmla="*/ 43 h 26"/>
                <a:gd name="T10" fmla="*/ 69 w 35"/>
                <a:gd name="T11" fmla="*/ 10 h 26"/>
                <a:gd name="T12" fmla="*/ 61 w 35"/>
                <a:gd name="T13" fmla="*/ 0 h 26"/>
                <a:gd name="T14" fmla="*/ 8 w 35"/>
                <a:gd name="T15" fmla="*/ 0 h 26"/>
                <a:gd name="T16" fmla="*/ 2 w 35"/>
                <a:gd name="T17" fmla="*/ 8 h 26"/>
                <a:gd name="T18" fmla="*/ 65 w 35"/>
                <a:gd name="T19" fmla="*/ 14 h 26"/>
                <a:gd name="T20" fmla="*/ 65 w 35"/>
                <a:gd name="T21" fmla="*/ 39 h 26"/>
                <a:gd name="T22" fmla="*/ 57 w 35"/>
                <a:gd name="T23" fmla="*/ 49 h 26"/>
                <a:gd name="T24" fmla="*/ 14 w 35"/>
                <a:gd name="T25" fmla="*/ 49 h 26"/>
                <a:gd name="T26" fmla="*/ 6 w 35"/>
                <a:gd name="T27" fmla="*/ 39 h 26"/>
                <a:gd name="T28" fmla="*/ 6 w 35"/>
                <a:gd name="T29" fmla="*/ 12 h 26"/>
                <a:gd name="T30" fmla="*/ 14 w 35"/>
                <a:gd name="T31" fmla="*/ 4 h 26"/>
                <a:gd name="T32" fmla="*/ 57 w 35"/>
                <a:gd name="T33" fmla="*/ 4 h 26"/>
                <a:gd name="T34" fmla="*/ 65 w 35"/>
                <a:gd name="T35" fmla="*/ 1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1" y="4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5" y="24"/>
                    <a:pt x="35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1" y="4"/>
                  </a:cubicBezTo>
                  <a:close/>
                  <a:moveTo>
                    <a:pt x="33" y="7"/>
                  </a:moveTo>
                  <a:cubicBezTo>
                    <a:pt x="33" y="20"/>
                    <a:pt x="33" y="20"/>
                    <a:pt x="33" y="20"/>
                  </a:cubicBezTo>
                  <a:cubicBezTo>
                    <a:pt x="33" y="23"/>
                    <a:pt x="31" y="25"/>
                    <a:pt x="29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3" y="23"/>
                    <a:pt x="3" y="2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3" y="4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16" name="Freeform 90"/>
            <p:cNvSpPr>
              <a:spLocks/>
            </p:cNvSpPr>
            <p:nvPr/>
          </p:nvSpPr>
          <p:spPr bwMode="auto">
            <a:xfrm>
              <a:off x="2886" y="673"/>
              <a:ext cx="63" cy="49"/>
            </a:xfrm>
            <a:custGeom>
              <a:avLst/>
              <a:gdLst>
                <a:gd name="T0" fmla="*/ 0 w 32"/>
                <a:gd name="T1" fmla="*/ 49 h 25"/>
                <a:gd name="T2" fmla="*/ 63 w 32"/>
                <a:gd name="T3" fmla="*/ 49 h 25"/>
                <a:gd name="T4" fmla="*/ 63 w 32"/>
                <a:gd name="T5" fmla="*/ 14 h 25"/>
                <a:gd name="T6" fmla="*/ 53 w 32"/>
                <a:gd name="T7" fmla="*/ 2 h 25"/>
                <a:gd name="T8" fmla="*/ 0 w 32"/>
                <a:gd name="T9" fmla="*/ 0 h 25"/>
                <a:gd name="T10" fmla="*/ 0 w 32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30" y="1"/>
                    <a:pt x="27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17" name="Freeform 91"/>
            <p:cNvSpPr>
              <a:spLocks noEditPoints="1"/>
            </p:cNvSpPr>
            <p:nvPr/>
          </p:nvSpPr>
          <p:spPr bwMode="auto">
            <a:xfrm>
              <a:off x="2884" y="671"/>
              <a:ext cx="67" cy="53"/>
            </a:xfrm>
            <a:custGeom>
              <a:avLst/>
              <a:gdLst>
                <a:gd name="T0" fmla="*/ 0 w 34"/>
                <a:gd name="T1" fmla="*/ 10 h 27"/>
                <a:gd name="T2" fmla="*/ 0 w 34"/>
                <a:gd name="T3" fmla="*/ 43 h 27"/>
                <a:gd name="T4" fmla="*/ 6 w 34"/>
                <a:gd name="T5" fmla="*/ 53 h 27"/>
                <a:gd name="T6" fmla="*/ 59 w 34"/>
                <a:gd name="T7" fmla="*/ 53 h 27"/>
                <a:gd name="T8" fmla="*/ 67 w 34"/>
                <a:gd name="T9" fmla="*/ 45 h 27"/>
                <a:gd name="T10" fmla="*/ 67 w 34"/>
                <a:gd name="T11" fmla="*/ 10 h 27"/>
                <a:gd name="T12" fmla="*/ 61 w 34"/>
                <a:gd name="T13" fmla="*/ 2 h 27"/>
                <a:gd name="T14" fmla="*/ 8 w 34"/>
                <a:gd name="T15" fmla="*/ 0 h 27"/>
                <a:gd name="T16" fmla="*/ 0 w 34"/>
                <a:gd name="T17" fmla="*/ 10 h 27"/>
                <a:gd name="T18" fmla="*/ 63 w 34"/>
                <a:gd name="T19" fmla="*/ 14 h 27"/>
                <a:gd name="T20" fmla="*/ 63 w 34"/>
                <a:gd name="T21" fmla="*/ 41 h 27"/>
                <a:gd name="T22" fmla="*/ 55 w 34"/>
                <a:gd name="T23" fmla="*/ 51 h 27"/>
                <a:gd name="T24" fmla="*/ 12 w 34"/>
                <a:gd name="T25" fmla="*/ 49 h 27"/>
                <a:gd name="T26" fmla="*/ 6 w 34"/>
                <a:gd name="T27" fmla="*/ 41 h 27"/>
                <a:gd name="T28" fmla="*/ 6 w 34"/>
                <a:gd name="T29" fmla="*/ 14 h 27"/>
                <a:gd name="T30" fmla="*/ 12 w 34"/>
                <a:gd name="T31" fmla="*/ 6 h 27"/>
                <a:gd name="T32" fmla="*/ 57 w 34"/>
                <a:gd name="T33" fmla="*/ 6 h 27"/>
                <a:gd name="T34" fmla="*/ 63 w 34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1" y="27"/>
                    <a:pt x="3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4" y="25"/>
                    <a:pt x="34" y="23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3"/>
                    <a:pt x="33" y="1"/>
                    <a:pt x="31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2" y="7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4"/>
                    <a:pt x="31" y="26"/>
                    <a:pt x="28" y="2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4" y="3"/>
                    <a:pt x="6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1" y="3"/>
                    <a:pt x="32" y="5"/>
                    <a:pt x="32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18" name="Freeform 92"/>
            <p:cNvSpPr>
              <a:spLocks/>
            </p:cNvSpPr>
            <p:nvPr/>
          </p:nvSpPr>
          <p:spPr bwMode="auto">
            <a:xfrm>
              <a:off x="2802" y="673"/>
              <a:ext cx="66" cy="49"/>
            </a:xfrm>
            <a:custGeom>
              <a:avLst/>
              <a:gdLst>
                <a:gd name="T0" fmla="*/ 0 w 33"/>
                <a:gd name="T1" fmla="*/ 49 h 25"/>
                <a:gd name="T2" fmla="*/ 66 w 33"/>
                <a:gd name="T3" fmla="*/ 49 h 25"/>
                <a:gd name="T4" fmla="*/ 66 w 33"/>
                <a:gd name="T5" fmla="*/ 12 h 25"/>
                <a:gd name="T6" fmla="*/ 54 w 33"/>
                <a:gd name="T7" fmla="*/ 0 h 25"/>
                <a:gd name="T8" fmla="*/ 2 w 33"/>
                <a:gd name="T9" fmla="*/ 0 h 25"/>
                <a:gd name="T10" fmla="*/ 0 w 33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0" y="25"/>
                  </a:moveTo>
                  <a:cubicBezTo>
                    <a:pt x="33" y="25"/>
                    <a:pt x="33" y="25"/>
                    <a:pt x="33" y="2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3"/>
                    <a:pt x="30" y="0"/>
                    <a:pt x="27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19" name="Freeform 93"/>
            <p:cNvSpPr>
              <a:spLocks noEditPoints="1"/>
            </p:cNvSpPr>
            <p:nvPr/>
          </p:nvSpPr>
          <p:spPr bwMode="auto">
            <a:xfrm>
              <a:off x="2800" y="671"/>
              <a:ext cx="70" cy="53"/>
            </a:xfrm>
            <a:custGeom>
              <a:avLst/>
              <a:gdLst>
                <a:gd name="T0" fmla="*/ 0 w 35"/>
                <a:gd name="T1" fmla="*/ 10 h 27"/>
                <a:gd name="T2" fmla="*/ 0 w 35"/>
                <a:gd name="T3" fmla="*/ 43 h 27"/>
                <a:gd name="T4" fmla="*/ 8 w 35"/>
                <a:gd name="T5" fmla="*/ 53 h 27"/>
                <a:gd name="T6" fmla="*/ 62 w 35"/>
                <a:gd name="T7" fmla="*/ 53 h 27"/>
                <a:gd name="T8" fmla="*/ 68 w 35"/>
                <a:gd name="T9" fmla="*/ 43 h 27"/>
                <a:gd name="T10" fmla="*/ 70 w 35"/>
                <a:gd name="T11" fmla="*/ 10 h 27"/>
                <a:gd name="T12" fmla="*/ 62 w 35"/>
                <a:gd name="T13" fmla="*/ 0 h 27"/>
                <a:gd name="T14" fmla="*/ 8 w 35"/>
                <a:gd name="T15" fmla="*/ 0 h 27"/>
                <a:gd name="T16" fmla="*/ 0 w 35"/>
                <a:gd name="T17" fmla="*/ 10 h 27"/>
                <a:gd name="T18" fmla="*/ 66 w 35"/>
                <a:gd name="T19" fmla="*/ 14 h 27"/>
                <a:gd name="T20" fmla="*/ 66 w 35"/>
                <a:gd name="T21" fmla="*/ 41 h 27"/>
                <a:gd name="T22" fmla="*/ 58 w 35"/>
                <a:gd name="T23" fmla="*/ 49 h 27"/>
                <a:gd name="T24" fmla="*/ 14 w 35"/>
                <a:gd name="T25" fmla="*/ 49 h 27"/>
                <a:gd name="T26" fmla="*/ 6 w 35"/>
                <a:gd name="T27" fmla="*/ 41 h 27"/>
                <a:gd name="T28" fmla="*/ 6 w 35"/>
                <a:gd name="T29" fmla="*/ 14 h 27"/>
                <a:gd name="T30" fmla="*/ 14 w 35"/>
                <a:gd name="T31" fmla="*/ 4 h 27"/>
                <a:gd name="T32" fmla="*/ 58 w 35"/>
                <a:gd name="T33" fmla="*/ 4 h 27"/>
                <a:gd name="T34" fmla="*/ 66 w 35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4" y="25"/>
                    <a:pt x="34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3" y="7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3" y="23"/>
                    <a:pt x="31" y="25"/>
                    <a:pt x="29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3" y="5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20" name="Freeform 94"/>
            <p:cNvSpPr>
              <a:spLocks/>
            </p:cNvSpPr>
            <p:nvPr/>
          </p:nvSpPr>
          <p:spPr bwMode="auto">
            <a:xfrm>
              <a:off x="2721" y="673"/>
              <a:ext cx="64" cy="49"/>
            </a:xfrm>
            <a:custGeom>
              <a:avLst/>
              <a:gdLst>
                <a:gd name="T0" fmla="*/ 0 w 32"/>
                <a:gd name="T1" fmla="*/ 47 h 25"/>
                <a:gd name="T2" fmla="*/ 64 w 32"/>
                <a:gd name="T3" fmla="*/ 49 h 25"/>
                <a:gd name="T4" fmla="*/ 64 w 32"/>
                <a:gd name="T5" fmla="*/ 12 h 25"/>
                <a:gd name="T6" fmla="*/ 52 w 32"/>
                <a:gd name="T7" fmla="*/ 0 h 25"/>
                <a:gd name="T8" fmla="*/ 0 w 32"/>
                <a:gd name="T9" fmla="*/ 0 h 25"/>
                <a:gd name="T10" fmla="*/ 0 w 32"/>
                <a:gd name="T11" fmla="*/ 47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4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3"/>
                    <a:pt x="29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4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21" name="Freeform 95"/>
            <p:cNvSpPr>
              <a:spLocks noEditPoints="1"/>
            </p:cNvSpPr>
            <p:nvPr/>
          </p:nvSpPr>
          <p:spPr bwMode="auto">
            <a:xfrm>
              <a:off x="2717" y="671"/>
              <a:ext cx="70" cy="51"/>
            </a:xfrm>
            <a:custGeom>
              <a:avLst/>
              <a:gdLst>
                <a:gd name="T0" fmla="*/ 2 w 35"/>
                <a:gd name="T1" fmla="*/ 8 h 26"/>
                <a:gd name="T2" fmla="*/ 0 w 35"/>
                <a:gd name="T3" fmla="*/ 43 h 26"/>
                <a:gd name="T4" fmla="*/ 8 w 35"/>
                <a:gd name="T5" fmla="*/ 51 h 26"/>
                <a:gd name="T6" fmla="*/ 62 w 35"/>
                <a:gd name="T7" fmla="*/ 51 h 26"/>
                <a:gd name="T8" fmla="*/ 70 w 35"/>
                <a:gd name="T9" fmla="*/ 43 h 26"/>
                <a:gd name="T10" fmla="*/ 70 w 35"/>
                <a:gd name="T11" fmla="*/ 10 h 26"/>
                <a:gd name="T12" fmla="*/ 62 w 35"/>
                <a:gd name="T13" fmla="*/ 0 h 26"/>
                <a:gd name="T14" fmla="*/ 8 w 35"/>
                <a:gd name="T15" fmla="*/ 0 h 26"/>
                <a:gd name="T16" fmla="*/ 2 w 35"/>
                <a:gd name="T17" fmla="*/ 8 h 26"/>
                <a:gd name="T18" fmla="*/ 66 w 35"/>
                <a:gd name="T19" fmla="*/ 14 h 26"/>
                <a:gd name="T20" fmla="*/ 66 w 35"/>
                <a:gd name="T21" fmla="*/ 39 h 26"/>
                <a:gd name="T22" fmla="*/ 58 w 35"/>
                <a:gd name="T23" fmla="*/ 49 h 26"/>
                <a:gd name="T24" fmla="*/ 14 w 35"/>
                <a:gd name="T25" fmla="*/ 49 h 26"/>
                <a:gd name="T26" fmla="*/ 6 w 35"/>
                <a:gd name="T27" fmla="*/ 39 h 26"/>
                <a:gd name="T28" fmla="*/ 6 w 35"/>
                <a:gd name="T29" fmla="*/ 12 h 26"/>
                <a:gd name="T30" fmla="*/ 14 w 35"/>
                <a:gd name="T31" fmla="*/ 4 h 26"/>
                <a:gd name="T32" fmla="*/ 58 w 35"/>
                <a:gd name="T33" fmla="*/ 4 h 26"/>
                <a:gd name="T34" fmla="*/ 66 w 35"/>
                <a:gd name="T35" fmla="*/ 1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1" y="4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5" y="24"/>
                    <a:pt x="35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1" y="4"/>
                  </a:cubicBezTo>
                  <a:close/>
                  <a:moveTo>
                    <a:pt x="33" y="7"/>
                  </a:moveTo>
                  <a:cubicBezTo>
                    <a:pt x="33" y="20"/>
                    <a:pt x="33" y="20"/>
                    <a:pt x="33" y="20"/>
                  </a:cubicBezTo>
                  <a:cubicBezTo>
                    <a:pt x="33" y="23"/>
                    <a:pt x="31" y="25"/>
                    <a:pt x="29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3" y="23"/>
                    <a:pt x="3" y="2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3" y="4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22" name="Freeform 96"/>
            <p:cNvSpPr>
              <a:spLocks/>
            </p:cNvSpPr>
            <p:nvPr/>
          </p:nvSpPr>
          <p:spPr bwMode="auto">
            <a:xfrm>
              <a:off x="2263" y="669"/>
              <a:ext cx="442" cy="51"/>
            </a:xfrm>
            <a:custGeom>
              <a:avLst/>
              <a:gdLst>
                <a:gd name="T0" fmla="*/ 0 w 223"/>
                <a:gd name="T1" fmla="*/ 49 h 26"/>
                <a:gd name="T2" fmla="*/ 440 w 223"/>
                <a:gd name="T3" fmla="*/ 51 h 26"/>
                <a:gd name="T4" fmla="*/ 442 w 223"/>
                <a:gd name="T5" fmla="*/ 16 h 26"/>
                <a:gd name="T6" fmla="*/ 430 w 223"/>
                <a:gd name="T7" fmla="*/ 4 h 26"/>
                <a:gd name="T8" fmla="*/ 0 w 223"/>
                <a:gd name="T9" fmla="*/ 0 h 26"/>
                <a:gd name="T10" fmla="*/ 0 w 223"/>
                <a:gd name="T11" fmla="*/ 49 h 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3" h="26">
                  <a:moveTo>
                    <a:pt x="0" y="25"/>
                  </a:moveTo>
                  <a:cubicBezTo>
                    <a:pt x="222" y="26"/>
                    <a:pt x="222" y="26"/>
                    <a:pt x="222" y="26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20" y="2"/>
                    <a:pt x="217" y="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23" name="Freeform 97"/>
            <p:cNvSpPr>
              <a:spLocks noEditPoints="1"/>
            </p:cNvSpPr>
            <p:nvPr/>
          </p:nvSpPr>
          <p:spPr bwMode="auto">
            <a:xfrm>
              <a:off x="2259" y="667"/>
              <a:ext cx="446" cy="55"/>
            </a:xfrm>
            <a:custGeom>
              <a:avLst/>
              <a:gdLst>
                <a:gd name="T0" fmla="*/ 2 w 225"/>
                <a:gd name="T1" fmla="*/ 8 h 28"/>
                <a:gd name="T2" fmla="*/ 0 w 225"/>
                <a:gd name="T3" fmla="*/ 43 h 28"/>
                <a:gd name="T4" fmla="*/ 8 w 225"/>
                <a:gd name="T5" fmla="*/ 51 h 28"/>
                <a:gd name="T6" fmla="*/ 440 w 225"/>
                <a:gd name="T7" fmla="*/ 55 h 28"/>
                <a:gd name="T8" fmla="*/ 446 w 225"/>
                <a:gd name="T9" fmla="*/ 47 h 28"/>
                <a:gd name="T10" fmla="*/ 446 w 225"/>
                <a:gd name="T11" fmla="*/ 12 h 28"/>
                <a:gd name="T12" fmla="*/ 440 w 225"/>
                <a:gd name="T13" fmla="*/ 4 h 28"/>
                <a:gd name="T14" fmla="*/ 8 w 225"/>
                <a:gd name="T15" fmla="*/ 0 h 28"/>
                <a:gd name="T16" fmla="*/ 2 w 225"/>
                <a:gd name="T17" fmla="*/ 8 h 28"/>
                <a:gd name="T18" fmla="*/ 444 w 225"/>
                <a:gd name="T19" fmla="*/ 16 h 28"/>
                <a:gd name="T20" fmla="*/ 442 w 225"/>
                <a:gd name="T21" fmla="*/ 43 h 28"/>
                <a:gd name="T22" fmla="*/ 436 w 225"/>
                <a:gd name="T23" fmla="*/ 53 h 28"/>
                <a:gd name="T24" fmla="*/ 14 w 225"/>
                <a:gd name="T25" fmla="*/ 49 h 28"/>
                <a:gd name="T26" fmla="*/ 6 w 225"/>
                <a:gd name="T27" fmla="*/ 39 h 28"/>
                <a:gd name="T28" fmla="*/ 6 w 225"/>
                <a:gd name="T29" fmla="*/ 14 h 28"/>
                <a:gd name="T30" fmla="*/ 14 w 225"/>
                <a:gd name="T31" fmla="*/ 4 h 28"/>
                <a:gd name="T32" fmla="*/ 436 w 225"/>
                <a:gd name="T33" fmla="*/ 8 h 28"/>
                <a:gd name="T34" fmla="*/ 444 w 225"/>
                <a:gd name="T35" fmla="*/ 16 h 2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25" h="28">
                  <a:moveTo>
                    <a:pt x="1" y="4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222" y="28"/>
                    <a:pt x="222" y="28"/>
                    <a:pt x="222" y="28"/>
                  </a:cubicBezTo>
                  <a:cubicBezTo>
                    <a:pt x="224" y="28"/>
                    <a:pt x="225" y="26"/>
                    <a:pt x="225" y="24"/>
                  </a:cubicBezTo>
                  <a:cubicBezTo>
                    <a:pt x="225" y="6"/>
                    <a:pt x="225" y="6"/>
                    <a:pt x="225" y="6"/>
                  </a:cubicBezTo>
                  <a:cubicBezTo>
                    <a:pt x="225" y="4"/>
                    <a:pt x="224" y="2"/>
                    <a:pt x="222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1" y="4"/>
                  </a:cubicBezTo>
                  <a:close/>
                  <a:moveTo>
                    <a:pt x="224" y="8"/>
                  </a:moveTo>
                  <a:cubicBezTo>
                    <a:pt x="223" y="22"/>
                    <a:pt x="223" y="22"/>
                    <a:pt x="223" y="22"/>
                  </a:cubicBezTo>
                  <a:cubicBezTo>
                    <a:pt x="223" y="25"/>
                    <a:pt x="222" y="27"/>
                    <a:pt x="220" y="27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3" y="23"/>
                    <a:pt x="3" y="20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20" y="4"/>
                    <a:pt x="220" y="4"/>
                    <a:pt x="220" y="4"/>
                  </a:cubicBezTo>
                  <a:cubicBezTo>
                    <a:pt x="222" y="4"/>
                    <a:pt x="224" y="6"/>
                    <a:pt x="224" y="8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24" name="Freeform 98"/>
            <p:cNvSpPr>
              <a:spLocks/>
            </p:cNvSpPr>
            <p:nvPr/>
          </p:nvSpPr>
          <p:spPr bwMode="auto">
            <a:xfrm>
              <a:off x="2180" y="669"/>
              <a:ext cx="63" cy="49"/>
            </a:xfrm>
            <a:custGeom>
              <a:avLst/>
              <a:gdLst>
                <a:gd name="T0" fmla="*/ 0 w 32"/>
                <a:gd name="T1" fmla="*/ 47 h 25"/>
                <a:gd name="T2" fmla="*/ 63 w 32"/>
                <a:gd name="T3" fmla="*/ 49 h 25"/>
                <a:gd name="T4" fmla="*/ 63 w 32"/>
                <a:gd name="T5" fmla="*/ 12 h 25"/>
                <a:gd name="T6" fmla="*/ 53 w 32"/>
                <a:gd name="T7" fmla="*/ 0 h 25"/>
                <a:gd name="T8" fmla="*/ 0 w 32"/>
                <a:gd name="T9" fmla="*/ 0 h 25"/>
                <a:gd name="T10" fmla="*/ 0 w 32"/>
                <a:gd name="T11" fmla="*/ 47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4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2"/>
                    <a:pt x="30" y="0"/>
                    <a:pt x="2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4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25" name="Freeform 99"/>
            <p:cNvSpPr>
              <a:spLocks noEditPoints="1"/>
            </p:cNvSpPr>
            <p:nvPr/>
          </p:nvSpPr>
          <p:spPr bwMode="auto">
            <a:xfrm>
              <a:off x="2178" y="667"/>
              <a:ext cx="67" cy="51"/>
            </a:xfrm>
            <a:custGeom>
              <a:avLst/>
              <a:gdLst>
                <a:gd name="T0" fmla="*/ 0 w 34"/>
                <a:gd name="T1" fmla="*/ 8 h 26"/>
                <a:gd name="T2" fmla="*/ 0 w 34"/>
                <a:gd name="T3" fmla="*/ 41 h 26"/>
                <a:gd name="T4" fmla="*/ 8 w 34"/>
                <a:gd name="T5" fmla="*/ 51 h 26"/>
                <a:gd name="T6" fmla="*/ 59 w 34"/>
                <a:gd name="T7" fmla="*/ 51 h 26"/>
                <a:gd name="T8" fmla="*/ 67 w 34"/>
                <a:gd name="T9" fmla="*/ 43 h 26"/>
                <a:gd name="T10" fmla="*/ 67 w 34"/>
                <a:gd name="T11" fmla="*/ 8 h 26"/>
                <a:gd name="T12" fmla="*/ 61 w 34"/>
                <a:gd name="T13" fmla="*/ 0 h 26"/>
                <a:gd name="T14" fmla="*/ 8 w 34"/>
                <a:gd name="T15" fmla="*/ 0 h 26"/>
                <a:gd name="T16" fmla="*/ 0 w 34"/>
                <a:gd name="T17" fmla="*/ 8 h 26"/>
                <a:gd name="T18" fmla="*/ 63 w 34"/>
                <a:gd name="T19" fmla="*/ 12 h 26"/>
                <a:gd name="T20" fmla="*/ 63 w 34"/>
                <a:gd name="T21" fmla="*/ 39 h 26"/>
                <a:gd name="T22" fmla="*/ 57 w 34"/>
                <a:gd name="T23" fmla="*/ 49 h 26"/>
                <a:gd name="T24" fmla="*/ 12 w 34"/>
                <a:gd name="T25" fmla="*/ 49 h 26"/>
                <a:gd name="T26" fmla="*/ 6 w 34"/>
                <a:gd name="T27" fmla="*/ 39 h 26"/>
                <a:gd name="T28" fmla="*/ 6 w 34"/>
                <a:gd name="T29" fmla="*/ 12 h 26"/>
                <a:gd name="T30" fmla="*/ 14 w 34"/>
                <a:gd name="T31" fmla="*/ 4 h 26"/>
                <a:gd name="T32" fmla="*/ 57 w 34"/>
                <a:gd name="T33" fmla="*/ 4 h 26"/>
                <a:gd name="T34" fmla="*/ 63 w 34"/>
                <a:gd name="T35" fmla="*/ 12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6">
                  <a:moveTo>
                    <a:pt x="0" y="4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1" y="26"/>
                    <a:pt x="4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3" y="26"/>
                    <a:pt x="34" y="24"/>
                    <a:pt x="34" y="22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4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  <a:moveTo>
                    <a:pt x="32" y="6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2" y="23"/>
                    <a:pt x="31" y="25"/>
                    <a:pt x="29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3" y="23"/>
                    <a:pt x="3" y="2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4"/>
                    <a:pt x="4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2" y="4"/>
                    <a:pt x="32" y="6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26" name="Freeform 100"/>
            <p:cNvSpPr>
              <a:spLocks/>
            </p:cNvSpPr>
            <p:nvPr/>
          </p:nvSpPr>
          <p:spPr bwMode="auto">
            <a:xfrm>
              <a:off x="2097" y="667"/>
              <a:ext cx="65" cy="49"/>
            </a:xfrm>
            <a:custGeom>
              <a:avLst/>
              <a:gdLst>
                <a:gd name="T0" fmla="*/ 0 w 33"/>
                <a:gd name="T1" fmla="*/ 49 h 25"/>
                <a:gd name="T2" fmla="*/ 65 w 33"/>
                <a:gd name="T3" fmla="*/ 49 h 25"/>
                <a:gd name="T4" fmla="*/ 65 w 33"/>
                <a:gd name="T5" fmla="*/ 12 h 25"/>
                <a:gd name="T6" fmla="*/ 53 w 33"/>
                <a:gd name="T7" fmla="*/ 0 h 25"/>
                <a:gd name="T8" fmla="*/ 2 w 33"/>
                <a:gd name="T9" fmla="*/ 0 h 25"/>
                <a:gd name="T10" fmla="*/ 0 w 33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0" y="25"/>
                  </a:moveTo>
                  <a:cubicBezTo>
                    <a:pt x="33" y="25"/>
                    <a:pt x="33" y="25"/>
                    <a:pt x="33" y="2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3"/>
                    <a:pt x="30" y="1"/>
                    <a:pt x="27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27" name="Freeform 101"/>
            <p:cNvSpPr>
              <a:spLocks noEditPoints="1"/>
            </p:cNvSpPr>
            <p:nvPr/>
          </p:nvSpPr>
          <p:spPr bwMode="auto">
            <a:xfrm>
              <a:off x="2095" y="665"/>
              <a:ext cx="69" cy="53"/>
            </a:xfrm>
            <a:custGeom>
              <a:avLst/>
              <a:gdLst>
                <a:gd name="T0" fmla="*/ 0 w 35"/>
                <a:gd name="T1" fmla="*/ 10 h 27"/>
                <a:gd name="T2" fmla="*/ 0 w 35"/>
                <a:gd name="T3" fmla="*/ 43 h 27"/>
                <a:gd name="T4" fmla="*/ 8 w 35"/>
                <a:gd name="T5" fmla="*/ 53 h 27"/>
                <a:gd name="T6" fmla="*/ 61 w 35"/>
                <a:gd name="T7" fmla="*/ 53 h 27"/>
                <a:gd name="T8" fmla="*/ 69 w 35"/>
                <a:gd name="T9" fmla="*/ 43 h 27"/>
                <a:gd name="T10" fmla="*/ 69 w 35"/>
                <a:gd name="T11" fmla="*/ 10 h 27"/>
                <a:gd name="T12" fmla="*/ 61 w 35"/>
                <a:gd name="T13" fmla="*/ 0 h 27"/>
                <a:gd name="T14" fmla="*/ 8 w 35"/>
                <a:gd name="T15" fmla="*/ 0 h 27"/>
                <a:gd name="T16" fmla="*/ 0 w 35"/>
                <a:gd name="T17" fmla="*/ 10 h 27"/>
                <a:gd name="T18" fmla="*/ 65 w 35"/>
                <a:gd name="T19" fmla="*/ 14 h 27"/>
                <a:gd name="T20" fmla="*/ 65 w 35"/>
                <a:gd name="T21" fmla="*/ 41 h 27"/>
                <a:gd name="T22" fmla="*/ 57 w 35"/>
                <a:gd name="T23" fmla="*/ 49 h 27"/>
                <a:gd name="T24" fmla="*/ 14 w 35"/>
                <a:gd name="T25" fmla="*/ 49 h 27"/>
                <a:gd name="T26" fmla="*/ 6 w 35"/>
                <a:gd name="T27" fmla="*/ 41 h 27"/>
                <a:gd name="T28" fmla="*/ 6 w 35"/>
                <a:gd name="T29" fmla="*/ 14 h 27"/>
                <a:gd name="T30" fmla="*/ 14 w 35"/>
                <a:gd name="T31" fmla="*/ 4 h 27"/>
                <a:gd name="T32" fmla="*/ 57 w 35"/>
                <a:gd name="T33" fmla="*/ 6 h 27"/>
                <a:gd name="T34" fmla="*/ 65 w 35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5" y="25"/>
                    <a:pt x="35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3" y="7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3" y="23"/>
                    <a:pt x="31" y="25"/>
                    <a:pt x="29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1" y="3"/>
                    <a:pt x="33" y="5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28" name="Freeform 102"/>
            <p:cNvSpPr>
              <a:spLocks/>
            </p:cNvSpPr>
            <p:nvPr/>
          </p:nvSpPr>
          <p:spPr bwMode="auto">
            <a:xfrm>
              <a:off x="2001" y="667"/>
              <a:ext cx="82" cy="49"/>
            </a:xfrm>
            <a:custGeom>
              <a:avLst/>
              <a:gdLst>
                <a:gd name="T0" fmla="*/ 0 w 41"/>
                <a:gd name="T1" fmla="*/ 49 h 25"/>
                <a:gd name="T2" fmla="*/ 82 w 41"/>
                <a:gd name="T3" fmla="*/ 49 h 25"/>
                <a:gd name="T4" fmla="*/ 82 w 41"/>
                <a:gd name="T5" fmla="*/ 12 h 25"/>
                <a:gd name="T6" fmla="*/ 70 w 41"/>
                <a:gd name="T7" fmla="*/ 0 h 25"/>
                <a:gd name="T8" fmla="*/ 0 w 41"/>
                <a:gd name="T9" fmla="*/ 0 h 25"/>
                <a:gd name="T10" fmla="*/ 0 w 41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25">
                  <a:moveTo>
                    <a:pt x="0" y="25"/>
                  </a:moveTo>
                  <a:cubicBezTo>
                    <a:pt x="41" y="25"/>
                    <a:pt x="41" y="25"/>
                    <a:pt x="41" y="25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1" y="3"/>
                    <a:pt x="38" y="0"/>
                    <a:pt x="3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29" name="Freeform 103"/>
            <p:cNvSpPr>
              <a:spLocks noEditPoints="1"/>
            </p:cNvSpPr>
            <p:nvPr/>
          </p:nvSpPr>
          <p:spPr bwMode="auto">
            <a:xfrm>
              <a:off x="1998" y="665"/>
              <a:ext cx="87" cy="53"/>
            </a:xfrm>
            <a:custGeom>
              <a:avLst/>
              <a:gdLst>
                <a:gd name="T0" fmla="*/ 2 w 44"/>
                <a:gd name="T1" fmla="*/ 8 h 27"/>
                <a:gd name="T2" fmla="*/ 2 w 44"/>
                <a:gd name="T3" fmla="*/ 43 h 27"/>
                <a:gd name="T4" fmla="*/ 8 w 44"/>
                <a:gd name="T5" fmla="*/ 51 h 27"/>
                <a:gd name="T6" fmla="*/ 79 w 44"/>
                <a:gd name="T7" fmla="*/ 53 h 27"/>
                <a:gd name="T8" fmla="*/ 87 w 44"/>
                <a:gd name="T9" fmla="*/ 43 h 27"/>
                <a:gd name="T10" fmla="*/ 87 w 44"/>
                <a:gd name="T11" fmla="*/ 10 h 27"/>
                <a:gd name="T12" fmla="*/ 79 w 44"/>
                <a:gd name="T13" fmla="*/ 0 h 27"/>
                <a:gd name="T14" fmla="*/ 8 w 44"/>
                <a:gd name="T15" fmla="*/ 0 h 27"/>
                <a:gd name="T16" fmla="*/ 2 w 44"/>
                <a:gd name="T17" fmla="*/ 8 h 27"/>
                <a:gd name="T18" fmla="*/ 83 w 44"/>
                <a:gd name="T19" fmla="*/ 14 h 27"/>
                <a:gd name="T20" fmla="*/ 83 w 44"/>
                <a:gd name="T21" fmla="*/ 41 h 27"/>
                <a:gd name="T22" fmla="*/ 75 w 44"/>
                <a:gd name="T23" fmla="*/ 49 h 27"/>
                <a:gd name="T24" fmla="*/ 14 w 44"/>
                <a:gd name="T25" fmla="*/ 49 h 27"/>
                <a:gd name="T26" fmla="*/ 6 w 44"/>
                <a:gd name="T27" fmla="*/ 39 h 27"/>
                <a:gd name="T28" fmla="*/ 6 w 44"/>
                <a:gd name="T29" fmla="*/ 14 h 27"/>
                <a:gd name="T30" fmla="*/ 14 w 44"/>
                <a:gd name="T31" fmla="*/ 4 h 27"/>
                <a:gd name="T32" fmla="*/ 75 w 44"/>
                <a:gd name="T33" fmla="*/ 4 h 27"/>
                <a:gd name="T34" fmla="*/ 83 w 44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4" h="27">
                  <a:moveTo>
                    <a:pt x="1" y="4"/>
                  </a:moveTo>
                  <a:cubicBezTo>
                    <a:pt x="1" y="22"/>
                    <a:pt x="1" y="22"/>
                    <a:pt x="1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2" y="27"/>
                    <a:pt x="44" y="25"/>
                    <a:pt x="44" y="22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2"/>
                    <a:pt x="42" y="0"/>
                    <a:pt x="4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1" y="4"/>
                  </a:cubicBezTo>
                  <a:close/>
                  <a:moveTo>
                    <a:pt x="42" y="7"/>
                  </a:moveTo>
                  <a:cubicBezTo>
                    <a:pt x="42" y="21"/>
                    <a:pt x="42" y="21"/>
                    <a:pt x="42" y="21"/>
                  </a:cubicBezTo>
                  <a:cubicBezTo>
                    <a:pt x="42" y="23"/>
                    <a:pt x="40" y="25"/>
                    <a:pt x="38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3" y="23"/>
                    <a:pt x="3" y="20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40" y="2"/>
                    <a:pt x="42" y="4"/>
                    <a:pt x="42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30" name="Freeform 104"/>
            <p:cNvSpPr>
              <a:spLocks/>
            </p:cNvSpPr>
            <p:nvPr/>
          </p:nvSpPr>
          <p:spPr bwMode="auto">
            <a:xfrm>
              <a:off x="2001" y="468"/>
              <a:ext cx="60" cy="38"/>
            </a:xfrm>
            <a:custGeom>
              <a:avLst/>
              <a:gdLst>
                <a:gd name="T0" fmla="*/ 60 w 30"/>
                <a:gd name="T1" fmla="*/ 38 h 19"/>
                <a:gd name="T2" fmla="*/ 0 w 30"/>
                <a:gd name="T3" fmla="*/ 38 h 19"/>
                <a:gd name="T4" fmla="*/ 0 w 30"/>
                <a:gd name="T5" fmla="*/ 12 h 19"/>
                <a:gd name="T6" fmla="*/ 12 w 30"/>
                <a:gd name="T7" fmla="*/ 0 h 19"/>
                <a:gd name="T8" fmla="*/ 60 w 30"/>
                <a:gd name="T9" fmla="*/ 0 h 19"/>
                <a:gd name="T10" fmla="*/ 60 w 30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" h="19">
                  <a:moveTo>
                    <a:pt x="30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31" name="Freeform 105"/>
            <p:cNvSpPr>
              <a:spLocks noEditPoints="1"/>
            </p:cNvSpPr>
            <p:nvPr/>
          </p:nvSpPr>
          <p:spPr bwMode="auto">
            <a:xfrm>
              <a:off x="1999" y="467"/>
              <a:ext cx="64" cy="41"/>
            </a:xfrm>
            <a:custGeom>
              <a:avLst/>
              <a:gdLst>
                <a:gd name="T0" fmla="*/ 58 w 32"/>
                <a:gd name="T1" fmla="*/ 0 h 21"/>
                <a:gd name="T2" fmla="*/ 8 w 32"/>
                <a:gd name="T3" fmla="*/ 0 h 21"/>
                <a:gd name="T4" fmla="*/ 0 w 32"/>
                <a:gd name="T5" fmla="*/ 8 h 21"/>
                <a:gd name="T6" fmla="*/ 0 w 32"/>
                <a:gd name="T7" fmla="*/ 33 h 21"/>
                <a:gd name="T8" fmla="*/ 8 w 32"/>
                <a:gd name="T9" fmla="*/ 39 h 21"/>
                <a:gd name="T10" fmla="*/ 56 w 32"/>
                <a:gd name="T11" fmla="*/ 41 h 21"/>
                <a:gd name="T12" fmla="*/ 64 w 32"/>
                <a:gd name="T13" fmla="*/ 33 h 21"/>
                <a:gd name="T14" fmla="*/ 64 w 32"/>
                <a:gd name="T15" fmla="*/ 8 h 21"/>
                <a:gd name="T16" fmla="*/ 58 w 32"/>
                <a:gd name="T17" fmla="*/ 0 h 21"/>
                <a:gd name="T18" fmla="*/ 12 w 32"/>
                <a:gd name="T19" fmla="*/ 4 h 21"/>
                <a:gd name="T20" fmla="*/ 52 w 32"/>
                <a:gd name="T21" fmla="*/ 4 h 21"/>
                <a:gd name="T22" fmla="*/ 58 w 32"/>
                <a:gd name="T23" fmla="*/ 10 h 21"/>
                <a:gd name="T24" fmla="*/ 58 w 32"/>
                <a:gd name="T25" fmla="*/ 31 h 21"/>
                <a:gd name="T26" fmla="*/ 52 w 32"/>
                <a:gd name="T27" fmla="*/ 37 h 21"/>
                <a:gd name="T28" fmla="*/ 12 w 32"/>
                <a:gd name="T29" fmla="*/ 37 h 21"/>
                <a:gd name="T30" fmla="*/ 4 w 32"/>
                <a:gd name="T31" fmla="*/ 31 h 21"/>
                <a:gd name="T32" fmla="*/ 4 w 32"/>
                <a:gd name="T33" fmla="*/ 10 h 21"/>
                <a:gd name="T34" fmla="*/ 12 w 32"/>
                <a:gd name="T35" fmla="*/ 4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2" h="21">
                  <a:moveTo>
                    <a:pt x="29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2" y="20"/>
                    <a:pt x="4" y="20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0" y="21"/>
                    <a:pt x="32" y="19"/>
                    <a:pt x="32" y="17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2"/>
                    <a:pt x="31" y="0"/>
                    <a:pt x="29" y="0"/>
                  </a:cubicBezTo>
                  <a:close/>
                  <a:moveTo>
                    <a:pt x="6" y="2"/>
                  </a:moveTo>
                  <a:cubicBezTo>
                    <a:pt x="26" y="2"/>
                    <a:pt x="26" y="2"/>
                    <a:pt x="26" y="2"/>
                  </a:cubicBezTo>
                  <a:cubicBezTo>
                    <a:pt x="28" y="2"/>
                    <a:pt x="29" y="4"/>
                    <a:pt x="29" y="5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8"/>
                    <a:pt x="28" y="20"/>
                    <a:pt x="2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4" y="19"/>
                    <a:pt x="2" y="18"/>
                    <a:pt x="2" y="1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4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32" name="Freeform 106"/>
            <p:cNvSpPr>
              <a:spLocks/>
            </p:cNvSpPr>
            <p:nvPr/>
          </p:nvSpPr>
          <p:spPr bwMode="auto">
            <a:xfrm>
              <a:off x="2085" y="468"/>
              <a:ext cx="49" cy="38"/>
            </a:xfrm>
            <a:custGeom>
              <a:avLst/>
              <a:gdLst>
                <a:gd name="T0" fmla="*/ 47 w 25"/>
                <a:gd name="T1" fmla="*/ 38 h 19"/>
                <a:gd name="T2" fmla="*/ 0 w 25"/>
                <a:gd name="T3" fmla="*/ 38 h 19"/>
                <a:gd name="T4" fmla="*/ 0 w 25"/>
                <a:gd name="T5" fmla="*/ 12 h 19"/>
                <a:gd name="T6" fmla="*/ 12 w 25"/>
                <a:gd name="T7" fmla="*/ 0 h 19"/>
                <a:gd name="T8" fmla="*/ 49 w 25"/>
                <a:gd name="T9" fmla="*/ 2 h 19"/>
                <a:gd name="T10" fmla="*/ 47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4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" y="1"/>
                    <a:pt x="25" y="1"/>
                    <a:pt x="25" y="1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33" name="Freeform 107"/>
            <p:cNvSpPr>
              <a:spLocks noEditPoints="1"/>
            </p:cNvSpPr>
            <p:nvPr/>
          </p:nvSpPr>
          <p:spPr bwMode="auto">
            <a:xfrm>
              <a:off x="2083" y="467"/>
              <a:ext cx="53" cy="41"/>
            </a:xfrm>
            <a:custGeom>
              <a:avLst/>
              <a:gdLst>
                <a:gd name="T0" fmla="*/ 47 w 27"/>
                <a:gd name="T1" fmla="*/ 2 h 21"/>
                <a:gd name="T2" fmla="*/ 6 w 27"/>
                <a:gd name="T3" fmla="*/ 0 h 21"/>
                <a:gd name="T4" fmla="*/ 0 w 27"/>
                <a:gd name="T5" fmla="*/ 8 h 21"/>
                <a:gd name="T6" fmla="*/ 0 w 27"/>
                <a:gd name="T7" fmla="*/ 33 h 21"/>
                <a:gd name="T8" fmla="*/ 6 w 27"/>
                <a:gd name="T9" fmla="*/ 41 h 21"/>
                <a:gd name="T10" fmla="*/ 47 w 27"/>
                <a:gd name="T11" fmla="*/ 41 h 21"/>
                <a:gd name="T12" fmla="*/ 53 w 27"/>
                <a:gd name="T13" fmla="*/ 33 h 21"/>
                <a:gd name="T14" fmla="*/ 53 w 27"/>
                <a:gd name="T15" fmla="*/ 8 h 21"/>
                <a:gd name="T16" fmla="*/ 47 w 27"/>
                <a:gd name="T17" fmla="*/ 2 h 21"/>
                <a:gd name="T18" fmla="*/ 10 w 27"/>
                <a:gd name="T19" fmla="*/ 4 h 21"/>
                <a:gd name="T20" fmla="*/ 43 w 27"/>
                <a:gd name="T21" fmla="*/ 4 h 21"/>
                <a:gd name="T22" fmla="*/ 47 w 27"/>
                <a:gd name="T23" fmla="*/ 12 h 21"/>
                <a:gd name="T24" fmla="*/ 47 w 27"/>
                <a:gd name="T25" fmla="*/ 31 h 21"/>
                <a:gd name="T26" fmla="*/ 41 w 27"/>
                <a:gd name="T27" fmla="*/ 39 h 21"/>
                <a:gd name="T28" fmla="*/ 8 w 27"/>
                <a:gd name="T29" fmla="*/ 39 h 21"/>
                <a:gd name="T30" fmla="*/ 4 w 27"/>
                <a:gd name="T31" fmla="*/ 31 h 21"/>
                <a:gd name="T32" fmla="*/ 4 w 27"/>
                <a:gd name="T33" fmla="*/ 12 h 21"/>
                <a:gd name="T34" fmla="*/ 10 w 27"/>
                <a:gd name="T35" fmla="*/ 4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" h="21">
                  <a:moveTo>
                    <a:pt x="24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1"/>
                    <a:pt x="3" y="2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5" y="21"/>
                    <a:pt x="27" y="19"/>
                    <a:pt x="27" y="1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5" y="1"/>
                    <a:pt x="24" y="1"/>
                  </a:cubicBezTo>
                  <a:close/>
                  <a:moveTo>
                    <a:pt x="5" y="2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4" y="4"/>
                    <a:pt x="24" y="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20"/>
                    <a:pt x="21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2" y="18"/>
                    <a:pt x="2" y="1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34" name="Freeform 108"/>
            <p:cNvSpPr>
              <a:spLocks/>
            </p:cNvSpPr>
            <p:nvPr/>
          </p:nvSpPr>
          <p:spPr bwMode="auto">
            <a:xfrm>
              <a:off x="2160" y="470"/>
              <a:ext cx="48" cy="38"/>
            </a:xfrm>
            <a:custGeom>
              <a:avLst/>
              <a:gdLst>
                <a:gd name="T0" fmla="*/ 48 w 24"/>
                <a:gd name="T1" fmla="*/ 38 h 19"/>
                <a:gd name="T2" fmla="*/ 0 w 24"/>
                <a:gd name="T3" fmla="*/ 36 h 19"/>
                <a:gd name="T4" fmla="*/ 0 w 24"/>
                <a:gd name="T5" fmla="*/ 10 h 19"/>
                <a:gd name="T6" fmla="*/ 12 w 24"/>
                <a:gd name="T7" fmla="*/ 0 h 19"/>
                <a:gd name="T8" fmla="*/ 48 w 24"/>
                <a:gd name="T9" fmla="*/ 0 h 19"/>
                <a:gd name="T10" fmla="*/ 48 w 24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19">
                  <a:moveTo>
                    <a:pt x="24" y="19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35" name="Freeform 109"/>
            <p:cNvSpPr>
              <a:spLocks noEditPoints="1"/>
            </p:cNvSpPr>
            <p:nvPr/>
          </p:nvSpPr>
          <p:spPr bwMode="auto">
            <a:xfrm>
              <a:off x="2158" y="468"/>
              <a:ext cx="52" cy="40"/>
            </a:xfrm>
            <a:custGeom>
              <a:avLst/>
              <a:gdLst>
                <a:gd name="T0" fmla="*/ 48 w 26"/>
                <a:gd name="T1" fmla="*/ 0 h 20"/>
                <a:gd name="T2" fmla="*/ 6 w 26"/>
                <a:gd name="T3" fmla="*/ 0 h 20"/>
                <a:gd name="T4" fmla="*/ 0 w 26"/>
                <a:gd name="T5" fmla="*/ 6 h 20"/>
                <a:gd name="T6" fmla="*/ 0 w 26"/>
                <a:gd name="T7" fmla="*/ 34 h 20"/>
                <a:gd name="T8" fmla="*/ 6 w 26"/>
                <a:gd name="T9" fmla="*/ 40 h 20"/>
                <a:gd name="T10" fmla="*/ 46 w 26"/>
                <a:gd name="T11" fmla="*/ 40 h 20"/>
                <a:gd name="T12" fmla="*/ 52 w 26"/>
                <a:gd name="T13" fmla="*/ 34 h 20"/>
                <a:gd name="T14" fmla="*/ 52 w 26"/>
                <a:gd name="T15" fmla="*/ 6 h 20"/>
                <a:gd name="T16" fmla="*/ 48 w 26"/>
                <a:gd name="T17" fmla="*/ 0 h 20"/>
                <a:gd name="T18" fmla="*/ 8 w 26"/>
                <a:gd name="T19" fmla="*/ 2 h 20"/>
                <a:gd name="T20" fmla="*/ 42 w 26"/>
                <a:gd name="T21" fmla="*/ 4 h 20"/>
                <a:gd name="T22" fmla="*/ 48 w 26"/>
                <a:gd name="T23" fmla="*/ 10 h 20"/>
                <a:gd name="T24" fmla="*/ 48 w 26"/>
                <a:gd name="T25" fmla="*/ 32 h 20"/>
                <a:gd name="T26" fmla="*/ 42 w 26"/>
                <a:gd name="T27" fmla="*/ 38 h 20"/>
                <a:gd name="T28" fmla="*/ 8 w 26"/>
                <a:gd name="T29" fmla="*/ 38 h 20"/>
                <a:gd name="T30" fmla="*/ 2 w 26"/>
                <a:gd name="T31" fmla="*/ 30 h 20"/>
                <a:gd name="T32" fmla="*/ 4 w 26"/>
                <a:gd name="T33" fmla="*/ 10 h 20"/>
                <a:gd name="T34" fmla="*/ 8 w 26"/>
                <a:gd name="T35" fmla="*/ 2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6" h="20">
                  <a:moveTo>
                    <a:pt x="2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1" y="20"/>
                    <a:pt x="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5" y="20"/>
                    <a:pt x="26" y="19"/>
                    <a:pt x="26" y="17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2"/>
                    <a:pt x="25" y="0"/>
                    <a:pt x="24" y="0"/>
                  </a:cubicBezTo>
                  <a:close/>
                  <a:moveTo>
                    <a:pt x="4" y="1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3" y="2"/>
                    <a:pt x="24" y="3"/>
                    <a:pt x="24" y="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19"/>
                    <a:pt x="21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1" y="17"/>
                    <a:pt x="1" y="1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3" y="1"/>
                    <a:pt x="4" y="1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36" name="Freeform 110"/>
            <p:cNvSpPr>
              <a:spLocks/>
            </p:cNvSpPr>
            <p:nvPr/>
          </p:nvSpPr>
          <p:spPr bwMode="auto">
            <a:xfrm>
              <a:off x="2235" y="470"/>
              <a:ext cx="48" cy="38"/>
            </a:xfrm>
            <a:custGeom>
              <a:avLst/>
              <a:gdLst>
                <a:gd name="T0" fmla="*/ 48 w 24"/>
                <a:gd name="T1" fmla="*/ 38 h 19"/>
                <a:gd name="T2" fmla="*/ 0 w 24"/>
                <a:gd name="T3" fmla="*/ 38 h 19"/>
                <a:gd name="T4" fmla="*/ 0 w 24"/>
                <a:gd name="T5" fmla="*/ 12 h 19"/>
                <a:gd name="T6" fmla="*/ 12 w 24"/>
                <a:gd name="T7" fmla="*/ 0 h 19"/>
                <a:gd name="T8" fmla="*/ 48 w 24"/>
                <a:gd name="T9" fmla="*/ 0 h 19"/>
                <a:gd name="T10" fmla="*/ 48 w 24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19">
                  <a:moveTo>
                    <a:pt x="24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37" name="Freeform 111"/>
            <p:cNvSpPr>
              <a:spLocks noEditPoints="1"/>
            </p:cNvSpPr>
            <p:nvPr/>
          </p:nvSpPr>
          <p:spPr bwMode="auto">
            <a:xfrm>
              <a:off x="2233" y="468"/>
              <a:ext cx="52" cy="42"/>
            </a:xfrm>
            <a:custGeom>
              <a:avLst/>
              <a:gdLst>
                <a:gd name="T0" fmla="*/ 46 w 26"/>
                <a:gd name="T1" fmla="*/ 0 h 21"/>
                <a:gd name="T2" fmla="*/ 6 w 26"/>
                <a:gd name="T3" fmla="*/ 0 h 21"/>
                <a:gd name="T4" fmla="*/ 0 w 26"/>
                <a:gd name="T5" fmla="*/ 8 h 21"/>
                <a:gd name="T6" fmla="*/ 0 w 26"/>
                <a:gd name="T7" fmla="*/ 34 h 21"/>
                <a:gd name="T8" fmla="*/ 6 w 26"/>
                <a:gd name="T9" fmla="*/ 40 h 21"/>
                <a:gd name="T10" fmla="*/ 46 w 26"/>
                <a:gd name="T11" fmla="*/ 42 h 21"/>
                <a:gd name="T12" fmla="*/ 52 w 26"/>
                <a:gd name="T13" fmla="*/ 34 h 21"/>
                <a:gd name="T14" fmla="*/ 52 w 26"/>
                <a:gd name="T15" fmla="*/ 8 h 21"/>
                <a:gd name="T16" fmla="*/ 46 w 26"/>
                <a:gd name="T17" fmla="*/ 0 h 21"/>
                <a:gd name="T18" fmla="*/ 8 w 26"/>
                <a:gd name="T19" fmla="*/ 4 h 21"/>
                <a:gd name="T20" fmla="*/ 42 w 26"/>
                <a:gd name="T21" fmla="*/ 4 h 21"/>
                <a:gd name="T22" fmla="*/ 48 w 26"/>
                <a:gd name="T23" fmla="*/ 10 h 21"/>
                <a:gd name="T24" fmla="*/ 48 w 26"/>
                <a:gd name="T25" fmla="*/ 32 h 21"/>
                <a:gd name="T26" fmla="*/ 42 w 26"/>
                <a:gd name="T27" fmla="*/ 38 h 21"/>
                <a:gd name="T28" fmla="*/ 8 w 26"/>
                <a:gd name="T29" fmla="*/ 38 h 21"/>
                <a:gd name="T30" fmla="*/ 2 w 26"/>
                <a:gd name="T31" fmla="*/ 32 h 21"/>
                <a:gd name="T32" fmla="*/ 2 w 26"/>
                <a:gd name="T33" fmla="*/ 10 h 21"/>
                <a:gd name="T34" fmla="*/ 8 w 26"/>
                <a:gd name="T35" fmla="*/ 4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6" h="21">
                  <a:moveTo>
                    <a:pt x="2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5" y="21"/>
                    <a:pt x="26" y="19"/>
                    <a:pt x="26" y="17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"/>
                    <a:pt x="25" y="0"/>
                    <a:pt x="23" y="0"/>
                  </a:cubicBezTo>
                  <a:close/>
                  <a:moveTo>
                    <a:pt x="4" y="2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3" y="2"/>
                    <a:pt x="24" y="3"/>
                    <a:pt x="24" y="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19"/>
                    <a:pt x="21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1" y="18"/>
                    <a:pt x="1" y="1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3" y="2"/>
                    <a:pt x="4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38" name="Freeform 112"/>
            <p:cNvSpPr>
              <a:spLocks/>
            </p:cNvSpPr>
            <p:nvPr/>
          </p:nvSpPr>
          <p:spPr bwMode="auto">
            <a:xfrm>
              <a:off x="2309" y="470"/>
              <a:ext cx="49" cy="38"/>
            </a:xfrm>
            <a:custGeom>
              <a:avLst/>
              <a:gdLst>
                <a:gd name="T0" fmla="*/ 49 w 25"/>
                <a:gd name="T1" fmla="*/ 38 h 19"/>
                <a:gd name="T2" fmla="*/ 0 w 25"/>
                <a:gd name="T3" fmla="*/ 38 h 19"/>
                <a:gd name="T4" fmla="*/ 2 w 25"/>
                <a:gd name="T5" fmla="*/ 12 h 19"/>
                <a:gd name="T6" fmla="*/ 12 w 25"/>
                <a:gd name="T7" fmla="*/ 0 h 19"/>
                <a:gd name="T8" fmla="*/ 49 w 25"/>
                <a:gd name="T9" fmla="*/ 0 h 19"/>
                <a:gd name="T10" fmla="*/ 49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5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3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39" name="Freeform 113"/>
            <p:cNvSpPr>
              <a:spLocks noEditPoints="1"/>
            </p:cNvSpPr>
            <p:nvPr/>
          </p:nvSpPr>
          <p:spPr bwMode="auto">
            <a:xfrm>
              <a:off x="2309" y="468"/>
              <a:ext cx="51" cy="42"/>
            </a:xfrm>
            <a:custGeom>
              <a:avLst/>
              <a:gdLst>
                <a:gd name="T0" fmla="*/ 45 w 26"/>
                <a:gd name="T1" fmla="*/ 2 h 21"/>
                <a:gd name="T2" fmla="*/ 6 w 26"/>
                <a:gd name="T3" fmla="*/ 0 h 21"/>
                <a:gd name="T4" fmla="*/ 0 w 26"/>
                <a:gd name="T5" fmla="*/ 8 h 21"/>
                <a:gd name="T6" fmla="*/ 0 w 26"/>
                <a:gd name="T7" fmla="*/ 34 h 21"/>
                <a:gd name="T8" fmla="*/ 6 w 26"/>
                <a:gd name="T9" fmla="*/ 42 h 21"/>
                <a:gd name="T10" fmla="*/ 45 w 26"/>
                <a:gd name="T11" fmla="*/ 42 h 21"/>
                <a:gd name="T12" fmla="*/ 51 w 26"/>
                <a:gd name="T13" fmla="*/ 34 h 21"/>
                <a:gd name="T14" fmla="*/ 51 w 26"/>
                <a:gd name="T15" fmla="*/ 8 h 21"/>
                <a:gd name="T16" fmla="*/ 45 w 26"/>
                <a:gd name="T17" fmla="*/ 2 h 21"/>
                <a:gd name="T18" fmla="*/ 8 w 26"/>
                <a:gd name="T19" fmla="*/ 4 h 21"/>
                <a:gd name="T20" fmla="*/ 41 w 26"/>
                <a:gd name="T21" fmla="*/ 4 h 21"/>
                <a:gd name="T22" fmla="*/ 47 w 26"/>
                <a:gd name="T23" fmla="*/ 12 h 21"/>
                <a:gd name="T24" fmla="*/ 47 w 26"/>
                <a:gd name="T25" fmla="*/ 32 h 21"/>
                <a:gd name="T26" fmla="*/ 41 w 26"/>
                <a:gd name="T27" fmla="*/ 40 h 21"/>
                <a:gd name="T28" fmla="*/ 8 w 26"/>
                <a:gd name="T29" fmla="*/ 40 h 21"/>
                <a:gd name="T30" fmla="*/ 2 w 26"/>
                <a:gd name="T31" fmla="*/ 32 h 21"/>
                <a:gd name="T32" fmla="*/ 2 w 26"/>
                <a:gd name="T33" fmla="*/ 12 h 21"/>
                <a:gd name="T34" fmla="*/ 8 w 26"/>
                <a:gd name="T35" fmla="*/ 4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6" h="21">
                  <a:moveTo>
                    <a:pt x="23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1"/>
                    <a:pt x="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5" y="21"/>
                    <a:pt x="26" y="19"/>
                    <a:pt x="26" y="17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"/>
                    <a:pt x="25" y="1"/>
                    <a:pt x="23" y="1"/>
                  </a:cubicBezTo>
                  <a:close/>
                  <a:moveTo>
                    <a:pt x="4" y="2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3" y="2"/>
                    <a:pt x="24" y="4"/>
                    <a:pt x="24" y="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20"/>
                    <a:pt x="21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2" y="20"/>
                    <a:pt x="1" y="18"/>
                    <a:pt x="1" y="1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4"/>
                    <a:pt x="3" y="2"/>
                    <a:pt x="4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40" name="Freeform 114"/>
            <p:cNvSpPr>
              <a:spLocks/>
            </p:cNvSpPr>
            <p:nvPr/>
          </p:nvSpPr>
          <p:spPr bwMode="auto">
            <a:xfrm>
              <a:off x="2384" y="472"/>
              <a:ext cx="50" cy="38"/>
            </a:xfrm>
            <a:custGeom>
              <a:avLst/>
              <a:gdLst>
                <a:gd name="T0" fmla="*/ 50 w 25"/>
                <a:gd name="T1" fmla="*/ 38 h 19"/>
                <a:gd name="T2" fmla="*/ 0 w 25"/>
                <a:gd name="T3" fmla="*/ 36 h 19"/>
                <a:gd name="T4" fmla="*/ 0 w 25"/>
                <a:gd name="T5" fmla="*/ 10 h 19"/>
                <a:gd name="T6" fmla="*/ 12 w 25"/>
                <a:gd name="T7" fmla="*/ 0 h 19"/>
                <a:gd name="T8" fmla="*/ 50 w 25"/>
                <a:gd name="T9" fmla="*/ 0 h 19"/>
                <a:gd name="T10" fmla="*/ 50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5" y="19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41" name="Freeform 115"/>
            <p:cNvSpPr>
              <a:spLocks noEditPoints="1"/>
            </p:cNvSpPr>
            <p:nvPr/>
          </p:nvSpPr>
          <p:spPr bwMode="auto">
            <a:xfrm>
              <a:off x="2384" y="470"/>
              <a:ext cx="52" cy="40"/>
            </a:xfrm>
            <a:custGeom>
              <a:avLst/>
              <a:gdLst>
                <a:gd name="T0" fmla="*/ 46 w 26"/>
                <a:gd name="T1" fmla="*/ 0 h 20"/>
                <a:gd name="T2" fmla="*/ 6 w 26"/>
                <a:gd name="T3" fmla="*/ 0 h 20"/>
                <a:gd name="T4" fmla="*/ 0 w 26"/>
                <a:gd name="T5" fmla="*/ 6 h 20"/>
                <a:gd name="T6" fmla="*/ 0 w 26"/>
                <a:gd name="T7" fmla="*/ 32 h 20"/>
                <a:gd name="T8" fmla="*/ 4 w 26"/>
                <a:gd name="T9" fmla="*/ 40 h 20"/>
                <a:gd name="T10" fmla="*/ 46 w 26"/>
                <a:gd name="T11" fmla="*/ 40 h 20"/>
                <a:gd name="T12" fmla="*/ 52 w 26"/>
                <a:gd name="T13" fmla="*/ 34 h 20"/>
                <a:gd name="T14" fmla="*/ 52 w 26"/>
                <a:gd name="T15" fmla="*/ 6 h 20"/>
                <a:gd name="T16" fmla="*/ 46 w 26"/>
                <a:gd name="T17" fmla="*/ 0 h 20"/>
                <a:gd name="T18" fmla="*/ 8 w 26"/>
                <a:gd name="T19" fmla="*/ 2 h 20"/>
                <a:gd name="T20" fmla="*/ 42 w 26"/>
                <a:gd name="T21" fmla="*/ 4 h 20"/>
                <a:gd name="T22" fmla="*/ 48 w 26"/>
                <a:gd name="T23" fmla="*/ 10 h 20"/>
                <a:gd name="T24" fmla="*/ 48 w 26"/>
                <a:gd name="T25" fmla="*/ 32 h 20"/>
                <a:gd name="T26" fmla="*/ 42 w 26"/>
                <a:gd name="T27" fmla="*/ 38 h 20"/>
                <a:gd name="T28" fmla="*/ 8 w 26"/>
                <a:gd name="T29" fmla="*/ 38 h 20"/>
                <a:gd name="T30" fmla="*/ 2 w 26"/>
                <a:gd name="T31" fmla="*/ 30 h 20"/>
                <a:gd name="T32" fmla="*/ 2 w 26"/>
                <a:gd name="T33" fmla="*/ 10 h 20"/>
                <a:gd name="T34" fmla="*/ 8 w 26"/>
                <a:gd name="T35" fmla="*/ 2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6" h="20">
                  <a:moveTo>
                    <a:pt x="2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8"/>
                    <a:pt x="1" y="20"/>
                    <a:pt x="2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5" y="20"/>
                    <a:pt x="26" y="19"/>
                    <a:pt x="26" y="17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1"/>
                    <a:pt x="25" y="0"/>
                    <a:pt x="23" y="0"/>
                  </a:cubicBezTo>
                  <a:close/>
                  <a:moveTo>
                    <a:pt x="4" y="1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3" y="2"/>
                    <a:pt x="24" y="3"/>
                    <a:pt x="24" y="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7"/>
                    <a:pt x="22" y="19"/>
                    <a:pt x="21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2" y="19"/>
                    <a:pt x="1" y="17"/>
                    <a:pt x="1" y="1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2" y="1"/>
                    <a:pt x="4" y="1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42" name="Freeform 116"/>
            <p:cNvSpPr>
              <a:spLocks/>
            </p:cNvSpPr>
            <p:nvPr/>
          </p:nvSpPr>
          <p:spPr bwMode="auto">
            <a:xfrm>
              <a:off x="2459" y="472"/>
              <a:ext cx="50" cy="38"/>
            </a:xfrm>
            <a:custGeom>
              <a:avLst/>
              <a:gdLst>
                <a:gd name="T0" fmla="*/ 50 w 25"/>
                <a:gd name="T1" fmla="*/ 38 h 19"/>
                <a:gd name="T2" fmla="*/ 0 w 25"/>
                <a:gd name="T3" fmla="*/ 38 h 19"/>
                <a:gd name="T4" fmla="*/ 0 w 25"/>
                <a:gd name="T5" fmla="*/ 12 h 19"/>
                <a:gd name="T6" fmla="*/ 12 w 25"/>
                <a:gd name="T7" fmla="*/ 0 h 19"/>
                <a:gd name="T8" fmla="*/ 50 w 25"/>
                <a:gd name="T9" fmla="*/ 0 h 19"/>
                <a:gd name="T10" fmla="*/ 50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5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43" name="Freeform 117"/>
            <p:cNvSpPr>
              <a:spLocks noEditPoints="1"/>
            </p:cNvSpPr>
            <p:nvPr/>
          </p:nvSpPr>
          <p:spPr bwMode="auto">
            <a:xfrm>
              <a:off x="2457" y="470"/>
              <a:ext cx="54" cy="40"/>
            </a:xfrm>
            <a:custGeom>
              <a:avLst/>
              <a:gdLst>
                <a:gd name="T0" fmla="*/ 48 w 27"/>
                <a:gd name="T1" fmla="*/ 0 h 20"/>
                <a:gd name="T2" fmla="*/ 6 w 27"/>
                <a:gd name="T3" fmla="*/ 0 h 20"/>
                <a:gd name="T4" fmla="*/ 2 w 27"/>
                <a:gd name="T5" fmla="*/ 6 h 20"/>
                <a:gd name="T6" fmla="*/ 0 w 27"/>
                <a:gd name="T7" fmla="*/ 34 h 20"/>
                <a:gd name="T8" fmla="*/ 6 w 27"/>
                <a:gd name="T9" fmla="*/ 40 h 20"/>
                <a:gd name="T10" fmla="*/ 48 w 27"/>
                <a:gd name="T11" fmla="*/ 40 h 20"/>
                <a:gd name="T12" fmla="*/ 54 w 27"/>
                <a:gd name="T13" fmla="*/ 34 h 20"/>
                <a:gd name="T14" fmla="*/ 54 w 27"/>
                <a:gd name="T15" fmla="*/ 8 h 20"/>
                <a:gd name="T16" fmla="*/ 48 w 27"/>
                <a:gd name="T17" fmla="*/ 0 h 20"/>
                <a:gd name="T18" fmla="*/ 10 w 27"/>
                <a:gd name="T19" fmla="*/ 4 h 20"/>
                <a:gd name="T20" fmla="*/ 44 w 27"/>
                <a:gd name="T21" fmla="*/ 4 h 20"/>
                <a:gd name="T22" fmla="*/ 50 w 27"/>
                <a:gd name="T23" fmla="*/ 10 h 20"/>
                <a:gd name="T24" fmla="*/ 50 w 27"/>
                <a:gd name="T25" fmla="*/ 32 h 20"/>
                <a:gd name="T26" fmla="*/ 44 w 27"/>
                <a:gd name="T27" fmla="*/ 38 h 20"/>
                <a:gd name="T28" fmla="*/ 10 w 27"/>
                <a:gd name="T29" fmla="*/ 38 h 20"/>
                <a:gd name="T30" fmla="*/ 4 w 27"/>
                <a:gd name="T31" fmla="*/ 32 h 20"/>
                <a:gd name="T32" fmla="*/ 4 w 27"/>
                <a:gd name="T33" fmla="*/ 10 h 20"/>
                <a:gd name="T34" fmla="*/ 10 w 27"/>
                <a:gd name="T35" fmla="*/ 4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" h="20">
                  <a:moveTo>
                    <a:pt x="2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2"/>
                    <a:pt x="1" y="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2" y="20"/>
                    <a:pt x="3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5" y="20"/>
                    <a:pt x="27" y="19"/>
                    <a:pt x="27" y="1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6" y="0"/>
                    <a:pt x="24" y="0"/>
                  </a:cubicBezTo>
                  <a:close/>
                  <a:moveTo>
                    <a:pt x="5" y="2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5" y="3"/>
                    <a:pt x="25" y="5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5" y="18"/>
                    <a:pt x="23" y="19"/>
                    <a:pt x="22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3" y="19"/>
                    <a:pt x="2" y="18"/>
                    <a:pt x="2" y="1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44" name="Freeform 118"/>
            <p:cNvSpPr>
              <a:spLocks/>
            </p:cNvSpPr>
            <p:nvPr/>
          </p:nvSpPr>
          <p:spPr bwMode="auto">
            <a:xfrm>
              <a:off x="2535" y="472"/>
              <a:ext cx="49" cy="38"/>
            </a:xfrm>
            <a:custGeom>
              <a:avLst/>
              <a:gdLst>
                <a:gd name="T0" fmla="*/ 47 w 25"/>
                <a:gd name="T1" fmla="*/ 38 h 19"/>
                <a:gd name="T2" fmla="*/ 0 w 25"/>
                <a:gd name="T3" fmla="*/ 38 h 19"/>
                <a:gd name="T4" fmla="*/ 0 w 25"/>
                <a:gd name="T5" fmla="*/ 12 h 19"/>
                <a:gd name="T6" fmla="*/ 12 w 25"/>
                <a:gd name="T7" fmla="*/ 0 h 19"/>
                <a:gd name="T8" fmla="*/ 49 w 25"/>
                <a:gd name="T9" fmla="*/ 0 h 19"/>
                <a:gd name="T10" fmla="*/ 47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4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45" name="Freeform 119"/>
            <p:cNvSpPr>
              <a:spLocks noEditPoints="1"/>
            </p:cNvSpPr>
            <p:nvPr/>
          </p:nvSpPr>
          <p:spPr bwMode="auto">
            <a:xfrm>
              <a:off x="2533" y="470"/>
              <a:ext cx="53" cy="42"/>
            </a:xfrm>
            <a:custGeom>
              <a:avLst/>
              <a:gdLst>
                <a:gd name="T0" fmla="*/ 47 w 27"/>
                <a:gd name="T1" fmla="*/ 0 h 21"/>
                <a:gd name="T2" fmla="*/ 6 w 27"/>
                <a:gd name="T3" fmla="*/ 0 h 21"/>
                <a:gd name="T4" fmla="*/ 0 w 27"/>
                <a:gd name="T5" fmla="*/ 8 h 21"/>
                <a:gd name="T6" fmla="*/ 0 w 27"/>
                <a:gd name="T7" fmla="*/ 34 h 21"/>
                <a:gd name="T8" fmla="*/ 6 w 27"/>
                <a:gd name="T9" fmla="*/ 42 h 21"/>
                <a:gd name="T10" fmla="*/ 47 w 27"/>
                <a:gd name="T11" fmla="*/ 42 h 21"/>
                <a:gd name="T12" fmla="*/ 53 w 27"/>
                <a:gd name="T13" fmla="*/ 34 h 21"/>
                <a:gd name="T14" fmla="*/ 53 w 27"/>
                <a:gd name="T15" fmla="*/ 8 h 21"/>
                <a:gd name="T16" fmla="*/ 47 w 27"/>
                <a:gd name="T17" fmla="*/ 0 h 21"/>
                <a:gd name="T18" fmla="*/ 10 w 27"/>
                <a:gd name="T19" fmla="*/ 4 h 21"/>
                <a:gd name="T20" fmla="*/ 43 w 27"/>
                <a:gd name="T21" fmla="*/ 4 h 21"/>
                <a:gd name="T22" fmla="*/ 47 w 27"/>
                <a:gd name="T23" fmla="*/ 12 h 21"/>
                <a:gd name="T24" fmla="*/ 47 w 27"/>
                <a:gd name="T25" fmla="*/ 32 h 21"/>
                <a:gd name="T26" fmla="*/ 43 w 27"/>
                <a:gd name="T27" fmla="*/ 40 h 21"/>
                <a:gd name="T28" fmla="*/ 10 w 27"/>
                <a:gd name="T29" fmla="*/ 38 h 21"/>
                <a:gd name="T30" fmla="*/ 4 w 27"/>
                <a:gd name="T31" fmla="*/ 32 h 21"/>
                <a:gd name="T32" fmla="*/ 4 w 27"/>
                <a:gd name="T33" fmla="*/ 10 h 21"/>
                <a:gd name="T34" fmla="*/ 10 w 27"/>
                <a:gd name="T35" fmla="*/ 4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" h="21">
                  <a:moveTo>
                    <a:pt x="2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1"/>
                    <a:pt x="3" y="2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5" y="21"/>
                    <a:pt x="27" y="19"/>
                    <a:pt x="27" y="1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5" y="1"/>
                    <a:pt x="24" y="0"/>
                  </a:cubicBezTo>
                  <a:close/>
                  <a:moveTo>
                    <a:pt x="5" y="2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5" y="4"/>
                    <a:pt x="24" y="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20"/>
                    <a:pt x="22" y="2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3" y="19"/>
                    <a:pt x="2" y="18"/>
                    <a:pt x="2" y="1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4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46" name="Freeform 120"/>
            <p:cNvSpPr>
              <a:spLocks/>
            </p:cNvSpPr>
            <p:nvPr/>
          </p:nvSpPr>
          <p:spPr bwMode="auto">
            <a:xfrm>
              <a:off x="2610" y="472"/>
              <a:ext cx="48" cy="40"/>
            </a:xfrm>
            <a:custGeom>
              <a:avLst/>
              <a:gdLst>
                <a:gd name="T0" fmla="*/ 48 w 24"/>
                <a:gd name="T1" fmla="*/ 40 h 20"/>
                <a:gd name="T2" fmla="*/ 0 w 24"/>
                <a:gd name="T3" fmla="*/ 38 h 20"/>
                <a:gd name="T4" fmla="*/ 0 w 24"/>
                <a:gd name="T5" fmla="*/ 12 h 20"/>
                <a:gd name="T6" fmla="*/ 12 w 24"/>
                <a:gd name="T7" fmla="*/ 0 h 20"/>
                <a:gd name="T8" fmla="*/ 48 w 24"/>
                <a:gd name="T9" fmla="*/ 2 h 20"/>
                <a:gd name="T10" fmla="*/ 48 w 24"/>
                <a:gd name="T11" fmla="*/ 40 h 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20">
                  <a:moveTo>
                    <a:pt x="24" y="20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" y="1"/>
                    <a:pt x="24" y="1"/>
                    <a:pt x="24" y="1"/>
                  </a:cubicBezTo>
                  <a:lnTo>
                    <a:pt x="24" y="20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47" name="Freeform 121"/>
            <p:cNvSpPr>
              <a:spLocks noEditPoints="1"/>
            </p:cNvSpPr>
            <p:nvPr/>
          </p:nvSpPr>
          <p:spPr bwMode="auto">
            <a:xfrm>
              <a:off x="2608" y="472"/>
              <a:ext cx="54" cy="40"/>
            </a:xfrm>
            <a:custGeom>
              <a:avLst/>
              <a:gdLst>
                <a:gd name="T0" fmla="*/ 48 w 27"/>
                <a:gd name="T1" fmla="*/ 0 h 20"/>
                <a:gd name="T2" fmla="*/ 6 w 27"/>
                <a:gd name="T3" fmla="*/ 0 h 20"/>
                <a:gd name="T4" fmla="*/ 0 w 27"/>
                <a:gd name="T5" fmla="*/ 6 h 20"/>
                <a:gd name="T6" fmla="*/ 0 w 27"/>
                <a:gd name="T7" fmla="*/ 32 h 20"/>
                <a:gd name="T8" fmla="*/ 6 w 27"/>
                <a:gd name="T9" fmla="*/ 40 h 20"/>
                <a:gd name="T10" fmla="*/ 46 w 27"/>
                <a:gd name="T11" fmla="*/ 40 h 20"/>
                <a:gd name="T12" fmla="*/ 52 w 27"/>
                <a:gd name="T13" fmla="*/ 34 h 20"/>
                <a:gd name="T14" fmla="*/ 52 w 27"/>
                <a:gd name="T15" fmla="*/ 6 h 20"/>
                <a:gd name="T16" fmla="*/ 48 w 27"/>
                <a:gd name="T17" fmla="*/ 0 h 20"/>
                <a:gd name="T18" fmla="*/ 10 w 27"/>
                <a:gd name="T19" fmla="*/ 2 h 20"/>
                <a:gd name="T20" fmla="*/ 42 w 27"/>
                <a:gd name="T21" fmla="*/ 2 h 20"/>
                <a:gd name="T22" fmla="*/ 48 w 27"/>
                <a:gd name="T23" fmla="*/ 10 h 20"/>
                <a:gd name="T24" fmla="*/ 48 w 27"/>
                <a:gd name="T25" fmla="*/ 30 h 20"/>
                <a:gd name="T26" fmla="*/ 42 w 27"/>
                <a:gd name="T27" fmla="*/ 38 h 20"/>
                <a:gd name="T28" fmla="*/ 8 w 27"/>
                <a:gd name="T29" fmla="*/ 38 h 20"/>
                <a:gd name="T30" fmla="*/ 4 w 27"/>
                <a:gd name="T31" fmla="*/ 30 h 20"/>
                <a:gd name="T32" fmla="*/ 4 w 27"/>
                <a:gd name="T33" fmla="*/ 10 h 20"/>
                <a:gd name="T34" fmla="*/ 10 w 27"/>
                <a:gd name="T35" fmla="*/ 2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" h="20">
                  <a:moveTo>
                    <a:pt x="2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8"/>
                    <a:pt x="1" y="20"/>
                    <a:pt x="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5" y="20"/>
                    <a:pt x="26" y="19"/>
                    <a:pt x="26" y="17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7" y="1"/>
                    <a:pt x="25" y="0"/>
                    <a:pt x="24" y="0"/>
                  </a:cubicBezTo>
                  <a:close/>
                  <a:moveTo>
                    <a:pt x="5" y="1"/>
                  </a:moveTo>
                  <a:cubicBezTo>
                    <a:pt x="21" y="1"/>
                    <a:pt x="21" y="1"/>
                    <a:pt x="21" y="1"/>
                  </a:cubicBezTo>
                  <a:cubicBezTo>
                    <a:pt x="23" y="1"/>
                    <a:pt x="24" y="3"/>
                    <a:pt x="24" y="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7"/>
                    <a:pt x="23" y="19"/>
                    <a:pt x="21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1" y="17"/>
                    <a:pt x="2" y="1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3" y="1"/>
                    <a:pt x="5" y="1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48" name="Freeform 122"/>
            <p:cNvSpPr>
              <a:spLocks/>
            </p:cNvSpPr>
            <p:nvPr/>
          </p:nvSpPr>
          <p:spPr bwMode="auto">
            <a:xfrm>
              <a:off x="2685" y="474"/>
              <a:ext cx="48" cy="38"/>
            </a:xfrm>
            <a:custGeom>
              <a:avLst/>
              <a:gdLst>
                <a:gd name="T0" fmla="*/ 48 w 24"/>
                <a:gd name="T1" fmla="*/ 38 h 19"/>
                <a:gd name="T2" fmla="*/ 0 w 24"/>
                <a:gd name="T3" fmla="*/ 38 h 19"/>
                <a:gd name="T4" fmla="*/ 0 w 24"/>
                <a:gd name="T5" fmla="*/ 12 h 19"/>
                <a:gd name="T6" fmla="*/ 12 w 24"/>
                <a:gd name="T7" fmla="*/ 0 h 19"/>
                <a:gd name="T8" fmla="*/ 48 w 24"/>
                <a:gd name="T9" fmla="*/ 0 h 19"/>
                <a:gd name="T10" fmla="*/ 48 w 24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19">
                  <a:moveTo>
                    <a:pt x="24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49" name="Freeform 123"/>
            <p:cNvSpPr>
              <a:spLocks noEditPoints="1"/>
            </p:cNvSpPr>
            <p:nvPr/>
          </p:nvSpPr>
          <p:spPr bwMode="auto">
            <a:xfrm>
              <a:off x="2683" y="472"/>
              <a:ext cx="52" cy="40"/>
            </a:xfrm>
            <a:custGeom>
              <a:avLst/>
              <a:gdLst>
                <a:gd name="T0" fmla="*/ 46 w 26"/>
                <a:gd name="T1" fmla="*/ 0 h 20"/>
                <a:gd name="T2" fmla="*/ 6 w 26"/>
                <a:gd name="T3" fmla="*/ 0 h 20"/>
                <a:gd name="T4" fmla="*/ 0 w 26"/>
                <a:gd name="T5" fmla="*/ 6 h 20"/>
                <a:gd name="T6" fmla="*/ 0 w 26"/>
                <a:gd name="T7" fmla="*/ 34 h 20"/>
                <a:gd name="T8" fmla="*/ 6 w 26"/>
                <a:gd name="T9" fmla="*/ 40 h 20"/>
                <a:gd name="T10" fmla="*/ 46 w 26"/>
                <a:gd name="T11" fmla="*/ 40 h 20"/>
                <a:gd name="T12" fmla="*/ 52 w 26"/>
                <a:gd name="T13" fmla="*/ 34 h 20"/>
                <a:gd name="T14" fmla="*/ 52 w 26"/>
                <a:gd name="T15" fmla="*/ 8 h 20"/>
                <a:gd name="T16" fmla="*/ 46 w 26"/>
                <a:gd name="T17" fmla="*/ 0 h 20"/>
                <a:gd name="T18" fmla="*/ 8 w 26"/>
                <a:gd name="T19" fmla="*/ 4 h 20"/>
                <a:gd name="T20" fmla="*/ 42 w 26"/>
                <a:gd name="T21" fmla="*/ 4 h 20"/>
                <a:gd name="T22" fmla="*/ 48 w 26"/>
                <a:gd name="T23" fmla="*/ 10 h 20"/>
                <a:gd name="T24" fmla="*/ 48 w 26"/>
                <a:gd name="T25" fmla="*/ 32 h 20"/>
                <a:gd name="T26" fmla="*/ 42 w 26"/>
                <a:gd name="T27" fmla="*/ 38 h 20"/>
                <a:gd name="T28" fmla="*/ 8 w 26"/>
                <a:gd name="T29" fmla="*/ 38 h 20"/>
                <a:gd name="T30" fmla="*/ 2 w 26"/>
                <a:gd name="T31" fmla="*/ 32 h 20"/>
                <a:gd name="T32" fmla="*/ 2 w 26"/>
                <a:gd name="T33" fmla="*/ 10 h 20"/>
                <a:gd name="T34" fmla="*/ 8 w 26"/>
                <a:gd name="T35" fmla="*/ 4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6" h="20">
                  <a:moveTo>
                    <a:pt x="2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5" y="20"/>
                    <a:pt x="26" y="19"/>
                    <a:pt x="26" y="17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"/>
                    <a:pt x="25" y="0"/>
                    <a:pt x="23" y="0"/>
                  </a:cubicBezTo>
                  <a:close/>
                  <a:moveTo>
                    <a:pt x="4" y="2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3" y="2"/>
                    <a:pt x="24" y="3"/>
                    <a:pt x="24" y="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19"/>
                    <a:pt x="21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1" y="18"/>
                    <a:pt x="1" y="1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3" y="2"/>
                    <a:pt x="4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50" name="Freeform 124"/>
            <p:cNvSpPr>
              <a:spLocks/>
            </p:cNvSpPr>
            <p:nvPr/>
          </p:nvSpPr>
          <p:spPr bwMode="auto">
            <a:xfrm>
              <a:off x="2759" y="474"/>
              <a:ext cx="49" cy="38"/>
            </a:xfrm>
            <a:custGeom>
              <a:avLst/>
              <a:gdLst>
                <a:gd name="T0" fmla="*/ 49 w 25"/>
                <a:gd name="T1" fmla="*/ 38 h 19"/>
                <a:gd name="T2" fmla="*/ 0 w 25"/>
                <a:gd name="T3" fmla="*/ 38 h 19"/>
                <a:gd name="T4" fmla="*/ 2 w 25"/>
                <a:gd name="T5" fmla="*/ 12 h 19"/>
                <a:gd name="T6" fmla="*/ 12 w 25"/>
                <a:gd name="T7" fmla="*/ 0 h 19"/>
                <a:gd name="T8" fmla="*/ 49 w 25"/>
                <a:gd name="T9" fmla="*/ 0 h 19"/>
                <a:gd name="T10" fmla="*/ 49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5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3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51" name="Freeform 125"/>
            <p:cNvSpPr>
              <a:spLocks noEditPoints="1"/>
            </p:cNvSpPr>
            <p:nvPr/>
          </p:nvSpPr>
          <p:spPr bwMode="auto">
            <a:xfrm>
              <a:off x="2759" y="472"/>
              <a:ext cx="51" cy="42"/>
            </a:xfrm>
            <a:custGeom>
              <a:avLst/>
              <a:gdLst>
                <a:gd name="T0" fmla="*/ 45 w 26"/>
                <a:gd name="T1" fmla="*/ 0 h 21"/>
                <a:gd name="T2" fmla="*/ 6 w 26"/>
                <a:gd name="T3" fmla="*/ 0 h 21"/>
                <a:gd name="T4" fmla="*/ 0 w 26"/>
                <a:gd name="T5" fmla="*/ 8 h 21"/>
                <a:gd name="T6" fmla="*/ 0 w 26"/>
                <a:gd name="T7" fmla="*/ 34 h 21"/>
                <a:gd name="T8" fmla="*/ 6 w 26"/>
                <a:gd name="T9" fmla="*/ 40 h 21"/>
                <a:gd name="T10" fmla="*/ 45 w 26"/>
                <a:gd name="T11" fmla="*/ 42 h 21"/>
                <a:gd name="T12" fmla="*/ 51 w 26"/>
                <a:gd name="T13" fmla="*/ 34 h 21"/>
                <a:gd name="T14" fmla="*/ 51 w 26"/>
                <a:gd name="T15" fmla="*/ 8 h 21"/>
                <a:gd name="T16" fmla="*/ 45 w 26"/>
                <a:gd name="T17" fmla="*/ 0 h 21"/>
                <a:gd name="T18" fmla="*/ 8 w 26"/>
                <a:gd name="T19" fmla="*/ 4 h 21"/>
                <a:gd name="T20" fmla="*/ 41 w 26"/>
                <a:gd name="T21" fmla="*/ 4 h 21"/>
                <a:gd name="T22" fmla="*/ 47 w 26"/>
                <a:gd name="T23" fmla="*/ 12 h 21"/>
                <a:gd name="T24" fmla="*/ 47 w 26"/>
                <a:gd name="T25" fmla="*/ 32 h 21"/>
                <a:gd name="T26" fmla="*/ 41 w 26"/>
                <a:gd name="T27" fmla="*/ 40 h 21"/>
                <a:gd name="T28" fmla="*/ 8 w 26"/>
                <a:gd name="T29" fmla="*/ 38 h 21"/>
                <a:gd name="T30" fmla="*/ 2 w 26"/>
                <a:gd name="T31" fmla="*/ 32 h 21"/>
                <a:gd name="T32" fmla="*/ 2 w 26"/>
                <a:gd name="T33" fmla="*/ 10 h 21"/>
                <a:gd name="T34" fmla="*/ 8 w 26"/>
                <a:gd name="T35" fmla="*/ 4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6" h="21">
                  <a:moveTo>
                    <a:pt x="2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5" y="21"/>
                    <a:pt x="26" y="19"/>
                    <a:pt x="26" y="17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"/>
                    <a:pt x="25" y="0"/>
                    <a:pt x="23" y="0"/>
                  </a:cubicBezTo>
                  <a:close/>
                  <a:moveTo>
                    <a:pt x="4" y="2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3" y="2"/>
                    <a:pt x="24" y="4"/>
                    <a:pt x="24" y="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20"/>
                    <a:pt x="21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2" y="19"/>
                    <a:pt x="1" y="18"/>
                    <a:pt x="1" y="1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3" y="2"/>
                    <a:pt x="4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52" name="Freeform 126"/>
            <p:cNvSpPr>
              <a:spLocks/>
            </p:cNvSpPr>
            <p:nvPr/>
          </p:nvSpPr>
          <p:spPr bwMode="auto">
            <a:xfrm>
              <a:off x="2834" y="474"/>
              <a:ext cx="50" cy="38"/>
            </a:xfrm>
            <a:custGeom>
              <a:avLst/>
              <a:gdLst>
                <a:gd name="T0" fmla="*/ 50 w 25"/>
                <a:gd name="T1" fmla="*/ 38 h 19"/>
                <a:gd name="T2" fmla="*/ 0 w 25"/>
                <a:gd name="T3" fmla="*/ 38 h 19"/>
                <a:gd name="T4" fmla="*/ 0 w 25"/>
                <a:gd name="T5" fmla="*/ 12 h 19"/>
                <a:gd name="T6" fmla="*/ 12 w 25"/>
                <a:gd name="T7" fmla="*/ 0 h 19"/>
                <a:gd name="T8" fmla="*/ 50 w 25"/>
                <a:gd name="T9" fmla="*/ 2 h 19"/>
                <a:gd name="T10" fmla="*/ 50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5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" y="1"/>
                    <a:pt x="25" y="1"/>
                    <a:pt x="25" y="1"/>
                  </a:cubicBezTo>
                  <a:lnTo>
                    <a:pt x="25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53" name="Freeform 127"/>
            <p:cNvSpPr>
              <a:spLocks noEditPoints="1"/>
            </p:cNvSpPr>
            <p:nvPr/>
          </p:nvSpPr>
          <p:spPr bwMode="auto">
            <a:xfrm>
              <a:off x="2834" y="474"/>
              <a:ext cx="52" cy="40"/>
            </a:xfrm>
            <a:custGeom>
              <a:avLst/>
              <a:gdLst>
                <a:gd name="T0" fmla="*/ 46 w 26"/>
                <a:gd name="T1" fmla="*/ 0 h 20"/>
                <a:gd name="T2" fmla="*/ 6 w 26"/>
                <a:gd name="T3" fmla="*/ 0 h 20"/>
                <a:gd name="T4" fmla="*/ 0 w 26"/>
                <a:gd name="T5" fmla="*/ 6 h 20"/>
                <a:gd name="T6" fmla="*/ 0 w 26"/>
                <a:gd name="T7" fmla="*/ 32 h 20"/>
                <a:gd name="T8" fmla="*/ 4 w 26"/>
                <a:gd name="T9" fmla="*/ 40 h 20"/>
                <a:gd name="T10" fmla="*/ 46 w 26"/>
                <a:gd name="T11" fmla="*/ 40 h 20"/>
                <a:gd name="T12" fmla="*/ 52 w 26"/>
                <a:gd name="T13" fmla="*/ 34 h 20"/>
                <a:gd name="T14" fmla="*/ 52 w 26"/>
                <a:gd name="T15" fmla="*/ 6 h 20"/>
                <a:gd name="T16" fmla="*/ 46 w 26"/>
                <a:gd name="T17" fmla="*/ 0 h 20"/>
                <a:gd name="T18" fmla="*/ 8 w 26"/>
                <a:gd name="T19" fmla="*/ 2 h 20"/>
                <a:gd name="T20" fmla="*/ 42 w 26"/>
                <a:gd name="T21" fmla="*/ 2 h 20"/>
                <a:gd name="T22" fmla="*/ 48 w 26"/>
                <a:gd name="T23" fmla="*/ 10 h 20"/>
                <a:gd name="T24" fmla="*/ 48 w 26"/>
                <a:gd name="T25" fmla="*/ 30 h 20"/>
                <a:gd name="T26" fmla="*/ 42 w 26"/>
                <a:gd name="T27" fmla="*/ 38 h 20"/>
                <a:gd name="T28" fmla="*/ 8 w 26"/>
                <a:gd name="T29" fmla="*/ 38 h 20"/>
                <a:gd name="T30" fmla="*/ 2 w 26"/>
                <a:gd name="T31" fmla="*/ 30 h 20"/>
                <a:gd name="T32" fmla="*/ 2 w 26"/>
                <a:gd name="T33" fmla="*/ 10 h 20"/>
                <a:gd name="T34" fmla="*/ 8 w 26"/>
                <a:gd name="T35" fmla="*/ 2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6" h="20">
                  <a:moveTo>
                    <a:pt x="2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8"/>
                    <a:pt x="1" y="20"/>
                    <a:pt x="2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5" y="20"/>
                    <a:pt x="26" y="18"/>
                    <a:pt x="26" y="17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1"/>
                    <a:pt x="25" y="0"/>
                    <a:pt x="23" y="0"/>
                  </a:cubicBezTo>
                  <a:close/>
                  <a:moveTo>
                    <a:pt x="4" y="1"/>
                  </a:moveTo>
                  <a:cubicBezTo>
                    <a:pt x="21" y="1"/>
                    <a:pt x="21" y="1"/>
                    <a:pt x="21" y="1"/>
                  </a:cubicBezTo>
                  <a:cubicBezTo>
                    <a:pt x="23" y="1"/>
                    <a:pt x="24" y="3"/>
                    <a:pt x="24" y="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7"/>
                    <a:pt x="22" y="19"/>
                    <a:pt x="21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2" y="19"/>
                    <a:pt x="1" y="17"/>
                    <a:pt x="1" y="1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2" y="1"/>
                    <a:pt x="4" y="1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54" name="Freeform 128"/>
            <p:cNvSpPr>
              <a:spLocks/>
            </p:cNvSpPr>
            <p:nvPr/>
          </p:nvSpPr>
          <p:spPr bwMode="auto">
            <a:xfrm>
              <a:off x="2909" y="476"/>
              <a:ext cx="50" cy="38"/>
            </a:xfrm>
            <a:custGeom>
              <a:avLst/>
              <a:gdLst>
                <a:gd name="T0" fmla="*/ 50 w 25"/>
                <a:gd name="T1" fmla="*/ 38 h 19"/>
                <a:gd name="T2" fmla="*/ 0 w 25"/>
                <a:gd name="T3" fmla="*/ 38 h 19"/>
                <a:gd name="T4" fmla="*/ 0 w 25"/>
                <a:gd name="T5" fmla="*/ 10 h 19"/>
                <a:gd name="T6" fmla="*/ 12 w 25"/>
                <a:gd name="T7" fmla="*/ 0 h 19"/>
                <a:gd name="T8" fmla="*/ 50 w 25"/>
                <a:gd name="T9" fmla="*/ 0 h 19"/>
                <a:gd name="T10" fmla="*/ 50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5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55" name="Freeform 129"/>
            <p:cNvSpPr>
              <a:spLocks noEditPoints="1"/>
            </p:cNvSpPr>
            <p:nvPr/>
          </p:nvSpPr>
          <p:spPr bwMode="auto">
            <a:xfrm>
              <a:off x="2907" y="474"/>
              <a:ext cx="54" cy="40"/>
            </a:xfrm>
            <a:custGeom>
              <a:avLst/>
              <a:gdLst>
                <a:gd name="T0" fmla="*/ 48 w 27"/>
                <a:gd name="T1" fmla="*/ 0 h 20"/>
                <a:gd name="T2" fmla="*/ 6 w 27"/>
                <a:gd name="T3" fmla="*/ 0 h 20"/>
                <a:gd name="T4" fmla="*/ 2 w 27"/>
                <a:gd name="T5" fmla="*/ 6 h 20"/>
                <a:gd name="T6" fmla="*/ 0 w 27"/>
                <a:gd name="T7" fmla="*/ 34 h 20"/>
                <a:gd name="T8" fmla="*/ 6 w 27"/>
                <a:gd name="T9" fmla="*/ 40 h 20"/>
                <a:gd name="T10" fmla="*/ 48 w 27"/>
                <a:gd name="T11" fmla="*/ 40 h 20"/>
                <a:gd name="T12" fmla="*/ 54 w 27"/>
                <a:gd name="T13" fmla="*/ 34 h 20"/>
                <a:gd name="T14" fmla="*/ 54 w 27"/>
                <a:gd name="T15" fmla="*/ 6 h 20"/>
                <a:gd name="T16" fmla="*/ 48 w 27"/>
                <a:gd name="T17" fmla="*/ 0 h 20"/>
                <a:gd name="T18" fmla="*/ 10 w 27"/>
                <a:gd name="T19" fmla="*/ 4 h 20"/>
                <a:gd name="T20" fmla="*/ 44 w 27"/>
                <a:gd name="T21" fmla="*/ 4 h 20"/>
                <a:gd name="T22" fmla="*/ 50 w 27"/>
                <a:gd name="T23" fmla="*/ 10 h 20"/>
                <a:gd name="T24" fmla="*/ 50 w 27"/>
                <a:gd name="T25" fmla="*/ 32 h 20"/>
                <a:gd name="T26" fmla="*/ 44 w 27"/>
                <a:gd name="T27" fmla="*/ 38 h 20"/>
                <a:gd name="T28" fmla="*/ 10 w 27"/>
                <a:gd name="T29" fmla="*/ 38 h 20"/>
                <a:gd name="T30" fmla="*/ 4 w 27"/>
                <a:gd name="T31" fmla="*/ 32 h 20"/>
                <a:gd name="T32" fmla="*/ 4 w 27"/>
                <a:gd name="T33" fmla="*/ 10 h 20"/>
                <a:gd name="T34" fmla="*/ 10 w 27"/>
                <a:gd name="T35" fmla="*/ 4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" h="20">
                  <a:moveTo>
                    <a:pt x="2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1"/>
                    <a:pt x="1" y="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2" y="20"/>
                    <a:pt x="3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5" y="20"/>
                    <a:pt x="27" y="19"/>
                    <a:pt x="27" y="1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2"/>
                    <a:pt x="26" y="0"/>
                    <a:pt x="24" y="0"/>
                  </a:cubicBezTo>
                  <a:close/>
                  <a:moveTo>
                    <a:pt x="5" y="2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5" y="3"/>
                    <a:pt x="25" y="5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5" y="18"/>
                    <a:pt x="23" y="19"/>
                    <a:pt x="22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3" y="19"/>
                    <a:pt x="2" y="17"/>
                    <a:pt x="2" y="1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3" y="1"/>
                    <a:pt x="5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56" name="Freeform 130"/>
            <p:cNvSpPr>
              <a:spLocks/>
            </p:cNvSpPr>
            <p:nvPr/>
          </p:nvSpPr>
          <p:spPr bwMode="auto">
            <a:xfrm>
              <a:off x="2985" y="476"/>
              <a:ext cx="49" cy="38"/>
            </a:xfrm>
            <a:custGeom>
              <a:avLst/>
              <a:gdLst>
                <a:gd name="T0" fmla="*/ 47 w 25"/>
                <a:gd name="T1" fmla="*/ 38 h 19"/>
                <a:gd name="T2" fmla="*/ 0 w 25"/>
                <a:gd name="T3" fmla="*/ 38 h 19"/>
                <a:gd name="T4" fmla="*/ 0 w 25"/>
                <a:gd name="T5" fmla="*/ 12 h 19"/>
                <a:gd name="T6" fmla="*/ 12 w 25"/>
                <a:gd name="T7" fmla="*/ 0 h 19"/>
                <a:gd name="T8" fmla="*/ 49 w 25"/>
                <a:gd name="T9" fmla="*/ 0 h 19"/>
                <a:gd name="T10" fmla="*/ 47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4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57" name="Freeform 131"/>
            <p:cNvSpPr>
              <a:spLocks noEditPoints="1"/>
            </p:cNvSpPr>
            <p:nvPr/>
          </p:nvSpPr>
          <p:spPr bwMode="auto">
            <a:xfrm>
              <a:off x="2983" y="474"/>
              <a:ext cx="53" cy="42"/>
            </a:xfrm>
            <a:custGeom>
              <a:avLst/>
              <a:gdLst>
                <a:gd name="T0" fmla="*/ 47 w 27"/>
                <a:gd name="T1" fmla="*/ 0 h 21"/>
                <a:gd name="T2" fmla="*/ 6 w 27"/>
                <a:gd name="T3" fmla="*/ 0 h 21"/>
                <a:gd name="T4" fmla="*/ 0 w 27"/>
                <a:gd name="T5" fmla="*/ 8 h 21"/>
                <a:gd name="T6" fmla="*/ 0 w 27"/>
                <a:gd name="T7" fmla="*/ 34 h 21"/>
                <a:gd name="T8" fmla="*/ 6 w 27"/>
                <a:gd name="T9" fmla="*/ 40 h 21"/>
                <a:gd name="T10" fmla="*/ 47 w 27"/>
                <a:gd name="T11" fmla="*/ 42 h 21"/>
                <a:gd name="T12" fmla="*/ 53 w 27"/>
                <a:gd name="T13" fmla="*/ 34 h 21"/>
                <a:gd name="T14" fmla="*/ 53 w 27"/>
                <a:gd name="T15" fmla="*/ 8 h 21"/>
                <a:gd name="T16" fmla="*/ 47 w 27"/>
                <a:gd name="T17" fmla="*/ 0 h 21"/>
                <a:gd name="T18" fmla="*/ 10 w 27"/>
                <a:gd name="T19" fmla="*/ 4 h 21"/>
                <a:gd name="T20" fmla="*/ 43 w 27"/>
                <a:gd name="T21" fmla="*/ 4 h 21"/>
                <a:gd name="T22" fmla="*/ 49 w 27"/>
                <a:gd name="T23" fmla="*/ 10 h 21"/>
                <a:gd name="T24" fmla="*/ 47 w 27"/>
                <a:gd name="T25" fmla="*/ 32 h 21"/>
                <a:gd name="T26" fmla="*/ 43 w 27"/>
                <a:gd name="T27" fmla="*/ 38 h 21"/>
                <a:gd name="T28" fmla="*/ 10 w 27"/>
                <a:gd name="T29" fmla="*/ 38 h 21"/>
                <a:gd name="T30" fmla="*/ 4 w 27"/>
                <a:gd name="T31" fmla="*/ 32 h 21"/>
                <a:gd name="T32" fmla="*/ 4 w 27"/>
                <a:gd name="T33" fmla="*/ 10 h 21"/>
                <a:gd name="T34" fmla="*/ 10 w 27"/>
                <a:gd name="T35" fmla="*/ 4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" h="21">
                  <a:moveTo>
                    <a:pt x="2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2" y="20"/>
                    <a:pt x="3" y="2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5" y="21"/>
                    <a:pt x="27" y="19"/>
                    <a:pt x="27" y="1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5" y="0"/>
                    <a:pt x="24" y="0"/>
                  </a:cubicBezTo>
                  <a:close/>
                  <a:moveTo>
                    <a:pt x="5" y="2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5" y="4"/>
                    <a:pt x="25" y="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19"/>
                    <a:pt x="22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3" y="19"/>
                    <a:pt x="2" y="18"/>
                    <a:pt x="2" y="1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58" name="Freeform 132"/>
            <p:cNvSpPr>
              <a:spLocks noEditPoints="1"/>
            </p:cNvSpPr>
            <p:nvPr/>
          </p:nvSpPr>
          <p:spPr bwMode="auto">
            <a:xfrm>
              <a:off x="2628" y="597"/>
              <a:ext cx="32" cy="4"/>
            </a:xfrm>
            <a:custGeom>
              <a:avLst/>
              <a:gdLst>
                <a:gd name="T0" fmla="*/ 0 w 16"/>
                <a:gd name="T1" fmla="*/ 0 h 2"/>
                <a:gd name="T2" fmla="*/ 0 w 16"/>
                <a:gd name="T3" fmla="*/ 0 h 2"/>
                <a:gd name="T4" fmla="*/ 0 w 16"/>
                <a:gd name="T5" fmla="*/ 2 h 2"/>
                <a:gd name="T6" fmla="*/ 0 w 16"/>
                <a:gd name="T7" fmla="*/ 0 h 2"/>
                <a:gd name="T8" fmla="*/ 32 w 16"/>
                <a:gd name="T9" fmla="*/ 0 h 2"/>
                <a:gd name="T10" fmla="*/ 32 w 16"/>
                <a:gd name="T11" fmla="*/ 0 h 2"/>
                <a:gd name="T12" fmla="*/ 32 w 16"/>
                <a:gd name="T13" fmla="*/ 2 h 2"/>
                <a:gd name="T14" fmla="*/ 0 w 16"/>
                <a:gd name="T15" fmla="*/ 2 h 2"/>
                <a:gd name="T16" fmla="*/ 0 w 16"/>
                <a:gd name="T17" fmla="*/ 4 h 2"/>
                <a:gd name="T18" fmla="*/ 32 w 16"/>
                <a:gd name="T19" fmla="*/ 4 h 2"/>
                <a:gd name="T20" fmla="*/ 32 w 16"/>
                <a:gd name="T21" fmla="*/ 0 h 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6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CBD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659" name="Freeform 133"/>
            <p:cNvSpPr>
              <a:spLocks/>
            </p:cNvSpPr>
            <p:nvPr/>
          </p:nvSpPr>
          <p:spPr bwMode="auto">
            <a:xfrm>
              <a:off x="2628" y="597"/>
              <a:ext cx="32" cy="2"/>
            </a:xfrm>
            <a:custGeom>
              <a:avLst/>
              <a:gdLst>
                <a:gd name="T0" fmla="*/ 32 w 16"/>
                <a:gd name="T1" fmla="*/ 0 h 1"/>
                <a:gd name="T2" fmla="*/ 0 w 16"/>
                <a:gd name="T3" fmla="*/ 0 h 1"/>
                <a:gd name="T4" fmla="*/ 0 w 16"/>
                <a:gd name="T5" fmla="*/ 2 h 1"/>
                <a:gd name="T6" fmla="*/ 0 w 16"/>
                <a:gd name="T7" fmla="*/ 2 h 1"/>
                <a:gd name="T8" fmla="*/ 32 w 16"/>
                <a:gd name="T9" fmla="*/ 2 h 1"/>
                <a:gd name="T10" fmla="*/ 32 w 16"/>
                <a:gd name="T11" fmla="*/ 0 h 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9D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77958" name="Group 134"/>
          <p:cNvGrpSpPr>
            <a:grpSpLocks/>
          </p:cNvGrpSpPr>
          <p:nvPr/>
        </p:nvGrpSpPr>
        <p:grpSpPr bwMode="auto">
          <a:xfrm rot="10800000">
            <a:off x="2675467" y="2007659"/>
            <a:ext cx="670984" cy="1892300"/>
            <a:chOff x="2200" y="531"/>
            <a:chExt cx="317" cy="894"/>
          </a:xfrm>
        </p:grpSpPr>
        <p:grpSp>
          <p:nvGrpSpPr>
            <p:cNvPr id="20518" name="Group 135"/>
            <p:cNvGrpSpPr>
              <a:grpSpLocks/>
            </p:cNvGrpSpPr>
            <p:nvPr/>
          </p:nvGrpSpPr>
          <p:grpSpPr bwMode="auto">
            <a:xfrm>
              <a:off x="2200" y="531"/>
              <a:ext cx="317" cy="894"/>
              <a:chOff x="2196" y="530"/>
              <a:chExt cx="317" cy="894"/>
            </a:xfrm>
          </p:grpSpPr>
          <p:sp>
            <p:nvSpPr>
              <p:cNvPr id="20528" name="Freeform 136"/>
              <p:cNvSpPr>
                <a:spLocks/>
              </p:cNvSpPr>
              <p:nvPr/>
            </p:nvSpPr>
            <p:spPr bwMode="auto">
              <a:xfrm>
                <a:off x="2210" y="1049"/>
                <a:ext cx="188" cy="375"/>
              </a:xfrm>
              <a:custGeom>
                <a:avLst/>
                <a:gdLst>
                  <a:gd name="T0" fmla="*/ 8 w 95"/>
                  <a:gd name="T1" fmla="*/ 0 h 189"/>
                  <a:gd name="T2" fmla="*/ 0 w 95"/>
                  <a:gd name="T3" fmla="*/ 300 h 189"/>
                  <a:gd name="T4" fmla="*/ 178 w 95"/>
                  <a:gd name="T5" fmla="*/ 375 h 189"/>
                  <a:gd name="T6" fmla="*/ 188 w 95"/>
                  <a:gd name="T7" fmla="*/ 6 h 189"/>
                  <a:gd name="T8" fmla="*/ 8 w 95"/>
                  <a:gd name="T9" fmla="*/ 0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5" h="189">
                    <a:moveTo>
                      <a:pt x="4" y="0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28" y="168"/>
                      <a:pt x="58" y="181"/>
                      <a:pt x="90" y="189"/>
                    </a:cubicBezTo>
                    <a:cubicBezTo>
                      <a:pt x="95" y="3"/>
                      <a:pt x="95" y="3"/>
                      <a:pt x="95" y="3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2FA2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29" name="Freeform 137"/>
              <p:cNvSpPr>
                <a:spLocks/>
              </p:cNvSpPr>
              <p:nvPr/>
            </p:nvSpPr>
            <p:spPr bwMode="auto">
              <a:xfrm>
                <a:off x="2299" y="1053"/>
                <a:ext cx="99" cy="371"/>
              </a:xfrm>
              <a:custGeom>
                <a:avLst/>
                <a:gdLst>
                  <a:gd name="T0" fmla="*/ 10 w 50"/>
                  <a:gd name="T1" fmla="*/ 0 h 187"/>
                  <a:gd name="T2" fmla="*/ 0 w 50"/>
                  <a:gd name="T3" fmla="*/ 341 h 187"/>
                  <a:gd name="T4" fmla="*/ 89 w 50"/>
                  <a:gd name="T5" fmla="*/ 371 h 187"/>
                  <a:gd name="T6" fmla="*/ 99 w 50"/>
                  <a:gd name="T7" fmla="*/ 2 h 187"/>
                  <a:gd name="T8" fmla="*/ 10 w 50"/>
                  <a:gd name="T9" fmla="*/ 0 h 1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0" h="187">
                    <a:moveTo>
                      <a:pt x="5" y="0"/>
                    </a:moveTo>
                    <a:cubicBezTo>
                      <a:pt x="0" y="172"/>
                      <a:pt x="0" y="172"/>
                      <a:pt x="0" y="172"/>
                    </a:cubicBezTo>
                    <a:cubicBezTo>
                      <a:pt x="14" y="178"/>
                      <a:pt x="29" y="183"/>
                      <a:pt x="45" y="187"/>
                    </a:cubicBezTo>
                    <a:cubicBezTo>
                      <a:pt x="50" y="1"/>
                      <a:pt x="50" y="1"/>
                      <a:pt x="50" y="1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298D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30" name="Freeform 138"/>
              <p:cNvSpPr>
                <a:spLocks/>
              </p:cNvSpPr>
              <p:nvPr/>
            </p:nvSpPr>
            <p:spPr bwMode="auto">
              <a:xfrm>
                <a:off x="2352" y="754"/>
                <a:ext cx="161" cy="210"/>
              </a:xfrm>
              <a:custGeom>
                <a:avLst/>
                <a:gdLst>
                  <a:gd name="T0" fmla="*/ 149 w 81"/>
                  <a:gd name="T1" fmla="*/ 16 h 106"/>
                  <a:gd name="T2" fmla="*/ 147 w 81"/>
                  <a:gd name="T3" fmla="*/ 57 h 106"/>
                  <a:gd name="T4" fmla="*/ 74 w 81"/>
                  <a:gd name="T5" fmla="*/ 178 h 106"/>
                  <a:gd name="T6" fmla="*/ 28 w 81"/>
                  <a:gd name="T7" fmla="*/ 200 h 106"/>
                  <a:gd name="T8" fmla="*/ 0 w 81"/>
                  <a:gd name="T9" fmla="*/ 182 h 106"/>
                  <a:gd name="T10" fmla="*/ 99 w 81"/>
                  <a:gd name="T11" fmla="*/ 24 h 106"/>
                  <a:gd name="T12" fmla="*/ 139 w 81"/>
                  <a:gd name="T13" fmla="*/ 8 h 106"/>
                  <a:gd name="T14" fmla="*/ 149 w 81"/>
                  <a:gd name="T15" fmla="*/ 16 h 10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1" h="106">
                    <a:moveTo>
                      <a:pt x="75" y="8"/>
                    </a:moveTo>
                    <a:cubicBezTo>
                      <a:pt x="81" y="12"/>
                      <a:pt x="78" y="22"/>
                      <a:pt x="74" y="29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1" y="100"/>
                      <a:pt x="22" y="106"/>
                      <a:pt x="14" y="101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4" y="5"/>
                      <a:pt x="64" y="0"/>
                      <a:pt x="70" y="4"/>
                    </a:cubicBezTo>
                    <a:lnTo>
                      <a:pt x="75" y="8"/>
                    </a:lnTo>
                    <a:close/>
                  </a:path>
                </a:pathLst>
              </a:custGeom>
              <a:solidFill>
                <a:srgbClr val="FFA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31" name="Freeform 139"/>
              <p:cNvSpPr>
                <a:spLocks/>
              </p:cNvSpPr>
              <p:nvPr/>
            </p:nvSpPr>
            <p:spPr bwMode="auto">
              <a:xfrm>
                <a:off x="2233" y="952"/>
                <a:ext cx="149" cy="103"/>
              </a:xfrm>
              <a:custGeom>
                <a:avLst/>
                <a:gdLst>
                  <a:gd name="T0" fmla="*/ 2 w 149"/>
                  <a:gd name="T1" fmla="*/ 0 h 103"/>
                  <a:gd name="T2" fmla="*/ 149 w 149"/>
                  <a:gd name="T3" fmla="*/ 6 h 103"/>
                  <a:gd name="T4" fmla="*/ 147 w 149"/>
                  <a:gd name="T5" fmla="*/ 103 h 103"/>
                  <a:gd name="T6" fmla="*/ 0 w 149"/>
                  <a:gd name="T7" fmla="*/ 99 h 103"/>
                  <a:gd name="T8" fmla="*/ 2 w 149"/>
                  <a:gd name="T9" fmla="*/ 0 h 1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49" h="103">
                    <a:moveTo>
                      <a:pt x="2" y="0"/>
                    </a:moveTo>
                    <a:lnTo>
                      <a:pt x="149" y="6"/>
                    </a:lnTo>
                    <a:lnTo>
                      <a:pt x="147" y="103"/>
                    </a:lnTo>
                    <a:lnTo>
                      <a:pt x="0" y="99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C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32" name="Freeform 140"/>
              <p:cNvSpPr>
                <a:spLocks/>
              </p:cNvSpPr>
              <p:nvPr/>
            </p:nvSpPr>
            <p:spPr bwMode="auto">
              <a:xfrm>
                <a:off x="2307" y="954"/>
                <a:ext cx="75" cy="101"/>
              </a:xfrm>
              <a:custGeom>
                <a:avLst/>
                <a:gdLst>
                  <a:gd name="T0" fmla="*/ 4 w 75"/>
                  <a:gd name="T1" fmla="*/ 0 h 101"/>
                  <a:gd name="T2" fmla="*/ 75 w 75"/>
                  <a:gd name="T3" fmla="*/ 4 h 101"/>
                  <a:gd name="T4" fmla="*/ 73 w 75"/>
                  <a:gd name="T5" fmla="*/ 101 h 101"/>
                  <a:gd name="T6" fmla="*/ 0 w 75"/>
                  <a:gd name="T7" fmla="*/ 99 h 101"/>
                  <a:gd name="T8" fmla="*/ 4 w 75"/>
                  <a:gd name="T9" fmla="*/ 0 h 1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" h="101">
                    <a:moveTo>
                      <a:pt x="4" y="0"/>
                    </a:moveTo>
                    <a:lnTo>
                      <a:pt x="75" y="4"/>
                    </a:lnTo>
                    <a:lnTo>
                      <a:pt x="73" y="101"/>
                    </a:lnTo>
                    <a:lnTo>
                      <a:pt x="0" y="99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A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33" name="Freeform 141"/>
              <p:cNvSpPr>
                <a:spLocks/>
              </p:cNvSpPr>
              <p:nvPr/>
            </p:nvSpPr>
            <p:spPr bwMode="auto">
              <a:xfrm>
                <a:off x="2196" y="720"/>
                <a:ext cx="238" cy="238"/>
              </a:xfrm>
              <a:custGeom>
                <a:avLst/>
                <a:gdLst>
                  <a:gd name="T0" fmla="*/ 40 w 120"/>
                  <a:gd name="T1" fmla="*/ 232 h 120"/>
                  <a:gd name="T2" fmla="*/ 190 w 120"/>
                  <a:gd name="T3" fmla="*/ 238 h 120"/>
                  <a:gd name="T4" fmla="*/ 232 w 120"/>
                  <a:gd name="T5" fmla="*/ 198 h 120"/>
                  <a:gd name="T6" fmla="*/ 238 w 120"/>
                  <a:gd name="T7" fmla="*/ 8 h 120"/>
                  <a:gd name="T8" fmla="*/ 8 w 120"/>
                  <a:gd name="T9" fmla="*/ 0 h 120"/>
                  <a:gd name="T10" fmla="*/ 2 w 120"/>
                  <a:gd name="T11" fmla="*/ 190 h 120"/>
                  <a:gd name="T12" fmla="*/ 40 w 120"/>
                  <a:gd name="T13" fmla="*/ 232 h 1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0" h="120">
                    <a:moveTo>
                      <a:pt x="20" y="117"/>
                    </a:moveTo>
                    <a:cubicBezTo>
                      <a:pt x="96" y="120"/>
                      <a:pt x="96" y="120"/>
                      <a:pt x="96" y="120"/>
                    </a:cubicBezTo>
                    <a:cubicBezTo>
                      <a:pt x="107" y="120"/>
                      <a:pt x="117" y="111"/>
                      <a:pt x="117" y="100"/>
                    </a:cubicBezTo>
                    <a:cubicBezTo>
                      <a:pt x="120" y="4"/>
                      <a:pt x="120" y="4"/>
                      <a:pt x="120" y="4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" y="96"/>
                      <a:pt x="1" y="96"/>
                      <a:pt x="1" y="96"/>
                    </a:cubicBezTo>
                    <a:cubicBezTo>
                      <a:pt x="0" y="107"/>
                      <a:pt x="9" y="117"/>
                      <a:pt x="20" y="117"/>
                    </a:cubicBezTo>
                    <a:close/>
                  </a:path>
                </a:pathLst>
              </a:custGeom>
              <a:solidFill>
                <a:srgbClr val="FFC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34" name="Freeform 142"/>
              <p:cNvSpPr>
                <a:spLocks/>
              </p:cNvSpPr>
              <p:nvPr/>
            </p:nvSpPr>
            <p:spPr bwMode="auto">
              <a:xfrm>
                <a:off x="2325" y="530"/>
                <a:ext cx="55" cy="196"/>
              </a:xfrm>
              <a:custGeom>
                <a:avLst/>
                <a:gdLst>
                  <a:gd name="T0" fmla="*/ 26 w 28"/>
                  <a:gd name="T1" fmla="*/ 0 h 99"/>
                  <a:gd name="T2" fmla="*/ 35 w 28"/>
                  <a:gd name="T3" fmla="*/ 0 h 99"/>
                  <a:gd name="T4" fmla="*/ 55 w 28"/>
                  <a:gd name="T5" fmla="*/ 22 h 99"/>
                  <a:gd name="T6" fmla="*/ 49 w 28"/>
                  <a:gd name="T7" fmla="*/ 196 h 99"/>
                  <a:gd name="T8" fmla="*/ 0 w 28"/>
                  <a:gd name="T9" fmla="*/ 194 h 99"/>
                  <a:gd name="T10" fmla="*/ 4 w 28"/>
                  <a:gd name="T11" fmla="*/ 20 h 99"/>
                  <a:gd name="T12" fmla="*/ 26 w 28"/>
                  <a:gd name="T13" fmla="*/ 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8" h="99">
                    <a:moveTo>
                      <a:pt x="13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24" y="0"/>
                      <a:pt x="28" y="5"/>
                      <a:pt x="28" y="11"/>
                    </a:cubicBezTo>
                    <a:cubicBezTo>
                      <a:pt x="25" y="99"/>
                      <a:pt x="25" y="99"/>
                      <a:pt x="25" y="99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4"/>
                      <a:pt x="7" y="0"/>
                      <a:pt x="13" y="0"/>
                    </a:cubicBezTo>
                  </a:path>
                </a:pathLst>
              </a:custGeom>
              <a:solidFill>
                <a:srgbClr val="FFC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35" name="Freeform 143"/>
              <p:cNvSpPr>
                <a:spLocks/>
              </p:cNvSpPr>
              <p:nvPr/>
            </p:nvSpPr>
            <p:spPr bwMode="auto">
              <a:xfrm>
                <a:off x="2263" y="548"/>
                <a:ext cx="56" cy="176"/>
              </a:xfrm>
              <a:custGeom>
                <a:avLst/>
                <a:gdLst>
                  <a:gd name="T0" fmla="*/ 26 w 28"/>
                  <a:gd name="T1" fmla="*/ 0 h 89"/>
                  <a:gd name="T2" fmla="*/ 36 w 28"/>
                  <a:gd name="T3" fmla="*/ 0 h 89"/>
                  <a:gd name="T4" fmla="*/ 56 w 28"/>
                  <a:gd name="T5" fmla="*/ 22 h 89"/>
                  <a:gd name="T6" fmla="*/ 52 w 28"/>
                  <a:gd name="T7" fmla="*/ 176 h 89"/>
                  <a:gd name="T8" fmla="*/ 0 w 28"/>
                  <a:gd name="T9" fmla="*/ 174 h 89"/>
                  <a:gd name="T10" fmla="*/ 6 w 28"/>
                  <a:gd name="T11" fmla="*/ 20 h 89"/>
                  <a:gd name="T12" fmla="*/ 26 w 28"/>
                  <a:gd name="T13" fmla="*/ 0 h 8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8" h="89">
                    <a:moveTo>
                      <a:pt x="13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24" y="0"/>
                      <a:pt x="28" y="5"/>
                      <a:pt x="28" y="11"/>
                    </a:cubicBezTo>
                    <a:cubicBezTo>
                      <a:pt x="26" y="89"/>
                      <a:pt x="26" y="89"/>
                      <a:pt x="26" y="89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4"/>
                      <a:pt x="8" y="0"/>
                      <a:pt x="13" y="0"/>
                    </a:cubicBezTo>
                  </a:path>
                </a:pathLst>
              </a:custGeom>
              <a:solidFill>
                <a:srgbClr val="FFC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36" name="Freeform 144"/>
              <p:cNvSpPr>
                <a:spLocks/>
              </p:cNvSpPr>
              <p:nvPr/>
            </p:nvSpPr>
            <p:spPr bwMode="auto">
              <a:xfrm>
                <a:off x="2204" y="585"/>
                <a:ext cx="53" cy="137"/>
              </a:xfrm>
              <a:custGeom>
                <a:avLst/>
                <a:gdLst>
                  <a:gd name="T0" fmla="*/ 24 w 27"/>
                  <a:gd name="T1" fmla="*/ 0 h 69"/>
                  <a:gd name="T2" fmla="*/ 33 w 27"/>
                  <a:gd name="T3" fmla="*/ 0 h 69"/>
                  <a:gd name="T4" fmla="*/ 53 w 27"/>
                  <a:gd name="T5" fmla="*/ 22 h 69"/>
                  <a:gd name="T6" fmla="*/ 49 w 27"/>
                  <a:gd name="T7" fmla="*/ 137 h 69"/>
                  <a:gd name="T8" fmla="*/ 0 w 27"/>
                  <a:gd name="T9" fmla="*/ 135 h 69"/>
                  <a:gd name="T10" fmla="*/ 4 w 27"/>
                  <a:gd name="T11" fmla="*/ 20 h 69"/>
                  <a:gd name="T12" fmla="*/ 24 w 27"/>
                  <a:gd name="T13" fmla="*/ 0 h 6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7" h="69">
                    <a:moveTo>
                      <a:pt x="12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23" y="1"/>
                      <a:pt x="27" y="5"/>
                      <a:pt x="27" y="11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5"/>
                      <a:pt x="7" y="0"/>
                      <a:pt x="12" y="0"/>
                    </a:cubicBezTo>
                  </a:path>
                </a:pathLst>
              </a:custGeom>
              <a:solidFill>
                <a:srgbClr val="FFC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37" name="Freeform 145"/>
              <p:cNvSpPr>
                <a:spLocks/>
              </p:cNvSpPr>
              <p:nvPr/>
            </p:nvSpPr>
            <p:spPr bwMode="auto">
              <a:xfrm>
                <a:off x="2384" y="572"/>
                <a:ext cx="56" cy="156"/>
              </a:xfrm>
              <a:custGeom>
                <a:avLst/>
                <a:gdLst>
                  <a:gd name="T0" fmla="*/ 26 w 28"/>
                  <a:gd name="T1" fmla="*/ 0 h 79"/>
                  <a:gd name="T2" fmla="*/ 36 w 28"/>
                  <a:gd name="T3" fmla="*/ 0 h 79"/>
                  <a:gd name="T4" fmla="*/ 54 w 28"/>
                  <a:gd name="T5" fmla="*/ 22 h 79"/>
                  <a:gd name="T6" fmla="*/ 50 w 28"/>
                  <a:gd name="T7" fmla="*/ 156 h 79"/>
                  <a:gd name="T8" fmla="*/ 0 w 28"/>
                  <a:gd name="T9" fmla="*/ 154 h 79"/>
                  <a:gd name="T10" fmla="*/ 4 w 28"/>
                  <a:gd name="T11" fmla="*/ 20 h 79"/>
                  <a:gd name="T12" fmla="*/ 26 w 28"/>
                  <a:gd name="T13" fmla="*/ 0 h 7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8" h="79">
                    <a:moveTo>
                      <a:pt x="13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23" y="0"/>
                      <a:pt x="28" y="5"/>
                      <a:pt x="27" y="11"/>
                    </a:cubicBezTo>
                    <a:cubicBezTo>
                      <a:pt x="25" y="79"/>
                      <a:pt x="25" y="79"/>
                      <a:pt x="25" y="7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4"/>
                      <a:pt x="7" y="0"/>
                      <a:pt x="13" y="0"/>
                    </a:cubicBezTo>
                  </a:path>
                </a:pathLst>
              </a:custGeom>
              <a:solidFill>
                <a:srgbClr val="FFC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38" name="Freeform 146"/>
              <p:cNvSpPr>
                <a:spLocks/>
              </p:cNvSpPr>
              <p:nvPr/>
            </p:nvSpPr>
            <p:spPr bwMode="auto">
              <a:xfrm>
                <a:off x="2362" y="1111"/>
                <a:ext cx="18" cy="18"/>
              </a:xfrm>
              <a:custGeom>
                <a:avLst/>
                <a:gdLst>
                  <a:gd name="T0" fmla="*/ 0 w 9"/>
                  <a:gd name="T1" fmla="*/ 10 h 9"/>
                  <a:gd name="T2" fmla="*/ 8 w 9"/>
                  <a:gd name="T3" fmla="*/ 18 h 9"/>
                  <a:gd name="T4" fmla="*/ 18 w 9"/>
                  <a:gd name="T5" fmla="*/ 10 h 9"/>
                  <a:gd name="T6" fmla="*/ 10 w 9"/>
                  <a:gd name="T7" fmla="*/ 0 h 9"/>
                  <a:gd name="T8" fmla="*/ 0 w 9"/>
                  <a:gd name="T9" fmla="*/ 10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0" y="5"/>
                    </a:moveTo>
                    <a:cubicBezTo>
                      <a:pt x="0" y="7"/>
                      <a:pt x="2" y="9"/>
                      <a:pt x="4" y="9"/>
                    </a:cubicBezTo>
                    <a:cubicBezTo>
                      <a:pt x="7" y="9"/>
                      <a:pt x="9" y="7"/>
                      <a:pt x="9" y="5"/>
                    </a:cubicBezTo>
                    <a:cubicBezTo>
                      <a:pt x="9" y="2"/>
                      <a:pt x="7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39" name="Freeform 147"/>
              <p:cNvSpPr>
                <a:spLocks/>
              </p:cNvSpPr>
              <p:nvPr/>
            </p:nvSpPr>
            <p:spPr bwMode="auto">
              <a:xfrm>
                <a:off x="2364" y="1083"/>
                <a:ext cx="20" cy="20"/>
              </a:xfrm>
              <a:custGeom>
                <a:avLst/>
                <a:gdLst>
                  <a:gd name="T0" fmla="*/ 0 w 10"/>
                  <a:gd name="T1" fmla="*/ 10 h 10"/>
                  <a:gd name="T2" fmla="*/ 10 w 10"/>
                  <a:gd name="T3" fmla="*/ 20 h 10"/>
                  <a:gd name="T4" fmla="*/ 20 w 10"/>
                  <a:gd name="T5" fmla="*/ 10 h 10"/>
                  <a:gd name="T6" fmla="*/ 10 w 10"/>
                  <a:gd name="T7" fmla="*/ 2 h 10"/>
                  <a:gd name="T8" fmla="*/ 0 w 10"/>
                  <a:gd name="T9" fmla="*/ 10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0" y="5"/>
                    </a:moveTo>
                    <a:cubicBezTo>
                      <a:pt x="0" y="7"/>
                      <a:pt x="2" y="10"/>
                      <a:pt x="5" y="10"/>
                    </a:cubicBezTo>
                    <a:cubicBezTo>
                      <a:pt x="7" y="10"/>
                      <a:pt x="10" y="8"/>
                      <a:pt x="10" y="5"/>
                    </a:cubicBezTo>
                    <a:cubicBezTo>
                      <a:pt x="10" y="3"/>
                      <a:pt x="8" y="1"/>
                      <a:pt x="5" y="1"/>
                    </a:cubicBezTo>
                    <a:cubicBezTo>
                      <a:pt x="3" y="0"/>
                      <a:pt x="1" y="2"/>
                      <a:pt x="0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40" name="Freeform 148"/>
              <p:cNvSpPr>
                <a:spLocks/>
              </p:cNvSpPr>
              <p:nvPr/>
            </p:nvSpPr>
            <p:spPr bwMode="auto">
              <a:xfrm>
                <a:off x="2360" y="1137"/>
                <a:ext cx="20" cy="19"/>
              </a:xfrm>
              <a:custGeom>
                <a:avLst/>
                <a:gdLst>
                  <a:gd name="T0" fmla="*/ 2 w 10"/>
                  <a:gd name="T1" fmla="*/ 10 h 10"/>
                  <a:gd name="T2" fmla="*/ 10 w 10"/>
                  <a:gd name="T3" fmla="*/ 17 h 10"/>
                  <a:gd name="T4" fmla="*/ 20 w 10"/>
                  <a:gd name="T5" fmla="*/ 10 h 10"/>
                  <a:gd name="T6" fmla="*/ 10 w 10"/>
                  <a:gd name="T7" fmla="*/ 0 h 10"/>
                  <a:gd name="T8" fmla="*/ 2 w 10"/>
                  <a:gd name="T9" fmla="*/ 10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1" y="5"/>
                    </a:moveTo>
                    <a:cubicBezTo>
                      <a:pt x="0" y="7"/>
                      <a:pt x="2" y="9"/>
                      <a:pt x="5" y="9"/>
                    </a:cubicBezTo>
                    <a:cubicBezTo>
                      <a:pt x="7" y="10"/>
                      <a:pt x="10" y="8"/>
                      <a:pt x="10" y="5"/>
                    </a:cubicBezTo>
                    <a:cubicBezTo>
                      <a:pt x="10" y="3"/>
                      <a:pt x="8" y="0"/>
                      <a:pt x="5" y="0"/>
                    </a:cubicBezTo>
                    <a:cubicBezTo>
                      <a:pt x="3" y="0"/>
                      <a:pt x="1" y="2"/>
                      <a:pt x="1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41" name="Freeform 149"/>
              <p:cNvSpPr>
                <a:spLocks/>
              </p:cNvSpPr>
              <p:nvPr/>
            </p:nvSpPr>
            <p:spPr bwMode="auto">
              <a:xfrm>
                <a:off x="2216" y="599"/>
                <a:ext cx="33" cy="18"/>
              </a:xfrm>
              <a:custGeom>
                <a:avLst/>
                <a:gdLst>
                  <a:gd name="T0" fmla="*/ 16 w 17"/>
                  <a:gd name="T1" fmla="*/ 0 h 9"/>
                  <a:gd name="T2" fmla="*/ 33 w 17"/>
                  <a:gd name="T3" fmla="*/ 18 h 9"/>
                  <a:gd name="T4" fmla="*/ 0 w 17"/>
                  <a:gd name="T5" fmla="*/ 18 h 9"/>
                  <a:gd name="T6" fmla="*/ 16 w 17"/>
                  <a:gd name="T7" fmla="*/ 0 h 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" h="9">
                    <a:moveTo>
                      <a:pt x="8" y="0"/>
                    </a:moveTo>
                    <a:cubicBezTo>
                      <a:pt x="13" y="0"/>
                      <a:pt x="17" y="4"/>
                      <a:pt x="17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</a:path>
                </a:pathLst>
              </a:custGeom>
              <a:solidFill>
                <a:srgbClr val="FCEC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42" name="Freeform 150"/>
              <p:cNvSpPr>
                <a:spLocks/>
              </p:cNvSpPr>
              <p:nvPr/>
            </p:nvSpPr>
            <p:spPr bwMode="auto">
              <a:xfrm>
                <a:off x="2275" y="560"/>
                <a:ext cx="34" cy="16"/>
              </a:xfrm>
              <a:custGeom>
                <a:avLst/>
                <a:gdLst>
                  <a:gd name="T0" fmla="*/ 18 w 17"/>
                  <a:gd name="T1" fmla="*/ 0 h 8"/>
                  <a:gd name="T2" fmla="*/ 34 w 17"/>
                  <a:gd name="T3" fmla="*/ 16 h 8"/>
                  <a:gd name="T4" fmla="*/ 0 w 17"/>
                  <a:gd name="T5" fmla="*/ 16 h 8"/>
                  <a:gd name="T6" fmla="*/ 18 w 17"/>
                  <a:gd name="T7" fmla="*/ 0 h 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" h="8">
                    <a:moveTo>
                      <a:pt x="9" y="0"/>
                    </a:moveTo>
                    <a:cubicBezTo>
                      <a:pt x="14" y="0"/>
                      <a:pt x="17" y="3"/>
                      <a:pt x="17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4" y="0"/>
                      <a:pt x="9" y="0"/>
                    </a:cubicBezTo>
                  </a:path>
                </a:pathLst>
              </a:custGeom>
              <a:solidFill>
                <a:srgbClr val="FCEC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43" name="Freeform 151"/>
              <p:cNvSpPr>
                <a:spLocks/>
              </p:cNvSpPr>
              <p:nvPr/>
            </p:nvSpPr>
            <p:spPr bwMode="auto">
              <a:xfrm>
                <a:off x="2338" y="544"/>
                <a:ext cx="34" cy="16"/>
              </a:xfrm>
              <a:custGeom>
                <a:avLst/>
                <a:gdLst>
                  <a:gd name="T0" fmla="*/ 16 w 17"/>
                  <a:gd name="T1" fmla="*/ 0 h 8"/>
                  <a:gd name="T2" fmla="*/ 34 w 17"/>
                  <a:gd name="T3" fmla="*/ 16 h 8"/>
                  <a:gd name="T4" fmla="*/ 0 w 17"/>
                  <a:gd name="T5" fmla="*/ 16 h 8"/>
                  <a:gd name="T6" fmla="*/ 16 w 17"/>
                  <a:gd name="T7" fmla="*/ 0 h 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" h="8">
                    <a:moveTo>
                      <a:pt x="8" y="0"/>
                    </a:moveTo>
                    <a:cubicBezTo>
                      <a:pt x="13" y="0"/>
                      <a:pt x="17" y="3"/>
                      <a:pt x="17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4" y="0"/>
                      <a:pt x="8" y="0"/>
                    </a:cubicBezTo>
                  </a:path>
                </a:pathLst>
              </a:custGeom>
              <a:solidFill>
                <a:srgbClr val="FCEC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44" name="Freeform 152"/>
              <p:cNvSpPr>
                <a:spLocks/>
              </p:cNvSpPr>
              <p:nvPr/>
            </p:nvSpPr>
            <p:spPr bwMode="auto">
              <a:xfrm>
                <a:off x="2396" y="583"/>
                <a:ext cx="34" cy="18"/>
              </a:xfrm>
              <a:custGeom>
                <a:avLst/>
                <a:gdLst>
                  <a:gd name="T0" fmla="*/ 16 w 17"/>
                  <a:gd name="T1" fmla="*/ 0 h 9"/>
                  <a:gd name="T2" fmla="*/ 34 w 17"/>
                  <a:gd name="T3" fmla="*/ 18 h 9"/>
                  <a:gd name="T4" fmla="*/ 0 w 17"/>
                  <a:gd name="T5" fmla="*/ 18 h 9"/>
                  <a:gd name="T6" fmla="*/ 16 w 17"/>
                  <a:gd name="T7" fmla="*/ 0 h 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" h="9">
                    <a:moveTo>
                      <a:pt x="8" y="0"/>
                    </a:moveTo>
                    <a:cubicBezTo>
                      <a:pt x="13" y="0"/>
                      <a:pt x="17" y="4"/>
                      <a:pt x="17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</a:path>
                </a:pathLst>
              </a:custGeom>
              <a:solidFill>
                <a:srgbClr val="FCEC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grpSp>
          <p:nvGrpSpPr>
            <p:cNvPr id="20519" name="Group 153"/>
            <p:cNvGrpSpPr>
              <a:grpSpLocks/>
            </p:cNvGrpSpPr>
            <p:nvPr/>
          </p:nvGrpSpPr>
          <p:grpSpPr bwMode="auto">
            <a:xfrm>
              <a:off x="2216" y="558"/>
              <a:ext cx="214" cy="61"/>
              <a:chOff x="2216" y="558"/>
              <a:chExt cx="214" cy="61"/>
            </a:xfrm>
          </p:grpSpPr>
          <p:sp>
            <p:nvSpPr>
              <p:cNvPr id="20520" name="Freeform 154"/>
              <p:cNvSpPr>
                <a:spLocks noEditPoints="1"/>
              </p:cNvSpPr>
              <p:nvPr/>
            </p:nvSpPr>
            <p:spPr bwMode="auto">
              <a:xfrm>
                <a:off x="2216" y="613"/>
                <a:ext cx="33" cy="6"/>
              </a:xfrm>
              <a:custGeom>
                <a:avLst/>
                <a:gdLst>
                  <a:gd name="T0" fmla="*/ 0 w 17"/>
                  <a:gd name="T1" fmla="*/ 0 h 3"/>
                  <a:gd name="T2" fmla="*/ 0 w 17"/>
                  <a:gd name="T3" fmla="*/ 0 h 3"/>
                  <a:gd name="T4" fmla="*/ 0 w 17"/>
                  <a:gd name="T5" fmla="*/ 4 h 3"/>
                  <a:gd name="T6" fmla="*/ 0 w 17"/>
                  <a:gd name="T7" fmla="*/ 0 h 3"/>
                  <a:gd name="T8" fmla="*/ 33 w 17"/>
                  <a:gd name="T9" fmla="*/ 0 h 3"/>
                  <a:gd name="T10" fmla="*/ 33 w 17"/>
                  <a:gd name="T11" fmla="*/ 0 h 3"/>
                  <a:gd name="T12" fmla="*/ 33 w 17"/>
                  <a:gd name="T13" fmla="*/ 4 h 3"/>
                  <a:gd name="T14" fmla="*/ 0 w 17"/>
                  <a:gd name="T15" fmla="*/ 4 h 3"/>
                  <a:gd name="T16" fmla="*/ 0 w 17"/>
                  <a:gd name="T17" fmla="*/ 6 h 3"/>
                  <a:gd name="T18" fmla="*/ 33 w 17"/>
                  <a:gd name="T19" fmla="*/ 6 h 3"/>
                  <a:gd name="T20" fmla="*/ 33 w 17"/>
                  <a:gd name="T21" fmla="*/ 0 h 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7" h="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moveTo>
                      <a:pt x="17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1"/>
                      <a:pt x="17" y="1"/>
                      <a:pt x="17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0"/>
                      <a:pt x="17" y="0"/>
                      <a:pt x="17" y="0"/>
                    </a:cubicBezTo>
                  </a:path>
                </a:pathLst>
              </a:custGeom>
              <a:solidFill>
                <a:srgbClr val="FCBD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21" name="Freeform 155"/>
              <p:cNvSpPr>
                <a:spLocks/>
              </p:cNvSpPr>
              <p:nvPr/>
            </p:nvSpPr>
            <p:spPr bwMode="auto">
              <a:xfrm>
                <a:off x="2216" y="613"/>
                <a:ext cx="33" cy="4"/>
              </a:xfrm>
              <a:custGeom>
                <a:avLst/>
                <a:gdLst>
                  <a:gd name="T0" fmla="*/ 33 w 17"/>
                  <a:gd name="T1" fmla="*/ 0 h 2"/>
                  <a:gd name="T2" fmla="*/ 0 w 17"/>
                  <a:gd name="T3" fmla="*/ 0 h 2"/>
                  <a:gd name="T4" fmla="*/ 0 w 17"/>
                  <a:gd name="T5" fmla="*/ 4 h 2"/>
                  <a:gd name="T6" fmla="*/ 0 w 17"/>
                  <a:gd name="T7" fmla="*/ 4 h 2"/>
                  <a:gd name="T8" fmla="*/ 33 w 17"/>
                  <a:gd name="T9" fmla="*/ 4 h 2"/>
                  <a:gd name="T10" fmla="*/ 33 w 17"/>
                  <a:gd name="T11" fmla="*/ 0 h 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" h="2">
                    <a:moveTo>
                      <a:pt x="1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1"/>
                      <a:pt x="17" y="1"/>
                      <a:pt x="17" y="0"/>
                    </a:cubicBezTo>
                  </a:path>
                </a:pathLst>
              </a:custGeom>
              <a:solidFill>
                <a:srgbClr val="F9DA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22" name="Freeform 156"/>
              <p:cNvSpPr>
                <a:spLocks noEditPoints="1"/>
              </p:cNvSpPr>
              <p:nvPr/>
            </p:nvSpPr>
            <p:spPr bwMode="auto">
              <a:xfrm>
                <a:off x="2275" y="574"/>
                <a:ext cx="34" cy="4"/>
              </a:xfrm>
              <a:custGeom>
                <a:avLst/>
                <a:gdLst>
                  <a:gd name="T0" fmla="*/ 2 w 17"/>
                  <a:gd name="T1" fmla="*/ 0 h 2"/>
                  <a:gd name="T2" fmla="*/ 0 w 17"/>
                  <a:gd name="T3" fmla="*/ 0 h 2"/>
                  <a:gd name="T4" fmla="*/ 0 w 17"/>
                  <a:gd name="T5" fmla="*/ 2 h 2"/>
                  <a:gd name="T6" fmla="*/ 2 w 17"/>
                  <a:gd name="T7" fmla="*/ 0 h 2"/>
                  <a:gd name="T8" fmla="*/ 34 w 17"/>
                  <a:gd name="T9" fmla="*/ 0 h 2"/>
                  <a:gd name="T10" fmla="*/ 34 w 17"/>
                  <a:gd name="T11" fmla="*/ 0 h 2"/>
                  <a:gd name="T12" fmla="*/ 34 w 17"/>
                  <a:gd name="T13" fmla="*/ 2 h 2"/>
                  <a:gd name="T14" fmla="*/ 0 w 17"/>
                  <a:gd name="T15" fmla="*/ 2 h 2"/>
                  <a:gd name="T16" fmla="*/ 0 w 17"/>
                  <a:gd name="T17" fmla="*/ 4 h 2"/>
                  <a:gd name="T18" fmla="*/ 34 w 17"/>
                  <a:gd name="T19" fmla="*/ 4 h 2"/>
                  <a:gd name="T20" fmla="*/ 34 w 17"/>
                  <a:gd name="T21" fmla="*/ 0 h 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7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moveTo>
                      <a:pt x="17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1"/>
                      <a:pt x="17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0"/>
                      <a:pt x="17" y="0"/>
                      <a:pt x="17" y="0"/>
                    </a:cubicBezTo>
                  </a:path>
                </a:pathLst>
              </a:custGeom>
              <a:solidFill>
                <a:srgbClr val="FCBD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23" name="Freeform 157"/>
              <p:cNvSpPr>
                <a:spLocks/>
              </p:cNvSpPr>
              <p:nvPr/>
            </p:nvSpPr>
            <p:spPr bwMode="auto">
              <a:xfrm>
                <a:off x="2275" y="574"/>
                <a:ext cx="34" cy="2"/>
              </a:xfrm>
              <a:custGeom>
                <a:avLst/>
                <a:gdLst>
                  <a:gd name="T0" fmla="*/ 34 w 17"/>
                  <a:gd name="T1" fmla="*/ 0 h 1"/>
                  <a:gd name="T2" fmla="*/ 2 w 17"/>
                  <a:gd name="T3" fmla="*/ 0 h 1"/>
                  <a:gd name="T4" fmla="*/ 0 w 17"/>
                  <a:gd name="T5" fmla="*/ 2 h 1"/>
                  <a:gd name="T6" fmla="*/ 0 w 17"/>
                  <a:gd name="T7" fmla="*/ 2 h 1"/>
                  <a:gd name="T8" fmla="*/ 34 w 17"/>
                  <a:gd name="T9" fmla="*/ 2 h 1"/>
                  <a:gd name="T10" fmla="*/ 34 w 17"/>
                  <a:gd name="T11" fmla="*/ 0 h 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" h="1">
                    <a:moveTo>
                      <a:pt x="17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0"/>
                      <a:pt x="17" y="0"/>
                    </a:cubicBezTo>
                  </a:path>
                </a:pathLst>
              </a:custGeom>
              <a:solidFill>
                <a:srgbClr val="F9DA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24" name="Freeform 158"/>
              <p:cNvSpPr>
                <a:spLocks noEditPoints="1"/>
              </p:cNvSpPr>
              <p:nvPr/>
            </p:nvSpPr>
            <p:spPr bwMode="auto">
              <a:xfrm>
                <a:off x="2338" y="558"/>
                <a:ext cx="34" cy="4"/>
              </a:xfrm>
              <a:custGeom>
                <a:avLst/>
                <a:gdLst>
                  <a:gd name="T0" fmla="*/ 0 w 17"/>
                  <a:gd name="T1" fmla="*/ 0 h 2"/>
                  <a:gd name="T2" fmla="*/ 0 w 17"/>
                  <a:gd name="T3" fmla="*/ 0 h 2"/>
                  <a:gd name="T4" fmla="*/ 0 w 17"/>
                  <a:gd name="T5" fmla="*/ 2 h 2"/>
                  <a:gd name="T6" fmla="*/ 0 w 17"/>
                  <a:gd name="T7" fmla="*/ 0 h 2"/>
                  <a:gd name="T8" fmla="*/ 34 w 17"/>
                  <a:gd name="T9" fmla="*/ 0 h 2"/>
                  <a:gd name="T10" fmla="*/ 34 w 17"/>
                  <a:gd name="T11" fmla="*/ 0 h 2"/>
                  <a:gd name="T12" fmla="*/ 34 w 17"/>
                  <a:gd name="T13" fmla="*/ 2 h 2"/>
                  <a:gd name="T14" fmla="*/ 0 w 17"/>
                  <a:gd name="T15" fmla="*/ 2 h 2"/>
                  <a:gd name="T16" fmla="*/ 0 w 17"/>
                  <a:gd name="T17" fmla="*/ 4 h 2"/>
                  <a:gd name="T18" fmla="*/ 34 w 17"/>
                  <a:gd name="T19" fmla="*/ 4 h 2"/>
                  <a:gd name="T20" fmla="*/ 34 w 17"/>
                  <a:gd name="T21" fmla="*/ 0 h 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7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moveTo>
                      <a:pt x="17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1"/>
                      <a:pt x="17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0"/>
                      <a:pt x="17" y="0"/>
                      <a:pt x="17" y="0"/>
                    </a:cubicBezTo>
                  </a:path>
                </a:pathLst>
              </a:custGeom>
              <a:solidFill>
                <a:srgbClr val="FCBD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25" name="Freeform 159"/>
              <p:cNvSpPr>
                <a:spLocks/>
              </p:cNvSpPr>
              <p:nvPr/>
            </p:nvSpPr>
            <p:spPr bwMode="auto">
              <a:xfrm>
                <a:off x="2338" y="558"/>
                <a:ext cx="34" cy="2"/>
              </a:xfrm>
              <a:custGeom>
                <a:avLst/>
                <a:gdLst>
                  <a:gd name="T0" fmla="*/ 34 w 17"/>
                  <a:gd name="T1" fmla="*/ 0 h 1"/>
                  <a:gd name="T2" fmla="*/ 0 w 17"/>
                  <a:gd name="T3" fmla="*/ 0 h 1"/>
                  <a:gd name="T4" fmla="*/ 0 w 17"/>
                  <a:gd name="T5" fmla="*/ 2 h 1"/>
                  <a:gd name="T6" fmla="*/ 0 w 17"/>
                  <a:gd name="T7" fmla="*/ 2 h 1"/>
                  <a:gd name="T8" fmla="*/ 34 w 17"/>
                  <a:gd name="T9" fmla="*/ 2 h 1"/>
                  <a:gd name="T10" fmla="*/ 34 w 17"/>
                  <a:gd name="T11" fmla="*/ 0 h 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" h="1">
                    <a:moveTo>
                      <a:pt x="1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0"/>
                      <a:pt x="17" y="0"/>
                    </a:cubicBezTo>
                  </a:path>
                </a:pathLst>
              </a:custGeom>
              <a:solidFill>
                <a:srgbClr val="F9DA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26" name="Freeform 160"/>
              <p:cNvSpPr>
                <a:spLocks noEditPoints="1"/>
              </p:cNvSpPr>
              <p:nvPr/>
            </p:nvSpPr>
            <p:spPr bwMode="auto">
              <a:xfrm>
                <a:off x="2396" y="597"/>
                <a:ext cx="34" cy="6"/>
              </a:xfrm>
              <a:custGeom>
                <a:avLst/>
                <a:gdLst>
                  <a:gd name="T0" fmla="*/ 0 w 17"/>
                  <a:gd name="T1" fmla="*/ 0 h 3"/>
                  <a:gd name="T2" fmla="*/ 0 w 17"/>
                  <a:gd name="T3" fmla="*/ 0 h 3"/>
                  <a:gd name="T4" fmla="*/ 0 w 17"/>
                  <a:gd name="T5" fmla="*/ 4 h 3"/>
                  <a:gd name="T6" fmla="*/ 0 w 17"/>
                  <a:gd name="T7" fmla="*/ 0 h 3"/>
                  <a:gd name="T8" fmla="*/ 34 w 17"/>
                  <a:gd name="T9" fmla="*/ 0 h 3"/>
                  <a:gd name="T10" fmla="*/ 32 w 17"/>
                  <a:gd name="T11" fmla="*/ 0 h 3"/>
                  <a:gd name="T12" fmla="*/ 34 w 17"/>
                  <a:gd name="T13" fmla="*/ 4 h 3"/>
                  <a:gd name="T14" fmla="*/ 0 w 17"/>
                  <a:gd name="T15" fmla="*/ 4 h 3"/>
                  <a:gd name="T16" fmla="*/ 0 w 17"/>
                  <a:gd name="T17" fmla="*/ 6 h 3"/>
                  <a:gd name="T18" fmla="*/ 34 w 17"/>
                  <a:gd name="T19" fmla="*/ 6 h 3"/>
                  <a:gd name="T20" fmla="*/ 34 w 17"/>
                  <a:gd name="T21" fmla="*/ 0 h 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7" h="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moveTo>
                      <a:pt x="17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7" y="1"/>
                      <a:pt x="17" y="1"/>
                      <a:pt x="17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0"/>
                      <a:pt x="17" y="0"/>
                      <a:pt x="17" y="0"/>
                    </a:cubicBezTo>
                  </a:path>
                </a:pathLst>
              </a:custGeom>
              <a:solidFill>
                <a:srgbClr val="FCBD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27" name="Freeform 161"/>
              <p:cNvSpPr>
                <a:spLocks/>
              </p:cNvSpPr>
              <p:nvPr/>
            </p:nvSpPr>
            <p:spPr bwMode="auto">
              <a:xfrm>
                <a:off x="2396" y="597"/>
                <a:ext cx="34" cy="4"/>
              </a:xfrm>
              <a:custGeom>
                <a:avLst/>
                <a:gdLst>
                  <a:gd name="T0" fmla="*/ 32 w 17"/>
                  <a:gd name="T1" fmla="*/ 0 h 2"/>
                  <a:gd name="T2" fmla="*/ 0 w 17"/>
                  <a:gd name="T3" fmla="*/ 0 h 2"/>
                  <a:gd name="T4" fmla="*/ 0 w 17"/>
                  <a:gd name="T5" fmla="*/ 4 h 2"/>
                  <a:gd name="T6" fmla="*/ 0 w 17"/>
                  <a:gd name="T7" fmla="*/ 4 h 2"/>
                  <a:gd name="T8" fmla="*/ 34 w 17"/>
                  <a:gd name="T9" fmla="*/ 4 h 2"/>
                  <a:gd name="T10" fmla="*/ 32 w 17"/>
                  <a:gd name="T11" fmla="*/ 0 h 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" h="2">
                    <a:moveTo>
                      <a:pt x="1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1"/>
                      <a:pt x="17" y="1"/>
                      <a:pt x="16" y="0"/>
                    </a:cubicBezTo>
                  </a:path>
                </a:pathLst>
              </a:custGeom>
              <a:solidFill>
                <a:srgbClr val="F9DA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77986" name="Group 162"/>
          <p:cNvGrpSpPr>
            <a:grpSpLocks/>
          </p:cNvGrpSpPr>
          <p:nvPr/>
        </p:nvGrpSpPr>
        <p:grpSpPr bwMode="auto">
          <a:xfrm rot="10800000">
            <a:off x="927101" y="2437343"/>
            <a:ext cx="615951" cy="393700"/>
            <a:chOff x="2967" y="1087"/>
            <a:chExt cx="291" cy="186"/>
          </a:xfrm>
        </p:grpSpPr>
        <p:sp>
          <p:nvSpPr>
            <p:cNvPr id="20515" name="Freeform 163"/>
            <p:cNvSpPr>
              <a:spLocks/>
            </p:cNvSpPr>
            <p:nvPr/>
          </p:nvSpPr>
          <p:spPr bwMode="auto">
            <a:xfrm>
              <a:off x="2967" y="1087"/>
              <a:ext cx="270" cy="186"/>
            </a:xfrm>
            <a:custGeom>
              <a:avLst/>
              <a:gdLst>
                <a:gd name="T0" fmla="*/ 0 w 136"/>
                <a:gd name="T1" fmla="*/ 99 h 94"/>
                <a:gd name="T2" fmla="*/ 0 w 136"/>
                <a:gd name="T3" fmla="*/ 87 h 94"/>
                <a:gd name="T4" fmla="*/ 87 w 136"/>
                <a:gd name="T5" fmla="*/ 0 h 94"/>
                <a:gd name="T6" fmla="*/ 183 w 136"/>
                <a:gd name="T7" fmla="*/ 0 h 94"/>
                <a:gd name="T8" fmla="*/ 270 w 136"/>
                <a:gd name="T9" fmla="*/ 87 h 94"/>
                <a:gd name="T10" fmla="*/ 270 w 136"/>
                <a:gd name="T11" fmla="*/ 99 h 94"/>
                <a:gd name="T12" fmla="*/ 183 w 136"/>
                <a:gd name="T13" fmla="*/ 186 h 94"/>
                <a:gd name="T14" fmla="*/ 87 w 136"/>
                <a:gd name="T15" fmla="*/ 186 h 94"/>
                <a:gd name="T16" fmla="*/ 0 w 136"/>
                <a:gd name="T17" fmla="*/ 99 h 9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6" h="94">
                  <a:moveTo>
                    <a:pt x="0" y="5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16" y="0"/>
                    <a:pt x="136" y="20"/>
                    <a:pt x="136" y="44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74"/>
                    <a:pt x="116" y="94"/>
                    <a:pt x="92" y="94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20" y="94"/>
                    <a:pt x="0" y="74"/>
                    <a:pt x="0" y="50"/>
                  </a:cubicBezTo>
                  <a:close/>
                </a:path>
              </a:pathLst>
            </a:custGeom>
            <a:solidFill>
              <a:srgbClr val="EB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16" name="Freeform 164"/>
            <p:cNvSpPr>
              <a:spLocks/>
            </p:cNvSpPr>
            <p:nvPr/>
          </p:nvSpPr>
          <p:spPr bwMode="auto">
            <a:xfrm>
              <a:off x="3237" y="1176"/>
              <a:ext cx="0" cy="14"/>
            </a:xfrm>
            <a:custGeom>
              <a:avLst/>
              <a:gdLst>
                <a:gd name="T0" fmla="*/ 14 h 14"/>
                <a:gd name="T1" fmla="*/ 0 h 14"/>
                <a:gd name="T2" fmla="*/ 14 h 14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17" name="Rectangle 165"/>
            <p:cNvSpPr>
              <a:spLocks noChangeArrowheads="1"/>
            </p:cNvSpPr>
            <p:nvPr/>
          </p:nvSpPr>
          <p:spPr bwMode="auto">
            <a:xfrm>
              <a:off x="3235" y="1162"/>
              <a:ext cx="23" cy="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77990" name="Freeform 166"/>
          <p:cNvSpPr>
            <a:spLocks/>
          </p:cNvSpPr>
          <p:nvPr/>
        </p:nvSpPr>
        <p:spPr bwMode="auto">
          <a:xfrm rot="10800000">
            <a:off x="802218" y="2613026"/>
            <a:ext cx="436033" cy="1312333"/>
          </a:xfrm>
          <a:custGeom>
            <a:avLst/>
            <a:gdLst>
              <a:gd name="T0" fmla="*/ 248413 w 104"/>
              <a:gd name="T1" fmla="*/ 984250 h 313"/>
              <a:gd name="T2" fmla="*/ 213824 w 104"/>
              <a:gd name="T3" fmla="*/ 984250 h 313"/>
              <a:gd name="T4" fmla="*/ 213824 w 104"/>
              <a:gd name="T5" fmla="*/ 955949 h 313"/>
              <a:gd name="T6" fmla="*/ 248413 w 104"/>
              <a:gd name="T7" fmla="*/ 955949 h 313"/>
              <a:gd name="T8" fmla="*/ 295580 w 104"/>
              <a:gd name="T9" fmla="*/ 908780 h 313"/>
              <a:gd name="T10" fmla="*/ 295580 w 104"/>
              <a:gd name="T11" fmla="*/ 764130 h 313"/>
              <a:gd name="T12" fmla="*/ 248413 w 104"/>
              <a:gd name="T13" fmla="*/ 716962 h 313"/>
              <a:gd name="T14" fmla="*/ 201246 w 104"/>
              <a:gd name="T15" fmla="*/ 716962 h 313"/>
              <a:gd name="T16" fmla="*/ 122634 w 104"/>
              <a:gd name="T17" fmla="*/ 638347 h 313"/>
              <a:gd name="T18" fmla="*/ 122634 w 104"/>
              <a:gd name="T19" fmla="*/ 78614 h 313"/>
              <a:gd name="T20" fmla="*/ 75467 w 104"/>
              <a:gd name="T21" fmla="*/ 31446 h 313"/>
              <a:gd name="T22" fmla="*/ 0 w 104"/>
              <a:gd name="T23" fmla="*/ 31446 h 313"/>
              <a:gd name="T24" fmla="*/ 0 w 104"/>
              <a:gd name="T25" fmla="*/ 0 h 313"/>
              <a:gd name="T26" fmla="*/ 75467 w 104"/>
              <a:gd name="T27" fmla="*/ 0 h 313"/>
              <a:gd name="T28" fmla="*/ 154079 w 104"/>
              <a:gd name="T29" fmla="*/ 78614 h 313"/>
              <a:gd name="T30" fmla="*/ 154079 w 104"/>
              <a:gd name="T31" fmla="*/ 638347 h 313"/>
              <a:gd name="T32" fmla="*/ 201246 w 104"/>
              <a:gd name="T33" fmla="*/ 685516 h 313"/>
              <a:gd name="T34" fmla="*/ 248413 w 104"/>
              <a:gd name="T35" fmla="*/ 685516 h 313"/>
              <a:gd name="T36" fmla="*/ 327025 w 104"/>
              <a:gd name="T37" fmla="*/ 764130 h 313"/>
              <a:gd name="T38" fmla="*/ 327025 w 104"/>
              <a:gd name="T39" fmla="*/ 908780 h 313"/>
              <a:gd name="T40" fmla="*/ 248413 w 104"/>
              <a:gd name="T41" fmla="*/ 984250 h 31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04" h="313">
                <a:moveTo>
                  <a:pt x="79" y="313"/>
                </a:moveTo>
                <a:cubicBezTo>
                  <a:pt x="68" y="313"/>
                  <a:pt x="68" y="313"/>
                  <a:pt x="68" y="313"/>
                </a:cubicBezTo>
                <a:cubicBezTo>
                  <a:pt x="68" y="304"/>
                  <a:pt x="68" y="304"/>
                  <a:pt x="68" y="304"/>
                </a:cubicBezTo>
                <a:cubicBezTo>
                  <a:pt x="79" y="304"/>
                  <a:pt x="79" y="304"/>
                  <a:pt x="79" y="304"/>
                </a:cubicBezTo>
                <a:cubicBezTo>
                  <a:pt x="88" y="304"/>
                  <a:pt x="94" y="297"/>
                  <a:pt x="94" y="289"/>
                </a:cubicBezTo>
                <a:cubicBezTo>
                  <a:pt x="94" y="243"/>
                  <a:pt x="94" y="243"/>
                  <a:pt x="94" y="243"/>
                </a:cubicBezTo>
                <a:cubicBezTo>
                  <a:pt x="94" y="235"/>
                  <a:pt x="88" y="228"/>
                  <a:pt x="79" y="228"/>
                </a:cubicBezTo>
                <a:cubicBezTo>
                  <a:pt x="64" y="228"/>
                  <a:pt x="64" y="228"/>
                  <a:pt x="64" y="228"/>
                </a:cubicBezTo>
                <a:cubicBezTo>
                  <a:pt x="50" y="228"/>
                  <a:pt x="39" y="217"/>
                  <a:pt x="39" y="203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17"/>
                  <a:pt x="32" y="10"/>
                  <a:pt x="24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38" y="0"/>
                  <a:pt x="49" y="12"/>
                  <a:pt x="49" y="25"/>
                </a:cubicBezTo>
                <a:cubicBezTo>
                  <a:pt x="49" y="203"/>
                  <a:pt x="49" y="203"/>
                  <a:pt x="49" y="203"/>
                </a:cubicBezTo>
                <a:cubicBezTo>
                  <a:pt x="49" y="212"/>
                  <a:pt x="55" y="218"/>
                  <a:pt x="64" y="218"/>
                </a:cubicBezTo>
                <a:cubicBezTo>
                  <a:pt x="79" y="218"/>
                  <a:pt x="79" y="218"/>
                  <a:pt x="79" y="218"/>
                </a:cubicBezTo>
                <a:cubicBezTo>
                  <a:pt x="93" y="218"/>
                  <a:pt x="104" y="229"/>
                  <a:pt x="104" y="243"/>
                </a:cubicBezTo>
                <a:cubicBezTo>
                  <a:pt x="104" y="289"/>
                  <a:pt x="104" y="289"/>
                  <a:pt x="104" y="289"/>
                </a:cubicBezTo>
                <a:cubicBezTo>
                  <a:pt x="104" y="302"/>
                  <a:pt x="93" y="313"/>
                  <a:pt x="79" y="3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grpSp>
        <p:nvGrpSpPr>
          <p:cNvPr id="77991" name="Group 167"/>
          <p:cNvGrpSpPr>
            <a:grpSpLocks/>
          </p:cNvGrpSpPr>
          <p:nvPr/>
        </p:nvGrpSpPr>
        <p:grpSpPr bwMode="auto">
          <a:xfrm rot="10800000" flipH="1">
            <a:off x="1769534" y="2009777"/>
            <a:ext cx="715433" cy="1892300"/>
            <a:chOff x="2196" y="530"/>
            <a:chExt cx="317" cy="894"/>
          </a:xfrm>
        </p:grpSpPr>
        <p:sp>
          <p:nvSpPr>
            <p:cNvPr id="20498" name="Freeform 168"/>
            <p:cNvSpPr>
              <a:spLocks/>
            </p:cNvSpPr>
            <p:nvPr/>
          </p:nvSpPr>
          <p:spPr bwMode="auto">
            <a:xfrm>
              <a:off x="2210" y="1049"/>
              <a:ext cx="188" cy="375"/>
            </a:xfrm>
            <a:custGeom>
              <a:avLst/>
              <a:gdLst>
                <a:gd name="T0" fmla="*/ 8 w 95"/>
                <a:gd name="T1" fmla="*/ 0 h 189"/>
                <a:gd name="T2" fmla="*/ 0 w 95"/>
                <a:gd name="T3" fmla="*/ 300 h 189"/>
                <a:gd name="T4" fmla="*/ 178 w 95"/>
                <a:gd name="T5" fmla="*/ 375 h 189"/>
                <a:gd name="T6" fmla="*/ 188 w 95"/>
                <a:gd name="T7" fmla="*/ 6 h 189"/>
                <a:gd name="T8" fmla="*/ 8 w 95"/>
                <a:gd name="T9" fmla="*/ 0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5" h="189">
                  <a:moveTo>
                    <a:pt x="4" y="0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28" y="168"/>
                    <a:pt x="58" y="181"/>
                    <a:pt x="90" y="189"/>
                  </a:cubicBezTo>
                  <a:cubicBezTo>
                    <a:pt x="95" y="3"/>
                    <a:pt x="95" y="3"/>
                    <a:pt x="95" y="3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499" name="Freeform 169"/>
            <p:cNvSpPr>
              <a:spLocks/>
            </p:cNvSpPr>
            <p:nvPr/>
          </p:nvSpPr>
          <p:spPr bwMode="auto">
            <a:xfrm>
              <a:off x="2299" y="1053"/>
              <a:ext cx="99" cy="371"/>
            </a:xfrm>
            <a:custGeom>
              <a:avLst/>
              <a:gdLst>
                <a:gd name="T0" fmla="*/ 10 w 50"/>
                <a:gd name="T1" fmla="*/ 0 h 187"/>
                <a:gd name="T2" fmla="*/ 0 w 50"/>
                <a:gd name="T3" fmla="*/ 341 h 187"/>
                <a:gd name="T4" fmla="*/ 89 w 50"/>
                <a:gd name="T5" fmla="*/ 371 h 187"/>
                <a:gd name="T6" fmla="*/ 99 w 50"/>
                <a:gd name="T7" fmla="*/ 2 h 187"/>
                <a:gd name="T8" fmla="*/ 10 w 50"/>
                <a:gd name="T9" fmla="*/ 0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" h="187">
                  <a:moveTo>
                    <a:pt x="5" y="0"/>
                  </a:moveTo>
                  <a:cubicBezTo>
                    <a:pt x="0" y="172"/>
                    <a:pt x="0" y="172"/>
                    <a:pt x="0" y="172"/>
                  </a:cubicBezTo>
                  <a:cubicBezTo>
                    <a:pt x="14" y="178"/>
                    <a:pt x="29" y="183"/>
                    <a:pt x="45" y="187"/>
                  </a:cubicBezTo>
                  <a:cubicBezTo>
                    <a:pt x="50" y="1"/>
                    <a:pt x="50" y="1"/>
                    <a:pt x="50" y="1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298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00" name="Freeform 170"/>
            <p:cNvSpPr>
              <a:spLocks/>
            </p:cNvSpPr>
            <p:nvPr/>
          </p:nvSpPr>
          <p:spPr bwMode="auto">
            <a:xfrm>
              <a:off x="2352" y="754"/>
              <a:ext cx="161" cy="210"/>
            </a:xfrm>
            <a:custGeom>
              <a:avLst/>
              <a:gdLst>
                <a:gd name="T0" fmla="*/ 149 w 81"/>
                <a:gd name="T1" fmla="*/ 16 h 106"/>
                <a:gd name="T2" fmla="*/ 147 w 81"/>
                <a:gd name="T3" fmla="*/ 57 h 106"/>
                <a:gd name="T4" fmla="*/ 74 w 81"/>
                <a:gd name="T5" fmla="*/ 178 h 106"/>
                <a:gd name="T6" fmla="*/ 28 w 81"/>
                <a:gd name="T7" fmla="*/ 200 h 106"/>
                <a:gd name="T8" fmla="*/ 0 w 81"/>
                <a:gd name="T9" fmla="*/ 182 h 106"/>
                <a:gd name="T10" fmla="*/ 99 w 81"/>
                <a:gd name="T11" fmla="*/ 24 h 106"/>
                <a:gd name="T12" fmla="*/ 139 w 81"/>
                <a:gd name="T13" fmla="*/ 8 h 106"/>
                <a:gd name="T14" fmla="*/ 149 w 81"/>
                <a:gd name="T15" fmla="*/ 16 h 10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1" h="106">
                  <a:moveTo>
                    <a:pt x="75" y="8"/>
                  </a:moveTo>
                  <a:cubicBezTo>
                    <a:pt x="81" y="12"/>
                    <a:pt x="78" y="22"/>
                    <a:pt x="74" y="29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1" y="100"/>
                    <a:pt x="22" y="106"/>
                    <a:pt x="14" y="101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4" y="5"/>
                    <a:pt x="64" y="0"/>
                    <a:pt x="70" y="4"/>
                  </a:cubicBezTo>
                  <a:lnTo>
                    <a:pt x="75" y="8"/>
                  </a:lnTo>
                  <a:close/>
                </a:path>
              </a:pathLst>
            </a:custGeom>
            <a:solidFill>
              <a:srgbClr val="FFA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01" name="Freeform 171"/>
            <p:cNvSpPr>
              <a:spLocks/>
            </p:cNvSpPr>
            <p:nvPr/>
          </p:nvSpPr>
          <p:spPr bwMode="auto">
            <a:xfrm>
              <a:off x="2233" y="952"/>
              <a:ext cx="149" cy="103"/>
            </a:xfrm>
            <a:custGeom>
              <a:avLst/>
              <a:gdLst>
                <a:gd name="T0" fmla="*/ 2 w 149"/>
                <a:gd name="T1" fmla="*/ 0 h 103"/>
                <a:gd name="T2" fmla="*/ 149 w 149"/>
                <a:gd name="T3" fmla="*/ 6 h 103"/>
                <a:gd name="T4" fmla="*/ 147 w 149"/>
                <a:gd name="T5" fmla="*/ 103 h 103"/>
                <a:gd name="T6" fmla="*/ 0 w 149"/>
                <a:gd name="T7" fmla="*/ 99 h 103"/>
                <a:gd name="T8" fmla="*/ 2 w 149"/>
                <a:gd name="T9" fmla="*/ 0 h 1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9" h="103">
                  <a:moveTo>
                    <a:pt x="2" y="0"/>
                  </a:moveTo>
                  <a:lnTo>
                    <a:pt x="149" y="6"/>
                  </a:lnTo>
                  <a:lnTo>
                    <a:pt x="147" y="103"/>
                  </a:lnTo>
                  <a:lnTo>
                    <a:pt x="0" y="9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02" name="Freeform 172"/>
            <p:cNvSpPr>
              <a:spLocks/>
            </p:cNvSpPr>
            <p:nvPr/>
          </p:nvSpPr>
          <p:spPr bwMode="auto">
            <a:xfrm>
              <a:off x="2307" y="954"/>
              <a:ext cx="75" cy="101"/>
            </a:xfrm>
            <a:custGeom>
              <a:avLst/>
              <a:gdLst>
                <a:gd name="T0" fmla="*/ 4 w 75"/>
                <a:gd name="T1" fmla="*/ 0 h 101"/>
                <a:gd name="T2" fmla="*/ 75 w 75"/>
                <a:gd name="T3" fmla="*/ 4 h 101"/>
                <a:gd name="T4" fmla="*/ 73 w 75"/>
                <a:gd name="T5" fmla="*/ 101 h 101"/>
                <a:gd name="T6" fmla="*/ 0 w 75"/>
                <a:gd name="T7" fmla="*/ 99 h 101"/>
                <a:gd name="T8" fmla="*/ 4 w 75"/>
                <a:gd name="T9" fmla="*/ 0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" h="101">
                  <a:moveTo>
                    <a:pt x="4" y="0"/>
                  </a:moveTo>
                  <a:lnTo>
                    <a:pt x="75" y="4"/>
                  </a:lnTo>
                  <a:lnTo>
                    <a:pt x="73" y="101"/>
                  </a:lnTo>
                  <a:lnTo>
                    <a:pt x="0" y="9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A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03" name="Freeform 173"/>
            <p:cNvSpPr>
              <a:spLocks/>
            </p:cNvSpPr>
            <p:nvPr/>
          </p:nvSpPr>
          <p:spPr bwMode="auto">
            <a:xfrm>
              <a:off x="2196" y="720"/>
              <a:ext cx="238" cy="238"/>
            </a:xfrm>
            <a:custGeom>
              <a:avLst/>
              <a:gdLst>
                <a:gd name="T0" fmla="*/ 40 w 120"/>
                <a:gd name="T1" fmla="*/ 232 h 120"/>
                <a:gd name="T2" fmla="*/ 190 w 120"/>
                <a:gd name="T3" fmla="*/ 238 h 120"/>
                <a:gd name="T4" fmla="*/ 232 w 120"/>
                <a:gd name="T5" fmla="*/ 198 h 120"/>
                <a:gd name="T6" fmla="*/ 238 w 120"/>
                <a:gd name="T7" fmla="*/ 8 h 120"/>
                <a:gd name="T8" fmla="*/ 8 w 120"/>
                <a:gd name="T9" fmla="*/ 0 h 120"/>
                <a:gd name="T10" fmla="*/ 2 w 120"/>
                <a:gd name="T11" fmla="*/ 190 h 120"/>
                <a:gd name="T12" fmla="*/ 40 w 120"/>
                <a:gd name="T13" fmla="*/ 232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0" h="120">
                  <a:moveTo>
                    <a:pt x="20" y="117"/>
                  </a:moveTo>
                  <a:cubicBezTo>
                    <a:pt x="96" y="120"/>
                    <a:pt x="96" y="120"/>
                    <a:pt x="96" y="120"/>
                  </a:cubicBezTo>
                  <a:cubicBezTo>
                    <a:pt x="107" y="120"/>
                    <a:pt x="117" y="111"/>
                    <a:pt x="117" y="100"/>
                  </a:cubicBezTo>
                  <a:cubicBezTo>
                    <a:pt x="120" y="4"/>
                    <a:pt x="120" y="4"/>
                    <a:pt x="120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96"/>
                    <a:pt x="1" y="96"/>
                    <a:pt x="1" y="96"/>
                  </a:cubicBezTo>
                  <a:cubicBezTo>
                    <a:pt x="0" y="107"/>
                    <a:pt x="9" y="117"/>
                    <a:pt x="20" y="117"/>
                  </a:cubicBez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04" name="Freeform 174"/>
            <p:cNvSpPr>
              <a:spLocks/>
            </p:cNvSpPr>
            <p:nvPr/>
          </p:nvSpPr>
          <p:spPr bwMode="auto">
            <a:xfrm>
              <a:off x="2325" y="530"/>
              <a:ext cx="55" cy="196"/>
            </a:xfrm>
            <a:custGeom>
              <a:avLst/>
              <a:gdLst>
                <a:gd name="T0" fmla="*/ 26 w 28"/>
                <a:gd name="T1" fmla="*/ 0 h 99"/>
                <a:gd name="T2" fmla="*/ 35 w 28"/>
                <a:gd name="T3" fmla="*/ 0 h 99"/>
                <a:gd name="T4" fmla="*/ 55 w 28"/>
                <a:gd name="T5" fmla="*/ 22 h 99"/>
                <a:gd name="T6" fmla="*/ 49 w 28"/>
                <a:gd name="T7" fmla="*/ 196 h 99"/>
                <a:gd name="T8" fmla="*/ 0 w 28"/>
                <a:gd name="T9" fmla="*/ 194 h 99"/>
                <a:gd name="T10" fmla="*/ 4 w 28"/>
                <a:gd name="T11" fmla="*/ 20 h 99"/>
                <a:gd name="T12" fmla="*/ 26 w 28"/>
                <a:gd name="T13" fmla="*/ 0 h 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" h="99">
                  <a:moveTo>
                    <a:pt x="1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24" y="0"/>
                    <a:pt x="28" y="5"/>
                    <a:pt x="28" y="11"/>
                  </a:cubicBezTo>
                  <a:cubicBezTo>
                    <a:pt x="25" y="99"/>
                    <a:pt x="25" y="99"/>
                    <a:pt x="25" y="99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4"/>
                    <a:pt x="7" y="0"/>
                    <a:pt x="13" y="0"/>
                  </a:cubicBezTo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05" name="Freeform 175"/>
            <p:cNvSpPr>
              <a:spLocks/>
            </p:cNvSpPr>
            <p:nvPr/>
          </p:nvSpPr>
          <p:spPr bwMode="auto">
            <a:xfrm>
              <a:off x="2263" y="548"/>
              <a:ext cx="56" cy="176"/>
            </a:xfrm>
            <a:custGeom>
              <a:avLst/>
              <a:gdLst>
                <a:gd name="T0" fmla="*/ 26 w 28"/>
                <a:gd name="T1" fmla="*/ 0 h 89"/>
                <a:gd name="T2" fmla="*/ 36 w 28"/>
                <a:gd name="T3" fmla="*/ 0 h 89"/>
                <a:gd name="T4" fmla="*/ 56 w 28"/>
                <a:gd name="T5" fmla="*/ 22 h 89"/>
                <a:gd name="T6" fmla="*/ 52 w 28"/>
                <a:gd name="T7" fmla="*/ 176 h 89"/>
                <a:gd name="T8" fmla="*/ 0 w 28"/>
                <a:gd name="T9" fmla="*/ 174 h 89"/>
                <a:gd name="T10" fmla="*/ 6 w 28"/>
                <a:gd name="T11" fmla="*/ 20 h 89"/>
                <a:gd name="T12" fmla="*/ 26 w 28"/>
                <a:gd name="T13" fmla="*/ 0 h 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" h="89">
                  <a:moveTo>
                    <a:pt x="1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24" y="0"/>
                    <a:pt x="28" y="5"/>
                    <a:pt x="28" y="11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4"/>
                    <a:pt x="8" y="0"/>
                    <a:pt x="13" y="0"/>
                  </a:cubicBezTo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06" name="Freeform 176"/>
            <p:cNvSpPr>
              <a:spLocks/>
            </p:cNvSpPr>
            <p:nvPr/>
          </p:nvSpPr>
          <p:spPr bwMode="auto">
            <a:xfrm>
              <a:off x="2204" y="585"/>
              <a:ext cx="53" cy="137"/>
            </a:xfrm>
            <a:custGeom>
              <a:avLst/>
              <a:gdLst>
                <a:gd name="T0" fmla="*/ 24 w 27"/>
                <a:gd name="T1" fmla="*/ 0 h 69"/>
                <a:gd name="T2" fmla="*/ 33 w 27"/>
                <a:gd name="T3" fmla="*/ 0 h 69"/>
                <a:gd name="T4" fmla="*/ 53 w 27"/>
                <a:gd name="T5" fmla="*/ 22 h 69"/>
                <a:gd name="T6" fmla="*/ 49 w 27"/>
                <a:gd name="T7" fmla="*/ 137 h 69"/>
                <a:gd name="T8" fmla="*/ 0 w 27"/>
                <a:gd name="T9" fmla="*/ 135 h 69"/>
                <a:gd name="T10" fmla="*/ 4 w 27"/>
                <a:gd name="T11" fmla="*/ 20 h 69"/>
                <a:gd name="T12" fmla="*/ 24 w 27"/>
                <a:gd name="T13" fmla="*/ 0 h 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" h="69">
                  <a:moveTo>
                    <a:pt x="12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23" y="1"/>
                    <a:pt x="27" y="5"/>
                    <a:pt x="27" y="11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5"/>
                    <a:pt x="7" y="0"/>
                    <a:pt x="12" y="0"/>
                  </a:cubicBezTo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07" name="Freeform 177"/>
            <p:cNvSpPr>
              <a:spLocks/>
            </p:cNvSpPr>
            <p:nvPr/>
          </p:nvSpPr>
          <p:spPr bwMode="auto">
            <a:xfrm>
              <a:off x="2384" y="572"/>
              <a:ext cx="56" cy="156"/>
            </a:xfrm>
            <a:custGeom>
              <a:avLst/>
              <a:gdLst>
                <a:gd name="T0" fmla="*/ 26 w 28"/>
                <a:gd name="T1" fmla="*/ 0 h 79"/>
                <a:gd name="T2" fmla="*/ 36 w 28"/>
                <a:gd name="T3" fmla="*/ 0 h 79"/>
                <a:gd name="T4" fmla="*/ 54 w 28"/>
                <a:gd name="T5" fmla="*/ 22 h 79"/>
                <a:gd name="T6" fmla="*/ 50 w 28"/>
                <a:gd name="T7" fmla="*/ 156 h 79"/>
                <a:gd name="T8" fmla="*/ 0 w 28"/>
                <a:gd name="T9" fmla="*/ 154 h 79"/>
                <a:gd name="T10" fmla="*/ 4 w 28"/>
                <a:gd name="T11" fmla="*/ 20 h 79"/>
                <a:gd name="T12" fmla="*/ 26 w 28"/>
                <a:gd name="T13" fmla="*/ 0 h 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" h="79">
                  <a:moveTo>
                    <a:pt x="1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23" y="0"/>
                    <a:pt x="28" y="5"/>
                    <a:pt x="27" y="11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4"/>
                    <a:pt x="7" y="0"/>
                    <a:pt x="13" y="0"/>
                  </a:cubicBezTo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08" name="Freeform 178"/>
            <p:cNvSpPr>
              <a:spLocks/>
            </p:cNvSpPr>
            <p:nvPr/>
          </p:nvSpPr>
          <p:spPr bwMode="auto">
            <a:xfrm>
              <a:off x="2362" y="1111"/>
              <a:ext cx="18" cy="18"/>
            </a:xfrm>
            <a:custGeom>
              <a:avLst/>
              <a:gdLst>
                <a:gd name="T0" fmla="*/ 0 w 9"/>
                <a:gd name="T1" fmla="*/ 10 h 9"/>
                <a:gd name="T2" fmla="*/ 8 w 9"/>
                <a:gd name="T3" fmla="*/ 18 h 9"/>
                <a:gd name="T4" fmla="*/ 18 w 9"/>
                <a:gd name="T5" fmla="*/ 10 h 9"/>
                <a:gd name="T6" fmla="*/ 10 w 9"/>
                <a:gd name="T7" fmla="*/ 0 h 9"/>
                <a:gd name="T8" fmla="*/ 0 w 9"/>
                <a:gd name="T9" fmla="*/ 1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9">
                  <a:moveTo>
                    <a:pt x="0" y="5"/>
                  </a:moveTo>
                  <a:cubicBezTo>
                    <a:pt x="0" y="7"/>
                    <a:pt x="2" y="9"/>
                    <a:pt x="4" y="9"/>
                  </a:cubicBezTo>
                  <a:cubicBezTo>
                    <a:pt x="7" y="9"/>
                    <a:pt x="9" y="7"/>
                    <a:pt x="9" y="5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09" name="Freeform 179"/>
            <p:cNvSpPr>
              <a:spLocks/>
            </p:cNvSpPr>
            <p:nvPr/>
          </p:nvSpPr>
          <p:spPr bwMode="auto">
            <a:xfrm>
              <a:off x="2364" y="1083"/>
              <a:ext cx="20" cy="20"/>
            </a:xfrm>
            <a:custGeom>
              <a:avLst/>
              <a:gdLst>
                <a:gd name="T0" fmla="*/ 0 w 10"/>
                <a:gd name="T1" fmla="*/ 10 h 10"/>
                <a:gd name="T2" fmla="*/ 10 w 10"/>
                <a:gd name="T3" fmla="*/ 20 h 10"/>
                <a:gd name="T4" fmla="*/ 20 w 10"/>
                <a:gd name="T5" fmla="*/ 10 h 10"/>
                <a:gd name="T6" fmla="*/ 10 w 10"/>
                <a:gd name="T7" fmla="*/ 2 h 10"/>
                <a:gd name="T8" fmla="*/ 0 w 10"/>
                <a:gd name="T9" fmla="*/ 1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0">
                  <a:moveTo>
                    <a:pt x="0" y="5"/>
                  </a:moveTo>
                  <a:cubicBezTo>
                    <a:pt x="0" y="7"/>
                    <a:pt x="2" y="10"/>
                    <a:pt x="5" y="10"/>
                  </a:cubicBezTo>
                  <a:cubicBezTo>
                    <a:pt x="7" y="10"/>
                    <a:pt x="10" y="8"/>
                    <a:pt x="10" y="5"/>
                  </a:cubicBezTo>
                  <a:cubicBezTo>
                    <a:pt x="10" y="3"/>
                    <a:pt x="8" y="1"/>
                    <a:pt x="5" y="1"/>
                  </a:cubicBezTo>
                  <a:cubicBezTo>
                    <a:pt x="3" y="0"/>
                    <a:pt x="1" y="2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10" name="Freeform 180"/>
            <p:cNvSpPr>
              <a:spLocks/>
            </p:cNvSpPr>
            <p:nvPr/>
          </p:nvSpPr>
          <p:spPr bwMode="auto">
            <a:xfrm>
              <a:off x="2360" y="1137"/>
              <a:ext cx="20" cy="19"/>
            </a:xfrm>
            <a:custGeom>
              <a:avLst/>
              <a:gdLst>
                <a:gd name="T0" fmla="*/ 2 w 10"/>
                <a:gd name="T1" fmla="*/ 10 h 10"/>
                <a:gd name="T2" fmla="*/ 10 w 10"/>
                <a:gd name="T3" fmla="*/ 17 h 10"/>
                <a:gd name="T4" fmla="*/ 20 w 10"/>
                <a:gd name="T5" fmla="*/ 10 h 10"/>
                <a:gd name="T6" fmla="*/ 10 w 10"/>
                <a:gd name="T7" fmla="*/ 0 h 10"/>
                <a:gd name="T8" fmla="*/ 2 w 10"/>
                <a:gd name="T9" fmla="*/ 1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0">
                  <a:moveTo>
                    <a:pt x="1" y="5"/>
                  </a:moveTo>
                  <a:cubicBezTo>
                    <a:pt x="0" y="7"/>
                    <a:pt x="2" y="9"/>
                    <a:pt x="5" y="9"/>
                  </a:cubicBezTo>
                  <a:cubicBezTo>
                    <a:pt x="7" y="10"/>
                    <a:pt x="10" y="8"/>
                    <a:pt x="10" y="5"/>
                  </a:cubicBezTo>
                  <a:cubicBezTo>
                    <a:pt x="10" y="3"/>
                    <a:pt x="8" y="0"/>
                    <a:pt x="5" y="0"/>
                  </a:cubicBezTo>
                  <a:cubicBezTo>
                    <a:pt x="3" y="0"/>
                    <a:pt x="1" y="2"/>
                    <a:pt x="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11" name="Freeform 181"/>
            <p:cNvSpPr>
              <a:spLocks/>
            </p:cNvSpPr>
            <p:nvPr/>
          </p:nvSpPr>
          <p:spPr bwMode="auto">
            <a:xfrm>
              <a:off x="2216" y="599"/>
              <a:ext cx="33" cy="18"/>
            </a:xfrm>
            <a:custGeom>
              <a:avLst/>
              <a:gdLst>
                <a:gd name="T0" fmla="*/ 16 w 17"/>
                <a:gd name="T1" fmla="*/ 0 h 9"/>
                <a:gd name="T2" fmla="*/ 33 w 17"/>
                <a:gd name="T3" fmla="*/ 18 h 9"/>
                <a:gd name="T4" fmla="*/ 0 w 17"/>
                <a:gd name="T5" fmla="*/ 18 h 9"/>
                <a:gd name="T6" fmla="*/ 16 w 17"/>
                <a:gd name="T7" fmla="*/ 0 h 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9">
                  <a:moveTo>
                    <a:pt x="8" y="0"/>
                  </a:moveTo>
                  <a:cubicBezTo>
                    <a:pt x="13" y="0"/>
                    <a:pt x="17" y="4"/>
                    <a:pt x="17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</a:path>
              </a:pathLst>
            </a:custGeom>
            <a:solidFill>
              <a:srgbClr val="FCE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12" name="Freeform 182"/>
            <p:cNvSpPr>
              <a:spLocks/>
            </p:cNvSpPr>
            <p:nvPr/>
          </p:nvSpPr>
          <p:spPr bwMode="auto">
            <a:xfrm>
              <a:off x="2275" y="560"/>
              <a:ext cx="34" cy="16"/>
            </a:xfrm>
            <a:custGeom>
              <a:avLst/>
              <a:gdLst>
                <a:gd name="T0" fmla="*/ 18 w 17"/>
                <a:gd name="T1" fmla="*/ 0 h 8"/>
                <a:gd name="T2" fmla="*/ 34 w 17"/>
                <a:gd name="T3" fmla="*/ 16 h 8"/>
                <a:gd name="T4" fmla="*/ 0 w 17"/>
                <a:gd name="T5" fmla="*/ 16 h 8"/>
                <a:gd name="T6" fmla="*/ 18 w 17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8">
                  <a:moveTo>
                    <a:pt x="9" y="0"/>
                  </a:moveTo>
                  <a:cubicBezTo>
                    <a:pt x="14" y="0"/>
                    <a:pt x="17" y="3"/>
                    <a:pt x="17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9" y="0"/>
                  </a:cubicBezTo>
                </a:path>
              </a:pathLst>
            </a:custGeom>
            <a:solidFill>
              <a:srgbClr val="FCE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13" name="Freeform 183"/>
            <p:cNvSpPr>
              <a:spLocks/>
            </p:cNvSpPr>
            <p:nvPr/>
          </p:nvSpPr>
          <p:spPr bwMode="auto">
            <a:xfrm>
              <a:off x="2338" y="544"/>
              <a:ext cx="34" cy="16"/>
            </a:xfrm>
            <a:custGeom>
              <a:avLst/>
              <a:gdLst>
                <a:gd name="T0" fmla="*/ 16 w 17"/>
                <a:gd name="T1" fmla="*/ 0 h 8"/>
                <a:gd name="T2" fmla="*/ 34 w 17"/>
                <a:gd name="T3" fmla="*/ 16 h 8"/>
                <a:gd name="T4" fmla="*/ 0 w 17"/>
                <a:gd name="T5" fmla="*/ 16 h 8"/>
                <a:gd name="T6" fmla="*/ 16 w 17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8">
                  <a:moveTo>
                    <a:pt x="8" y="0"/>
                  </a:moveTo>
                  <a:cubicBezTo>
                    <a:pt x="13" y="0"/>
                    <a:pt x="17" y="3"/>
                    <a:pt x="17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</a:path>
              </a:pathLst>
            </a:custGeom>
            <a:solidFill>
              <a:srgbClr val="FCE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14" name="Freeform 184"/>
            <p:cNvSpPr>
              <a:spLocks/>
            </p:cNvSpPr>
            <p:nvPr/>
          </p:nvSpPr>
          <p:spPr bwMode="auto">
            <a:xfrm>
              <a:off x="2396" y="583"/>
              <a:ext cx="34" cy="18"/>
            </a:xfrm>
            <a:custGeom>
              <a:avLst/>
              <a:gdLst>
                <a:gd name="T0" fmla="*/ 16 w 17"/>
                <a:gd name="T1" fmla="*/ 0 h 9"/>
                <a:gd name="T2" fmla="*/ 34 w 17"/>
                <a:gd name="T3" fmla="*/ 18 h 9"/>
                <a:gd name="T4" fmla="*/ 0 w 17"/>
                <a:gd name="T5" fmla="*/ 18 h 9"/>
                <a:gd name="T6" fmla="*/ 16 w 17"/>
                <a:gd name="T7" fmla="*/ 0 h 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9">
                  <a:moveTo>
                    <a:pt x="8" y="0"/>
                  </a:moveTo>
                  <a:cubicBezTo>
                    <a:pt x="13" y="0"/>
                    <a:pt x="17" y="4"/>
                    <a:pt x="17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</a:path>
              </a:pathLst>
            </a:custGeom>
            <a:solidFill>
              <a:srgbClr val="FCE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78009" name="Text Box 185"/>
          <p:cNvSpPr txBox="1">
            <a:spLocks noChangeArrowheads="1"/>
          </p:cNvSpPr>
          <p:nvPr/>
        </p:nvSpPr>
        <p:spPr bwMode="auto">
          <a:xfrm>
            <a:off x="4407564" y="3336926"/>
            <a:ext cx="3027624" cy="913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zh-CN" sz="5333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en-US" altLang="zh-CN" sz="5333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</a:t>
            </a:r>
            <a:r>
              <a:rPr lang="en-US" altLang="zh-CN" sz="5333" b="1">
                <a:solidFill>
                  <a:srgbClr val="2A3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en-US" altLang="zh-CN" sz="5333">
              <a:solidFill>
                <a:srgbClr val="2A3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94" name="Rectangle 186"/>
          <p:cNvSpPr>
            <a:spLocks noChangeArrowheads="1"/>
          </p:cNvSpPr>
          <p:nvPr/>
        </p:nvSpPr>
        <p:spPr bwMode="auto">
          <a:xfrm>
            <a:off x="0" y="1059"/>
            <a:ext cx="12192000" cy="2197100"/>
          </a:xfrm>
          <a:prstGeom prst="rect">
            <a:avLst/>
          </a:prstGeom>
          <a:solidFill>
            <a:srgbClr val="EDE8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20495" name="Rectangle 187"/>
          <p:cNvSpPr>
            <a:spLocks noChangeArrowheads="1"/>
          </p:cNvSpPr>
          <p:nvPr/>
        </p:nvSpPr>
        <p:spPr bwMode="auto">
          <a:xfrm>
            <a:off x="0" y="4659843"/>
            <a:ext cx="12192000" cy="2197100"/>
          </a:xfrm>
          <a:prstGeom prst="rect">
            <a:avLst/>
          </a:prstGeom>
          <a:solidFill>
            <a:srgbClr val="EDE8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78012" name="Text Box 188"/>
          <p:cNvSpPr txBox="1">
            <a:spLocks noChangeArrowheads="1"/>
          </p:cNvSpPr>
          <p:nvPr/>
        </p:nvSpPr>
        <p:spPr bwMode="auto">
          <a:xfrm>
            <a:off x="7367594" y="3645960"/>
            <a:ext cx="2646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单击添加标题文本</a:t>
            </a:r>
          </a:p>
        </p:txBody>
      </p:sp>
      <p:sp>
        <p:nvSpPr>
          <p:cNvPr id="78013" name="Line 189"/>
          <p:cNvSpPr>
            <a:spLocks noChangeShapeType="1"/>
          </p:cNvSpPr>
          <p:nvPr/>
        </p:nvSpPr>
        <p:spPr bwMode="auto">
          <a:xfrm>
            <a:off x="0" y="4564592"/>
            <a:ext cx="19729451" cy="0"/>
          </a:xfrm>
          <a:prstGeom prst="line">
            <a:avLst/>
          </a:prstGeom>
          <a:noFill/>
          <a:ln w="25400">
            <a:solidFill>
              <a:srgbClr val="EDE8C7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6475852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7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7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7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77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77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" presetClass="emph" presetSubtype="0" autoRev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30" dur="150" fill="hold"/>
                                        <p:tgtEl>
                                          <p:spTgt spid="7784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7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779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779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7798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" presetClass="entr" presetSubtype="1" decel="5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7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7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5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7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7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53" presetClass="entr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80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80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80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80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124 L 0.49861 -0.00093 " pathEditMode="relative" ptsTypes="AA">
                                      <p:cBhvr>
                                        <p:cTn id="59" dur="3000" fill="hold"/>
                                        <p:tgtEl>
                                          <p:spTgt spid="778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00247 L -0.50208 -0.00216 " pathEditMode="relative" ptsTypes="AA">
                                      <p:cBhvr>
                                        <p:cTn id="61" dur="3000" fill="hold"/>
                                        <p:tgtEl>
                                          <p:spTgt spid="780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" grpId="0" animBg="1"/>
      <p:bldP spid="77990" grpId="0" animBg="1"/>
      <p:bldP spid="78009" grpId="0"/>
      <p:bldP spid="78012" grpId="0"/>
      <p:bldP spid="780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2"/>
          <p:cNvGrpSpPr>
            <a:grpSpLocks/>
          </p:cNvGrpSpPr>
          <p:nvPr/>
        </p:nvGrpSpPr>
        <p:grpSpPr bwMode="auto">
          <a:xfrm>
            <a:off x="222251" y="551392"/>
            <a:ext cx="4146549" cy="626533"/>
            <a:chOff x="105" y="304"/>
            <a:chExt cx="1511" cy="262"/>
          </a:xfrm>
        </p:grpSpPr>
        <p:sp>
          <p:nvSpPr>
            <p:cNvPr id="21526" name="Freeform 3"/>
            <p:cNvSpPr>
              <a:spLocks/>
            </p:cNvSpPr>
            <p:nvPr/>
          </p:nvSpPr>
          <p:spPr bwMode="auto">
            <a:xfrm>
              <a:off x="105" y="304"/>
              <a:ext cx="1511" cy="262"/>
            </a:xfrm>
            <a:custGeom>
              <a:avLst/>
              <a:gdLst>
                <a:gd name="T0" fmla="*/ 1511 w 2161"/>
                <a:gd name="T1" fmla="*/ 262 h 378"/>
                <a:gd name="T2" fmla="*/ 0 w 2161"/>
                <a:gd name="T3" fmla="*/ 262 h 378"/>
                <a:gd name="T4" fmla="*/ 0 w 2161"/>
                <a:gd name="T5" fmla="*/ 0 h 378"/>
                <a:gd name="T6" fmla="*/ 1511 w 2161"/>
                <a:gd name="T7" fmla="*/ 0 h 378"/>
                <a:gd name="T8" fmla="*/ 1410 w 2161"/>
                <a:gd name="T9" fmla="*/ 131 h 378"/>
                <a:gd name="T10" fmla="*/ 1511 w 2161"/>
                <a:gd name="T11" fmla="*/ 262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1" h="378">
                  <a:moveTo>
                    <a:pt x="2161" y="378"/>
                  </a:moveTo>
                  <a:lnTo>
                    <a:pt x="0" y="378"/>
                  </a:lnTo>
                  <a:lnTo>
                    <a:pt x="0" y="0"/>
                  </a:lnTo>
                  <a:lnTo>
                    <a:pt x="2161" y="0"/>
                  </a:lnTo>
                  <a:lnTo>
                    <a:pt x="2017" y="189"/>
                  </a:lnTo>
                  <a:lnTo>
                    <a:pt x="2161" y="378"/>
                  </a:lnTo>
                  <a:close/>
                </a:path>
              </a:pathLst>
            </a:custGeom>
            <a:solidFill>
              <a:srgbClr val="26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1527" name="Freeform 4"/>
            <p:cNvSpPr>
              <a:spLocks/>
            </p:cNvSpPr>
            <p:nvPr/>
          </p:nvSpPr>
          <p:spPr bwMode="auto">
            <a:xfrm>
              <a:off x="107" y="332"/>
              <a:ext cx="1444" cy="206"/>
            </a:xfrm>
            <a:custGeom>
              <a:avLst/>
              <a:gdLst>
                <a:gd name="T0" fmla="*/ 0 w 2081"/>
                <a:gd name="T1" fmla="*/ 0 h 298"/>
                <a:gd name="T2" fmla="*/ 1444 w 2081"/>
                <a:gd name="T3" fmla="*/ 0 h 298"/>
                <a:gd name="T4" fmla="*/ 1365 w 2081"/>
                <a:gd name="T5" fmla="*/ 103 h 298"/>
                <a:gd name="T6" fmla="*/ 1444 w 2081"/>
                <a:gd name="T7" fmla="*/ 206 h 298"/>
                <a:gd name="T8" fmla="*/ 0 w 2081"/>
                <a:gd name="T9" fmla="*/ 206 h 2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1" h="298">
                  <a:moveTo>
                    <a:pt x="0" y="0"/>
                  </a:moveTo>
                  <a:lnTo>
                    <a:pt x="2081" y="0"/>
                  </a:lnTo>
                  <a:lnTo>
                    <a:pt x="1967" y="149"/>
                  </a:lnTo>
                  <a:lnTo>
                    <a:pt x="2081" y="298"/>
                  </a:lnTo>
                  <a:lnTo>
                    <a:pt x="0" y="298"/>
                  </a:lnTo>
                </a:path>
              </a:pathLst>
            </a:custGeom>
            <a:noFill/>
            <a:ln w="12700" cap="flat">
              <a:solidFill>
                <a:srgbClr val="EDE8C8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239184" y="644525"/>
            <a:ext cx="364875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133" b="1">
                <a:solidFill>
                  <a:srgbClr val="2A3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PART/03</a:t>
            </a:r>
            <a:r>
              <a:rPr lang="en-US" altLang="zh-CN" sz="2133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133">
                <a:solidFill>
                  <a:schemeClr val="bg1"/>
                </a:solidFill>
                <a:ea typeface="微软雅黑" panose="020B0503020204020204" pitchFamily="34" charset="-122"/>
              </a:rPr>
              <a:t>单击添加标题文本</a:t>
            </a:r>
          </a:p>
        </p:txBody>
      </p:sp>
      <p:grpSp>
        <p:nvGrpSpPr>
          <p:cNvPr id="79909" name="Group 37"/>
          <p:cNvGrpSpPr>
            <a:grpSpLocks/>
          </p:cNvGrpSpPr>
          <p:nvPr/>
        </p:nvGrpSpPr>
        <p:grpSpPr bwMode="auto">
          <a:xfrm>
            <a:off x="1775884" y="2083859"/>
            <a:ext cx="2250016" cy="2254251"/>
            <a:chOff x="839" y="984"/>
            <a:chExt cx="1063" cy="1065"/>
          </a:xfrm>
        </p:grpSpPr>
        <p:sp>
          <p:nvSpPr>
            <p:cNvPr id="21524" name="Freeform 19"/>
            <p:cNvSpPr>
              <a:spLocks/>
            </p:cNvSpPr>
            <p:nvPr/>
          </p:nvSpPr>
          <p:spPr bwMode="auto">
            <a:xfrm>
              <a:off x="840" y="984"/>
              <a:ext cx="1062" cy="1065"/>
            </a:xfrm>
            <a:custGeom>
              <a:avLst/>
              <a:gdLst>
                <a:gd name="T0" fmla="*/ 530 w 959"/>
                <a:gd name="T1" fmla="*/ 0 h 960"/>
                <a:gd name="T2" fmla="*/ 530 w 959"/>
                <a:gd name="T3" fmla="*/ 92 h 960"/>
                <a:gd name="T4" fmla="*/ 970 w 959"/>
                <a:gd name="T5" fmla="*/ 533 h 960"/>
                <a:gd name="T6" fmla="*/ 530 w 959"/>
                <a:gd name="T7" fmla="*/ 973 h 960"/>
                <a:gd name="T8" fmla="*/ 93 w 959"/>
                <a:gd name="T9" fmla="*/ 566 h 960"/>
                <a:gd name="T10" fmla="*/ 0 w 959"/>
                <a:gd name="T11" fmla="*/ 574 h 960"/>
                <a:gd name="T12" fmla="*/ 530 w 959"/>
                <a:gd name="T13" fmla="*/ 1065 h 960"/>
                <a:gd name="T14" fmla="*/ 1062 w 959"/>
                <a:gd name="T15" fmla="*/ 533 h 960"/>
                <a:gd name="T16" fmla="*/ 530 w 959"/>
                <a:gd name="T17" fmla="*/ 0 h 9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59" h="960">
                  <a:moveTo>
                    <a:pt x="479" y="0"/>
                  </a:moveTo>
                  <a:cubicBezTo>
                    <a:pt x="479" y="83"/>
                    <a:pt x="479" y="83"/>
                    <a:pt x="479" y="83"/>
                  </a:cubicBezTo>
                  <a:cubicBezTo>
                    <a:pt x="698" y="83"/>
                    <a:pt x="876" y="261"/>
                    <a:pt x="876" y="480"/>
                  </a:cubicBezTo>
                  <a:cubicBezTo>
                    <a:pt x="876" y="699"/>
                    <a:pt x="698" y="877"/>
                    <a:pt x="479" y="877"/>
                  </a:cubicBezTo>
                  <a:cubicBezTo>
                    <a:pt x="270" y="877"/>
                    <a:pt x="99" y="715"/>
                    <a:pt x="84" y="510"/>
                  </a:cubicBezTo>
                  <a:cubicBezTo>
                    <a:pt x="0" y="517"/>
                    <a:pt x="0" y="517"/>
                    <a:pt x="0" y="517"/>
                  </a:cubicBezTo>
                  <a:cubicBezTo>
                    <a:pt x="19" y="765"/>
                    <a:pt x="226" y="960"/>
                    <a:pt x="479" y="960"/>
                  </a:cubicBezTo>
                  <a:cubicBezTo>
                    <a:pt x="744" y="960"/>
                    <a:pt x="959" y="745"/>
                    <a:pt x="959" y="480"/>
                  </a:cubicBezTo>
                  <a:cubicBezTo>
                    <a:pt x="959" y="215"/>
                    <a:pt x="744" y="0"/>
                    <a:pt x="479" y="0"/>
                  </a:cubicBezTo>
                  <a:close/>
                </a:path>
              </a:pathLst>
            </a:custGeom>
            <a:solidFill>
              <a:srgbClr val="64C0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1525" name="Freeform 20"/>
            <p:cNvSpPr>
              <a:spLocks/>
            </p:cNvSpPr>
            <p:nvPr/>
          </p:nvSpPr>
          <p:spPr bwMode="auto">
            <a:xfrm>
              <a:off x="839" y="984"/>
              <a:ext cx="531" cy="574"/>
            </a:xfrm>
            <a:custGeom>
              <a:avLst/>
              <a:gdLst>
                <a:gd name="T0" fmla="*/ 92 w 480"/>
                <a:gd name="T1" fmla="*/ 533 h 517"/>
                <a:gd name="T2" fmla="*/ 531 w 480"/>
                <a:gd name="T3" fmla="*/ 92 h 517"/>
                <a:gd name="T4" fmla="*/ 531 w 480"/>
                <a:gd name="T5" fmla="*/ 0 h 517"/>
                <a:gd name="T6" fmla="*/ 531 w 480"/>
                <a:gd name="T7" fmla="*/ 0 h 517"/>
                <a:gd name="T8" fmla="*/ 0 w 480"/>
                <a:gd name="T9" fmla="*/ 533 h 517"/>
                <a:gd name="T10" fmla="*/ 1 w 480"/>
                <a:gd name="T11" fmla="*/ 574 h 517"/>
                <a:gd name="T12" fmla="*/ 94 w 480"/>
                <a:gd name="T13" fmla="*/ 566 h 517"/>
                <a:gd name="T14" fmla="*/ 92 w 480"/>
                <a:gd name="T15" fmla="*/ 533 h 5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80" h="517">
                  <a:moveTo>
                    <a:pt x="83" y="480"/>
                  </a:moveTo>
                  <a:cubicBezTo>
                    <a:pt x="83" y="261"/>
                    <a:pt x="261" y="83"/>
                    <a:pt x="480" y="83"/>
                  </a:cubicBezTo>
                  <a:cubicBezTo>
                    <a:pt x="480" y="0"/>
                    <a:pt x="480" y="0"/>
                    <a:pt x="480" y="0"/>
                  </a:cubicBezTo>
                  <a:cubicBezTo>
                    <a:pt x="480" y="0"/>
                    <a:pt x="480" y="0"/>
                    <a:pt x="480" y="0"/>
                  </a:cubicBezTo>
                  <a:cubicBezTo>
                    <a:pt x="215" y="0"/>
                    <a:pt x="0" y="215"/>
                    <a:pt x="0" y="480"/>
                  </a:cubicBezTo>
                  <a:cubicBezTo>
                    <a:pt x="0" y="492"/>
                    <a:pt x="0" y="505"/>
                    <a:pt x="1" y="517"/>
                  </a:cubicBezTo>
                  <a:cubicBezTo>
                    <a:pt x="85" y="510"/>
                    <a:pt x="85" y="510"/>
                    <a:pt x="85" y="510"/>
                  </a:cubicBezTo>
                  <a:cubicBezTo>
                    <a:pt x="84" y="500"/>
                    <a:pt x="83" y="490"/>
                    <a:pt x="83" y="480"/>
                  </a:cubicBezTo>
                  <a:close/>
                </a:path>
              </a:pathLst>
            </a:custGeom>
            <a:solidFill>
              <a:srgbClr val="D4D4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79897" name="Oval 25"/>
          <p:cNvSpPr>
            <a:spLocks noChangeArrowheads="1"/>
          </p:cNvSpPr>
          <p:nvPr/>
        </p:nvSpPr>
        <p:spPr bwMode="auto">
          <a:xfrm>
            <a:off x="1902884" y="2210859"/>
            <a:ext cx="1996016" cy="2000251"/>
          </a:xfrm>
          <a:prstGeom prst="ellipse">
            <a:avLst/>
          </a:prstGeom>
          <a:solidFill>
            <a:srgbClr val="64C0BA"/>
          </a:solidFill>
          <a:ln w="34925">
            <a:solidFill>
              <a:srgbClr val="F9F9F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grpSp>
        <p:nvGrpSpPr>
          <p:cNvPr id="79910" name="Group 38"/>
          <p:cNvGrpSpPr>
            <a:grpSpLocks/>
          </p:cNvGrpSpPr>
          <p:nvPr/>
        </p:nvGrpSpPr>
        <p:grpSpPr bwMode="auto">
          <a:xfrm>
            <a:off x="4969934" y="2083859"/>
            <a:ext cx="2250017" cy="2254251"/>
            <a:chOff x="2348" y="984"/>
            <a:chExt cx="1063" cy="1065"/>
          </a:xfrm>
        </p:grpSpPr>
        <p:sp>
          <p:nvSpPr>
            <p:cNvPr id="21522" name="Freeform 21"/>
            <p:cNvSpPr>
              <a:spLocks/>
            </p:cNvSpPr>
            <p:nvPr/>
          </p:nvSpPr>
          <p:spPr bwMode="auto">
            <a:xfrm>
              <a:off x="2585" y="984"/>
              <a:ext cx="826" cy="1065"/>
            </a:xfrm>
            <a:custGeom>
              <a:avLst/>
              <a:gdLst>
                <a:gd name="T0" fmla="*/ 295 w 746"/>
                <a:gd name="T1" fmla="*/ 0 h 960"/>
                <a:gd name="T2" fmla="*/ 295 w 746"/>
                <a:gd name="T3" fmla="*/ 92 h 960"/>
                <a:gd name="T4" fmla="*/ 734 w 746"/>
                <a:gd name="T5" fmla="*/ 533 h 960"/>
                <a:gd name="T6" fmla="*/ 295 w 746"/>
                <a:gd name="T7" fmla="*/ 973 h 960"/>
                <a:gd name="T8" fmla="*/ 51 w 746"/>
                <a:gd name="T9" fmla="*/ 899 h 960"/>
                <a:gd name="T10" fmla="*/ 0 w 746"/>
                <a:gd name="T11" fmla="*/ 975 h 960"/>
                <a:gd name="T12" fmla="*/ 295 w 746"/>
                <a:gd name="T13" fmla="*/ 1065 h 960"/>
                <a:gd name="T14" fmla="*/ 826 w 746"/>
                <a:gd name="T15" fmla="*/ 533 h 960"/>
                <a:gd name="T16" fmla="*/ 295 w 746"/>
                <a:gd name="T17" fmla="*/ 0 h 9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46" h="960">
                  <a:moveTo>
                    <a:pt x="266" y="0"/>
                  </a:moveTo>
                  <a:cubicBezTo>
                    <a:pt x="266" y="83"/>
                    <a:pt x="266" y="83"/>
                    <a:pt x="266" y="83"/>
                  </a:cubicBezTo>
                  <a:cubicBezTo>
                    <a:pt x="485" y="83"/>
                    <a:pt x="663" y="261"/>
                    <a:pt x="663" y="480"/>
                  </a:cubicBezTo>
                  <a:cubicBezTo>
                    <a:pt x="663" y="699"/>
                    <a:pt x="485" y="877"/>
                    <a:pt x="266" y="877"/>
                  </a:cubicBezTo>
                  <a:cubicBezTo>
                    <a:pt x="185" y="877"/>
                    <a:pt x="109" y="852"/>
                    <a:pt x="46" y="810"/>
                  </a:cubicBezTo>
                  <a:cubicBezTo>
                    <a:pt x="0" y="879"/>
                    <a:pt x="0" y="879"/>
                    <a:pt x="0" y="879"/>
                  </a:cubicBezTo>
                  <a:cubicBezTo>
                    <a:pt x="76" y="930"/>
                    <a:pt x="167" y="960"/>
                    <a:pt x="266" y="960"/>
                  </a:cubicBezTo>
                  <a:cubicBezTo>
                    <a:pt x="531" y="960"/>
                    <a:pt x="746" y="745"/>
                    <a:pt x="746" y="480"/>
                  </a:cubicBezTo>
                  <a:cubicBezTo>
                    <a:pt x="746" y="215"/>
                    <a:pt x="531" y="0"/>
                    <a:pt x="266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1523" name="Freeform 22"/>
            <p:cNvSpPr>
              <a:spLocks/>
            </p:cNvSpPr>
            <p:nvPr/>
          </p:nvSpPr>
          <p:spPr bwMode="auto">
            <a:xfrm>
              <a:off x="2348" y="984"/>
              <a:ext cx="532" cy="975"/>
            </a:xfrm>
            <a:custGeom>
              <a:avLst/>
              <a:gdLst>
                <a:gd name="T0" fmla="*/ 92 w 480"/>
                <a:gd name="T1" fmla="*/ 532 h 879"/>
                <a:gd name="T2" fmla="*/ 532 w 480"/>
                <a:gd name="T3" fmla="*/ 92 h 879"/>
                <a:gd name="T4" fmla="*/ 532 w 480"/>
                <a:gd name="T5" fmla="*/ 0 h 879"/>
                <a:gd name="T6" fmla="*/ 532 w 480"/>
                <a:gd name="T7" fmla="*/ 0 h 879"/>
                <a:gd name="T8" fmla="*/ 0 w 480"/>
                <a:gd name="T9" fmla="*/ 532 h 879"/>
                <a:gd name="T10" fmla="*/ 237 w 480"/>
                <a:gd name="T11" fmla="*/ 975 h 879"/>
                <a:gd name="T12" fmla="*/ 288 w 480"/>
                <a:gd name="T13" fmla="*/ 898 h 879"/>
                <a:gd name="T14" fmla="*/ 92 w 480"/>
                <a:gd name="T15" fmla="*/ 532 h 87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80" h="879">
                  <a:moveTo>
                    <a:pt x="83" y="480"/>
                  </a:moveTo>
                  <a:cubicBezTo>
                    <a:pt x="83" y="261"/>
                    <a:pt x="261" y="83"/>
                    <a:pt x="480" y="83"/>
                  </a:cubicBezTo>
                  <a:cubicBezTo>
                    <a:pt x="480" y="0"/>
                    <a:pt x="480" y="0"/>
                    <a:pt x="480" y="0"/>
                  </a:cubicBezTo>
                  <a:cubicBezTo>
                    <a:pt x="480" y="0"/>
                    <a:pt x="480" y="0"/>
                    <a:pt x="480" y="0"/>
                  </a:cubicBezTo>
                  <a:cubicBezTo>
                    <a:pt x="215" y="0"/>
                    <a:pt x="0" y="215"/>
                    <a:pt x="0" y="480"/>
                  </a:cubicBezTo>
                  <a:cubicBezTo>
                    <a:pt x="0" y="647"/>
                    <a:pt x="85" y="793"/>
                    <a:pt x="214" y="879"/>
                  </a:cubicBezTo>
                  <a:cubicBezTo>
                    <a:pt x="260" y="810"/>
                    <a:pt x="260" y="810"/>
                    <a:pt x="260" y="810"/>
                  </a:cubicBezTo>
                  <a:cubicBezTo>
                    <a:pt x="154" y="739"/>
                    <a:pt x="83" y="618"/>
                    <a:pt x="83" y="480"/>
                  </a:cubicBezTo>
                  <a:close/>
                </a:path>
              </a:pathLst>
            </a:custGeom>
            <a:solidFill>
              <a:srgbClr val="D4D4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79898" name="Oval 26"/>
          <p:cNvSpPr>
            <a:spLocks noChangeArrowheads="1"/>
          </p:cNvSpPr>
          <p:nvPr/>
        </p:nvSpPr>
        <p:spPr bwMode="auto">
          <a:xfrm>
            <a:off x="5096934" y="2210859"/>
            <a:ext cx="1998133" cy="2000251"/>
          </a:xfrm>
          <a:prstGeom prst="ellipse">
            <a:avLst/>
          </a:prstGeom>
          <a:solidFill>
            <a:srgbClr val="FF9900"/>
          </a:solidFill>
          <a:ln w="34925">
            <a:solidFill>
              <a:srgbClr val="F9F9F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grpSp>
        <p:nvGrpSpPr>
          <p:cNvPr id="79911" name="Group 39"/>
          <p:cNvGrpSpPr>
            <a:grpSpLocks/>
          </p:cNvGrpSpPr>
          <p:nvPr/>
        </p:nvGrpSpPr>
        <p:grpSpPr bwMode="auto">
          <a:xfrm>
            <a:off x="8208434" y="2083859"/>
            <a:ext cx="2250017" cy="2254251"/>
            <a:chOff x="3878" y="984"/>
            <a:chExt cx="1063" cy="1065"/>
          </a:xfrm>
        </p:grpSpPr>
        <p:sp>
          <p:nvSpPr>
            <p:cNvPr id="21520" name="Freeform 23"/>
            <p:cNvSpPr>
              <a:spLocks/>
            </p:cNvSpPr>
            <p:nvPr/>
          </p:nvSpPr>
          <p:spPr bwMode="auto">
            <a:xfrm>
              <a:off x="3878" y="984"/>
              <a:ext cx="1063" cy="1065"/>
            </a:xfrm>
            <a:custGeom>
              <a:avLst/>
              <a:gdLst>
                <a:gd name="T0" fmla="*/ 941 w 960"/>
                <a:gd name="T1" fmla="*/ 375 h 960"/>
                <a:gd name="T2" fmla="*/ 971 w 960"/>
                <a:gd name="T3" fmla="*/ 533 h 960"/>
                <a:gd name="T4" fmla="*/ 532 w 960"/>
                <a:gd name="T5" fmla="*/ 973 h 960"/>
                <a:gd name="T6" fmla="*/ 92 w 960"/>
                <a:gd name="T7" fmla="*/ 533 h 960"/>
                <a:gd name="T8" fmla="*/ 532 w 960"/>
                <a:gd name="T9" fmla="*/ 92 h 960"/>
                <a:gd name="T10" fmla="*/ 532 w 960"/>
                <a:gd name="T11" fmla="*/ 0 h 960"/>
                <a:gd name="T12" fmla="*/ 0 w 960"/>
                <a:gd name="T13" fmla="*/ 533 h 960"/>
                <a:gd name="T14" fmla="*/ 532 w 960"/>
                <a:gd name="T15" fmla="*/ 1065 h 960"/>
                <a:gd name="T16" fmla="*/ 1063 w 960"/>
                <a:gd name="T17" fmla="*/ 533 h 960"/>
                <a:gd name="T18" fmla="*/ 1028 w 960"/>
                <a:gd name="T19" fmla="*/ 342 h 960"/>
                <a:gd name="T20" fmla="*/ 941 w 960"/>
                <a:gd name="T21" fmla="*/ 375 h 9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60" h="960">
                  <a:moveTo>
                    <a:pt x="850" y="338"/>
                  </a:moveTo>
                  <a:cubicBezTo>
                    <a:pt x="867" y="382"/>
                    <a:pt x="877" y="430"/>
                    <a:pt x="877" y="480"/>
                  </a:cubicBezTo>
                  <a:cubicBezTo>
                    <a:pt x="877" y="699"/>
                    <a:pt x="699" y="877"/>
                    <a:pt x="480" y="877"/>
                  </a:cubicBezTo>
                  <a:cubicBezTo>
                    <a:pt x="261" y="877"/>
                    <a:pt x="83" y="699"/>
                    <a:pt x="83" y="480"/>
                  </a:cubicBezTo>
                  <a:cubicBezTo>
                    <a:pt x="83" y="261"/>
                    <a:pt x="261" y="83"/>
                    <a:pt x="480" y="83"/>
                  </a:cubicBezTo>
                  <a:cubicBezTo>
                    <a:pt x="480" y="0"/>
                    <a:pt x="480" y="0"/>
                    <a:pt x="480" y="0"/>
                  </a:cubicBezTo>
                  <a:cubicBezTo>
                    <a:pt x="215" y="0"/>
                    <a:pt x="0" y="215"/>
                    <a:pt x="0" y="480"/>
                  </a:cubicBezTo>
                  <a:cubicBezTo>
                    <a:pt x="0" y="745"/>
                    <a:pt x="215" y="960"/>
                    <a:pt x="480" y="960"/>
                  </a:cubicBezTo>
                  <a:cubicBezTo>
                    <a:pt x="745" y="960"/>
                    <a:pt x="960" y="745"/>
                    <a:pt x="960" y="480"/>
                  </a:cubicBezTo>
                  <a:cubicBezTo>
                    <a:pt x="960" y="419"/>
                    <a:pt x="949" y="361"/>
                    <a:pt x="928" y="308"/>
                  </a:cubicBezTo>
                  <a:lnTo>
                    <a:pt x="850" y="338"/>
                  </a:lnTo>
                  <a:close/>
                </a:path>
              </a:pathLst>
            </a:custGeom>
            <a:solidFill>
              <a:srgbClr val="D4D4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1521" name="Freeform 24"/>
            <p:cNvSpPr>
              <a:spLocks/>
            </p:cNvSpPr>
            <p:nvPr/>
          </p:nvSpPr>
          <p:spPr bwMode="auto">
            <a:xfrm>
              <a:off x="4409" y="984"/>
              <a:ext cx="496" cy="375"/>
            </a:xfrm>
            <a:custGeom>
              <a:avLst/>
              <a:gdLst>
                <a:gd name="T0" fmla="*/ 410 w 448"/>
                <a:gd name="T1" fmla="*/ 375 h 338"/>
                <a:gd name="T2" fmla="*/ 496 w 448"/>
                <a:gd name="T3" fmla="*/ 342 h 338"/>
                <a:gd name="T4" fmla="*/ 0 w 448"/>
                <a:gd name="T5" fmla="*/ 0 h 338"/>
                <a:gd name="T6" fmla="*/ 0 w 448"/>
                <a:gd name="T7" fmla="*/ 92 h 338"/>
                <a:gd name="T8" fmla="*/ 410 w 448"/>
                <a:gd name="T9" fmla="*/ 375 h 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8" h="338">
                  <a:moveTo>
                    <a:pt x="370" y="338"/>
                  </a:moveTo>
                  <a:cubicBezTo>
                    <a:pt x="448" y="308"/>
                    <a:pt x="448" y="308"/>
                    <a:pt x="448" y="308"/>
                  </a:cubicBezTo>
                  <a:cubicBezTo>
                    <a:pt x="379" y="128"/>
                    <a:pt x="204" y="0"/>
                    <a:pt x="0" y="0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169" y="83"/>
                    <a:pt x="313" y="189"/>
                    <a:pt x="370" y="338"/>
                  </a:cubicBez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79899" name="Oval 27"/>
          <p:cNvSpPr>
            <a:spLocks noChangeArrowheads="1"/>
          </p:cNvSpPr>
          <p:nvPr/>
        </p:nvSpPr>
        <p:spPr bwMode="auto">
          <a:xfrm>
            <a:off x="8335434" y="2210859"/>
            <a:ext cx="1996017" cy="2000251"/>
          </a:xfrm>
          <a:prstGeom prst="ellipse">
            <a:avLst/>
          </a:prstGeom>
          <a:solidFill>
            <a:srgbClr val="33CCFF"/>
          </a:solidFill>
          <a:ln w="34925">
            <a:solidFill>
              <a:srgbClr val="F9F9F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79903" name="Text Box 31"/>
          <p:cNvSpPr txBox="1">
            <a:spLocks noChangeArrowheads="1"/>
          </p:cNvSpPr>
          <p:nvPr/>
        </p:nvSpPr>
        <p:spPr bwMode="auto">
          <a:xfrm>
            <a:off x="2280206" y="2860676"/>
            <a:ext cx="1220206" cy="666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zh-CN" sz="3733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74%</a:t>
            </a:r>
          </a:p>
        </p:txBody>
      </p:sp>
      <p:sp>
        <p:nvSpPr>
          <p:cNvPr id="79904" name="Text Box 32"/>
          <p:cNvSpPr txBox="1">
            <a:spLocks noChangeArrowheads="1"/>
          </p:cNvSpPr>
          <p:nvPr/>
        </p:nvSpPr>
        <p:spPr bwMode="auto">
          <a:xfrm>
            <a:off x="5508122" y="2860676"/>
            <a:ext cx="1220206" cy="666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zh-CN" sz="3733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58%</a:t>
            </a:r>
          </a:p>
        </p:txBody>
      </p:sp>
      <p:sp>
        <p:nvSpPr>
          <p:cNvPr id="79905" name="Text Box 33"/>
          <p:cNvSpPr txBox="1">
            <a:spLocks noChangeArrowheads="1"/>
          </p:cNvSpPr>
          <p:nvPr/>
        </p:nvSpPr>
        <p:spPr bwMode="auto">
          <a:xfrm>
            <a:off x="8763555" y="2860676"/>
            <a:ext cx="1220206" cy="666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zh-CN" sz="3733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17%</a:t>
            </a:r>
          </a:p>
        </p:txBody>
      </p:sp>
      <p:sp>
        <p:nvSpPr>
          <p:cNvPr id="79906" name="Rectangle 34"/>
          <p:cNvSpPr>
            <a:spLocks noChangeArrowheads="1"/>
          </p:cNvSpPr>
          <p:nvPr/>
        </p:nvSpPr>
        <p:spPr bwMode="auto">
          <a:xfrm>
            <a:off x="1506266" y="4774143"/>
            <a:ext cx="2704587" cy="1323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867" b="1">
                <a:solidFill>
                  <a:schemeClr val="hlink"/>
                </a:solidFill>
                <a:ea typeface="微软雅黑" panose="020B0503020204020204" pitchFamily="34" charset="-122"/>
              </a:rPr>
              <a:t>单击添加标题文本</a:t>
            </a:r>
          </a:p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600">
                <a:ea typeface="微软雅黑" panose="020B0503020204020204" pitchFamily="34" charset="-122"/>
              </a:rPr>
              <a:t>单击添加文本 单击添加文本</a:t>
            </a:r>
          </a:p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600">
                <a:ea typeface="微软雅黑" panose="020B0503020204020204" pitchFamily="34" charset="-122"/>
              </a:rPr>
              <a:t>单击添加文本 单击添加文本</a:t>
            </a:r>
          </a:p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600">
                <a:ea typeface="微软雅黑" panose="020B0503020204020204" pitchFamily="34" charset="-122"/>
              </a:rPr>
              <a:t>单击添加文本 单击添加文本</a:t>
            </a:r>
          </a:p>
        </p:txBody>
      </p:sp>
      <p:sp>
        <p:nvSpPr>
          <p:cNvPr id="79907" name="Rectangle 35"/>
          <p:cNvSpPr>
            <a:spLocks noChangeArrowheads="1"/>
          </p:cNvSpPr>
          <p:nvPr/>
        </p:nvSpPr>
        <p:spPr bwMode="auto">
          <a:xfrm>
            <a:off x="4723599" y="4774143"/>
            <a:ext cx="2704587" cy="1323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867" b="1">
                <a:solidFill>
                  <a:srgbClr val="FF9900"/>
                </a:solidFill>
                <a:ea typeface="微软雅黑" panose="020B0503020204020204" pitchFamily="34" charset="-122"/>
              </a:rPr>
              <a:t>单击添加标题文本</a:t>
            </a:r>
          </a:p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600">
                <a:ea typeface="微软雅黑" panose="020B0503020204020204" pitchFamily="34" charset="-122"/>
              </a:rPr>
              <a:t>单击添加文本 单击添加文本</a:t>
            </a:r>
          </a:p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600">
                <a:ea typeface="微软雅黑" panose="020B0503020204020204" pitchFamily="34" charset="-122"/>
              </a:rPr>
              <a:t>单击添加文本 单击添加文本</a:t>
            </a:r>
          </a:p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600">
                <a:ea typeface="微软雅黑" panose="020B0503020204020204" pitchFamily="34" charset="-122"/>
              </a:rPr>
              <a:t>单击添加文本 单击添加文本</a:t>
            </a:r>
          </a:p>
        </p:txBody>
      </p:sp>
      <p:sp>
        <p:nvSpPr>
          <p:cNvPr id="79908" name="Rectangle 36"/>
          <p:cNvSpPr>
            <a:spLocks noChangeArrowheads="1"/>
          </p:cNvSpPr>
          <p:nvPr/>
        </p:nvSpPr>
        <p:spPr bwMode="auto">
          <a:xfrm>
            <a:off x="7993849" y="4774143"/>
            <a:ext cx="2704587" cy="1323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867" b="1">
                <a:solidFill>
                  <a:srgbClr val="33CCFF"/>
                </a:solidFill>
                <a:ea typeface="微软雅黑" panose="020B0503020204020204" pitchFamily="34" charset="-122"/>
              </a:rPr>
              <a:t>单击添加标题文本</a:t>
            </a:r>
          </a:p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600">
                <a:ea typeface="微软雅黑" panose="020B0503020204020204" pitchFamily="34" charset="-122"/>
              </a:rPr>
              <a:t>单击添加文本 单击添加文本</a:t>
            </a:r>
          </a:p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600">
                <a:ea typeface="微软雅黑" panose="020B0503020204020204" pitchFamily="34" charset="-122"/>
              </a:rPr>
              <a:t>单击添加文本 单击添加文本</a:t>
            </a:r>
          </a:p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600">
                <a:ea typeface="微软雅黑" panose="020B0503020204020204" pitchFamily="34" charset="-122"/>
              </a:rPr>
              <a:t>单击添加文本 单击添加文本</a:t>
            </a:r>
          </a:p>
        </p:txBody>
      </p:sp>
    </p:spTree>
    <p:extLst>
      <p:ext uri="{BB962C8B-B14F-4D97-AF65-F5344CB8AC3E}">
        <p14:creationId xmlns:p14="http://schemas.microsoft.com/office/powerpoint/2010/main" val="31959184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798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798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5" dur="150" fill="hold"/>
                                        <p:tgtEl>
                                          <p:spTgt spid="7989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79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79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79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4" dur="150" fill="hold"/>
                                        <p:tgtEl>
                                          <p:spTgt spid="7990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99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9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9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79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79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5" dur="150" fill="hold"/>
                                        <p:tgtEl>
                                          <p:spTgt spid="7989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500"/>
                                        <p:tgtEl>
                                          <p:spTgt spid="79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799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799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6" presetClass="emph" presetSubtype="0" autoRev="1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44" dur="150" fill="hold"/>
                                        <p:tgtEl>
                                          <p:spTgt spid="7990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99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9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9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3" presetClass="entr" presetSubtype="16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79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79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6" presetClass="emph" presetSubtype="0" autoRev="1" fill="hold" grpId="1" nodeType="withEffect">
                                  <p:stCondLst>
                                    <p:cond delay="2100"/>
                                  </p:stCondLst>
                                  <p:childTnLst>
                                    <p:animScale>
                                      <p:cBhvr>
                                        <p:cTn id="55" dur="150" fill="hold"/>
                                        <p:tgtEl>
                                          <p:spTgt spid="7989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21" presetClass="entr" presetSubtype="1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500"/>
                                        <p:tgtEl>
                                          <p:spTgt spid="79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79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79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6" presetClass="emph" presetSubtype="0" autoRev="1" fill="hold" grpId="1" nodeType="withEffect">
                                  <p:stCondLst>
                                    <p:cond delay="2700"/>
                                  </p:stCondLst>
                                  <p:childTnLst>
                                    <p:animScale>
                                      <p:cBhvr>
                                        <p:cTn id="64" dur="150" fill="hold"/>
                                        <p:tgtEl>
                                          <p:spTgt spid="7990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99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9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9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7" grpId="0"/>
      <p:bldP spid="79897" grpId="0" animBg="1"/>
      <p:bldP spid="79897" grpId="1" animBg="1"/>
      <p:bldP spid="79898" grpId="0" animBg="1"/>
      <p:bldP spid="79898" grpId="1" animBg="1"/>
      <p:bldP spid="79899" grpId="0" animBg="1"/>
      <p:bldP spid="79899" grpId="1" animBg="1"/>
      <p:bldP spid="79903" grpId="0"/>
      <p:bldP spid="79903" grpId="1"/>
      <p:bldP spid="79904" grpId="0"/>
      <p:bldP spid="79904" grpId="1"/>
      <p:bldP spid="79905" grpId="0"/>
      <p:bldP spid="79905" grpId="1"/>
      <p:bldP spid="79906" grpId="0"/>
      <p:bldP spid="79907" grpId="0"/>
      <p:bldP spid="7990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>
            <a:grpSpLocks/>
          </p:cNvGrpSpPr>
          <p:nvPr/>
        </p:nvGrpSpPr>
        <p:grpSpPr bwMode="auto">
          <a:xfrm>
            <a:off x="222251" y="551392"/>
            <a:ext cx="4146549" cy="626533"/>
            <a:chOff x="105" y="304"/>
            <a:chExt cx="1511" cy="262"/>
          </a:xfrm>
        </p:grpSpPr>
        <p:sp>
          <p:nvSpPr>
            <p:cNvPr id="22552" name="Freeform 3"/>
            <p:cNvSpPr>
              <a:spLocks/>
            </p:cNvSpPr>
            <p:nvPr/>
          </p:nvSpPr>
          <p:spPr bwMode="auto">
            <a:xfrm>
              <a:off x="105" y="304"/>
              <a:ext cx="1511" cy="262"/>
            </a:xfrm>
            <a:custGeom>
              <a:avLst/>
              <a:gdLst>
                <a:gd name="T0" fmla="*/ 1511 w 2161"/>
                <a:gd name="T1" fmla="*/ 262 h 378"/>
                <a:gd name="T2" fmla="*/ 0 w 2161"/>
                <a:gd name="T3" fmla="*/ 262 h 378"/>
                <a:gd name="T4" fmla="*/ 0 w 2161"/>
                <a:gd name="T5" fmla="*/ 0 h 378"/>
                <a:gd name="T6" fmla="*/ 1511 w 2161"/>
                <a:gd name="T7" fmla="*/ 0 h 378"/>
                <a:gd name="T8" fmla="*/ 1410 w 2161"/>
                <a:gd name="T9" fmla="*/ 131 h 378"/>
                <a:gd name="T10" fmla="*/ 1511 w 2161"/>
                <a:gd name="T11" fmla="*/ 262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1" h="378">
                  <a:moveTo>
                    <a:pt x="2161" y="378"/>
                  </a:moveTo>
                  <a:lnTo>
                    <a:pt x="0" y="378"/>
                  </a:lnTo>
                  <a:lnTo>
                    <a:pt x="0" y="0"/>
                  </a:lnTo>
                  <a:lnTo>
                    <a:pt x="2161" y="0"/>
                  </a:lnTo>
                  <a:lnTo>
                    <a:pt x="2017" y="189"/>
                  </a:lnTo>
                  <a:lnTo>
                    <a:pt x="2161" y="378"/>
                  </a:lnTo>
                  <a:close/>
                </a:path>
              </a:pathLst>
            </a:custGeom>
            <a:solidFill>
              <a:srgbClr val="26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2553" name="Freeform 4"/>
            <p:cNvSpPr>
              <a:spLocks/>
            </p:cNvSpPr>
            <p:nvPr/>
          </p:nvSpPr>
          <p:spPr bwMode="auto">
            <a:xfrm>
              <a:off x="107" y="332"/>
              <a:ext cx="1444" cy="206"/>
            </a:xfrm>
            <a:custGeom>
              <a:avLst/>
              <a:gdLst>
                <a:gd name="T0" fmla="*/ 0 w 2081"/>
                <a:gd name="T1" fmla="*/ 0 h 298"/>
                <a:gd name="T2" fmla="*/ 1444 w 2081"/>
                <a:gd name="T3" fmla="*/ 0 h 298"/>
                <a:gd name="T4" fmla="*/ 1365 w 2081"/>
                <a:gd name="T5" fmla="*/ 103 h 298"/>
                <a:gd name="T6" fmla="*/ 1444 w 2081"/>
                <a:gd name="T7" fmla="*/ 206 h 298"/>
                <a:gd name="T8" fmla="*/ 0 w 2081"/>
                <a:gd name="T9" fmla="*/ 206 h 2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1" h="298">
                  <a:moveTo>
                    <a:pt x="0" y="0"/>
                  </a:moveTo>
                  <a:lnTo>
                    <a:pt x="2081" y="0"/>
                  </a:lnTo>
                  <a:lnTo>
                    <a:pt x="1967" y="149"/>
                  </a:lnTo>
                  <a:lnTo>
                    <a:pt x="2081" y="298"/>
                  </a:lnTo>
                  <a:lnTo>
                    <a:pt x="0" y="298"/>
                  </a:lnTo>
                </a:path>
              </a:pathLst>
            </a:custGeom>
            <a:noFill/>
            <a:ln w="12700" cap="flat">
              <a:solidFill>
                <a:srgbClr val="EDE8C8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81962" name="Group 42"/>
          <p:cNvGrpSpPr>
            <a:grpSpLocks/>
          </p:cNvGrpSpPr>
          <p:nvPr/>
        </p:nvGrpSpPr>
        <p:grpSpPr bwMode="auto">
          <a:xfrm>
            <a:off x="7823200" y="3921126"/>
            <a:ext cx="1718733" cy="1716617"/>
            <a:chOff x="3692" y="941"/>
            <a:chExt cx="812" cy="811"/>
          </a:xfrm>
        </p:grpSpPr>
        <p:sp>
          <p:nvSpPr>
            <p:cNvPr id="22548" name="Rectangle 30"/>
            <p:cNvSpPr>
              <a:spLocks noChangeArrowheads="1"/>
            </p:cNvSpPr>
            <p:nvPr/>
          </p:nvSpPr>
          <p:spPr bwMode="auto">
            <a:xfrm>
              <a:off x="3692" y="941"/>
              <a:ext cx="812" cy="811"/>
            </a:xfrm>
            <a:prstGeom prst="rect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22549" name="Freeform 31"/>
            <p:cNvSpPr>
              <a:spLocks/>
            </p:cNvSpPr>
            <p:nvPr/>
          </p:nvSpPr>
          <p:spPr bwMode="auto">
            <a:xfrm>
              <a:off x="3869" y="1179"/>
              <a:ext cx="565" cy="467"/>
            </a:xfrm>
            <a:custGeom>
              <a:avLst/>
              <a:gdLst>
                <a:gd name="T0" fmla="*/ 477 w 320"/>
                <a:gd name="T1" fmla="*/ 0 h 265"/>
                <a:gd name="T2" fmla="*/ 87 w 320"/>
                <a:gd name="T3" fmla="*/ 0 h 265"/>
                <a:gd name="T4" fmla="*/ 0 w 320"/>
                <a:gd name="T5" fmla="*/ 86 h 265"/>
                <a:gd name="T6" fmla="*/ 0 w 320"/>
                <a:gd name="T7" fmla="*/ 259 h 265"/>
                <a:gd name="T8" fmla="*/ 87 w 320"/>
                <a:gd name="T9" fmla="*/ 347 h 265"/>
                <a:gd name="T10" fmla="*/ 104 w 320"/>
                <a:gd name="T11" fmla="*/ 347 h 265"/>
                <a:gd name="T12" fmla="*/ 78 w 320"/>
                <a:gd name="T13" fmla="*/ 467 h 265"/>
                <a:gd name="T14" fmla="*/ 212 w 320"/>
                <a:gd name="T15" fmla="*/ 347 h 265"/>
                <a:gd name="T16" fmla="*/ 477 w 320"/>
                <a:gd name="T17" fmla="*/ 347 h 265"/>
                <a:gd name="T18" fmla="*/ 565 w 320"/>
                <a:gd name="T19" fmla="*/ 259 h 265"/>
                <a:gd name="T20" fmla="*/ 565 w 320"/>
                <a:gd name="T21" fmla="*/ 86 h 265"/>
                <a:gd name="T22" fmla="*/ 477 w 320"/>
                <a:gd name="T23" fmla="*/ 0 h 26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20" h="265">
                  <a:moveTo>
                    <a:pt x="270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2"/>
                    <a:pt x="0" y="49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74"/>
                    <a:pt x="22" y="197"/>
                    <a:pt x="49" y="197"/>
                  </a:cubicBezTo>
                  <a:cubicBezTo>
                    <a:pt x="59" y="197"/>
                    <a:pt x="59" y="197"/>
                    <a:pt x="59" y="197"/>
                  </a:cubicBezTo>
                  <a:cubicBezTo>
                    <a:pt x="44" y="265"/>
                    <a:pt x="44" y="265"/>
                    <a:pt x="44" y="265"/>
                  </a:cubicBezTo>
                  <a:cubicBezTo>
                    <a:pt x="120" y="197"/>
                    <a:pt x="120" y="197"/>
                    <a:pt x="120" y="197"/>
                  </a:cubicBezTo>
                  <a:cubicBezTo>
                    <a:pt x="270" y="197"/>
                    <a:pt x="270" y="197"/>
                    <a:pt x="270" y="197"/>
                  </a:cubicBezTo>
                  <a:cubicBezTo>
                    <a:pt x="298" y="197"/>
                    <a:pt x="320" y="174"/>
                    <a:pt x="320" y="147"/>
                  </a:cubicBezTo>
                  <a:cubicBezTo>
                    <a:pt x="320" y="49"/>
                    <a:pt x="320" y="49"/>
                    <a:pt x="320" y="49"/>
                  </a:cubicBezTo>
                  <a:cubicBezTo>
                    <a:pt x="320" y="22"/>
                    <a:pt x="298" y="0"/>
                    <a:pt x="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2550" name="Freeform 32"/>
            <p:cNvSpPr>
              <a:spLocks/>
            </p:cNvSpPr>
            <p:nvPr/>
          </p:nvSpPr>
          <p:spPr bwMode="auto">
            <a:xfrm>
              <a:off x="3789" y="1105"/>
              <a:ext cx="583" cy="356"/>
            </a:xfrm>
            <a:custGeom>
              <a:avLst/>
              <a:gdLst>
                <a:gd name="T0" fmla="*/ 48 w 330"/>
                <a:gd name="T1" fmla="*/ 152 h 202"/>
                <a:gd name="T2" fmla="*/ 155 w 330"/>
                <a:gd name="T3" fmla="*/ 46 h 202"/>
                <a:gd name="T4" fmla="*/ 567 w 330"/>
                <a:gd name="T5" fmla="*/ 46 h 202"/>
                <a:gd name="T6" fmla="*/ 583 w 330"/>
                <a:gd name="T7" fmla="*/ 46 h 202"/>
                <a:gd name="T8" fmla="*/ 504 w 330"/>
                <a:gd name="T9" fmla="*/ 0 h 202"/>
                <a:gd name="T10" fmla="*/ 92 w 330"/>
                <a:gd name="T11" fmla="*/ 0 h 202"/>
                <a:gd name="T12" fmla="*/ 0 w 330"/>
                <a:gd name="T13" fmla="*/ 92 h 202"/>
                <a:gd name="T14" fmla="*/ 0 w 330"/>
                <a:gd name="T15" fmla="*/ 275 h 202"/>
                <a:gd name="T16" fmla="*/ 49 w 330"/>
                <a:gd name="T17" fmla="*/ 356 h 202"/>
                <a:gd name="T18" fmla="*/ 48 w 330"/>
                <a:gd name="T19" fmla="*/ 335 h 202"/>
                <a:gd name="T20" fmla="*/ 48 w 330"/>
                <a:gd name="T21" fmla="*/ 152 h 20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30" h="202">
                  <a:moveTo>
                    <a:pt x="27" y="86"/>
                  </a:moveTo>
                  <a:cubicBezTo>
                    <a:pt x="27" y="53"/>
                    <a:pt x="55" y="26"/>
                    <a:pt x="88" y="26"/>
                  </a:cubicBezTo>
                  <a:cubicBezTo>
                    <a:pt x="321" y="26"/>
                    <a:pt x="321" y="26"/>
                    <a:pt x="321" y="26"/>
                  </a:cubicBezTo>
                  <a:cubicBezTo>
                    <a:pt x="324" y="26"/>
                    <a:pt x="327" y="26"/>
                    <a:pt x="330" y="26"/>
                  </a:cubicBezTo>
                  <a:cubicBezTo>
                    <a:pt x="321" y="11"/>
                    <a:pt x="304" y="0"/>
                    <a:pt x="285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23" y="0"/>
                    <a:pt x="0" y="23"/>
                    <a:pt x="0" y="52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76"/>
                    <a:pt x="12" y="193"/>
                    <a:pt x="28" y="202"/>
                  </a:cubicBezTo>
                  <a:cubicBezTo>
                    <a:pt x="28" y="198"/>
                    <a:pt x="27" y="194"/>
                    <a:pt x="27" y="190"/>
                  </a:cubicBezTo>
                  <a:lnTo>
                    <a:pt x="27" y="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2551" name="Freeform 33"/>
            <p:cNvSpPr>
              <a:spLocks/>
            </p:cNvSpPr>
            <p:nvPr/>
          </p:nvSpPr>
          <p:spPr bwMode="auto">
            <a:xfrm>
              <a:off x="3872" y="1530"/>
              <a:ext cx="58" cy="69"/>
            </a:xfrm>
            <a:custGeom>
              <a:avLst/>
              <a:gdLst>
                <a:gd name="T0" fmla="*/ 0 w 33"/>
                <a:gd name="T1" fmla="*/ 69 h 39"/>
                <a:gd name="T2" fmla="*/ 58 w 33"/>
                <a:gd name="T3" fmla="*/ 16 h 39"/>
                <a:gd name="T4" fmla="*/ 14 w 33"/>
                <a:gd name="T5" fmla="*/ 0 h 39"/>
                <a:gd name="T6" fmla="*/ 0 w 33"/>
                <a:gd name="T7" fmla="*/ 69 h 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3" h="39">
                  <a:moveTo>
                    <a:pt x="0" y="39"/>
                  </a:moveTo>
                  <a:cubicBezTo>
                    <a:pt x="33" y="9"/>
                    <a:pt x="33" y="9"/>
                    <a:pt x="33" y="9"/>
                  </a:cubicBezTo>
                  <a:cubicBezTo>
                    <a:pt x="24" y="8"/>
                    <a:pt x="15" y="5"/>
                    <a:pt x="8" y="0"/>
                  </a:cubicBezTo>
                  <a:lnTo>
                    <a:pt x="0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81960" name="Group 40"/>
          <p:cNvGrpSpPr>
            <a:grpSpLocks/>
          </p:cNvGrpSpPr>
          <p:nvPr/>
        </p:nvGrpSpPr>
        <p:grpSpPr bwMode="auto">
          <a:xfrm>
            <a:off x="4366684" y="3921126"/>
            <a:ext cx="1718733" cy="1716617"/>
            <a:chOff x="2068" y="941"/>
            <a:chExt cx="812" cy="811"/>
          </a:xfrm>
        </p:grpSpPr>
        <p:sp>
          <p:nvSpPr>
            <p:cNvPr id="22546" name="Rectangle 28"/>
            <p:cNvSpPr>
              <a:spLocks noChangeArrowheads="1"/>
            </p:cNvSpPr>
            <p:nvPr/>
          </p:nvSpPr>
          <p:spPr bwMode="auto">
            <a:xfrm>
              <a:off x="2068" y="941"/>
              <a:ext cx="812" cy="811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22547" name="Freeform 34"/>
            <p:cNvSpPr>
              <a:spLocks/>
            </p:cNvSpPr>
            <p:nvPr/>
          </p:nvSpPr>
          <p:spPr bwMode="auto">
            <a:xfrm>
              <a:off x="2138" y="1038"/>
              <a:ext cx="645" cy="644"/>
            </a:xfrm>
            <a:custGeom>
              <a:avLst/>
              <a:gdLst>
                <a:gd name="T0" fmla="*/ 449 w 365"/>
                <a:gd name="T1" fmla="*/ 86 h 365"/>
                <a:gd name="T2" fmla="*/ 433 w 365"/>
                <a:gd name="T3" fmla="*/ 111 h 365"/>
                <a:gd name="T4" fmla="*/ 322 w 365"/>
                <a:gd name="T5" fmla="*/ 0 h 365"/>
                <a:gd name="T6" fmla="*/ 203 w 365"/>
                <a:gd name="T7" fmla="*/ 120 h 365"/>
                <a:gd name="T8" fmla="*/ 244 w 365"/>
                <a:gd name="T9" fmla="*/ 141 h 365"/>
                <a:gd name="T10" fmla="*/ 244 w 365"/>
                <a:gd name="T11" fmla="*/ 251 h 365"/>
                <a:gd name="T12" fmla="*/ 134 w 365"/>
                <a:gd name="T13" fmla="*/ 251 h 365"/>
                <a:gd name="T14" fmla="*/ 113 w 365"/>
                <a:gd name="T15" fmla="*/ 208 h 365"/>
                <a:gd name="T16" fmla="*/ 0 w 365"/>
                <a:gd name="T17" fmla="*/ 323 h 365"/>
                <a:gd name="T18" fmla="*/ 110 w 365"/>
                <a:gd name="T19" fmla="*/ 432 h 365"/>
                <a:gd name="T20" fmla="*/ 87 w 365"/>
                <a:gd name="T21" fmla="*/ 450 h 365"/>
                <a:gd name="T22" fmla="*/ 87 w 365"/>
                <a:gd name="T23" fmla="*/ 559 h 365"/>
                <a:gd name="T24" fmla="*/ 196 w 365"/>
                <a:gd name="T25" fmla="*/ 559 h 365"/>
                <a:gd name="T26" fmla="*/ 212 w 365"/>
                <a:gd name="T27" fmla="*/ 535 h 365"/>
                <a:gd name="T28" fmla="*/ 322 w 365"/>
                <a:gd name="T29" fmla="*/ 644 h 365"/>
                <a:gd name="T30" fmla="*/ 433 w 365"/>
                <a:gd name="T31" fmla="*/ 535 h 365"/>
                <a:gd name="T32" fmla="*/ 399 w 365"/>
                <a:gd name="T33" fmla="*/ 515 h 365"/>
                <a:gd name="T34" fmla="*/ 399 w 365"/>
                <a:gd name="T35" fmla="*/ 406 h 365"/>
                <a:gd name="T36" fmla="*/ 509 w 365"/>
                <a:gd name="T37" fmla="*/ 406 h 365"/>
                <a:gd name="T38" fmla="*/ 528 w 365"/>
                <a:gd name="T39" fmla="*/ 438 h 365"/>
                <a:gd name="T40" fmla="*/ 645 w 365"/>
                <a:gd name="T41" fmla="*/ 323 h 365"/>
                <a:gd name="T42" fmla="*/ 535 w 365"/>
                <a:gd name="T43" fmla="*/ 212 h 365"/>
                <a:gd name="T44" fmla="*/ 558 w 365"/>
                <a:gd name="T45" fmla="*/ 196 h 365"/>
                <a:gd name="T46" fmla="*/ 558 w 365"/>
                <a:gd name="T47" fmla="*/ 86 h 365"/>
                <a:gd name="T48" fmla="*/ 449 w 365"/>
                <a:gd name="T49" fmla="*/ 86 h 36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65" h="365">
                  <a:moveTo>
                    <a:pt x="254" y="49"/>
                  </a:moveTo>
                  <a:cubicBezTo>
                    <a:pt x="250" y="53"/>
                    <a:pt x="247" y="58"/>
                    <a:pt x="245" y="63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15" y="68"/>
                    <a:pt x="115" y="68"/>
                    <a:pt x="115" y="68"/>
                  </a:cubicBezTo>
                  <a:cubicBezTo>
                    <a:pt x="123" y="69"/>
                    <a:pt x="132" y="73"/>
                    <a:pt x="138" y="80"/>
                  </a:cubicBezTo>
                  <a:cubicBezTo>
                    <a:pt x="155" y="97"/>
                    <a:pt x="155" y="125"/>
                    <a:pt x="138" y="142"/>
                  </a:cubicBezTo>
                  <a:cubicBezTo>
                    <a:pt x="121" y="159"/>
                    <a:pt x="93" y="159"/>
                    <a:pt x="76" y="142"/>
                  </a:cubicBezTo>
                  <a:cubicBezTo>
                    <a:pt x="70" y="135"/>
                    <a:pt x="66" y="127"/>
                    <a:pt x="64" y="118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62" y="245"/>
                    <a:pt x="62" y="245"/>
                    <a:pt x="62" y="245"/>
                  </a:cubicBezTo>
                  <a:cubicBezTo>
                    <a:pt x="57" y="247"/>
                    <a:pt x="53" y="251"/>
                    <a:pt x="49" y="255"/>
                  </a:cubicBezTo>
                  <a:cubicBezTo>
                    <a:pt x="31" y="272"/>
                    <a:pt x="31" y="299"/>
                    <a:pt x="49" y="317"/>
                  </a:cubicBezTo>
                  <a:cubicBezTo>
                    <a:pt x="66" y="334"/>
                    <a:pt x="93" y="334"/>
                    <a:pt x="111" y="317"/>
                  </a:cubicBezTo>
                  <a:cubicBezTo>
                    <a:pt x="115" y="312"/>
                    <a:pt x="118" y="308"/>
                    <a:pt x="120" y="303"/>
                  </a:cubicBezTo>
                  <a:cubicBezTo>
                    <a:pt x="182" y="365"/>
                    <a:pt x="182" y="365"/>
                    <a:pt x="182" y="365"/>
                  </a:cubicBezTo>
                  <a:cubicBezTo>
                    <a:pt x="245" y="303"/>
                    <a:pt x="245" y="303"/>
                    <a:pt x="245" y="303"/>
                  </a:cubicBezTo>
                  <a:cubicBezTo>
                    <a:pt x="238" y="301"/>
                    <a:pt x="232" y="297"/>
                    <a:pt x="226" y="292"/>
                  </a:cubicBezTo>
                  <a:cubicBezTo>
                    <a:pt x="209" y="275"/>
                    <a:pt x="209" y="247"/>
                    <a:pt x="226" y="230"/>
                  </a:cubicBezTo>
                  <a:cubicBezTo>
                    <a:pt x="244" y="213"/>
                    <a:pt x="271" y="213"/>
                    <a:pt x="288" y="230"/>
                  </a:cubicBezTo>
                  <a:cubicBezTo>
                    <a:pt x="294" y="235"/>
                    <a:pt x="297" y="242"/>
                    <a:pt x="299" y="248"/>
                  </a:cubicBezTo>
                  <a:cubicBezTo>
                    <a:pt x="365" y="183"/>
                    <a:pt x="365" y="183"/>
                    <a:pt x="365" y="183"/>
                  </a:cubicBezTo>
                  <a:cubicBezTo>
                    <a:pt x="303" y="120"/>
                    <a:pt x="303" y="120"/>
                    <a:pt x="303" y="120"/>
                  </a:cubicBezTo>
                  <a:cubicBezTo>
                    <a:pt x="307" y="118"/>
                    <a:pt x="312" y="115"/>
                    <a:pt x="316" y="111"/>
                  </a:cubicBezTo>
                  <a:cubicBezTo>
                    <a:pt x="333" y="94"/>
                    <a:pt x="333" y="66"/>
                    <a:pt x="316" y="49"/>
                  </a:cubicBezTo>
                  <a:cubicBezTo>
                    <a:pt x="299" y="32"/>
                    <a:pt x="271" y="32"/>
                    <a:pt x="254" y="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81959" name="Group 39"/>
          <p:cNvGrpSpPr>
            <a:grpSpLocks/>
          </p:cNvGrpSpPr>
          <p:nvPr/>
        </p:nvGrpSpPr>
        <p:grpSpPr bwMode="auto">
          <a:xfrm>
            <a:off x="2650067" y="2193926"/>
            <a:ext cx="1718733" cy="1716617"/>
            <a:chOff x="1256" y="941"/>
            <a:chExt cx="812" cy="811"/>
          </a:xfrm>
        </p:grpSpPr>
        <p:sp>
          <p:nvSpPr>
            <p:cNvPr id="22542" name="Rectangle 27"/>
            <p:cNvSpPr>
              <a:spLocks noChangeArrowheads="1"/>
            </p:cNvSpPr>
            <p:nvPr/>
          </p:nvSpPr>
          <p:spPr bwMode="auto">
            <a:xfrm>
              <a:off x="1256" y="941"/>
              <a:ext cx="812" cy="811"/>
            </a:xfrm>
            <a:prstGeom prst="rect">
              <a:avLst/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22543" name="Freeform 35"/>
            <p:cNvSpPr>
              <a:spLocks/>
            </p:cNvSpPr>
            <p:nvPr/>
          </p:nvSpPr>
          <p:spPr bwMode="auto">
            <a:xfrm>
              <a:off x="1683" y="1045"/>
              <a:ext cx="237" cy="226"/>
            </a:xfrm>
            <a:custGeom>
              <a:avLst/>
              <a:gdLst>
                <a:gd name="T0" fmla="*/ 119 w 134"/>
                <a:gd name="T1" fmla="*/ 0 h 128"/>
                <a:gd name="T2" fmla="*/ 0 w 134"/>
                <a:gd name="T3" fmla="*/ 97 h 128"/>
                <a:gd name="T4" fmla="*/ 34 w 134"/>
                <a:gd name="T5" fmla="*/ 164 h 128"/>
                <a:gd name="T6" fmla="*/ 19 w 134"/>
                <a:gd name="T7" fmla="*/ 226 h 128"/>
                <a:gd name="T8" fmla="*/ 81 w 134"/>
                <a:gd name="T9" fmla="*/ 191 h 128"/>
                <a:gd name="T10" fmla="*/ 119 w 134"/>
                <a:gd name="T11" fmla="*/ 194 h 128"/>
                <a:gd name="T12" fmla="*/ 237 w 134"/>
                <a:gd name="T13" fmla="*/ 97 h 128"/>
                <a:gd name="T14" fmla="*/ 119 w 134"/>
                <a:gd name="T15" fmla="*/ 0 h 12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4" h="128">
                  <a:moveTo>
                    <a:pt x="67" y="0"/>
                  </a:moveTo>
                  <a:cubicBezTo>
                    <a:pt x="30" y="0"/>
                    <a:pt x="0" y="25"/>
                    <a:pt x="0" y="55"/>
                  </a:cubicBezTo>
                  <a:cubicBezTo>
                    <a:pt x="0" y="70"/>
                    <a:pt x="7" y="83"/>
                    <a:pt x="19" y="93"/>
                  </a:cubicBezTo>
                  <a:cubicBezTo>
                    <a:pt x="11" y="128"/>
                    <a:pt x="11" y="128"/>
                    <a:pt x="11" y="128"/>
                  </a:cubicBezTo>
                  <a:cubicBezTo>
                    <a:pt x="46" y="108"/>
                    <a:pt x="46" y="108"/>
                    <a:pt x="46" y="108"/>
                  </a:cubicBezTo>
                  <a:cubicBezTo>
                    <a:pt x="53" y="109"/>
                    <a:pt x="60" y="110"/>
                    <a:pt x="67" y="110"/>
                  </a:cubicBezTo>
                  <a:cubicBezTo>
                    <a:pt x="104" y="110"/>
                    <a:pt x="134" y="86"/>
                    <a:pt x="134" y="55"/>
                  </a:cubicBezTo>
                  <a:cubicBezTo>
                    <a:pt x="134" y="25"/>
                    <a:pt x="104" y="0"/>
                    <a:pt x="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2544" name="Oval 36"/>
            <p:cNvSpPr>
              <a:spLocks noChangeArrowheads="1"/>
            </p:cNvSpPr>
            <p:nvPr/>
          </p:nvSpPr>
          <p:spPr bwMode="auto">
            <a:xfrm>
              <a:off x="1489" y="1241"/>
              <a:ext cx="199" cy="19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22545" name="Freeform 37"/>
            <p:cNvSpPr>
              <a:spLocks/>
            </p:cNvSpPr>
            <p:nvPr/>
          </p:nvSpPr>
          <p:spPr bwMode="auto">
            <a:xfrm>
              <a:off x="1365" y="1451"/>
              <a:ext cx="450" cy="241"/>
            </a:xfrm>
            <a:custGeom>
              <a:avLst/>
              <a:gdLst>
                <a:gd name="T0" fmla="*/ 291 w 255"/>
                <a:gd name="T1" fmla="*/ 2 h 137"/>
                <a:gd name="T2" fmla="*/ 275 w 255"/>
                <a:gd name="T3" fmla="*/ 0 h 137"/>
                <a:gd name="T4" fmla="*/ 224 w 255"/>
                <a:gd name="T5" fmla="*/ 12 h 137"/>
                <a:gd name="T6" fmla="*/ 173 w 255"/>
                <a:gd name="T7" fmla="*/ 0 h 137"/>
                <a:gd name="T8" fmla="*/ 157 w 255"/>
                <a:gd name="T9" fmla="*/ 2 h 137"/>
                <a:gd name="T10" fmla="*/ 34 w 255"/>
                <a:gd name="T11" fmla="*/ 202 h 137"/>
                <a:gd name="T12" fmla="*/ 415 w 255"/>
                <a:gd name="T13" fmla="*/ 202 h 137"/>
                <a:gd name="T14" fmla="*/ 291 w 255"/>
                <a:gd name="T15" fmla="*/ 2 h 13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55" h="137">
                  <a:moveTo>
                    <a:pt x="165" y="1"/>
                  </a:moveTo>
                  <a:cubicBezTo>
                    <a:pt x="162" y="1"/>
                    <a:pt x="159" y="0"/>
                    <a:pt x="156" y="0"/>
                  </a:cubicBezTo>
                  <a:cubicBezTo>
                    <a:pt x="147" y="4"/>
                    <a:pt x="137" y="7"/>
                    <a:pt x="127" y="7"/>
                  </a:cubicBezTo>
                  <a:cubicBezTo>
                    <a:pt x="116" y="7"/>
                    <a:pt x="106" y="4"/>
                    <a:pt x="98" y="0"/>
                  </a:cubicBezTo>
                  <a:cubicBezTo>
                    <a:pt x="95" y="1"/>
                    <a:pt x="92" y="1"/>
                    <a:pt x="89" y="1"/>
                  </a:cubicBezTo>
                  <a:cubicBezTo>
                    <a:pt x="0" y="15"/>
                    <a:pt x="19" y="115"/>
                    <a:pt x="19" y="115"/>
                  </a:cubicBezTo>
                  <a:cubicBezTo>
                    <a:pt x="42" y="137"/>
                    <a:pt x="213" y="137"/>
                    <a:pt x="235" y="115"/>
                  </a:cubicBezTo>
                  <a:cubicBezTo>
                    <a:pt x="235" y="115"/>
                    <a:pt x="255" y="15"/>
                    <a:pt x="1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81961" name="Group 41"/>
          <p:cNvGrpSpPr>
            <a:grpSpLocks/>
          </p:cNvGrpSpPr>
          <p:nvPr/>
        </p:nvGrpSpPr>
        <p:grpSpPr bwMode="auto">
          <a:xfrm>
            <a:off x="6096000" y="2193926"/>
            <a:ext cx="1718733" cy="1716617"/>
            <a:chOff x="2880" y="941"/>
            <a:chExt cx="812" cy="811"/>
          </a:xfrm>
        </p:grpSpPr>
        <p:sp>
          <p:nvSpPr>
            <p:cNvPr id="22540" name="Rectangle 29"/>
            <p:cNvSpPr>
              <a:spLocks noChangeArrowheads="1"/>
            </p:cNvSpPr>
            <p:nvPr/>
          </p:nvSpPr>
          <p:spPr bwMode="auto">
            <a:xfrm>
              <a:off x="2880" y="941"/>
              <a:ext cx="812" cy="811"/>
            </a:xfrm>
            <a:prstGeom prst="rect">
              <a:avLst/>
            </a:prstGeom>
            <a:solidFill>
              <a:srgbClr val="B3B8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22541" name="Freeform 38"/>
            <p:cNvSpPr>
              <a:spLocks/>
            </p:cNvSpPr>
            <p:nvPr/>
          </p:nvSpPr>
          <p:spPr bwMode="auto">
            <a:xfrm>
              <a:off x="3058" y="1045"/>
              <a:ext cx="417" cy="638"/>
            </a:xfrm>
            <a:custGeom>
              <a:avLst/>
              <a:gdLst>
                <a:gd name="T0" fmla="*/ 94 w 236"/>
                <a:gd name="T1" fmla="*/ 638 h 362"/>
                <a:gd name="T2" fmla="*/ 83 w 236"/>
                <a:gd name="T3" fmla="*/ 636 h 362"/>
                <a:gd name="T4" fmla="*/ 62 w 236"/>
                <a:gd name="T5" fmla="*/ 617 h 362"/>
                <a:gd name="T6" fmla="*/ 7 w 236"/>
                <a:gd name="T7" fmla="*/ 497 h 362"/>
                <a:gd name="T8" fmla="*/ 7 w 236"/>
                <a:gd name="T9" fmla="*/ 446 h 362"/>
                <a:gd name="T10" fmla="*/ 150 w 236"/>
                <a:gd name="T11" fmla="*/ 70 h 362"/>
                <a:gd name="T12" fmla="*/ 177 w 236"/>
                <a:gd name="T13" fmla="*/ 81 h 362"/>
                <a:gd name="T14" fmla="*/ 34 w 236"/>
                <a:gd name="T15" fmla="*/ 456 h 362"/>
                <a:gd name="T16" fmla="*/ 35 w 236"/>
                <a:gd name="T17" fmla="*/ 485 h 362"/>
                <a:gd name="T18" fmla="*/ 88 w 236"/>
                <a:gd name="T19" fmla="*/ 605 h 362"/>
                <a:gd name="T20" fmla="*/ 92 w 236"/>
                <a:gd name="T21" fmla="*/ 608 h 362"/>
                <a:gd name="T22" fmla="*/ 95 w 236"/>
                <a:gd name="T23" fmla="*/ 608 h 362"/>
                <a:gd name="T24" fmla="*/ 198 w 236"/>
                <a:gd name="T25" fmla="*/ 550 h 362"/>
                <a:gd name="T26" fmla="*/ 219 w 236"/>
                <a:gd name="T27" fmla="*/ 527 h 362"/>
                <a:gd name="T28" fmla="*/ 387 w 236"/>
                <a:gd name="T29" fmla="*/ 85 h 362"/>
                <a:gd name="T30" fmla="*/ 383 w 236"/>
                <a:gd name="T31" fmla="*/ 76 h 362"/>
                <a:gd name="T32" fmla="*/ 262 w 236"/>
                <a:gd name="T33" fmla="*/ 30 h 362"/>
                <a:gd name="T34" fmla="*/ 256 w 236"/>
                <a:gd name="T35" fmla="*/ 30 h 362"/>
                <a:gd name="T36" fmla="*/ 253 w 236"/>
                <a:gd name="T37" fmla="*/ 33 h 362"/>
                <a:gd name="T38" fmla="*/ 99 w 236"/>
                <a:gd name="T39" fmla="*/ 437 h 362"/>
                <a:gd name="T40" fmla="*/ 102 w 236"/>
                <a:gd name="T41" fmla="*/ 446 h 362"/>
                <a:gd name="T42" fmla="*/ 173 w 236"/>
                <a:gd name="T43" fmla="*/ 472 h 362"/>
                <a:gd name="T44" fmla="*/ 178 w 236"/>
                <a:gd name="T45" fmla="*/ 472 h 362"/>
                <a:gd name="T46" fmla="*/ 182 w 236"/>
                <a:gd name="T47" fmla="*/ 469 h 362"/>
                <a:gd name="T48" fmla="*/ 284 w 236"/>
                <a:gd name="T49" fmla="*/ 197 h 362"/>
                <a:gd name="T50" fmla="*/ 313 w 236"/>
                <a:gd name="T51" fmla="*/ 208 h 362"/>
                <a:gd name="T52" fmla="*/ 209 w 236"/>
                <a:gd name="T53" fmla="*/ 479 h 362"/>
                <a:gd name="T54" fmla="*/ 163 w 236"/>
                <a:gd name="T55" fmla="*/ 501 h 362"/>
                <a:gd name="T56" fmla="*/ 92 w 236"/>
                <a:gd name="T57" fmla="*/ 474 h 362"/>
                <a:gd name="T58" fmla="*/ 72 w 236"/>
                <a:gd name="T59" fmla="*/ 455 h 362"/>
                <a:gd name="T60" fmla="*/ 72 w 236"/>
                <a:gd name="T61" fmla="*/ 428 h 362"/>
                <a:gd name="T62" fmla="*/ 226 w 236"/>
                <a:gd name="T63" fmla="*/ 25 h 362"/>
                <a:gd name="T64" fmla="*/ 244 w 236"/>
                <a:gd name="T65" fmla="*/ 4 h 362"/>
                <a:gd name="T66" fmla="*/ 272 w 236"/>
                <a:gd name="T67" fmla="*/ 4 h 362"/>
                <a:gd name="T68" fmla="*/ 394 w 236"/>
                <a:gd name="T69" fmla="*/ 49 h 362"/>
                <a:gd name="T70" fmla="*/ 413 w 236"/>
                <a:gd name="T71" fmla="*/ 67 h 362"/>
                <a:gd name="T72" fmla="*/ 413 w 236"/>
                <a:gd name="T73" fmla="*/ 95 h 362"/>
                <a:gd name="T74" fmla="*/ 246 w 236"/>
                <a:gd name="T75" fmla="*/ 536 h 362"/>
                <a:gd name="T76" fmla="*/ 214 w 236"/>
                <a:gd name="T77" fmla="*/ 575 h 362"/>
                <a:gd name="T78" fmla="*/ 110 w 236"/>
                <a:gd name="T79" fmla="*/ 633 h 362"/>
                <a:gd name="T80" fmla="*/ 94 w 236"/>
                <a:gd name="T81" fmla="*/ 638 h 36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36" h="362">
                  <a:moveTo>
                    <a:pt x="53" y="362"/>
                  </a:moveTo>
                  <a:cubicBezTo>
                    <a:pt x="51" y="362"/>
                    <a:pt x="49" y="361"/>
                    <a:pt x="47" y="361"/>
                  </a:cubicBezTo>
                  <a:cubicBezTo>
                    <a:pt x="42" y="359"/>
                    <a:pt x="37" y="355"/>
                    <a:pt x="35" y="350"/>
                  </a:cubicBezTo>
                  <a:cubicBezTo>
                    <a:pt x="4" y="282"/>
                    <a:pt x="4" y="282"/>
                    <a:pt x="4" y="282"/>
                  </a:cubicBezTo>
                  <a:cubicBezTo>
                    <a:pt x="1" y="274"/>
                    <a:pt x="0" y="261"/>
                    <a:pt x="4" y="253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100" y="46"/>
                    <a:pt x="100" y="46"/>
                    <a:pt x="100" y="46"/>
                  </a:cubicBezTo>
                  <a:cubicBezTo>
                    <a:pt x="19" y="259"/>
                    <a:pt x="19" y="259"/>
                    <a:pt x="19" y="259"/>
                  </a:cubicBezTo>
                  <a:cubicBezTo>
                    <a:pt x="18" y="263"/>
                    <a:pt x="18" y="271"/>
                    <a:pt x="20" y="275"/>
                  </a:cubicBezTo>
                  <a:cubicBezTo>
                    <a:pt x="50" y="343"/>
                    <a:pt x="50" y="343"/>
                    <a:pt x="50" y="343"/>
                  </a:cubicBezTo>
                  <a:cubicBezTo>
                    <a:pt x="51" y="344"/>
                    <a:pt x="51" y="345"/>
                    <a:pt x="52" y="345"/>
                  </a:cubicBezTo>
                  <a:cubicBezTo>
                    <a:pt x="52" y="345"/>
                    <a:pt x="53" y="345"/>
                    <a:pt x="54" y="345"/>
                  </a:cubicBezTo>
                  <a:cubicBezTo>
                    <a:pt x="112" y="312"/>
                    <a:pt x="112" y="312"/>
                    <a:pt x="112" y="312"/>
                  </a:cubicBezTo>
                  <a:cubicBezTo>
                    <a:pt x="117" y="309"/>
                    <a:pt x="122" y="303"/>
                    <a:pt x="124" y="299"/>
                  </a:cubicBezTo>
                  <a:cubicBezTo>
                    <a:pt x="219" y="48"/>
                    <a:pt x="219" y="48"/>
                    <a:pt x="219" y="48"/>
                  </a:cubicBezTo>
                  <a:cubicBezTo>
                    <a:pt x="220" y="46"/>
                    <a:pt x="219" y="44"/>
                    <a:pt x="217" y="43"/>
                  </a:cubicBezTo>
                  <a:cubicBezTo>
                    <a:pt x="148" y="17"/>
                    <a:pt x="148" y="17"/>
                    <a:pt x="148" y="17"/>
                  </a:cubicBezTo>
                  <a:cubicBezTo>
                    <a:pt x="147" y="17"/>
                    <a:pt x="146" y="17"/>
                    <a:pt x="145" y="17"/>
                  </a:cubicBezTo>
                  <a:cubicBezTo>
                    <a:pt x="145" y="18"/>
                    <a:pt x="144" y="18"/>
                    <a:pt x="143" y="19"/>
                  </a:cubicBezTo>
                  <a:cubicBezTo>
                    <a:pt x="56" y="248"/>
                    <a:pt x="56" y="248"/>
                    <a:pt x="56" y="248"/>
                  </a:cubicBezTo>
                  <a:cubicBezTo>
                    <a:pt x="55" y="250"/>
                    <a:pt x="56" y="253"/>
                    <a:pt x="58" y="253"/>
                  </a:cubicBezTo>
                  <a:cubicBezTo>
                    <a:pt x="98" y="268"/>
                    <a:pt x="98" y="268"/>
                    <a:pt x="98" y="268"/>
                  </a:cubicBezTo>
                  <a:cubicBezTo>
                    <a:pt x="99" y="269"/>
                    <a:pt x="100" y="269"/>
                    <a:pt x="101" y="268"/>
                  </a:cubicBezTo>
                  <a:cubicBezTo>
                    <a:pt x="101" y="268"/>
                    <a:pt x="102" y="267"/>
                    <a:pt x="103" y="266"/>
                  </a:cubicBezTo>
                  <a:cubicBezTo>
                    <a:pt x="161" y="112"/>
                    <a:pt x="161" y="112"/>
                    <a:pt x="161" y="112"/>
                  </a:cubicBezTo>
                  <a:cubicBezTo>
                    <a:pt x="177" y="118"/>
                    <a:pt x="177" y="118"/>
                    <a:pt x="177" y="118"/>
                  </a:cubicBezTo>
                  <a:cubicBezTo>
                    <a:pt x="118" y="272"/>
                    <a:pt x="118" y="272"/>
                    <a:pt x="118" y="272"/>
                  </a:cubicBezTo>
                  <a:cubicBezTo>
                    <a:pt x="114" y="283"/>
                    <a:pt x="102" y="288"/>
                    <a:pt x="92" y="284"/>
                  </a:cubicBezTo>
                  <a:cubicBezTo>
                    <a:pt x="52" y="269"/>
                    <a:pt x="52" y="269"/>
                    <a:pt x="52" y="269"/>
                  </a:cubicBezTo>
                  <a:cubicBezTo>
                    <a:pt x="47" y="267"/>
                    <a:pt x="43" y="263"/>
                    <a:pt x="41" y="258"/>
                  </a:cubicBezTo>
                  <a:cubicBezTo>
                    <a:pt x="39" y="253"/>
                    <a:pt x="39" y="248"/>
                    <a:pt x="41" y="243"/>
                  </a:cubicBezTo>
                  <a:cubicBezTo>
                    <a:pt x="128" y="14"/>
                    <a:pt x="128" y="14"/>
                    <a:pt x="128" y="14"/>
                  </a:cubicBezTo>
                  <a:cubicBezTo>
                    <a:pt x="130" y="8"/>
                    <a:pt x="133" y="4"/>
                    <a:pt x="138" y="2"/>
                  </a:cubicBezTo>
                  <a:cubicBezTo>
                    <a:pt x="143" y="0"/>
                    <a:pt x="149" y="0"/>
                    <a:pt x="154" y="2"/>
                  </a:cubicBezTo>
                  <a:cubicBezTo>
                    <a:pt x="223" y="28"/>
                    <a:pt x="223" y="28"/>
                    <a:pt x="223" y="28"/>
                  </a:cubicBezTo>
                  <a:cubicBezTo>
                    <a:pt x="228" y="30"/>
                    <a:pt x="232" y="33"/>
                    <a:pt x="234" y="38"/>
                  </a:cubicBezTo>
                  <a:cubicBezTo>
                    <a:pt x="236" y="43"/>
                    <a:pt x="236" y="49"/>
                    <a:pt x="234" y="54"/>
                  </a:cubicBezTo>
                  <a:cubicBezTo>
                    <a:pt x="139" y="304"/>
                    <a:pt x="139" y="304"/>
                    <a:pt x="139" y="304"/>
                  </a:cubicBezTo>
                  <a:cubicBezTo>
                    <a:pt x="136" y="312"/>
                    <a:pt x="128" y="322"/>
                    <a:pt x="121" y="326"/>
                  </a:cubicBezTo>
                  <a:cubicBezTo>
                    <a:pt x="62" y="359"/>
                    <a:pt x="62" y="359"/>
                    <a:pt x="62" y="359"/>
                  </a:cubicBezTo>
                  <a:cubicBezTo>
                    <a:pt x="59" y="361"/>
                    <a:pt x="56" y="362"/>
                    <a:pt x="53" y="3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81963" name="Rectangle 43"/>
          <p:cNvSpPr>
            <a:spLocks noChangeArrowheads="1"/>
          </p:cNvSpPr>
          <p:nvPr/>
        </p:nvSpPr>
        <p:spPr bwMode="auto">
          <a:xfrm>
            <a:off x="4518165" y="2274359"/>
            <a:ext cx="141577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单击添加文本</a:t>
            </a:r>
          </a:p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单击添加文本</a:t>
            </a:r>
          </a:p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单击添加文本</a:t>
            </a:r>
          </a:p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单击添加文本</a:t>
            </a:r>
          </a:p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单击添加文本</a:t>
            </a:r>
          </a:p>
        </p:txBody>
      </p:sp>
      <p:sp>
        <p:nvSpPr>
          <p:cNvPr id="81964" name="Rectangle 44"/>
          <p:cNvSpPr>
            <a:spLocks noChangeArrowheads="1"/>
          </p:cNvSpPr>
          <p:nvPr/>
        </p:nvSpPr>
        <p:spPr bwMode="auto">
          <a:xfrm>
            <a:off x="7925998" y="2274359"/>
            <a:ext cx="141577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单击添加文本</a:t>
            </a:r>
          </a:p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单击添加文本</a:t>
            </a:r>
          </a:p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单击添加文本</a:t>
            </a:r>
          </a:p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单击添加文本</a:t>
            </a:r>
          </a:p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单击添加文本</a:t>
            </a:r>
          </a:p>
        </p:txBody>
      </p:sp>
      <p:sp>
        <p:nvSpPr>
          <p:cNvPr id="81965" name="Rectangle 45"/>
          <p:cNvSpPr>
            <a:spLocks noChangeArrowheads="1"/>
          </p:cNvSpPr>
          <p:nvPr/>
        </p:nvSpPr>
        <p:spPr bwMode="auto">
          <a:xfrm>
            <a:off x="2797314" y="3993092"/>
            <a:ext cx="141577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单击添加文本</a:t>
            </a:r>
          </a:p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单击添加文本</a:t>
            </a:r>
          </a:p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单击添加文本</a:t>
            </a:r>
          </a:p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单击添加文本</a:t>
            </a:r>
          </a:p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单击添加文本</a:t>
            </a:r>
          </a:p>
        </p:txBody>
      </p:sp>
      <p:sp>
        <p:nvSpPr>
          <p:cNvPr id="81966" name="Rectangle 46"/>
          <p:cNvSpPr>
            <a:spLocks noChangeArrowheads="1"/>
          </p:cNvSpPr>
          <p:nvPr/>
        </p:nvSpPr>
        <p:spPr bwMode="auto">
          <a:xfrm>
            <a:off x="6234781" y="3993092"/>
            <a:ext cx="141577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单击添加文本</a:t>
            </a:r>
          </a:p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单击添加文本</a:t>
            </a:r>
          </a:p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单击添加文本</a:t>
            </a:r>
          </a:p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单击添加文本</a:t>
            </a:r>
          </a:p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单击添加文本</a:t>
            </a:r>
          </a:p>
        </p:txBody>
      </p:sp>
      <p:sp>
        <p:nvSpPr>
          <p:cNvPr id="81967" name="Text Box 47"/>
          <p:cNvSpPr txBox="1">
            <a:spLocks noChangeArrowheads="1"/>
          </p:cNvSpPr>
          <p:nvPr/>
        </p:nvSpPr>
        <p:spPr bwMode="auto">
          <a:xfrm>
            <a:off x="239184" y="644525"/>
            <a:ext cx="364875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133" b="1">
                <a:solidFill>
                  <a:srgbClr val="2A3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PART/03</a:t>
            </a:r>
            <a:r>
              <a:rPr lang="en-US" altLang="zh-CN" sz="2133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133">
                <a:solidFill>
                  <a:schemeClr val="bg1"/>
                </a:solidFill>
                <a:ea typeface="微软雅黑" panose="020B0503020204020204" pitchFamily="34" charset="-122"/>
              </a:rPr>
              <a:t>单击添加标题文本</a:t>
            </a:r>
          </a:p>
        </p:txBody>
      </p:sp>
    </p:spTree>
    <p:extLst>
      <p:ext uri="{BB962C8B-B14F-4D97-AF65-F5344CB8AC3E}">
        <p14:creationId xmlns:p14="http://schemas.microsoft.com/office/powerpoint/2010/main" val="27161879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81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81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6" presetClass="emph" presetSubtype="0" autoRev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5" dur="150" fill="hold"/>
                                        <p:tgtEl>
                                          <p:spTgt spid="8196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819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819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" presetClass="emph" presetSubtype="0" autoRev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1" dur="150" fill="hold"/>
                                        <p:tgtEl>
                                          <p:spTgt spid="8196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819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819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6" presetClass="emph" presetSubtype="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7" dur="150" fill="hold"/>
                                        <p:tgtEl>
                                          <p:spTgt spid="8195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819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819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6" presetClass="emph" presetSubtype="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33" dur="150" fill="hold"/>
                                        <p:tgtEl>
                                          <p:spTgt spid="8196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819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819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8196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819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819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45" dur="150" fill="hold"/>
                                        <p:tgtEl>
                                          <p:spTgt spid="8196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819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819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51" dur="150" fill="hold"/>
                                        <p:tgtEl>
                                          <p:spTgt spid="8196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819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819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6" presetClass="emph" presetSubtype="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57" dur="150" fill="hold"/>
                                        <p:tgtEl>
                                          <p:spTgt spid="8196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3" grpId="0"/>
      <p:bldP spid="81963" grpId="1"/>
      <p:bldP spid="81964" grpId="0"/>
      <p:bldP spid="81964" grpId="1"/>
      <p:bldP spid="81965" grpId="0"/>
      <p:bldP spid="81965" grpId="1"/>
      <p:bldP spid="81966" grpId="0"/>
      <p:bldP spid="81966" grpId="1"/>
      <p:bldP spid="8196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2"/>
          <p:cNvGrpSpPr>
            <a:grpSpLocks/>
          </p:cNvGrpSpPr>
          <p:nvPr/>
        </p:nvGrpSpPr>
        <p:grpSpPr bwMode="auto">
          <a:xfrm>
            <a:off x="222251" y="551392"/>
            <a:ext cx="4146549" cy="626533"/>
            <a:chOff x="105" y="304"/>
            <a:chExt cx="1511" cy="262"/>
          </a:xfrm>
        </p:grpSpPr>
        <p:sp>
          <p:nvSpPr>
            <p:cNvPr id="23570" name="Freeform 3"/>
            <p:cNvSpPr>
              <a:spLocks/>
            </p:cNvSpPr>
            <p:nvPr/>
          </p:nvSpPr>
          <p:spPr bwMode="auto">
            <a:xfrm>
              <a:off x="105" y="304"/>
              <a:ext cx="1511" cy="262"/>
            </a:xfrm>
            <a:custGeom>
              <a:avLst/>
              <a:gdLst>
                <a:gd name="T0" fmla="*/ 1511 w 2161"/>
                <a:gd name="T1" fmla="*/ 262 h 378"/>
                <a:gd name="T2" fmla="*/ 0 w 2161"/>
                <a:gd name="T3" fmla="*/ 262 h 378"/>
                <a:gd name="T4" fmla="*/ 0 w 2161"/>
                <a:gd name="T5" fmla="*/ 0 h 378"/>
                <a:gd name="T6" fmla="*/ 1511 w 2161"/>
                <a:gd name="T7" fmla="*/ 0 h 378"/>
                <a:gd name="T8" fmla="*/ 1410 w 2161"/>
                <a:gd name="T9" fmla="*/ 131 h 378"/>
                <a:gd name="T10" fmla="*/ 1511 w 2161"/>
                <a:gd name="T11" fmla="*/ 262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1" h="378">
                  <a:moveTo>
                    <a:pt x="2161" y="378"/>
                  </a:moveTo>
                  <a:lnTo>
                    <a:pt x="0" y="378"/>
                  </a:lnTo>
                  <a:lnTo>
                    <a:pt x="0" y="0"/>
                  </a:lnTo>
                  <a:lnTo>
                    <a:pt x="2161" y="0"/>
                  </a:lnTo>
                  <a:lnTo>
                    <a:pt x="2017" y="189"/>
                  </a:lnTo>
                  <a:lnTo>
                    <a:pt x="2161" y="378"/>
                  </a:lnTo>
                  <a:close/>
                </a:path>
              </a:pathLst>
            </a:custGeom>
            <a:solidFill>
              <a:srgbClr val="26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3571" name="Freeform 4"/>
            <p:cNvSpPr>
              <a:spLocks/>
            </p:cNvSpPr>
            <p:nvPr/>
          </p:nvSpPr>
          <p:spPr bwMode="auto">
            <a:xfrm>
              <a:off x="107" y="332"/>
              <a:ext cx="1444" cy="206"/>
            </a:xfrm>
            <a:custGeom>
              <a:avLst/>
              <a:gdLst>
                <a:gd name="T0" fmla="*/ 0 w 2081"/>
                <a:gd name="T1" fmla="*/ 0 h 298"/>
                <a:gd name="T2" fmla="*/ 1444 w 2081"/>
                <a:gd name="T3" fmla="*/ 0 h 298"/>
                <a:gd name="T4" fmla="*/ 1365 w 2081"/>
                <a:gd name="T5" fmla="*/ 103 h 298"/>
                <a:gd name="T6" fmla="*/ 1444 w 2081"/>
                <a:gd name="T7" fmla="*/ 206 h 298"/>
                <a:gd name="T8" fmla="*/ 0 w 2081"/>
                <a:gd name="T9" fmla="*/ 206 h 2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1" h="298">
                  <a:moveTo>
                    <a:pt x="0" y="0"/>
                  </a:moveTo>
                  <a:lnTo>
                    <a:pt x="2081" y="0"/>
                  </a:lnTo>
                  <a:lnTo>
                    <a:pt x="1967" y="149"/>
                  </a:lnTo>
                  <a:lnTo>
                    <a:pt x="2081" y="298"/>
                  </a:lnTo>
                  <a:lnTo>
                    <a:pt x="0" y="298"/>
                  </a:lnTo>
                </a:path>
              </a:pathLst>
            </a:custGeom>
            <a:noFill/>
            <a:ln w="12700" cap="flat">
              <a:solidFill>
                <a:srgbClr val="EDE8C8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23555" name="Line 2525"/>
          <p:cNvSpPr>
            <a:spLocks noChangeShapeType="1"/>
          </p:cNvSpPr>
          <p:nvPr/>
        </p:nvSpPr>
        <p:spPr bwMode="auto">
          <a:xfrm>
            <a:off x="4995333" y="2185459"/>
            <a:ext cx="0" cy="0"/>
          </a:xfrm>
          <a:prstGeom prst="line">
            <a:avLst/>
          </a:prstGeom>
          <a:noFill/>
          <a:ln w="158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87518" name="Freeform 2526"/>
          <p:cNvSpPr>
            <a:spLocks/>
          </p:cNvSpPr>
          <p:nvPr/>
        </p:nvSpPr>
        <p:spPr bwMode="auto">
          <a:xfrm>
            <a:off x="4995333" y="3085044"/>
            <a:ext cx="6959600" cy="1390649"/>
          </a:xfrm>
          <a:custGeom>
            <a:avLst/>
            <a:gdLst>
              <a:gd name="T0" fmla="*/ 4897438 w 3288"/>
              <a:gd name="T1" fmla="*/ 1042987 h 657"/>
              <a:gd name="T2" fmla="*/ 5219700 w 3288"/>
              <a:gd name="T3" fmla="*/ 1042987 h 657"/>
              <a:gd name="T4" fmla="*/ 5219700 w 3288"/>
              <a:gd name="T5" fmla="*/ 652462 h 657"/>
              <a:gd name="T6" fmla="*/ 4911725 w 3288"/>
              <a:gd name="T7" fmla="*/ 652462 h 657"/>
              <a:gd name="T8" fmla="*/ 3967163 w 3288"/>
              <a:gd name="T9" fmla="*/ 0 h 657"/>
              <a:gd name="T10" fmla="*/ 0 w 3288"/>
              <a:gd name="T11" fmla="*/ 0 h 657"/>
              <a:gd name="T12" fmla="*/ 0 w 3288"/>
              <a:gd name="T13" fmla="*/ 652462 h 657"/>
              <a:gd name="T14" fmla="*/ 3944938 w 3288"/>
              <a:gd name="T15" fmla="*/ 652462 h 657"/>
              <a:gd name="T16" fmla="*/ 4897438 w 3288"/>
              <a:gd name="T17" fmla="*/ 1042987 h 65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288" h="657">
                <a:moveTo>
                  <a:pt x="3085" y="657"/>
                </a:moveTo>
                <a:lnTo>
                  <a:pt x="3288" y="657"/>
                </a:lnTo>
                <a:lnTo>
                  <a:pt x="3288" y="411"/>
                </a:lnTo>
                <a:lnTo>
                  <a:pt x="3094" y="411"/>
                </a:lnTo>
                <a:lnTo>
                  <a:pt x="2499" y="0"/>
                </a:lnTo>
                <a:lnTo>
                  <a:pt x="0" y="0"/>
                </a:lnTo>
                <a:lnTo>
                  <a:pt x="0" y="411"/>
                </a:lnTo>
                <a:lnTo>
                  <a:pt x="2485" y="411"/>
                </a:lnTo>
                <a:lnTo>
                  <a:pt x="3085" y="657"/>
                </a:lnTo>
                <a:close/>
              </a:path>
            </a:pathLst>
          </a:custGeom>
          <a:solidFill>
            <a:srgbClr val="FF9900"/>
          </a:solidFill>
          <a:ln w="15875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87519" name="Freeform 2527"/>
          <p:cNvSpPr>
            <a:spLocks/>
          </p:cNvSpPr>
          <p:nvPr/>
        </p:nvSpPr>
        <p:spPr bwMode="auto">
          <a:xfrm>
            <a:off x="4995333" y="2181226"/>
            <a:ext cx="6959600" cy="1769533"/>
          </a:xfrm>
          <a:custGeom>
            <a:avLst/>
            <a:gdLst>
              <a:gd name="T0" fmla="*/ 4911725 w 3288"/>
              <a:gd name="T1" fmla="*/ 1327150 h 836"/>
              <a:gd name="T2" fmla="*/ 5219700 w 3288"/>
              <a:gd name="T3" fmla="*/ 1327150 h 836"/>
              <a:gd name="T4" fmla="*/ 5219700 w 3288"/>
              <a:gd name="T5" fmla="*/ 900113 h 836"/>
              <a:gd name="T6" fmla="*/ 4903788 w 3288"/>
              <a:gd name="T7" fmla="*/ 900113 h 836"/>
              <a:gd name="T8" fmla="*/ 3944938 w 3288"/>
              <a:gd name="T9" fmla="*/ 0 h 836"/>
              <a:gd name="T10" fmla="*/ 0 w 3288"/>
              <a:gd name="T11" fmla="*/ 0 h 836"/>
              <a:gd name="T12" fmla="*/ 0 w 3288"/>
              <a:gd name="T13" fmla="*/ 674688 h 836"/>
              <a:gd name="T14" fmla="*/ 3967163 w 3288"/>
              <a:gd name="T15" fmla="*/ 674688 h 836"/>
              <a:gd name="T16" fmla="*/ 4911725 w 3288"/>
              <a:gd name="T17" fmla="*/ 1327150 h 8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288" h="836">
                <a:moveTo>
                  <a:pt x="3094" y="836"/>
                </a:moveTo>
                <a:lnTo>
                  <a:pt x="3288" y="836"/>
                </a:lnTo>
                <a:lnTo>
                  <a:pt x="3288" y="567"/>
                </a:lnTo>
                <a:lnTo>
                  <a:pt x="3089" y="567"/>
                </a:lnTo>
                <a:lnTo>
                  <a:pt x="2485" y="0"/>
                </a:lnTo>
                <a:lnTo>
                  <a:pt x="0" y="0"/>
                </a:lnTo>
                <a:lnTo>
                  <a:pt x="0" y="425"/>
                </a:lnTo>
                <a:lnTo>
                  <a:pt x="2499" y="425"/>
                </a:lnTo>
                <a:lnTo>
                  <a:pt x="3094" y="836"/>
                </a:lnTo>
                <a:close/>
              </a:path>
            </a:pathLst>
          </a:custGeom>
          <a:solidFill>
            <a:srgbClr val="33CCFF"/>
          </a:solidFill>
          <a:ln w="15875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87520" name="Freeform 2528"/>
          <p:cNvSpPr>
            <a:spLocks/>
          </p:cNvSpPr>
          <p:nvPr/>
        </p:nvSpPr>
        <p:spPr bwMode="auto">
          <a:xfrm>
            <a:off x="4995333" y="4896909"/>
            <a:ext cx="6959600" cy="929216"/>
          </a:xfrm>
          <a:custGeom>
            <a:avLst/>
            <a:gdLst>
              <a:gd name="T0" fmla="*/ 3989388 w 3288"/>
              <a:gd name="T1" fmla="*/ 0 h 439"/>
              <a:gd name="T2" fmla="*/ 0 w 3288"/>
              <a:gd name="T3" fmla="*/ 0 h 439"/>
              <a:gd name="T4" fmla="*/ 0 w 3288"/>
              <a:gd name="T5" fmla="*/ 696912 h 439"/>
              <a:gd name="T6" fmla="*/ 3929063 w 3288"/>
              <a:gd name="T7" fmla="*/ 696912 h 439"/>
              <a:gd name="T8" fmla="*/ 4851400 w 3288"/>
              <a:gd name="T9" fmla="*/ 554037 h 439"/>
              <a:gd name="T10" fmla="*/ 5219700 w 3288"/>
              <a:gd name="T11" fmla="*/ 554037 h 439"/>
              <a:gd name="T12" fmla="*/ 5219700 w 3288"/>
              <a:gd name="T13" fmla="*/ 134937 h 439"/>
              <a:gd name="T14" fmla="*/ 4911725 w 3288"/>
              <a:gd name="T15" fmla="*/ 134937 h 439"/>
              <a:gd name="T16" fmla="*/ 3989388 w 3288"/>
              <a:gd name="T17" fmla="*/ 0 h 43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288" h="439">
                <a:moveTo>
                  <a:pt x="2513" y="0"/>
                </a:moveTo>
                <a:lnTo>
                  <a:pt x="0" y="0"/>
                </a:lnTo>
                <a:lnTo>
                  <a:pt x="0" y="439"/>
                </a:lnTo>
                <a:lnTo>
                  <a:pt x="2475" y="439"/>
                </a:lnTo>
                <a:lnTo>
                  <a:pt x="3056" y="349"/>
                </a:lnTo>
                <a:lnTo>
                  <a:pt x="3288" y="349"/>
                </a:lnTo>
                <a:lnTo>
                  <a:pt x="3288" y="85"/>
                </a:lnTo>
                <a:lnTo>
                  <a:pt x="3094" y="85"/>
                </a:lnTo>
                <a:lnTo>
                  <a:pt x="2513" y="0"/>
                </a:lnTo>
                <a:close/>
              </a:path>
            </a:pathLst>
          </a:custGeom>
          <a:solidFill>
            <a:srgbClr val="2D4454"/>
          </a:solidFill>
          <a:ln w="15875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87521" name="Freeform 2529"/>
          <p:cNvSpPr>
            <a:spLocks/>
          </p:cNvSpPr>
          <p:nvPr/>
        </p:nvSpPr>
        <p:spPr bwMode="auto">
          <a:xfrm>
            <a:off x="4995333" y="3954993"/>
            <a:ext cx="6959600" cy="1121833"/>
          </a:xfrm>
          <a:custGeom>
            <a:avLst/>
            <a:gdLst>
              <a:gd name="T0" fmla="*/ 4897438 w 3288"/>
              <a:gd name="T1" fmla="*/ 390525 h 530"/>
              <a:gd name="T2" fmla="*/ 3944938 w 3288"/>
              <a:gd name="T3" fmla="*/ 0 h 530"/>
              <a:gd name="T4" fmla="*/ 0 w 3288"/>
              <a:gd name="T5" fmla="*/ 0 h 530"/>
              <a:gd name="T6" fmla="*/ 0 w 3288"/>
              <a:gd name="T7" fmla="*/ 706438 h 530"/>
              <a:gd name="T8" fmla="*/ 3989388 w 3288"/>
              <a:gd name="T9" fmla="*/ 706438 h 530"/>
              <a:gd name="T10" fmla="*/ 4911725 w 3288"/>
              <a:gd name="T11" fmla="*/ 841375 h 530"/>
              <a:gd name="T12" fmla="*/ 5219700 w 3288"/>
              <a:gd name="T13" fmla="*/ 841375 h 530"/>
              <a:gd name="T14" fmla="*/ 5219700 w 3288"/>
              <a:gd name="T15" fmla="*/ 390525 h 530"/>
              <a:gd name="T16" fmla="*/ 4897438 w 3288"/>
              <a:gd name="T17" fmla="*/ 390525 h 53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288" h="530">
                <a:moveTo>
                  <a:pt x="3085" y="246"/>
                </a:moveTo>
                <a:lnTo>
                  <a:pt x="2485" y="0"/>
                </a:lnTo>
                <a:lnTo>
                  <a:pt x="0" y="0"/>
                </a:lnTo>
                <a:lnTo>
                  <a:pt x="0" y="445"/>
                </a:lnTo>
                <a:lnTo>
                  <a:pt x="2513" y="445"/>
                </a:lnTo>
                <a:lnTo>
                  <a:pt x="3094" y="530"/>
                </a:lnTo>
                <a:lnTo>
                  <a:pt x="3288" y="530"/>
                </a:lnTo>
                <a:lnTo>
                  <a:pt x="3288" y="246"/>
                </a:lnTo>
                <a:lnTo>
                  <a:pt x="3085" y="246"/>
                </a:lnTo>
                <a:close/>
              </a:path>
            </a:pathLst>
          </a:custGeom>
          <a:solidFill>
            <a:srgbClr val="C0C0C0"/>
          </a:solidFill>
          <a:ln w="15875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87522" name="Rectangle 2530"/>
          <p:cNvSpPr>
            <a:spLocks noChangeArrowheads="1"/>
          </p:cNvSpPr>
          <p:nvPr/>
        </p:nvSpPr>
        <p:spPr bwMode="auto">
          <a:xfrm>
            <a:off x="6106584" y="2511426"/>
            <a:ext cx="123110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单击添加文本</a:t>
            </a:r>
            <a:endParaRPr lang="zh-CN" altLang="en-US" sz="24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87523" name="Rectangle 2531"/>
          <p:cNvSpPr>
            <a:spLocks noChangeArrowheads="1"/>
          </p:cNvSpPr>
          <p:nvPr/>
        </p:nvSpPr>
        <p:spPr bwMode="auto">
          <a:xfrm>
            <a:off x="8360834" y="2348443"/>
            <a:ext cx="88806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60%</a:t>
            </a:r>
            <a:endParaRPr lang="en-US" altLang="zh-CN" sz="24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87524" name="Rectangle 2532"/>
          <p:cNvSpPr>
            <a:spLocks noChangeArrowheads="1"/>
          </p:cNvSpPr>
          <p:nvPr/>
        </p:nvSpPr>
        <p:spPr bwMode="auto">
          <a:xfrm>
            <a:off x="6106584" y="3408893"/>
            <a:ext cx="123110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单击添加文本</a:t>
            </a:r>
            <a:endParaRPr lang="zh-CN" altLang="en-US" sz="24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87525" name="Rectangle 2533"/>
          <p:cNvSpPr>
            <a:spLocks noChangeArrowheads="1"/>
          </p:cNvSpPr>
          <p:nvPr/>
        </p:nvSpPr>
        <p:spPr bwMode="auto">
          <a:xfrm>
            <a:off x="8360834" y="3248026"/>
            <a:ext cx="88806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13%</a:t>
            </a:r>
            <a:endParaRPr lang="en-US" altLang="zh-CN" sz="24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87526" name="Rectangle 2534"/>
          <p:cNvSpPr>
            <a:spLocks noChangeArrowheads="1"/>
          </p:cNvSpPr>
          <p:nvPr/>
        </p:nvSpPr>
        <p:spPr bwMode="auto">
          <a:xfrm>
            <a:off x="6106584" y="4308477"/>
            <a:ext cx="123110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单击添加文本</a:t>
            </a:r>
            <a:endParaRPr lang="zh-CN" altLang="en-US" sz="24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87527" name="Rectangle 2535"/>
          <p:cNvSpPr>
            <a:spLocks noChangeArrowheads="1"/>
          </p:cNvSpPr>
          <p:nvPr/>
        </p:nvSpPr>
        <p:spPr bwMode="auto">
          <a:xfrm>
            <a:off x="8360834" y="4147610"/>
            <a:ext cx="88806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36%</a:t>
            </a:r>
            <a:endParaRPr lang="en-US" altLang="zh-CN" sz="24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87528" name="Rectangle 2536"/>
          <p:cNvSpPr>
            <a:spLocks noChangeArrowheads="1"/>
          </p:cNvSpPr>
          <p:nvPr/>
        </p:nvSpPr>
        <p:spPr bwMode="auto">
          <a:xfrm>
            <a:off x="6106584" y="5208059"/>
            <a:ext cx="123110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单击添加文本</a:t>
            </a:r>
            <a:endParaRPr lang="zh-CN" altLang="en-US" sz="24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87529" name="Rectangle 2537"/>
          <p:cNvSpPr>
            <a:spLocks noChangeArrowheads="1"/>
          </p:cNvSpPr>
          <p:nvPr/>
        </p:nvSpPr>
        <p:spPr bwMode="auto">
          <a:xfrm>
            <a:off x="8360834" y="5047193"/>
            <a:ext cx="88806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18%</a:t>
            </a:r>
            <a:endParaRPr lang="en-US" altLang="zh-CN" sz="24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7142" name="Text Box 38"/>
          <p:cNvSpPr txBox="1">
            <a:spLocks noChangeArrowheads="1"/>
          </p:cNvSpPr>
          <p:nvPr/>
        </p:nvSpPr>
        <p:spPr bwMode="auto">
          <a:xfrm>
            <a:off x="912284" y="2922059"/>
            <a:ext cx="3368230" cy="2110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600" b="1">
                <a:solidFill>
                  <a:srgbClr val="33CCFF"/>
                </a:solidFill>
                <a:ea typeface="微软雅黑" panose="020B0503020204020204" pitchFamily="34" charset="-122"/>
              </a:rPr>
              <a:t>单击添加标题文本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333">
                <a:solidFill>
                  <a:srgbClr val="5F5F5F"/>
                </a:solidFill>
                <a:ea typeface="微软雅黑" panose="020B0503020204020204" pitchFamily="34" charset="-122"/>
              </a:rPr>
              <a:t>单击添加文本 单击添加文本 单击添加文本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333">
                <a:solidFill>
                  <a:srgbClr val="5F5F5F"/>
                </a:solidFill>
                <a:ea typeface="微软雅黑" panose="020B0503020204020204" pitchFamily="34" charset="-122"/>
              </a:rPr>
              <a:t>单击添加文本 单击添加文本 单击添加文本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333">
                <a:solidFill>
                  <a:srgbClr val="5F5F5F"/>
                </a:solidFill>
                <a:ea typeface="微软雅黑" panose="020B0503020204020204" pitchFamily="34" charset="-122"/>
              </a:rPr>
              <a:t>单击添加文本 单击添加文本 单击添加文本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333">
                <a:solidFill>
                  <a:srgbClr val="5F5F5F"/>
                </a:solidFill>
                <a:ea typeface="微软雅黑" panose="020B0503020204020204" pitchFamily="34" charset="-122"/>
              </a:rPr>
              <a:t>单击添加文本 单击添加文本 单击添加文本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333">
                <a:solidFill>
                  <a:srgbClr val="5F5F5F"/>
                </a:solidFill>
                <a:ea typeface="微软雅黑" panose="020B0503020204020204" pitchFamily="34" charset="-122"/>
              </a:rPr>
              <a:t>单击添加文本 单击添加文本 单击添加文本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333">
                <a:solidFill>
                  <a:srgbClr val="5F5F5F"/>
                </a:solidFill>
                <a:ea typeface="微软雅黑" panose="020B0503020204020204" pitchFamily="34" charset="-122"/>
              </a:rPr>
              <a:t>单击添加文本 单击添加文本 单击添加文本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333">
                <a:solidFill>
                  <a:srgbClr val="5F5F5F"/>
                </a:solidFill>
                <a:ea typeface="微软雅黑" panose="020B0503020204020204" pitchFamily="34" charset="-122"/>
              </a:rPr>
              <a:t>单击添加文本 单击添加文本 单击添加文本</a:t>
            </a:r>
          </a:p>
        </p:txBody>
      </p:sp>
      <p:sp>
        <p:nvSpPr>
          <p:cNvPr id="87531" name="Text Box 2539"/>
          <p:cNvSpPr txBox="1">
            <a:spLocks noChangeArrowheads="1"/>
          </p:cNvSpPr>
          <p:nvPr/>
        </p:nvSpPr>
        <p:spPr bwMode="auto">
          <a:xfrm>
            <a:off x="239184" y="644525"/>
            <a:ext cx="364875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133" b="1">
                <a:solidFill>
                  <a:srgbClr val="2A3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PART/03</a:t>
            </a:r>
            <a:r>
              <a:rPr lang="en-US" altLang="zh-CN" sz="2133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133">
                <a:solidFill>
                  <a:schemeClr val="bg1"/>
                </a:solidFill>
                <a:ea typeface="微软雅黑" panose="020B0503020204020204" pitchFamily="34" charset="-122"/>
              </a:rPr>
              <a:t>单击添加标题文本</a:t>
            </a:r>
          </a:p>
        </p:txBody>
      </p:sp>
    </p:spTree>
    <p:extLst>
      <p:ext uri="{BB962C8B-B14F-4D97-AF65-F5344CB8AC3E}">
        <p14:creationId xmlns:p14="http://schemas.microsoft.com/office/powerpoint/2010/main" val="29784219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7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7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87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87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87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7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7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7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7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7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7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7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7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75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75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75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75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75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75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75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75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53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7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7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518" grpId="0" animBg="1"/>
      <p:bldP spid="87519" grpId="0" animBg="1"/>
      <p:bldP spid="87520" grpId="0" animBg="1"/>
      <p:bldP spid="87521" grpId="0" animBg="1"/>
      <p:bldP spid="87522" grpId="0"/>
      <p:bldP spid="87523" grpId="0"/>
      <p:bldP spid="87524" grpId="0"/>
      <p:bldP spid="87525" grpId="0"/>
      <p:bldP spid="87526" grpId="0"/>
      <p:bldP spid="87527" grpId="0"/>
      <p:bldP spid="87528" grpId="0"/>
      <p:bldP spid="87529" grpId="0"/>
      <p:bldP spid="47142" grpId="0"/>
      <p:bldP spid="875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2"/>
          <p:cNvGrpSpPr>
            <a:grpSpLocks/>
          </p:cNvGrpSpPr>
          <p:nvPr/>
        </p:nvGrpSpPr>
        <p:grpSpPr bwMode="auto">
          <a:xfrm>
            <a:off x="222251" y="551392"/>
            <a:ext cx="4146549" cy="626533"/>
            <a:chOff x="105" y="304"/>
            <a:chExt cx="1511" cy="262"/>
          </a:xfrm>
        </p:grpSpPr>
        <p:sp>
          <p:nvSpPr>
            <p:cNvPr id="24594" name="Freeform 3"/>
            <p:cNvSpPr>
              <a:spLocks/>
            </p:cNvSpPr>
            <p:nvPr/>
          </p:nvSpPr>
          <p:spPr bwMode="auto">
            <a:xfrm>
              <a:off x="105" y="304"/>
              <a:ext cx="1511" cy="262"/>
            </a:xfrm>
            <a:custGeom>
              <a:avLst/>
              <a:gdLst>
                <a:gd name="T0" fmla="*/ 1511 w 2161"/>
                <a:gd name="T1" fmla="*/ 262 h 378"/>
                <a:gd name="T2" fmla="*/ 0 w 2161"/>
                <a:gd name="T3" fmla="*/ 262 h 378"/>
                <a:gd name="T4" fmla="*/ 0 w 2161"/>
                <a:gd name="T5" fmla="*/ 0 h 378"/>
                <a:gd name="T6" fmla="*/ 1511 w 2161"/>
                <a:gd name="T7" fmla="*/ 0 h 378"/>
                <a:gd name="T8" fmla="*/ 1410 w 2161"/>
                <a:gd name="T9" fmla="*/ 131 h 378"/>
                <a:gd name="T10" fmla="*/ 1511 w 2161"/>
                <a:gd name="T11" fmla="*/ 262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1" h="378">
                  <a:moveTo>
                    <a:pt x="2161" y="378"/>
                  </a:moveTo>
                  <a:lnTo>
                    <a:pt x="0" y="378"/>
                  </a:lnTo>
                  <a:lnTo>
                    <a:pt x="0" y="0"/>
                  </a:lnTo>
                  <a:lnTo>
                    <a:pt x="2161" y="0"/>
                  </a:lnTo>
                  <a:lnTo>
                    <a:pt x="2017" y="189"/>
                  </a:lnTo>
                  <a:lnTo>
                    <a:pt x="2161" y="378"/>
                  </a:lnTo>
                  <a:close/>
                </a:path>
              </a:pathLst>
            </a:custGeom>
            <a:solidFill>
              <a:srgbClr val="26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4595" name="Freeform 4"/>
            <p:cNvSpPr>
              <a:spLocks/>
            </p:cNvSpPr>
            <p:nvPr/>
          </p:nvSpPr>
          <p:spPr bwMode="auto">
            <a:xfrm>
              <a:off x="107" y="332"/>
              <a:ext cx="1444" cy="206"/>
            </a:xfrm>
            <a:custGeom>
              <a:avLst/>
              <a:gdLst>
                <a:gd name="T0" fmla="*/ 0 w 2081"/>
                <a:gd name="T1" fmla="*/ 0 h 298"/>
                <a:gd name="T2" fmla="*/ 1444 w 2081"/>
                <a:gd name="T3" fmla="*/ 0 h 298"/>
                <a:gd name="T4" fmla="*/ 1365 w 2081"/>
                <a:gd name="T5" fmla="*/ 103 h 298"/>
                <a:gd name="T6" fmla="*/ 1444 w 2081"/>
                <a:gd name="T7" fmla="*/ 206 h 298"/>
                <a:gd name="T8" fmla="*/ 0 w 2081"/>
                <a:gd name="T9" fmla="*/ 206 h 2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1" h="298">
                  <a:moveTo>
                    <a:pt x="0" y="0"/>
                  </a:moveTo>
                  <a:lnTo>
                    <a:pt x="2081" y="0"/>
                  </a:lnTo>
                  <a:lnTo>
                    <a:pt x="1967" y="149"/>
                  </a:lnTo>
                  <a:lnTo>
                    <a:pt x="2081" y="298"/>
                  </a:lnTo>
                  <a:lnTo>
                    <a:pt x="0" y="298"/>
                  </a:lnTo>
                </a:path>
              </a:pathLst>
            </a:custGeom>
            <a:noFill/>
            <a:ln w="12700" cap="flat">
              <a:solidFill>
                <a:srgbClr val="EDE8C8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93642" name="Freeform 2506"/>
          <p:cNvSpPr>
            <a:spLocks/>
          </p:cNvSpPr>
          <p:nvPr/>
        </p:nvSpPr>
        <p:spPr bwMode="auto">
          <a:xfrm>
            <a:off x="3100918" y="2557992"/>
            <a:ext cx="579967" cy="321733"/>
          </a:xfrm>
          <a:custGeom>
            <a:avLst/>
            <a:gdLst>
              <a:gd name="T0" fmla="*/ 374114 w 243"/>
              <a:gd name="T1" fmla="*/ 241300 h 135"/>
              <a:gd name="T2" fmla="*/ 434975 w 243"/>
              <a:gd name="T3" fmla="*/ 180528 h 135"/>
              <a:gd name="T4" fmla="*/ 0 w 243"/>
              <a:gd name="T5" fmla="*/ 0 h 135"/>
              <a:gd name="T6" fmla="*/ 0 w 243"/>
              <a:gd name="T7" fmla="*/ 85796 h 135"/>
              <a:gd name="T8" fmla="*/ 374114 w 243"/>
              <a:gd name="T9" fmla="*/ 241300 h 1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3" h="135">
                <a:moveTo>
                  <a:pt x="209" y="135"/>
                </a:moveTo>
                <a:cubicBezTo>
                  <a:pt x="243" y="101"/>
                  <a:pt x="243" y="101"/>
                  <a:pt x="243" y="101"/>
                </a:cubicBezTo>
                <a:cubicBezTo>
                  <a:pt x="181" y="39"/>
                  <a:pt x="95" y="0"/>
                  <a:pt x="0" y="0"/>
                </a:cubicBezTo>
                <a:cubicBezTo>
                  <a:pt x="0" y="48"/>
                  <a:pt x="0" y="48"/>
                  <a:pt x="0" y="48"/>
                </a:cubicBezTo>
                <a:cubicBezTo>
                  <a:pt x="82" y="48"/>
                  <a:pt x="156" y="81"/>
                  <a:pt x="209" y="135"/>
                </a:cubicBezTo>
                <a:close/>
              </a:path>
            </a:pathLst>
          </a:custGeom>
          <a:solidFill>
            <a:srgbClr val="2D44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93643" name="Freeform 2507"/>
          <p:cNvSpPr>
            <a:spLocks/>
          </p:cNvSpPr>
          <p:nvPr/>
        </p:nvSpPr>
        <p:spPr bwMode="auto">
          <a:xfrm>
            <a:off x="3100918" y="2367493"/>
            <a:ext cx="1003300" cy="1725084"/>
          </a:xfrm>
          <a:custGeom>
            <a:avLst/>
            <a:gdLst>
              <a:gd name="T0" fmla="*/ 752475 w 420"/>
              <a:gd name="T1" fmla="*/ 654055 h 724"/>
              <a:gd name="T2" fmla="*/ 0 w 420"/>
              <a:gd name="T3" fmla="*/ 0 h 724"/>
              <a:gd name="T4" fmla="*/ 0 w 420"/>
              <a:gd name="T5" fmla="*/ 85778 h 724"/>
              <a:gd name="T6" fmla="*/ 673644 w 420"/>
              <a:gd name="T7" fmla="*/ 757703 h 724"/>
              <a:gd name="T8" fmla="*/ 476568 w 420"/>
              <a:gd name="T9" fmla="*/ 1233054 h 724"/>
              <a:gd name="T10" fmla="*/ 537482 w 420"/>
              <a:gd name="T11" fmla="*/ 1293813 h 724"/>
              <a:gd name="T12" fmla="*/ 752475 w 420"/>
              <a:gd name="T13" fmla="*/ 861351 h 724"/>
              <a:gd name="T14" fmla="*/ 752475 w 420"/>
              <a:gd name="T15" fmla="*/ 654055 h 72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20" h="724">
                <a:moveTo>
                  <a:pt x="420" y="366"/>
                </a:moveTo>
                <a:cubicBezTo>
                  <a:pt x="392" y="159"/>
                  <a:pt x="214" y="0"/>
                  <a:pt x="0" y="0"/>
                </a:cubicBezTo>
                <a:cubicBezTo>
                  <a:pt x="0" y="48"/>
                  <a:pt x="0" y="48"/>
                  <a:pt x="0" y="48"/>
                </a:cubicBezTo>
                <a:cubicBezTo>
                  <a:pt x="207" y="48"/>
                  <a:pt x="376" y="217"/>
                  <a:pt x="376" y="424"/>
                </a:cubicBezTo>
                <a:cubicBezTo>
                  <a:pt x="376" y="528"/>
                  <a:pt x="334" y="622"/>
                  <a:pt x="266" y="690"/>
                </a:cubicBezTo>
                <a:cubicBezTo>
                  <a:pt x="300" y="724"/>
                  <a:pt x="300" y="724"/>
                  <a:pt x="300" y="724"/>
                </a:cubicBezTo>
                <a:cubicBezTo>
                  <a:pt x="364" y="660"/>
                  <a:pt x="407" y="576"/>
                  <a:pt x="420" y="482"/>
                </a:cubicBezTo>
                <a:lnTo>
                  <a:pt x="420" y="366"/>
                </a:lnTo>
                <a:close/>
              </a:path>
            </a:pathLst>
          </a:custGeom>
          <a:solidFill>
            <a:srgbClr val="B3B8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93644" name="Freeform 2508"/>
          <p:cNvSpPr>
            <a:spLocks/>
          </p:cNvSpPr>
          <p:nvPr/>
        </p:nvSpPr>
        <p:spPr bwMode="auto">
          <a:xfrm>
            <a:off x="2252133" y="2176993"/>
            <a:ext cx="2051051" cy="2400300"/>
          </a:xfrm>
          <a:custGeom>
            <a:avLst/>
            <a:gdLst>
              <a:gd name="T0" fmla="*/ 636780 w 860"/>
              <a:gd name="T1" fmla="*/ 0 h 1008"/>
              <a:gd name="T2" fmla="*/ 636780 w 860"/>
              <a:gd name="T3" fmla="*/ 85725 h 1008"/>
              <a:gd name="T4" fmla="*/ 1452430 w 860"/>
              <a:gd name="T5" fmla="*/ 900113 h 1008"/>
              <a:gd name="T6" fmla="*/ 636780 w 860"/>
              <a:gd name="T7" fmla="*/ 1714500 h 1008"/>
              <a:gd name="T8" fmla="*/ 60816 w 860"/>
              <a:gd name="T9" fmla="*/ 1475184 h 1008"/>
              <a:gd name="T10" fmla="*/ 0 w 860"/>
              <a:gd name="T11" fmla="*/ 1535906 h 1008"/>
              <a:gd name="T12" fmla="*/ 636780 w 860"/>
              <a:gd name="T13" fmla="*/ 1800225 h 1008"/>
              <a:gd name="T14" fmla="*/ 1538288 w 860"/>
              <a:gd name="T15" fmla="*/ 900113 h 1008"/>
              <a:gd name="T16" fmla="*/ 636780 w 860"/>
              <a:gd name="T17" fmla="*/ 0 h 10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860" h="1008">
                <a:moveTo>
                  <a:pt x="356" y="0"/>
                </a:moveTo>
                <a:cubicBezTo>
                  <a:pt x="356" y="48"/>
                  <a:pt x="356" y="48"/>
                  <a:pt x="356" y="48"/>
                </a:cubicBezTo>
                <a:cubicBezTo>
                  <a:pt x="607" y="48"/>
                  <a:pt x="812" y="253"/>
                  <a:pt x="812" y="504"/>
                </a:cubicBezTo>
                <a:cubicBezTo>
                  <a:pt x="812" y="755"/>
                  <a:pt x="607" y="960"/>
                  <a:pt x="356" y="960"/>
                </a:cubicBezTo>
                <a:cubicBezTo>
                  <a:pt x="230" y="960"/>
                  <a:pt x="116" y="909"/>
                  <a:pt x="34" y="826"/>
                </a:cubicBezTo>
                <a:cubicBezTo>
                  <a:pt x="0" y="860"/>
                  <a:pt x="0" y="860"/>
                  <a:pt x="0" y="860"/>
                </a:cubicBezTo>
                <a:cubicBezTo>
                  <a:pt x="91" y="951"/>
                  <a:pt x="217" y="1008"/>
                  <a:pt x="356" y="1008"/>
                </a:cubicBezTo>
                <a:cubicBezTo>
                  <a:pt x="634" y="1008"/>
                  <a:pt x="860" y="782"/>
                  <a:pt x="860" y="504"/>
                </a:cubicBezTo>
                <a:cubicBezTo>
                  <a:pt x="860" y="226"/>
                  <a:pt x="634" y="0"/>
                  <a:pt x="356" y="0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93645" name="Freeform 2509"/>
          <p:cNvSpPr>
            <a:spLocks/>
          </p:cNvSpPr>
          <p:nvPr/>
        </p:nvSpPr>
        <p:spPr bwMode="auto">
          <a:xfrm>
            <a:off x="1710268" y="1988609"/>
            <a:ext cx="2783417" cy="2783416"/>
          </a:xfrm>
          <a:custGeom>
            <a:avLst/>
            <a:gdLst>
              <a:gd name="T0" fmla="*/ 1043782 w 1168"/>
              <a:gd name="T1" fmla="*/ 0 h 1168"/>
              <a:gd name="T2" fmla="*/ 1043782 w 1168"/>
              <a:gd name="T3" fmla="*/ 85790 h 1168"/>
              <a:gd name="T4" fmla="*/ 2001773 w 1168"/>
              <a:gd name="T5" fmla="*/ 1043781 h 1168"/>
              <a:gd name="T6" fmla="*/ 1043782 w 1168"/>
              <a:gd name="T7" fmla="*/ 2001772 h 1168"/>
              <a:gd name="T8" fmla="*/ 85790 w 1168"/>
              <a:gd name="T9" fmla="*/ 1043781 h 1168"/>
              <a:gd name="T10" fmla="*/ 366396 w 1168"/>
              <a:gd name="T11" fmla="*/ 366396 h 1168"/>
              <a:gd name="T12" fmla="*/ 305628 w 1168"/>
              <a:gd name="T13" fmla="*/ 305628 h 1168"/>
              <a:gd name="T14" fmla="*/ 0 w 1168"/>
              <a:gd name="T15" fmla="*/ 1043781 h 1168"/>
              <a:gd name="T16" fmla="*/ 1043782 w 1168"/>
              <a:gd name="T17" fmla="*/ 2087562 h 1168"/>
              <a:gd name="T18" fmla="*/ 2087563 w 1168"/>
              <a:gd name="T19" fmla="*/ 1043781 h 1168"/>
              <a:gd name="T20" fmla="*/ 1043782 w 1168"/>
              <a:gd name="T21" fmla="*/ 0 h 116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168" h="1168">
                <a:moveTo>
                  <a:pt x="584" y="0"/>
                </a:moveTo>
                <a:cubicBezTo>
                  <a:pt x="584" y="48"/>
                  <a:pt x="584" y="48"/>
                  <a:pt x="584" y="48"/>
                </a:cubicBezTo>
                <a:cubicBezTo>
                  <a:pt x="880" y="48"/>
                  <a:pt x="1120" y="288"/>
                  <a:pt x="1120" y="584"/>
                </a:cubicBezTo>
                <a:cubicBezTo>
                  <a:pt x="1120" y="880"/>
                  <a:pt x="880" y="1120"/>
                  <a:pt x="584" y="1120"/>
                </a:cubicBezTo>
                <a:cubicBezTo>
                  <a:pt x="288" y="1120"/>
                  <a:pt x="48" y="880"/>
                  <a:pt x="48" y="584"/>
                </a:cubicBezTo>
                <a:cubicBezTo>
                  <a:pt x="48" y="436"/>
                  <a:pt x="108" y="302"/>
                  <a:pt x="205" y="205"/>
                </a:cubicBezTo>
                <a:cubicBezTo>
                  <a:pt x="171" y="171"/>
                  <a:pt x="171" y="171"/>
                  <a:pt x="171" y="171"/>
                </a:cubicBezTo>
                <a:cubicBezTo>
                  <a:pt x="65" y="277"/>
                  <a:pt x="0" y="423"/>
                  <a:pt x="0" y="584"/>
                </a:cubicBezTo>
                <a:cubicBezTo>
                  <a:pt x="0" y="906"/>
                  <a:pt x="262" y="1168"/>
                  <a:pt x="584" y="1168"/>
                </a:cubicBezTo>
                <a:cubicBezTo>
                  <a:pt x="906" y="1168"/>
                  <a:pt x="1168" y="906"/>
                  <a:pt x="1168" y="584"/>
                </a:cubicBezTo>
                <a:cubicBezTo>
                  <a:pt x="1168" y="262"/>
                  <a:pt x="906" y="0"/>
                  <a:pt x="584" y="0"/>
                </a:cubicBezTo>
                <a:close/>
              </a:path>
            </a:pathLst>
          </a:cu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grpSp>
        <p:nvGrpSpPr>
          <p:cNvPr id="93650" name="Group 2514"/>
          <p:cNvGrpSpPr>
            <a:grpSpLocks/>
          </p:cNvGrpSpPr>
          <p:nvPr/>
        </p:nvGrpSpPr>
        <p:grpSpPr bwMode="auto">
          <a:xfrm>
            <a:off x="6769100" y="2395010"/>
            <a:ext cx="366184" cy="520700"/>
            <a:chOff x="2608" y="1005"/>
            <a:chExt cx="275" cy="391"/>
          </a:xfrm>
        </p:grpSpPr>
        <p:sp>
          <p:nvSpPr>
            <p:cNvPr id="24591" name="Freeform 2510"/>
            <p:cNvSpPr>
              <a:spLocks/>
            </p:cNvSpPr>
            <p:nvPr/>
          </p:nvSpPr>
          <p:spPr bwMode="auto">
            <a:xfrm>
              <a:off x="2608" y="1333"/>
              <a:ext cx="85" cy="63"/>
            </a:xfrm>
            <a:custGeom>
              <a:avLst/>
              <a:gdLst>
                <a:gd name="T0" fmla="*/ 30 w 57"/>
                <a:gd name="T1" fmla="*/ 62 h 43"/>
                <a:gd name="T2" fmla="*/ 18 w 57"/>
                <a:gd name="T3" fmla="*/ 56 h 43"/>
                <a:gd name="T4" fmla="*/ 1 w 57"/>
                <a:gd name="T5" fmla="*/ 6 h 43"/>
                <a:gd name="T6" fmla="*/ 7 w 57"/>
                <a:gd name="T7" fmla="*/ 1 h 43"/>
                <a:gd name="T8" fmla="*/ 81 w 57"/>
                <a:gd name="T9" fmla="*/ 40 h 43"/>
                <a:gd name="T10" fmla="*/ 81 w 57"/>
                <a:gd name="T11" fmla="*/ 47 h 43"/>
                <a:gd name="T12" fmla="*/ 30 w 57"/>
                <a:gd name="T13" fmla="*/ 62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" h="43">
                  <a:moveTo>
                    <a:pt x="20" y="42"/>
                  </a:moveTo>
                  <a:cubicBezTo>
                    <a:pt x="16" y="43"/>
                    <a:pt x="13" y="42"/>
                    <a:pt x="12" y="38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1"/>
                    <a:pt x="2" y="0"/>
                    <a:pt x="5" y="1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7" y="29"/>
                    <a:pt x="57" y="31"/>
                    <a:pt x="54" y="32"/>
                  </a:cubicBezTo>
                  <a:lnTo>
                    <a:pt x="20" y="42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4592" name="Freeform 2512"/>
            <p:cNvSpPr>
              <a:spLocks/>
            </p:cNvSpPr>
            <p:nvPr/>
          </p:nvSpPr>
          <p:spPr bwMode="auto">
            <a:xfrm>
              <a:off x="2608" y="1005"/>
              <a:ext cx="275" cy="342"/>
            </a:xfrm>
            <a:custGeom>
              <a:avLst/>
              <a:gdLst>
                <a:gd name="T0" fmla="*/ 266 w 185"/>
                <a:gd name="T1" fmla="*/ 61 h 231"/>
                <a:gd name="T2" fmla="*/ 156 w 185"/>
                <a:gd name="T3" fmla="*/ 3 h 231"/>
                <a:gd name="T4" fmla="*/ 138 w 185"/>
                <a:gd name="T5" fmla="*/ 9 h 231"/>
                <a:gd name="T6" fmla="*/ 135 w 185"/>
                <a:gd name="T7" fmla="*/ 13 h 231"/>
                <a:gd name="T8" fmla="*/ 161 w 185"/>
                <a:gd name="T9" fmla="*/ 28 h 231"/>
                <a:gd name="T10" fmla="*/ 168 w 185"/>
                <a:gd name="T11" fmla="*/ 50 h 231"/>
                <a:gd name="T12" fmla="*/ 146 w 185"/>
                <a:gd name="T13" fmla="*/ 56 h 231"/>
                <a:gd name="T14" fmla="*/ 120 w 185"/>
                <a:gd name="T15" fmla="*/ 43 h 231"/>
                <a:gd name="T16" fmla="*/ 3 w 185"/>
                <a:gd name="T17" fmla="*/ 264 h 231"/>
                <a:gd name="T18" fmla="*/ 9 w 185"/>
                <a:gd name="T19" fmla="*/ 281 h 231"/>
                <a:gd name="T20" fmla="*/ 119 w 185"/>
                <a:gd name="T21" fmla="*/ 339 h 231"/>
                <a:gd name="T22" fmla="*/ 137 w 185"/>
                <a:gd name="T23" fmla="*/ 333 h 231"/>
                <a:gd name="T24" fmla="*/ 272 w 185"/>
                <a:gd name="T25" fmla="*/ 78 h 231"/>
                <a:gd name="T26" fmla="*/ 266 w 185"/>
                <a:gd name="T27" fmla="*/ 61 h 23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85" h="231">
                  <a:moveTo>
                    <a:pt x="179" y="41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100" y="0"/>
                    <a:pt x="95" y="1"/>
                    <a:pt x="93" y="6"/>
                  </a:cubicBezTo>
                  <a:cubicBezTo>
                    <a:pt x="91" y="9"/>
                    <a:pt x="91" y="9"/>
                    <a:pt x="91" y="9"/>
                  </a:cubicBezTo>
                  <a:cubicBezTo>
                    <a:pt x="108" y="19"/>
                    <a:pt x="108" y="19"/>
                    <a:pt x="108" y="19"/>
                  </a:cubicBezTo>
                  <a:cubicBezTo>
                    <a:pt x="114" y="21"/>
                    <a:pt x="116" y="28"/>
                    <a:pt x="113" y="34"/>
                  </a:cubicBezTo>
                  <a:cubicBezTo>
                    <a:pt x="110" y="39"/>
                    <a:pt x="103" y="41"/>
                    <a:pt x="98" y="38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2" y="178"/>
                    <a:pt x="2" y="178"/>
                    <a:pt x="2" y="178"/>
                  </a:cubicBezTo>
                  <a:cubicBezTo>
                    <a:pt x="0" y="182"/>
                    <a:pt x="2" y="188"/>
                    <a:pt x="6" y="190"/>
                  </a:cubicBezTo>
                  <a:cubicBezTo>
                    <a:pt x="80" y="229"/>
                    <a:pt x="80" y="229"/>
                    <a:pt x="80" y="229"/>
                  </a:cubicBezTo>
                  <a:cubicBezTo>
                    <a:pt x="85" y="231"/>
                    <a:pt x="90" y="230"/>
                    <a:pt x="92" y="225"/>
                  </a:cubicBezTo>
                  <a:cubicBezTo>
                    <a:pt x="183" y="53"/>
                    <a:pt x="183" y="53"/>
                    <a:pt x="183" y="53"/>
                  </a:cubicBezTo>
                  <a:cubicBezTo>
                    <a:pt x="185" y="49"/>
                    <a:pt x="183" y="43"/>
                    <a:pt x="179" y="41"/>
                  </a:cubicBezTo>
                  <a:close/>
                </a:path>
              </a:pathLst>
            </a:custGeom>
            <a:solidFill>
              <a:srgbClr val="686F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4593" name="Freeform 2513"/>
            <p:cNvSpPr>
              <a:spLocks/>
            </p:cNvSpPr>
            <p:nvPr/>
          </p:nvSpPr>
          <p:spPr bwMode="auto">
            <a:xfrm>
              <a:off x="2637" y="1008"/>
              <a:ext cx="136" cy="138"/>
            </a:xfrm>
            <a:custGeom>
              <a:avLst/>
              <a:gdLst>
                <a:gd name="T0" fmla="*/ 129 w 92"/>
                <a:gd name="T1" fmla="*/ 31 h 93"/>
                <a:gd name="T2" fmla="*/ 75 w 92"/>
                <a:gd name="T3" fmla="*/ 1 h 93"/>
                <a:gd name="T4" fmla="*/ 68 w 92"/>
                <a:gd name="T5" fmla="*/ 1 h 93"/>
                <a:gd name="T6" fmla="*/ 62 w 92"/>
                <a:gd name="T7" fmla="*/ 6 h 93"/>
                <a:gd name="T8" fmla="*/ 1 w 92"/>
                <a:gd name="T9" fmla="*/ 122 h 93"/>
                <a:gd name="T10" fmla="*/ 0 w 92"/>
                <a:gd name="T11" fmla="*/ 129 h 93"/>
                <a:gd name="T12" fmla="*/ 6 w 92"/>
                <a:gd name="T13" fmla="*/ 135 h 93"/>
                <a:gd name="T14" fmla="*/ 19 w 92"/>
                <a:gd name="T15" fmla="*/ 131 h 93"/>
                <a:gd name="T16" fmla="*/ 67 w 92"/>
                <a:gd name="T17" fmla="*/ 39 h 93"/>
                <a:gd name="T18" fmla="*/ 89 w 92"/>
                <a:gd name="T19" fmla="*/ 31 h 93"/>
                <a:gd name="T20" fmla="*/ 120 w 92"/>
                <a:gd name="T21" fmla="*/ 47 h 93"/>
                <a:gd name="T22" fmla="*/ 133 w 92"/>
                <a:gd name="T23" fmla="*/ 43 h 93"/>
                <a:gd name="T24" fmla="*/ 129 w 92"/>
                <a:gd name="T25" fmla="*/ 31 h 9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2" h="93">
                  <a:moveTo>
                    <a:pt x="87" y="2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49" y="1"/>
                    <a:pt x="48" y="0"/>
                    <a:pt x="46" y="1"/>
                  </a:cubicBezTo>
                  <a:cubicBezTo>
                    <a:pt x="44" y="1"/>
                    <a:pt x="43" y="3"/>
                    <a:pt x="42" y="4"/>
                  </a:cubicBezTo>
                  <a:cubicBezTo>
                    <a:pt x="1" y="82"/>
                    <a:pt x="1" y="82"/>
                    <a:pt x="1" y="82"/>
                  </a:cubicBezTo>
                  <a:cubicBezTo>
                    <a:pt x="0" y="84"/>
                    <a:pt x="0" y="85"/>
                    <a:pt x="0" y="87"/>
                  </a:cubicBezTo>
                  <a:cubicBezTo>
                    <a:pt x="1" y="89"/>
                    <a:pt x="2" y="90"/>
                    <a:pt x="4" y="91"/>
                  </a:cubicBezTo>
                  <a:cubicBezTo>
                    <a:pt x="7" y="93"/>
                    <a:pt x="11" y="91"/>
                    <a:pt x="13" y="88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8" y="21"/>
                    <a:pt x="55" y="19"/>
                    <a:pt x="60" y="21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4" y="34"/>
                    <a:pt x="88" y="33"/>
                    <a:pt x="90" y="29"/>
                  </a:cubicBezTo>
                  <a:cubicBezTo>
                    <a:pt x="92" y="26"/>
                    <a:pt x="91" y="22"/>
                    <a:pt x="87" y="21"/>
                  </a:cubicBez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93651" name="Rectangle 2515"/>
          <p:cNvSpPr>
            <a:spLocks noChangeArrowheads="1"/>
          </p:cNvSpPr>
          <p:nvPr/>
        </p:nvSpPr>
        <p:spPr bwMode="auto">
          <a:xfrm>
            <a:off x="7247467" y="2498726"/>
            <a:ext cx="2704587" cy="2981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1867" b="1">
                <a:solidFill>
                  <a:srgbClr val="66CCFF"/>
                </a:solidFill>
                <a:ea typeface="微软雅黑" panose="020B0503020204020204" pitchFamily="34" charset="-122"/>
              </a:rPr>
              <a:t>单击添加标题文本</a:t>
            </a:r>
          </a:p>
          <a:p>
            <a:pPr eaLnBrk="1" hangingPunct="1">
              <a:buClrTx/>
              <a:buFontTx/>
              <a:buNone/>
            </a:pPr>
            <a:endParaRPr lang="zh-CN" altLang="en-US" sz="1867" b="1">
              <a:solidFill>
                <a:srgbClr val="66CCFF"/>
              </a:solidFill>
              <a:ea typeface="微软雅黑" panose="020B0503020204020204" pitchFamily="34" charset="-122"/>
            </a:endParaRPr>
          </a:p>
          <a:p>
            <a:pPr eaLnBrk="1" hangingPunct="1">
              <a:buClrTx/>
              <a:buFontTx/>
              <a:buNone/>
            </a:pPr>
            <a:r>
              <a:rPr lang="zh-CN" altLang="en-US" sz="1600">
                <a:ea typeface="微软雅黑" panose="020B0503020204020204" pitchFamily="34" charset="-122"/>
              </a:rPr>
              <a:t>单击添加文本 单击添加文本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600">
                <a:ea typeface="微软雅黑" panose="020B0503020204020204" pitchFamily="34" charset="-122"/>
              </a:rPr>
              <a:t>单击添加文本 单击添加文本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600">
                <a:ea typeface="微软雅黑" panose="020B0503020204020204" pitchFamily="34" charset="-122"/>
              </a:rPr>
              <a:t>单击添加文本 单击添加文本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600">
                <a:ea typeface="微软雅黑" panose="020B0503020204020204" pitchFamily="34" charset="-122"/>
              </a:rPr>
              <a:t>单击添加文本 单击添加文本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600">
                <a:ea typeface="微软雅黑" panose="020B0503020204020204" pitchFamily="34" charset="-122"/>
              </a:rPr>
              <a:t>单击添加文本 单击添加文本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600">
                <a:ea typeface="微软雅黑" panose="020B0503020204020204" pitchFamily="34" charset="-122"/>
              </a:rPr>
              <a:t>单击添加文本 单击添加文本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600">
                <a:ea typeface="微软雅黑" panose="020B0503020204020204" pitchFamily="34" charset="-122"/>
              </a:rPr>
              <a:t>单击添加文本 单击添加文本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600">
                <a:ea typeface="微软雅黑" panose="020B0503020204020204" pitchFamily="34" charset="-122"/>
              </a:rPr>
              <a:t>单击添加文本 单击添加文本</a:t>
            </a:r>
          </a:p>
        </p:txBody>
      </p:sp>
      <p:sp>
        <p:nvSpPr>
          <p:cNvPr id="93655" name="Rectangle 2519"/>
          <p:cNvSpPr>
            <a:spLocks noChangeArrowheads="1"/>
          </p:cNvSpPr>
          <p:nvPr/>
        </p:nvSpPr>
        <p:spPr bwMode="auto">
          <a:xfrm>
            <a:off x="1538817" y="4966759"/>
            <a:ext cx="1342034" cy="2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>
                <a:srgbClr val="33CCFF"/>
              </a:buClr>
              <a:buFont typeface="Wingdings" panose="05000000000000000000" pitchFamily="2" charset="2"/>
              <a:buChar char="l"/>
            </a:pPr>
            <a:r>
              <a:rPr lang="zh-CN" altLang="en-US" sz="1333">
                <a:ea typeface="微软雅黑" panose="020B0503020204020204" pitchFamily="34" charset="-122"/>
              </a:rPr>
              <a:t>单击添加文本</a:t>
            </a:r>
          </a:p>
        </p:txBody>
      </p:sp>
      <p:sp>
        <p:nvSpPr>
          <p:cNvPr id="93656" name="Rectangle 2520"/>
          <p:cNvSpPr>
            <a:spLocks noChangeArrowheads="1"/>
          </p:cNvSpPr>
          <p:nvPr/>
        </p:nvSpPr>
        <p:spPr bwMode="auto">
          <a:xfrm>
            <a:off x="3268133" y="4966759"/>
            <a:ext cx="1342034" cy="2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sz="1333">
                <a:ea typeface="微软雅黑" panose="020B0503020204020204" pitchFamily="34" charset="-122"/>
              </a:rPr>
              <a:t>单击添加文本</a:t>
            </a:r>
          </a:p>
        </p:txBody>
      </p:sp>
      <p:sp>
        <p:nvSpPr>
          <p:cNvPr id="93657" name="Rectangle 2521"/>
          <p:cNvSpPr>
            <a:spLocks noChangeArrowheads="1"/>
          </p:cNvSpPr>
          <p:nvPr/>
        </p:nvSpPr>
        <p:spPr bwMode="auto">
          <a:xfrm>
            <a:off x="1538817" y="5381626"/>
            <a:ext cx="1342034" cy="2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>
                <a:schemeClr val="bg2"/>
              </a:buClr>
              <a:buFont typeface="Wingdings" panose="05000000000000000000" pitchFamily="2" charset="2"/>
              <a:buChar char="l"/>
            </a:pPr>
            <a:r>
              <a:rPr lang="zh-CN" altLang="en-US" sz="1333">
                <a:ea typeface="微软雅黑" panose="020B0503020204020204" pitchFamily="34" charset="-122"/>
              </a:rPr>
              <a:t>单击添加文本</a:t>
            </a:r>
          </a:p>
        </p:txBody>
      </p:sp>
      <p:sp>
        <p:nvSpPr>
          <p:cNvPr id="93658" name="Rectangle 2522"/>
          <p:cNvSpPr>
            <a:spLocks noChangeArrowheads="1"/>
          </p:cNvSpPr>
          <p:nvPr/>
        </p:nvSpPr>
        <p:spPr bwMode="auto">
          <a:xfrm>
            <a:off x="3268133" y="5381626"/>
            <a:ext cx="1342034" cy="2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>
                <a:srgbClr val="2D4454"/>
              </a:buClr>
              <a:buFont typeface="Wingdings" panose="05000000000000000000" pitchFamily="2" charset="2"/>
              <a:buChar char="l"/>
            </a:pPr>
            <a:r>
              <a:rPr lang="zh-CN" altLang="en-US" sz="1333">
                <a:ea typeface="微软雅黑" panose="020B0503020204020204" pitchFamily="34" charset="-122"/>
              </a:rPr>
              <a:t>单击添加文本</a:t>
            </a:r>
          </a:p>
        </p:txBody>
      </p:sp>
      <p:sp>
        <p:nvSpPr>
          <p:cNvPr id="93660" name="Rectangle 2524"/>
          <p:cNvSpPr>
            <a:spLocks noChangeArrowheads="1"/>
          </p:cNvSpPr>
          <p:nvPr/>
        </p:nvSpPr>
        <p:spPr bwMode="auto">
          <a:xfrm>
            <a:off x="2256367" y="3237443"/>
            <a:ext cx="14157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1600">
                <a:solidFill>
                  <a:srgbClr val="33CCFF"/>
                </a:solidFill>
                <a:ea typeface="微软雅黑" panose="020B0503020204020204" pitchFamily="34" charset="-122"/>
              </a:rPr>
              <a:t>单击添加文本</a:t>
            </a:r>
          </a:p>
        </p:txBody>
      </p:sp>
      <p:sp>
        <p:nvSpPr>
          <p:cNvPr id="93661" name="Text Box 2525"/>
          <p:cNvSpPr txBox="1">
            <a:spLocks noChangeArrowheads="1"/>
          </p:cNvSpPr>
          <p:nvPr/>
        </p:nvSpPr>
        <p:spPr bwMode="auto">
          <a:xfrm>
            <a:off x="239184" y="644525"/>
            <a:ext cx="364875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133" b="1">
                <a:solidFill>
                  <a:srgbClr val="2A3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PART/03</a:t>
            </a:r>
            <a:r>
              <a:rPr lang="en-US" altLang="zh-CN" sz="2133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133">
                <a:solidFill>
                  <a:schemeClr val="bg1"/>
                </a:solidFill>
                <a:ea typeface="微软雅黑" panose="020B0503020204020204" pitchFamily="34" charset="-122"/>
              </a:rPr>
              <a:t>单击添加标题文本</a:t>
            </a:r>
          </a:p>
        </p:txBody>
      </p:sp>
    </p:spTree>
    <p:extLst>
      <p:ext uri="{BB962C8B-B14F-4D97-AF65-F5344CB8AC3E}">
        <p14:creationId xmlns:p14="http://schemas.microsoft.com/office/powerpoint/2010/main" val="7347133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3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3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3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3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3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3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3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3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3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3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3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3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36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36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3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3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3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3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" dur="500"/>
                                        <p:tgtEl>
                                          <p:spTgt spid="93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93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93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6" dur="500"/>
                                        <p:tgtEl>
                                          <p:spTgt spid="9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3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3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3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3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642" grpId="0" animBg="1"/>
      <p:bldP spid="93643" grpId="0" animBg="1"/>
      <p:bldP spid="93644" grpId="0" animBg="1"/>
      <p:bldP spid="93645" grpId="0" animBg="1"/>
      <p:bldP spid="93651" grpId="0"/>
      <p:bldP spid="93655" grpId="0"/>
      <p:bldP spid="93656" grpId="0"/>
      <p:bldP spid="93657" grpId="0"/>
      <p:bldP spid="93658" grpId="0"/>
      <p:bldP spid="93660" grpId="0"/>
      <p:bldP spid="9366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2"/>
          <p:cNvGrpSpPr>
            <a:grpSpLocks/>
          </p:cNvGrpSpPr>
          <p:nvPr/>
        </p:nvGrpSpPr>
        <p:grpSpPr bwMode="auto">
          <a:xfrm>
            <a:off x="222251" y="551392"/>
            <a:ext cx="4146549" cy="626533"/>
            <a:chOff x="105" y="304"/>
            <a:chExt cx="1511" cy="262"/>
          </a:xfrm>
        </p:grpSpPr>
        <p:sp>
          <p:nvSpPr>
            <p:cNvPr id="25629" name="Freeform 3"/>
            <p:cNvSpPr>
              <a:spLocks/>
            </p:cNvSpPr>
            <p:nvPr/>
          </p:nvSpPr>
          <p:spPr bwMode="auto">
            <a:xfrm>
              <a:off x="105" y="304"/>
              <a:ext cx="1511" cy="262"/>
            </a:xfrm>
            <a:custGeom>
              <a:avLst/>
              <a:gdLst>
                <a:gd name="T0" fmla="*/ 1511 w 2161"/>
                <a:gd name="T1" fmla="*/ 262 h 378"/>
                <a:gd name="T2" fmla="*/ 0 w 2161"/>
                <a:gd name="T3" fmla="*/ 262 h 378"/>
                <a:gd name="T4" fmla="*/ 0 w 2161"/>
                <a:gd name="T5" fmla="*/ 0 h 378"/>
                <a:gd name="T6" fmla="*/ 1511 w 2161"/>
                <a:gd name="T7" fmla="*/ 0 h 378"/>
                <a:gd name="T8" fmla="*/ 1410 w 2161"/>
                <a:gd name="T9" fmla="*/ 131 h 378"/>
                <a:gd name="T10" fmla="*/ 1511 w 2161"/>
                <a:gd name="T11" fmla="*/ 262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1" h="378">
                  <a:moveTo>
                    <a:pt x="2161" y="378"/>
                  </a:moveTo>
                  <a:lnTo>
                    <a:pt x="0" y="378"/>
                  </a:lnTo>
                  <a:lnTo>
                    <a:pt x="0" y="0"/>
                  </a:lnTo>
                  <a:lnTo>
                    <a:pt x="2161" y="0"/>
                  </a:lnTo>
                  <a:lnTo>
                    <a:pt x="2017" y="189"/>
                  </a:lnTo>
                  <a:lnTo>
                    <a:pt x="2161" y="378"/>
                  </a:lnTo>
                  <a:close/>
                </a:path>
              </a:pathLst>
            </a:custGeom>
            <a:solidFill>
              <a:srgbClr val="26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5630" name="Freeform 4"/>
            <p:cNvSpPr>
              <a:spLocks/>
            </p:cNvSpPr>
            <p:nvPr/>
          </p:nvSpPr>
          <p:spPr bwMode="auto">
            <a:xfrm>
              <a:off x="107" y="332"/>
              <a:ext cx="1444" cy="206"/>
            </a:xfrm>
            <a:custGeom>
              <a:avLst/>
              <a:gdLst>
                <a:gd name="T0" fmla="*/ 0 w 2081"/>
                <a:gd name="T1" fmla="*/ 0 h 298"/>
                <a:gd name="T2" fmla="*/ 1444 w 2081"/>
                <a:gd name="T3" fmla="*/ 0 h 298"/>
                <a:gd name="T4" fmla="*/ 1365 w 2081"/>
                <a:gd name="T5" fmla="*/ 103 h 298"/>
                <a:gd name="T6" fmla="*/ 1444 w 2081"/>
                <a:gd name="T7" fmla="*/ 206 h 298"/>
                <a:gd name="T8" fmla="*/ 0 w 2081"/>
                <a:gd name="T9" fmla="*/ 206 h 2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1" h="298">
                  <a:moveTo>
                    <a:pt x="0" y="0"/>
                  </a:moveTo>
                  <a:lnTo>
                    <a:pt x="2081" y="0"/>
                  </a:lnTo>
                  <a:lnTo>
                    <a:pt x="1967" y="149"/>
                  </a:lnTo>
                  <a:lnTo>
                    <a:pt x="2081" y="298"/>
                  </a:lnTo>
                  <a:lnTo>
                    <a:pt x="0" y="298"/>
                  </a:lnTo>
                </a:path>
              </a:pathLst>
            </a:custGeom>
            <a:noFill/>
            <a:ln w="12700" cap="flat">
              <a:solidFill>
                <a:srgbClr val="EDE8C8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95277" name="Line 45"/>
          <p:cNvSpPr>
            <a:spLocks noChangeShapeType="1"/>
          </p:cNvSpPr>
          <p:nvPr/>
        </p:nvSpPr>
        <p:spPr bwMode="auto">
          <a:xfrm flipH="1">
            <a:off x="4078817" y="2615143"/>
            <a:ext cx="5501216" cy="0"/>
          </a:xfrm>
          <a:prstGeom prst="line">
            <a:avLst/>
          </a:prstGeom>
          <a:noFill/>
          <a:ln w="6350">
            <a:solidFill>
              <a:srgbClr val="5F5F5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95278" name="Freeform 46"/>
          <p:cNvSpPr>
            <a:spLocks/>
          </p:cNvSpPr>
          <p:nvPr/>
        </p:nvSpPr>
        <p:spPr bwMode="auto">
          <a:xfrm>
            <a:off x="7848600" y="2320925"/>
            <a:ext cx="237067" cy="237067"/>
          </a:xfrm>
          <a:custGeom>
            <a:avLst/>
            <a:gdLst>
              <a:gd name="T0" fmla="*/ 0 w 112"/>
              <a:gd name="T1" fmla="*/ 177800 h 112"/>
              <a:gd name="T2" fmla="*/ 0 w 112"/>
              <a:gd name="T3" fmla="*/ 0 h 112"/>
              <a:gd name="T4" fmla="*/ 177800 w 112"/>
              <a:gd name="T5" fmla="*/ 0 h 112"/>
              <a:gd name="T6" fmla="*/ 0 w 112"/>
              <a:gd name="T7" fmla="*/ 177800 h 1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2" h="112">
                <a:moveTo>
                  <a:pt x="0" y="112"/>
                </a:moveTo>
                <a:lnTo>
                  <a:pt x="0" y="0"/>
                </a:lnTo>
                <a:lnTo>
                  <a:pt x="112" y="0"/>
                </a:lnTo>
                <a:lnTo>
                  <a:pt x="0" y="112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95279" name="Rectangle 47"/>
          <p:cNvSpPr>
            <a:spLocks noChangeArrowheads="1"/>
          </p:cNvSpPr>
          <p:nvPr/>
        </p:nvSpPr>
        <p:spPr bwMode="auto">
          <a:xfrm>
            <a:off x="8174567" y="2316693"/>
            <a:ext cx="1029128" cy="205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1333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单击添加文本</a:t>
            </a:r>
            <a:endParaRPr lang="zh-CN" altLang="en-US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5280" name="Line 48"/>
          <p:cNvSpPr>
            <a:spLocks noChangeShapeType="1"/>
          </p:cNvSpPr>
          <p:nvPr/>
        </p:nvSpPr>
        <p:spPr bwMode="auto">
          <a:xfrm flipH="1">
            <a:off x="4751918" y="3385609"/>
            <a:ext cx="4828116" cy="0"/>
          </a:xfrm>
          <a:prstGeom prst="line">
            <a:avLst/>
          </a:prstGeom>
          <a:noFill/>
          <a:ln w="6350">
            <a:solidFill>
              <a:srgbClr val="5F5F5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95281" name="Freeform 49"/>
          <p:cNvSpPr>
            <a:spLocks/>
          </p:cNvSpPr>
          <p:nvPr/>
        </p:nvSpPr>
        <p:spPr bwMode="auto">
          <a:xfrm>
            <a:off x="7848600" y="3087159"/>
            <a:ext cx="237067" cy="237067"/>
          </a:xfrm>
          <a:custGeom>
            <a:avLst/>
            <a:gdLst>
              <a:gd name="T0" fmla="*/ 0 w 112"/>
              <a:gd name="T1" fmla="*/ 177800 h 112"/>
              <a:gd name="T2" fmla="*/ 0 w 112"/>
              <a:gd name="T3" fmla="*/ 0 h 112"/>
              <a:gd name="T4" fmla="*/ 177800 w 112"/>
              <a:gd name="T5" fmla="*/ 0 h 112"/>
              <a:gd name="T6" fmla="*/ 0 w 112"/>
              <a:gd name="T7" fmla="*/ 177800 h 1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2" h="112">
                <a:moveTo>
                  <a:pt x="0" y="112"/>
                </a:moveTo>
                <a:lnTo>
                  <a:pt x="0" y="0"/>
                </a:lnTo>
                <a:lnTo>
                  <a:pt x="112" y="0"/>
                </a:lnTo>
                <a:lnTo>
                  <a:pt x="0" y="112"/>
                </a:lnTo>
                <a:close/>
              </a:path>
            </a:pathLst>
          </a:cu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95282" name="Rectangle 50"/>
          <p:cNvSpPr>
            <a:spLocks noChangeArrowheads="1"/>
          </p:cNvSpPr>
          <p:nvPr/>
        </p:nvSpPr>
        <p:spPr bwMode="auto">
          <a:xfrm>
            <a:off x="8174567" y="3085043"/>
            <a:ext cx="1029128" cy="205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1333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单击添加文本</a:t>
            </a:r>
            <a:endParaRPr lang="zh-CN" altLang="en-US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5283" name="Line 51"/>
          <p:cNvSpPr>
            <a:spLocks noChangeShapeType="1"/>
          </p:cNvSpPr>
          <p:nvPr/>
        </p:nvSpPr>
        <p:spPr bwMode="auto">
          <a:xfrm flipH="1">
            <a:off x="2988734" y="4153959"/>
            <a:ext cx="6591300" cy="0"/>
          </a:xfrm>
          <a:prstGeom prst="line">
            <a:avLst/>
          </a:prstGeom>
          <a:noFill/>
          <a:ln w="6350">
            <a:solidFill>
              <a:srgbClr val="5F5F5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95284" name="Freeform 52"/>
          <p:cNvSpPr>
            <a:spLocks/>
          </p:cNvSpPr>
          <p:nvPr/>
        </p:nvSpPr>
        <p:spPr bwMode="auto">
          <a:xfrm>
            <a:off x="7848600" y="3859743"/>
            <a:ext cx="237067" cy="237067"/>
          </a:xfrm>
          <a:custGeom>
            <a:avLst/>
            <a:gdLst>
              <a:gd name="T0" fmla="*/ 0 w 112"/>
              <a:gd name="T1" fmla="*/ 177800 h 112"/>
              <a:gd name="T2" fmla="*/ 0 w 112"/>
              <a:gd name="T3" fmla="*/ 0 h 112"/>
              <a:gd name="T4" fmla="*/ 177800 w 112"/>
              <a:gd name="T5" fmla="*/ 0 h 112"/>
              <a:gd name="T6" fmla="*/ 0 w 112"/>
              <a:gd name="T7" fmla="*/ 177800 h 1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2" h="112">
                <a:moveTo>
                  <a:pt x="0" y="112"/>
                </a:moveTo>
                <a:lnTo>
                  <a:pt x="0" y="0"/>
                </a:lnTo>
                <a:lnTo>
                  <a:pt x="112" y="0"/>
                </a:lnTo>
                <a:lnTo>
                  <a:pt x="0" y="112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95285" name="Rectangle 53"/>
          <p:cNvSpPr>
            <a:spLocks noChangeArrowheads="1"/>
          </p:cNvSpPr>
          <p:nvPr/>
        </p:nvSpPr>
        <p:spPr bwMode="auto">
          <a:xfrm>
            <a:off x="8174567" y="3855510"/>
            <a:ext cx="1029128" cy="205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1333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单击添加文本</a:t>
            </a:r>
            <a:endParaRPr lang="zh-CN" altLang="en-US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5286" name="Line 54"/>
          <p:cNvSpPr>
            <a:spLocks noChangeShapeType="1"/>
          </p:cNvSpPr>
          <p:nvPr/>
        </p:nvSpPr>
        <p:spPr bwMode="auto">
          <a:xfrm flipH="1">
            <a:off x="4102100" y="4924425"/>
            <a:ext cx="5477933" cy="0"/>
          </a:xfrm>
          <a:prstGeom prst="line">
            <a:avLst/>
          </a:prstGeom>
          <a:noFill/>
          <a:ln w="6350">
            <a:solidFill>
              <a:srgbClr val="5F5F5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95287" name="Freeform 55"/>
          <p:cNvSpPr>
            <a:spLocks/>
          </p:cNvSpPr>
          <p:nvPr/>
        </p:nvSpPr>
        <p:spPr bwMode="auto">
          <a:xfrm>
            <a:off x="7848600" y="4625976"/>
            <a:ext cx="237067" cy="237067"/>
          </a:xfrm>
          <a:custGeom>
            <a:avLst/>
            <a:gdLst>
              <a:gd name="T0" fmla="*/ 0 w 112"/>
              <a:gd name="T1" fmla="*/ 177800 h 112"/>
              <a:gd name="T2" fmla="*/ 0 w 112"/>
              <a:gd name="T3" fmla="*/ 0 h 112"/>
              <a:gd name="T4" fmla="*/ 177800 w 112"/>
              <a:gd name="T5" fmla="*/ 0 h 112"/>
              <a:gd name="T6" fmla="*/ 0 w 112"/>
              <a:gd name="T7" fmla="*/ 177800 h 1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2" h="112">
                <a:moveTo>
                  <a:pt x="0" y="112"/>
                </a:moveTo>
                <a:lnTo>
                  <a:pt x="0" y="0"/>
                </a:lnTo>
                <a:lnTo>
                  <a:pt x="112" y="0"/>
                </a:lnTo>
                <a:lnTo>
                  <a:pt x="0" y="112"/>
                </a:lnTo>
                <a:close/>
              </a:path>
            </a:pathLst>
          </a:custGeom>
          <a:solidFill>
            <a:srgbClr val="2D44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95288" name="Rectangle 56"/>
          <p:cNvSpPr>
            <a:spLocks noChangeArrowheads="1"/>
          </p:cNvSpPr>
          <p:nvPr/>
        </p:nvSpPr>
        <p:spPr bwMode="auto">
          <a:xfrm>
            <a:off x="8174567" y="4623859"/>
            <a:ext cx="1029128" cy="205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1333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单击添加文本</a:t>
            </a:r>
            <a:endParaRPr lang="zh-CN" altLang="en-US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5289" name="Freeform 57"/>
          <p:cNvSpPr>
            <a:spLocks noEditPoints="1"/>
          </p:cNvSpPr>
          <p:nvPr/>
        </p:nvSpPr>
        <p:spPr bwMode="auto">
          <a:xfrm>
            <a:off x="9723967" y="4613276"/>
            <a:ext cx="368300" cy="311149"/>
          </a:xfrm>
          <a:custGeom>
            <a:avLst/>
            <a:gdLst>
              <a:gd name="T0" fmla="*/ 19730 w 84"/>
              <a:gd name="T1" fmla="*/ 0 h 71"/>
              <a:gd name="T2" fmla="*/ 121671 w 84"/>
              <a:gd name="T3" fmla="*/ 0 h 71"/>
              <a:gd name="T4" fmla="*/ 144689 w 84"/>
              <a:gd name="T5" fmla="*/ 23008 h 71"/>
              <a:gd name="T6" fmla="*/ 207169 w 84"/>
              <a:gd name="T7" fmla="*/ 23008 h 71"/>
              <a:gd name="T8" fmla="*/ 226899 w 84"/>
              <a:gd name="T9" fmla="*/ 39441 h 71"/>
              <a:gd name="T10" fmla="*/ 49326 w 84"/>
              <a:gd name="T11" fmla="*/ 39441 h 71"/>
              <a:gd name="T12" fmla="*/ 16442 w 84"/>
              <a:gd name="T13" fmla="*/ 69023 h 71"/>
              <a:gd name="T14" fmla="*/ 0 w 84"/>
              <a:gd name="T15" fmla="*/ 170913 h 71"/>
              <a:gd name="T16" fmla="*/ 0 w 84"/>
              <a:gd name="T17" fmla="*/ 23008 h 71"/>
              <a:gd name="T18" fmla="*/ 19730 w 84"/>
              <a:gd name="T19" fmla="*/ 0 h 71"/>
              <a:gd name="T20" fmla="*/ 69056 w 84"/>
              <a:gd name="T21" fmla="*/ 65736 h 71"/>
              <a:gd name="T22" fmla="*/ 32884 w 84"/>
              <a:gd name="T23" fmla="*/ 92030 h 71"/>
              <a:gd name="T24" fmla="*/ 13154 w 84"/>
              <a:gd name="T25" fmla="*/ 233362 h 71"/>
              <a:gd name="T26" fmla="*/ 253206 w 84"/>
              <a:gd name="T27" fmla="*/ 233362 h 71"/>
              <a:gd name="T28" fmla="*/ 272937 w 84"/>
              <a:gd name="T29" fmla="*/ 92030 h 71"/>
              <a:gd name="T30" fmla="*/ 249918 w 84"/>
              <a:gd name="T31" fmla="*/ 65736 h 71"/>
              <a:gd name="T32" fmla="*/ 69056 w 84"/>
              <a:gd name="T33" fmla="*/ 65736 h 7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84" h="71">
                <a:moveTo>
                  <a:pt x="6" y="0"/>
                </a:moveTo>
                <a:cubicBezTo>
                  <a:pt x="37" y="0"/>
                  <a:pt x="37" y="0"/>
                  <a:pt x="37" y="0"/>
                </a:cubicBezTo>
                <a:cubicBezTo>
                  <a:pt x="42" y="0"/>
                  <a:pt x="43" y="3"/>
                  <a:pt x="44" y="7"/>
                </a:cubicBezTo>
                <a:cubicBezTo>
                  <a:pt x="63" y="7"/>
                  <a:pt x="63" y="7"/>
                  <a:pt x="63" y="7"/>
                </a:cubicBezTo>
                <a:cubicBezTo>
                  <a:pt x="66" y="7"/>
                  <a:pt x="68" y="9"/>
                  <a:pt x="69" y="12"/>
                </a:cubicBezTo>
                <a:cubicBezTo>
                  <a:pt x="15" y="12"/>
                  <a:pt x="15" y="12"/>
                  <a:pt x="15" y="12"/>
                </a:cubicBezTo>
                <a:cubicBezTo>
                  <a:pt x="10" y="12"/>
                  <a:pt x="6" y="16"/>
                  <a:pt x="5" y="21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6" y="0"/>
                </a:cubicBezTo>
                <a:close/>
                <a:moveTo>
                  <a:pt x="21" y="20"/>
                </a:moveTo>
                <a:cubicBezTo>
                  <a:pt x="16" y="20"/>
                  <a:pt x="11" y="24"/>
                  <a:pt x="10" y="28"/>
                </a:cubicBezTo>
                <a:cubicBezTo>
                  <a:pt x="4" y="71"/>
                  <a:pt x="4" y="71"/>
                  <a:pt x="4" y="71"/>
                </a:cubicBezTo>
                <a:cubicBezTo>
                  <a:pt x="77" y="71"/>
                  <a:pt x="77" y="71"/>
                  <a:pt x="77" y="71"/>
                </a:cubicBezTo>
                <a:cubicBezTo>
                  <a:pt x="83" y="28"/>
                  <a:pt x="83" y="28"/>
                  <a:pt x="83" y="28"/>
                </a:cubicBezTo>
                <a:cubicBezTo>
                  <a:pt x="84" y="24"/>
                  <a:pt x="81" y="20"/>
                  <a:pt x="76" y="20"/>
                </a:cubicBezTo>
                <a:lnTo>
                  <a:pt x="21" y="2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95290" name="Freeform 58"/>
          <p:cNvSpPr>
            <a:spLocks noEditPoints="1"/>
          </p:cNvSpPr>
          <p:nvPr/>
        </p:nvSpPr>
        <p:spPr bwMode="auto">
          <a:xfrm>
            <a:off x="9719734" y="3758143"/>
            <a:ext cx="372533" cy="395816"/>
          </a:xfrm>
          <a:custGeom>
            <a:avLst/>
            <a:gdLst>
              <a:gd name="T0" fmla="*/ 0 w 85"/>
              <a:gd name="T1" fmla="*/ 23089 h 90"/>
              <a:gd name="T2" fmla="*/ 26296 w 85"/>
              <a:gd name="T3" fmla="*/ 23089 h 90"/>
              <a:gd name="T4" fmla="*/ 26296 w 85"/>
              <a:gd name="T5" fmla="*/ 270474 h 90"/>
              <a:gd name="T6" fmla="*/ 279400 w 85"/>
              <a:gd name="T7" fmla="*/ 270474 h 90"/>
              <a:gd name="T8" fmla="*/ 279400 w 85"/>
              <a:gd name="T9" fmla="*/ 296862 h 90"/>
              <a:gd name="T10" fmla="*/ 26296 w 85"/>
              <a:gd name="T11" fmla="*/ 296862 h 90"/>
              <a:gd name="T12" fmla="*/ 0 w 85"/>
              <a:gd name="T13" fmla="*/ 296862 h 90"/>
              <a:gd name="T14" fmla="*/ 0 w 85"/>
              <a:gd name="T15" fmla="*/ 270474 h 90"/>
              <a:gd name="T16" fmla="*/ 0 w 85"/>
              <a:gd name="T17" fmla="*/ 23089 h 90"/>
              <a:gd name="T18" fmla="*/ 39445 w 85"/>
              <a:gd name="T19" fmla="*/ 131939 h 90"/>
              <a:gd name="T20" fmla="*/ 52593 w 85"/>
              <a:gd name="T21" fmla="*/ 158326 h 90"/>
              <a:gd name="T22" fmla="*/ 55880 w 85"/>
              <a:gd name="T23" fmla="*/ 155028 h 90"/>
              <a:gd name="T24" fmla="*/ 55880 w 85"/>
              <a:gd name="T25" fmla="*/ 155028 h 90"/>
              <a:gd name="T26" fmla="*/ 108473 w 85"/>
              <a:gd name="T27" fmla="*/ 145133 h 90"/>
              <a:gd name="T28" fmla="*/ 213659 w 85"/>
              <a:gd name="T29" fmla="*/ 59372 h 90"/>
              <a:gd name="T30" fmla="*/ 233381 w 85"/>
              <a:gd name="T31" fmla="*/ 62671 h 90"/>
              <a:gd name="T32" fmla="*/ 226807 w 85"/>
              <a:gd name="T33" fmla="*/ 32985 h 90"/>
              <a:gd name="T34" fmla="*/ 216946 w 85"/>
              <a:gd name="T35" fmla="*/ 0 h 90"/>
              <a:gd name="T36" fmla="*/ 193936 w 85"/>
              <a:gd name="T37" fmla="*/ 23089 h 90"/>
              <a:gd name="T38" fmla="*/ 170927 w 85"/>
              <a:gd name="T39" fmla="*/ 46179 h 90"/>
              <a:gd name="T40" fmla="*/ 187362 w 85"/>
              <a:gd name="T41" fmla="*/ 49477 h 90"/>
              <a:gd name="T42" fmla="*/ 108473 w 85"/>
              <a:gd name="T43" fmla="*/ 118745 h 90"/>
              <a:gd name="T44" fmla="*/ 42732 w 85"/>
              <a:gd name="T45" fmla="*/ 128640 h 90"/>
              <a:gd name="T46" fmla="*/ 39445 w 85"/>
              <a:gd name="T47" fmla="*/ 131939 h 90"/>
              <a:gd name="T48" fmla="*/ 39445 w 85"/>
              <a:gd name="T49" fmla="*/ 131939 h 90"/>
              <a:gd name="T50" fmla="*/ 200511 w 85"/>
              <a:gd name="T51" fmla="*/ 260579 h 90"/>
              <a:gd name="T52" fmla="*/ 246529 w 85"/>
              <a:gd name="T53" fmla="*/ 260579 h 90"/>
              <a:gd name="T54" fmla="*/ 246529 w 85"/>
              <a:gd name="T55" fmla="*/ 89059 h 90"/>
              <a:gd name="T56" fmla="*/ 200511 w 85"/>
              <a:gd name="T57" fmla="*/ 141834 h 90"/>
              <a:gd name="T58" fmla="*/ 200511 w 85"/>
              <a:gd name="T59" fmla="*/ 260579 h 90"/>
              <a:gd name="T60" fmla="*/ 128195 w 85"/>
              <a:gd name="T61" fmla="*/ 260579 h 90"/>
              <a:gd name="T62" fmla="*/ 177501 w 85"/>
              <a:gd name="T63" fmla="*/ 260579 h 90"/>
              <a:gd name="T64" fmla="*/ 177501 w 85"/>
              <a:gd name="T65" fmla="*/ 197908 h 90"/>
              <a:gd name="T66" fmla="*/ 128195 w 85"/>
              <a:gd name="T67" fmla="*/ 197908 h 90"/>
              <a:gd name="T68" fmla="*/ 128195 w 85"/>
              <a:gd name="T69" fmla="*/ 260579 h 90"/>
              <a:gd name="T70" fmla="*/ 62454 w 85"/>
              <a:gd name="T71" fmla="*/ 260579 h 90"/>
              <a:gd name="T72" fmla="*/ 108473 w 85"/>
              <a:gd name="T73" fmla="*/ 260579 h 90"/>
              <a:gd name="T74" fmla="*/ 108473 w 85"/>
              <a:gd name="T75" fmla="*/ 171520 h 90"/>
              <a:gd name="T76" fmla="*/ 62454 w 85"/>
              <a:gd name="T77" fmla="*/ 171520 h 90"/>
              <a:gd name="T78" fmla="*/ 62454 w 85"/>
              <a:gd name="T79" fmla="*/ 260579 h 9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85" h="90">
                <a:moveTo>
                  <a:pt x="0" y="7"/>
                </a:moveTo>
                <a:cubicBezTo>
                  <a:pt x="8" y="7"/>
                  <a:pt x="8" y="7"/>
                  <a:pt x="8" y="7"/>
                </a:cubicBezTo>
                <a:cubicBezTo>
                  <a:pt x="8" y="82"/>
                  <a:pt x="8" y="82"/>
                  <a:pt x="8" y="82"/>
                </a:cubicBezTo>
                <a:cubicBezTo>
                  <a:pt x="85" y="82"/>
                  <a:pt x="85" y="82"/>
                  <a:pt x="85" y="82"/>
                </a:cubicBezTo>
                <a:cubicBezTo>
                  <a:pt x="85" y="90"/>
                  <a:pt x="85" y="90"/>
                  <a:pt x="85" y="90"/>
                </a:cubicBezTo>
                <a:cubicBezTo>
                  <a:pt x="8" y="90"/>
                  <a:pt x="8" y="90"/>
                  <a:pt x="8" y="90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7"/>
                  <a:pt x="0" y="7"/>
                  <a:pt x="0" y="7"/>
                </a:cubicBezTo>
                <a:close/>
                <a:moveTo>
                  <a:pt x="12" y="40"/>
                </a:moveTo>
                <a:cubicBezTo>
                  <a:pt x="16" y="48"/>
                  <a:pt x="16" y="48"/>
                  <a:pt x="16" y="48"/>
                </a:cubicBezTo>
                <a:cubicBezTo>
                  <a:pt x="16" y="47"/>
                  <a:pt x="16" y="47"/>
                  <a:pt x="17" y="47"/>
                </a:cubicBezTo>
                <a:cubicBezTo>
                  <a:pt x="17" y="47"/>
                  <a:pt x="17" y="47"/>
                  <a:pt x="17" y="47"/>
                </a:cubicBezTo>
                <a:cubicBezTo>
                  <a:pt x="22" y="44"/>
                  <a:pt x="28" y="44"/>
                  <a:pt x="33" y="44"/>
                </a:cubicBezTo>
                <a:cubicBezTo>
                  <a:pt x="46" y="44"/>
                  <a:pt x="57" y="45"/>
                  <a:pt x="65" y="18"/>
                </a:cubicBezTo>
                <a:cubicBezTo>
                  <a:pt x="71" y="19"/>
                  <a:pt x="71" y="19"/>
                  <a:pt x="71" y="19"/>
                </a:cubicBezTo>
                <a:cubicBezTo>
                  <a:pt x="69" y="10"/>
                  <a:pt x="69" y="10"/>
                  <a:pt x="69" y="10"/>
                </a:cubicBezTo>
                <a:cubicBezTo>
                  <a:pt x="66" y="0"/>
                  <a:pt x="66" y="0"/>
                  <a:pt x="66" y="0"/>
                </a:cubicBezTo>
                <a:cubicBezTo>
                  <a:pt x="59" y="7"/>
                  <a:pt x="59" y="7"/>
                  <a:pt x="59" y="7"/>
                </a:cubicBezTo>
                <a:cubicBezTo>
                  <a:pt x="52" y="14"/>
                  <a:pt x="52" y="14"/>
                  <a:pt x="52" y="14"/>
                </a:cubicBezTo>
                <a:cubicBezTo>
                  <a:pt x="57" y="15"/>
                  <a:pt x="57" y="15"/>
                  <a:pt x="57" y="15"/>
                </a:cubicBezTo>
                <a:cubicBezTo>
                  <a:pt x="51" y="36"/>
                  <a:pt x="42" y="36"/>
                  <a:pt x="33" y="36"/>
                </a:cubicBezTo>
                <a:cubicBezTo>
                  <a:pt x="27" y="36"/>
                  <a:pt x="20" y="36"/>
                  <a:pt x="13" y="39"/>
                </a:cubicBezTo>
                <a:cubicBezTo>
                  <a:pt x="13" y="39"/>
                  <a:pt x="13" y="40"/>
                  <a:pt x="12" y="40"/>
                </a:cubicBezTo>
                <a:cubicBezTo>
                  <a:pt x="12" y="40"/>
                  <a:pt x="12" y="40"/>
                  <a:pt x="12" y="40"/>
                </a:cubicBezTo>
                <a:close/>
                <a:moveTo>
                  <a:pt x="61" y="79"/>
                </a:moveTo>
                <a:cubicBezTo>
                  <a:pt x="75" y="79"/>
                  <a:pt x="75" y="79"/>
                  <a:pt x="75" y="79"/>
                </a:cubicBezTo>
                <a:cubicBezTo>
                  <a:pt x="75" y="27"/>
                  <a:pt x="75" y="27"/>
                  <a:pt x="75" y="27"/>
                </a:cubicBezTo>
                <a:cubicBezTo>
                  <a:pt x="61" y="43"/>
                  <a:pt x="61" y="43"/>
                  <a:pt x="61" y="43"/>
                </a:cubicBezTo>
                <a:cubicBezTo>
                  <a:pt x="61" y="79"/>
                  <a:pt x="61" y="79"/>
                  <a:pt x="61" y="79"/>
                </a:cubicBezTo>
                <a:close/>
                <a:moveTo>
                  <a:pt x="39" y="79"/>
                </a:moveTo>
                <a:cubicBezTo>
                  <a:pt x="54" y="79"/>
                  <a:pt x="54" y="79"/>
                  <a:pt x="54" y="79"/>
                </a:cubicBezTo>
                <a:cubicBezTo>
                  <a:pt x="54" y="60"/>
                  <a:pt x="54" y="60"/>
                  <a:pt x="54" y="60"/>
                </a:cubicBezTo>
                <a:cubicBezTo>
                  <a:pt x="39" y="60"/>
                  <a:pt x="39" y="60"/>
                  <a:pt x="39" y="60"/>
                </a:cubicBezTo>
                <a:cubicBezTo>
                  <a:pt x="39" y="79"/>
                  <a:pt x="39" y="79"/>
                  <a:pt x="39" y="79"/>
                </a:cubicBezTo>
                <a:close/>
                <a:moveTo>
                  <a:pt x="19" y="79"/>
                </a:moveTo>
                <a:cubicBezTo>
                  <a:pt x="33" y="79"/>
                  <a:pt x="33" y="79"/>
                  <a:pt x="33" y="79"/>
                </a:cubicBezTo>
                <a:cubicBezTo>
                  <a:pt x="33" y="52"/>
                  <a:pt x="33" y="52"/>
                  <a:pt x="33" y="52"/>
                </a:cubicBezTo>
                <a:cubicBezTo>
                  <a:pt x="19" y="52"/>
                  <a:pt x="19" y="52"/>
                  <a:pt x="19" y="52"/>
                </a:cubicBezTo>
                <a:lnTo>
                  <a:pt x="19" y="79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95291" name="Freeform 59"/>
          <p:cNvSpPr>
            <a:spLocks noEditPoints="1"/>
          </p:cNvSpPr>
          <p:nvPr/>
        </p:nvSpPr>
        <p:spPr bwMode="auto">
          <a:xfrm>
            <a:off x="9690101" y="3013076"/>
            <a:ext cx="438151" cy="372533"/>
          </a:xfrm>
          <a:custGeom>
            <a:avLst/>
            <a:gdLst>
              <a:gd name="T0" fmla="*/ 13145 w 100"/>
              <a:gd name="T1" fmla="*/ 0 h 85"/>
              <a:gd name="T2" fmla="*/ 312182 w 100"/>
              <a:gd name="T3" fmla="*/ 0 h 85"/>
              <a:gd name="T4" fmla="*/ 328613 w 100"/>
              <a:gd name="T5" fmla="*/ 0 h 85"/>
              <a:gd name="T6" fmla="*/ 328613 w 100"/>
              <a:gd name="T7" fmla="*/ 16435 h 85"/>
              <a:gd name="T8" fmla="*/ 328613 w 100"/>
              <a:gd name="T9" fmla="*/ 184075 h 85"/>
              <a:gd name="T10" fmla="*/ 328613 w 100"/>
              <a:gd name="T11" fmla="*/ 200511 h 85"/>
              <a:gd name="T12" fmla="*/ 312182 w 100"/>
              <a:gd name="T13" fmla="*/ 200511 h 85"/>
              <a:gd name="T14" fmla="*/ 223457 w 100"/>
              <a:gd name="T15" fmla="*/ 200511 h 85"/>
              <a:gd name="T16" fmla="*/ 223457 w 100"/>
              <a:gd name="T17" fmla="*/ 256391 h 85"/>
              <a:gd name="T18" fmla="*/ 259604 w 100"/>
              <a:gd name="T19" fmla="*/ 256391 h 85"/>
              <a:gd name="T20" fmla="*/ 259604 w 100"/>
              <a:gd name="T21" fmla="*/ 279400 h 85"/>
              <a:gd name="T22" fmla="*/ 82153 w 100"/>
              <a:gd name="T23" fmla="*/ 279400 h 85"/>
              <a:gd name="T24" fmla="*/ 82153 w 100"/>
              <a:gd name="T25" fmla="*/ 256391 h 85"/>
              <a:gd name="T26" fmla="*/ 111728 w 100"/>
              <a:gd name="T27" fmla="*/ 256391 h 85"/>
              <a:gd name="T28" fmla="*/ 111728 w 100"/>
              <a:gd name="T29" fmla="*/ 200511 h 85"/>
              <a:gd name="T30" fmla="*/ 13145 w 100"/>
              <a:gd name="T31" fmla="*/ 200511 h 85"/>
              <a:gd name="T32" fmla="*/ 0 w 100"/>
              <a:gd name="T33" fmla="*/ 200511 h 85"/>
              <a:gd name="T34" fmla="*/ 0 w 100"/>
              <a:gd name="T35" fmla="*/ 184075 h 85"/>
              <a:gd name="T36" fmla="*/ 0 w 100"/>
              <a:gd name="T37" fmla="*/ 16435 h 85"/>
              <a:gd name="T38" fmla="*/ 0 w 100"/>
              <a:gd name="T39" fmla="*/ 0 h 85"/>
              <a:gd name="T40" fmla="*/ 13145 w 100"/>
              <a:gd name="T41" fmla="*/ 0 h 85"/>
              <a:gd name="T42" fmla="*/ 98584 w 100"/>
              <a:gd name="T43" fmla="*/ 78889 h 85"/>
              <a:gd name="T44" fmla="*/ 111728 w 100"/>
              <a:gd name="T45" fmla="*/ 92038 h 85"/>
              <a:gd name="T46" fmla="*/ 115015 w 100"/>
              <a:gd name="T47" fmla="*/ 88751 h 85"/>
              <a:gd name="T48" fmla="*/ 167593 w 100"/>
              <a:gd name="T49" fmla="*/ 65741 h 85"/>
              <a:gd name="T50" fmla="*/ 220171 w 100"/>
              <a:gd name="T51" fmla="*/ 88751 h 85"/>
              <a:gd name="T52" fmla="*/ 223457 w 100"/>
              <a:gd name="T53" fmla="*/ 92038 h 85"/>
              <a:gd name="T54" fmla="*/ 233315 w 100"/>
              <a:gd name="T55" fmla="*/ 78889 h 85"/>
              <a:gd name="T56" fmla="*/ 230029 w 100"/>
              <a:gd name="T57" fmla="*/ 75602 h 85"/>
              <a:gd name="T58" fmla="*/ 167593 w 100"/>
              <a:gd name="T59" fmla="*/ 46019 h 85"/>
              <a:gd name="T60" fmla="*/ 101870 w 100"/>
              <a:gd name="T61" fmla="*/ 75602 h 85"/>
              <a:gd name="T62" fmla="*/ 98584 w 100"/>
              <a:gd name="T63" fmla="*/ 78889 h 85"/>
              <a:gd name="T64" fmla="*/ 121587 w 100"/>
              <a:gd name="T65" fmla="*/ 105186 h 85"/>
              <a:gd name="T66" fmla="*/ 134731 w 100"/>
              <a:gd name="T67" fmla="*/ 118334 h 85"/>
              <a:gd name="T68" fmla="*/ 134731 w 100"/>
              <a:gd name="T69" fmla="*/ 118334 h 85"/>
              <a:gd name="T70" fmla="*/ 167593 w 100"/>
              <a:gd name="T71" fmla="*/ 101899 h 85"/>
              <a:gd name="T72" fmla="*/ 197168 w 100"/>
              <a:gd name="T73" fmla="*/ 118334 h 85"/>
              <a:gd name="T74" fmla="*/ 200454 w 100"/>
              <a:gd name="T75" fmla="*/ 118334 h 85"/>
              <a:gd name="T76" fmla="*/ 210312 w 100"/>
              <a:gd name="T77" fmla="*/ 105186 h 85"/>
              <a:gd name="T78" fmla="*/ 210312 w 100"/>
              <a:gd name="T79" fmla="*/ 105186 h 85"/>
              <a:gd name="T80" fmla="*/ 167593 w 100"/>
              <a:gd name="T81" fmla="*/ 85464 h 85"/>
              <a:gd name="T82" fmla="*/ 124873 w 100"/>
              <a:gd name="T83" fmla="*/ 105186 h 85"/>
              <a:gd name="T84" fmla="*/ 121587 w 100"/>
              <a:gd name="T85" fmla="*/ 105186 h 85"/>
              <a:gd name="T86" fmla="*/ 167593 w 100"/>
              <a:gd name="T87" fmla="*/ 121621 h 85"/>
              <a:gd name="T88" fmla="*/ 154448 w 100"/>
              <a:gd name="T89" fmla="*/ 134769 h 85"/>
              <a:gd name="T90" fmla="*/ 167593 w 100"/>
              <a:gd name="T91" fmla="*/ 147918 h 85"/>
              <a:gd name="T92" fmla="*/ 180737 w 100"/>
              <a:gd name="T93" fmla="*/ 134769 h 85"/>
              <a:gd name="T94" fmla="*/ 167593 w 100"/>
              <a:gd name="T95" fmla="*/ 121621 h 85"/>
              <a:gd name="T96" fmla="*/ 299038 w 100"/>
              <a:gd name="T97" fmla="*/ 29584 h 85"/>
              <a:gd name="T98" fmla="*/ 26289 w 100"/>
              <a:gd name="T99" fmla="*/ 29584 h 85"/>
              <a:gd name="T100" fmla="*/ 26289 w 100"/>
              <a:gd name="T101" fmla="*/ 170927 h 85"/>
              <a:gd name="T102" fmla="*/ 299038 w 100"/>
              <a:gd name="T103" fmla="*/ 170927 h 85"/>
              <a:gd name="T104" fmla="*/ 299038 w 100"/>
              <a:gd name="T105" fmla="*/ 29584 h 85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100" h="85">
                <a:moveTo>
                  <a:pt x="4" y="0"/>
                </a:moveTo>
                <a:cubicBezTo>
                  <a:pt x="95" y="0"/>
                  <a:pt x="95" y="0"/>
                  <a:pt x="95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0" y="5"/>
                  <a:pt x="100" y="5"/>
                  <a:pt x="100" y="5"/>
                </a:cubicBezTo>
                <a:cubicBezTo>
                  <a:pt x="100" y="56"/>
                  <a:pt x="100" y="56"/>
                  <a:pt x="100" y="56"/>
                </a:cubicBezTo>
                <a:cubicBezTo>
                  <a:pt x="100" y="61"/>
                  <a:pt x="100" y="61"/>
                  <a:pt x="100" y="61"/>
                </a:cubicBezTo>
                <a:cubicBezTo>
                  <a:pt x="95" y="61"/>
                  <a:pt x="95" y="61"/>
                  <a:pt x="95" y="61"/>
                </a:cubicBezTo>
                <a:cubicBezTo>
                  <a:pt x="68" y="61"/>
                  <a:pt x="68" y="61"/>
                  <a:pt x="68" y="61"/>
                </a:cubicBezTo>
                <a:cubicBezTo>
                  <a:pt x="68" y="78"/>
                  <a:pt x="68" y="78"/>
                  <a:pt x="68" y="78"/>
                </a:cubicBezTo>
                <a:cubicBezTo>
                  <a:pt x="79" y="78"/>
                  <a:pt x="79" y="78"/>
                  <a:pt x="79" y="78"/>
                </a:cubicBezTo>
                <a:cubicBezTo>
                  <a:pt x="79" y="85"/>
                  <a:pt x="79" y="85"/>
                  <a:pt x="79" y="85"/>
                </a:cubicBezTo>
                <a:cubicBezTo>
                  <a:pt x="25" y="85"/>
                  <a:pt x="25" y="85"/>
                  <a:pt x="25" y="85"/>
                </a:cubicBezTo>
                <a:cubicBezTo>
                  <a:pt x="25" y="78"/>
                  <a:pt x="25" y="78"/>
                  <a:pt x="25" y="78"/>
                </a:cubicBezTo>
                <a:cubicBezTo>
                  <a:pt x="34" y="78"/>
                  <a:pt x="34" y="78"/>
                  <a:pt x="34" y="78"/>
                </a:cubicBezTo>
                <a:cubicBezTo>
                  <a:pt x="34" y="61"/>
                  <a:pt x="34" y="61"/>
                  <a:pt x="34" y="61"/>
                </a:cubicBezTo>
                <a:cubicBezTo>
                  <a:pt x="4" y="61"/>
                  <a:pt x="4" y="61"/>
                  <a:pt x="4" y="61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4" y="0"/>
                  <a:pt x="4" y="0"/>
                </a:cubicBezTo>
                <a:close/>
                <a:moveTo>
                  <a:pt x="30" y="24"/>
                </a:moveTo>
                <a:cubicBezTo>
                  <a:pt x="34" y="28"/>
                  <a:pt x="34" y="28"/>
                  <a:pt x="34" y="28"/>
                </a:cubicBezTo>
                <a:cubicBezTo>
                  <a:pt x="34" y="27"/>
                  <a:pt x="34" y="27"/>
                  <a:pt x="35" y="27"/>
                </a:cubicBezTo>
                <a:cubicBezTo>
                  <a:pt x="39" y="22"/>
                  <a:pt x="45" y="20"/>
                  <a:pt x="51" y="20"/>
                </a:cubicBezTo>
                <a:cubicBezTo>
                  <a:pt x="57" y="20"/>
                  <a:pt x="63" y="22"/>
                  <a:pt x="67" y="27"/>
                </a:cubicBezTo>
                <a:cubicBezTo>
                  <a:pt x="67" y="27"/>
                  <a:pt x="68" y="28"/>
                  <a:pt x="68" y="28"/>
                </a:cubicBezTo>
                <a:cubicBezTo>
                  <a:pt x="71" y="24"/>
                  <a:pt x="71" y="24"/>
                  <a:pt x="71" y="24"/>
                </a:cubicBezTo>
                <a:cubicBezTo>
                  <a:pt x="71" y="24"/>
                  <a:pt x="71" y="23"/>
                  <a:pt x="70" y="23"/>
                </a:cubicBezTo>
                <a:cubicBezTo>
                  <a:pt x="65" y="17"/>
                  <a:pt x="58" y="14"/>
                  <a:pt x="51" y="14"/>
                </a:cubicBezTo>
                <a:cubicBezTo>
                  <a:pt x="44" y="14"/>
                  <a:pt x="37" y="17"/>
                  <a:pt x="31" y="23"/>
                </a:cubicBezTo>
                <a:cubicBezTo>
                  <a:pt x="31" y="23"/>
                  <a:pt x="31" y="24"/>
                  <a:pt x="30" y="24"/>
                </a:cubicBezTo>
                <a:close/>
                <a:moveTo>
                  <a:pt x="37" y="32"/>
                </a:moveTo>
                <a:cubicBezTo>
                  <a:pt x="41" y="36"/>
                  <a:pt x="41" y="36"/>
                  <a:pt x="41" y="36"/>
                </a:cubicBezTo>
                <a:cubicBezTo>
                  <a:pt x="41" y="36"/>
                  <a:pt x="41" y="36"/>
                  <a:pt x="41" y="36"/>
                </a:cubicBezTo>
                <a:cubicBezTo>
                  <a:pt x="44" y="33"/>
                  <a:pt x="47" y="31"/>
                  <a:pt x="51" y="31"/>
                </a:cubicBezTo>
                <a:cubicBezTo>
                  <a:pt x="54" y="31"/>
                  <a:pt x="58" y="33"/>
                  <a:pt x="60" y="36"/>
                </a:cubicBezTo>
                <a:cubicBezTo>
                  <a:pt x="61" y="36"/>
                  <a:pt x="61" y="36"/>
                  <a:pt x="61" y="36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0" y="28"/>
                  <a:pt x="56" y="26"/>
                  <a:pt x="51" y="26"/>
                </a:cubicBezTo>
                <a:cubicBezTo>
                  <a:pt x="46" y="26"/>
                  <a:pt x="41" y="28"/>
                  <a:pt x="38" y="32"/>
                </a:cubicBezTo>
                <a:cubicBezTo>
                  <a:pt x="38" y="32"/>
                  <a:pt x="37" y="32"/>
                  <a:pt x="37" y="32"/>
                </a:cubicBezTo>
                <a:close/>
                <a:moveTo>
                  <a:pt x="51" y="37"/>
                </a:moveTo>
                <a:cubicBezTo>
                  <a:pt x="49" y="37"/>
                  <a:pt x="47" y="39"/>
                  <a:pt x="47" y="41"/>
                </a:cubicBezTo>
                <a:cubicBezTo>
                  <a:pt x="47" y="43"/>
                  <a:pt x="49" y="45"/>
                  <a:pt x="51" y="45"/>
                </a:cubicBezTo>
                <a:cubicBezTo>
                  <a:pt x="54" y="45"/>
                  <a:pt x="55" y="43"/>
                  <a:pt x="55" y="41"/>
                </a:cubicBezTo>
                <a:cubicBezTo>
                  <a:pt x="55" y="39"/>
                  <a:pt x="54" y="37"/>
                  <a:pt x="51" y="37"/>
                </a:cubicBezTo>
                <a:close/>
                <a:moveTo>
                  <a:pt x="91" y="9"/>
                </a:moveTo>
                <a:cubicBezTo>
                  <a:pt x="8" y="9"/>
                  <a:pt x="8" y="9"/>
                  <a:pt x="8" y="9"/>
                </a:cubicBezTo>
                <a:cubicBezTo>
                  <a:pt x="8" y="52"/>
                  <a:pt x="8" y="52"/>
                  <a:pt x="8" y="52"/>
                </a:cubicBezTo>
                <a:cubicBezTo>
                  <a:pt x="91" y="52"/>
                  <a:pt x="91" y="52"/>
                  <a:pt x="91" y="52"/>
                </a:cubicBezTo>
                <a:lnTo>
                  <a:pt x="91" y="9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95292" name="Freeform 60"/>
          <p:cNvSpPr>
            <a:spLocks noEditPoints="1"/>
          </p:cNvSpPr>
          <p:nvPr/>
        </p:nvSpPr>
        <p:spPr bwMode="auto">
          <a:xfrm>
            <a:off x="9719734" y="2153710"/>
            <a:ext cx="383117" cy="448733"/>
          </a:xfrm>
          <a:custGeom>
            <a:avLst/>
            <a:gdLst>
              <a:gd name="T0" fmla="*/ 188256 w 87"/>
              <a:gd name="T1" fmla="*/ 49493 h 102"/>
              <a:gd name="T2" fmla="*/ 214678 w 87"/>
              <a:gd name="T3" fmla="*/ 102285 h 102"/>
              <a:gd name="T4" fmla="*/ 204770 w 87"/>
              <a:gd name="T5" fmla="*/ 128681 h 102"/>
              <a:gd name="T6" fmla="*/ 198164 w 87"/>
              <a:gd name="T7" fmla="*/ 131980 h 102"/>
              <a:gd name="T8" fmla="*/ 165137 w 87"/>
              <a:gd name="T9" fmla="*/ 184773 h 102"/>
              <a:gd name="T10" fmla="*/ 112293 w 87"/>
              <a:gd name="T11" fmla="*/ 184773 h 102"/>
              <a:gd name="T12" fmla="*/ 82568 w 87"/>
              <a:gd name="T13" fmla="*/ 131980 h 102"/>
              <a:gd name="T14" fmla="*/ 75963 w 87"/>
              <a:gd name="T15" fmla="*/ 128681 h 102"/>
              <a:gd name="T16" fmla="*/ 66055 w 87"/>
              <a:gd name="T17" fmla="*/ 102285 h 102"/>
              <a:gd name="T18" fmla="*/ 92477 w 87"/>
              <a:gd name="T19" fmla="*/ 52792 h 102"/>
              <a:gd name="T20" fmla="*/ 62752 w 87"/>
              <a:gd name="T21" fmla="*/ 217768 h 102"/>
              <a:gd name="T22" fmla="*/ 49541 w 87"/>
              <a:gd name="T23" fmla="*/ 234265 h 102"/>
              <a:gd name="T24" fmla="*/ 62752 w 87"/>
              <a:gd name="T25" fmla="*/ 260661 h 102"/>
              <a:gd name="T26" fmla="*/ 66055 w 87"/>
              <a:gd name="T27" fmla="*/ 260661 h 102"/>
              <a:gd name="T28" fmla="*/ 69357 w 87"/>
              <a:gd name="T29" fmla="*/ 267260 h 102"/>
              <a:gd name="T30" fmla="*/ 69357 w 87"/>
              <a:gd name="T31" fmla="*/ 270560 h 102"/>
              <a:gd name="T32" fmla="*/ 75963 w 87"/>
              <a:gd name="T33" fmla="*/ 270560 h 102"/>
              <a:gd name="T34" fmla="*/ 89174 w 87"/>
              <a:gd name="T35" fmla="*/ 254062 h 102"/>
              <a:gd name="T36" fmla="*/ 66055 w 87"/>
              <a:gd name="T37" fmla="*/ 254062 h 102"/>
              <a:gd name="T38" fmla="*/ 69357 w 87"/>
              <a:gd name="T39" fmla="*/ 217768 h 102"/>
              <a:gd name="T40" fmla="*/ 145320 w 87"/>
              <a:gd name="T41" fmla="*/ 316753 h 102"/>
              <a:gd name="T42" fmla="*/ 211375 w 87"/>
              <a:gd name="T43" fmla="*/ 217768 h 102"/>
              <a:gd name="T44" fmla="*/ 211375 w 87"/>
              <a:gd name="T45" fmla="*/ 254062 h 102"/>
              <a:gd name="T46" fmla="*/ 191559 w 87"/>
              <a:gd name="T47" fmla="*/ 254062 h 102"/>
              <a:gd name="T48" fmla="*/ 204770 w 87"/>
              <a:gd name="T49" fmla="*/ 270560 h 102"/>
              <a:gd name="T50" fmla="*/ 211375 w 87"/>
              <a:gd name="T51" fmla="*/ 270560 h 102"/>
              <a:gd name="T52" fmla="*/ 211375 w 87"/>
              <a:gd name="T53" fmla="*/ 267260 h 102"/>
              <a:gd name="T54" fmla="*/ 214678 w 87"/>
              <a:gd name="T55" fmla="*/ 260661 h 102"/>
              <a:gd name="T56" fmla="*/ 217981 w 87"/>
              <a:gd name="T57" fmla="*/ 260661 h 102"/>
              <a:gd name="T58" fmla="*/ 227889 w 87"/>
              <a:gd name="T59" fmla="*/ 234265 h 102"/>
              <a:gd name="T60" fmla="*/ 217981 w 87"/>
              <a:gd name="T61" fmla="*/ 217768 h 102"/>
              <a:gd name="T62" fmla="*/ 284035 w 87"/>
              <a:gd name="T63" fmla="*/ 336550 h 102"/>
              <a:gd name="T64" fmla="*/ 39633 w 87"/>
              <a:gd name="T65" fmla="*/ 217768 h 102"/>
              <a:gd name="T66" fmla="*/ 224586 w 87"/>
              <a:gd name="T67" fmla="*/ 92386 h 102"/>
              <a:gd name="T68" fmla="*/ 158531 w 87"/>
              <a:gd name="T69" fmla="*/ 3300 h 102"/>
              <a:gd name="T70" fmla="*/ 59449 w 87"/>
              <a:gd name="T71" fmla="*/ 92386 h 102"/>
              <a:gd name="T72" fmla="*/ 52844 w 87"/>
              <a:gd name="T73" fmla="*/ 95686 h 102"/>
              <a:gd name="T74" fmla="*/ 56147 w 87"/>
              <a:gd name="T75" fmla="*/ 125381 h 102"/>
              <a:gd name="T76" fmla="*/ 79266 w 87"/>
              <a:gd name="T77" fmla="*/ 171575 h 102"/>
              <a:gd name="T78" fmla="*/ 138715 w 87"/>
              <a:gd name="T79" fmla="*/ 201270 h 102"/>
              <a:gd name="T80" fmla="*/ 198164 w 87"/>
              <a:gd name="T81" fmla="*/ 174874 h 102"/>
              <a:gd name="T82" fmla="*/ 224586 w 87"/>
              <a:gd name="T83" fmla="*/ 125381 h 102"/>
              <a:gd name="T84" fmla="*/ 227889 w 87"/>
              <a:gd name="T85" fmla="*/ 95686 h 102"/>
              <a:gd name="T86" fmla="*/ 224586 w 87"/>
              <a:gd name="T87" fmla="*/ 92386 h 102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87" h="102">
                <a:moveTo>
                  <a:pt x="28" y="16"/>
                </a:moveTo>
                <a:cubicBezTo>
                  <a:pt x="28" y="14"/>
                  <a:pt x="57" y="15"/>
                  <a:pt x="57" y="15"/>
                </a:cubicBezTo>
                <a:cubicBezTo>
                  <a:pt x="60" y="31"/>
                  <a:pt x="60" y="31"/>
                  <a:pt x="60" y="31"/>
                </a:cubicBezTo>
                <a:cubicBezTo>
                  <a:pt x="62" y="31"/>
                  <a:pt x="63" y="31"/>
                  <a:pt x="65" y="31"/>
                </a:cubicBezTo>
                <a:cubicBezTo>
                  <a:pt x="65" y="34"/>
                  <a:pt x="64" y="35"/>
                  <a:pt x="64" y="37"/>
                </a:cubicBezTo>
                <a:cubicBezTo>
                  <a:pt x="63" y="38"/>
                  <a:pt x="63" y="39"/>
                  <a:pt x="62" y="39"/>
                </a:cubicBezTo>
                <a:cubicBezTo>
                  <a:pt x="61" y="39"/>
                  <a:pt x="61" y="39"/>
                  <a:pt x="61" y="39"/>
                </a:cubicBezTo>
                <a:cubicBezTo>
                  <a:pt x="60" y="40"/>
                  <a:pt x="60" y="40"/>
                  <a:pt x="60" y="40"/>
                </a:cubicBezTo>
                <a:cubicBezTo>
                  <a:pt x="59" y="44"/>
                  <a:pt x="58" y="48"/>
                  <a:pt x="57" y="51"/>
                </a:cubicBezTo>
                <a:cubicBezTo>
                  <a:pt x="55" y="53"/>
                  <a:pt x="53" y="55"/>
                  <a:pt x="50" y="56"/>
                </a:cubicBezTo>
                <a:cubicBezTo>
                  <a:pt x="49" y="57"/>
                  <a:pt x="45" y="57"/>
                  <a:pt x="42" y="57"/>
                </a:cubicBezTo>
                <a:cubicBezTo>
                  <a:pt x="38" y="57"/>
                  <a:pt x="35" y="56"/>
                  <a:pt x="34" y="56"/>
                </a:cubicBezTo>
                <a:cubicBezTo>
                  <a:pt x="31" y="55"/>
                  <a:pt x="29" y="53"/>
                  <a:pt x="28" y="50"/>
                </a:cubicBezTo>
                <a:cubicBezTo>
                  <a:pt x="27" y="47"/>
                  <a:pt x="25" y="44"/>
                  <a:pt x="25" y="40"/>
                </a:cubicBezTo>
                <a:cubicBezTo>
                  <a:pt x="24" y="39"/>
                  <a:pt x="24" y="39"/>
                  <a:pt x="24" y="39"/>
                </a:cubicBezTo>
                <a:cubicBezTo>
                  <a:pt x="23" y="39"/>
                  <a:pt x="23" y="39"/>
                  <a:pt x="23" y="39"/>
                </a:cubicBezTo>
                <a:cubicBezTo>
                  <a:pt x="22" y="39"/>
                  <a:pt x="21" y="38"/>
                  <a:pt x="21" y="37"/>
                </a:cubicBezTo>
                <a:cubicBezTo>
                  <a:pt x="20" y="35"/>
                  <a:pt x="20" y="34"/>
                  <a:pt x="20" y="31"/>
                </a:cubicBezTo>
                <a:cubicBezTo>
                  <a:pt x="22" y="31"/>
                  <a:pt x="23" y="31"/>
                  <a:pt x="25" y="32"/>
                </a:cubicBezTo>
                <a:cubicBezTo>
                  <a:pt x="25" y="27"/>
                  <a:pt x="26" y="19"/>
                  <a:pt x="28" y="16"/>
                </a:cubicBezTo>
                <a:close/>
                <a:moveTo>
                  <a:pt x="12" y="66"/>
                </a:moveTo>
                <a:cubicBezTo>
                  <a:pt x="19" y="66"/>
                  <a:pt x="19" y="66"/>
                  <a:pt x="19" y="66"/>
                </a:cubicBezTo>
                <a:cubicBezTo>
                  <a:pt x="16" y="70"/>
                  <a:pt x="16" y="70"/>
                  <a:pt x="16" y="70"/>
                </a:cubicBezTo>
                <a:cubicBezTo>
                  <a:pt x="15" y="71"/>
                  <a:pt x="15" y="71"/>
                  <a:pt x="15" y="71"/>
                </a:cubicBezTo>
                <a:cubicBezTo>
                  <a:pt x="16" y="71"/>
                  <a:pt x="16" y="71"/>
                  <a:pt x="16" y="71"/>
                </a:cubicBezTo>
                <a:cubicBezTo>
                  <a:pt x="19" y="79"/>
                  <a:pt x="19" y="79"/>
                  <a:pt x="19" y="79"/>
                </a:cubicBezTo>
                <a:cubicBezTo>
                  <a:pt x="19" y="79"/>
                  <a:pt x="19" y="79"/>
                  <a:pt x="19" y="79"/>
                </a:cubicBezTo>
                <a:cubicBezTo>
                  <a:pt x="20" y="79"/>
                  <a:pt x="20" y="79"/>
                  <a:pt x="20" y="79"/>
                </a:cubicBezTo>
                <a:cubicBezTo>
                  <a:pt x="23" y="79"/>
                  <a:pt x="23" y="79"/>
                  <a:pt x="23" y="79"/>
                </a:cubicBezTo>
                <a:cubicBezTo>
                  <a:pt x="21" y="81"/>
                  <a:pt x="21" y="81"/>
                  <a:pt x="21" y="81"/>
                </a:cubicBezTo>
                <a:cubicBezTo>
                  <a:pt x="20" y="82"/>
                  <a:pt x="20" y="82"/>
                  <a:pt x="20" y="82"/>
                </a:cubicBezTo>
                <a:cubicBezTo>
                  <a:pt x="21" y="82"/>
                  <a:pt x="21" y="82"/>
                  <a:pt x="21" y="82"/>
                </a:cubicBezTo>
                <a:cubicBezTo>
                  <a:pt x="38" y="97"/>
                  <a:pt x="38" y="97"/>
                  <a:pt x="38" y="97"/>
                </a:cubicBezTo>
                <a:cubicBezTo>
                  <a:pt x="23" y="82"/>
                  <a:pt x="23" y="82"/>
                  <a:pt x="23" y="82"/>
                </a:cubicBezTo>
                <a:cubicBezTo>
                  <a:pt x="26" y="78"/>
                  <a:pt x="26" y="78"/>
                  <a:pt x="26" y="78"/>
                </a:cubicBezTo>
                <a:cubicBezTo>
                  <a:pt x="27" y="77"/>
                  <a:pt x="27" y="77"/>
                  <a:pt x="27" y="77"/>
                </a:cubicBezTo>
                <a:cubicBezTo>
                  <a:pt x="25" y="77"/>
                  <a:pt x="25" y="77"/>
                  <a:pt x="25" y="77"/>
                </a:cubicBezTo>
                <a:cubicBezTo>
                  <a:pt x="20" y="77"/>
                  <a:pt x="20" y="77"/>
                  <a:pt x="20" y="77"/>
                </a:cubicBezTo>
                <a:cubicBezTo>
                  <a:pt x="17" y="71"/>
                  <a:pt x="17" y="71"/>
                  <a:pt x="17" y="71"/>
                </a:cubicBezTo>
                <a:cubicBezTo>
                  <a:pt x="21" y="66"/>
                  <a:pt x="21" y="66"/>
                  <a:pt x="21" y="66"/>
                </a:cubicBezTo>
                <a:cubicBezTo>
                  <a:pt x="26" y="66"/>
                  <a:pt x="26" y="66"/>
                  <a:pt x="26" y="66"/>
                </a:cubicBezTo>
                <a:cubicBezTo>
                  <a:pt x="44" y="96"/>
                  <a:pt x="44" y="96"/>
                  <a:pt x="44" y="96"/>
                </a:cubicBezTo>
                <a:cubicBezTo>
                  <a:pt x="58" y="66"/>
                  <a:pt x="58" y="66"/>
                  <a:pt x="58" y="66"/>
                </a:cubicBezTo>
                <a:cubicBezTo>
                  <a:pt x="64" y="66"/>
                  <a:pt x="64" y="66"/>
                  <a:pt x="64" y="66"/>
                </a:cubicBezTo>
                <a:cubicBezTo>
                  <a:pt x="67" y="71"/>
                  <a:pt x="67" y="71"/>
                  <a:pt x="67" y="71"/>
                </a:cubicBezTo>
                <a:cubicBezTo>
                  <a:pt x="64" y="77"/>
                  <a:pt x="64" y="77"/>
                  <a:pt x="64" y="77"/>
                </a:cubicBezTo>
                <a:cubicBezTo>
                  <a:pt x="60" y="77"/>
                  <a:pt x="60" y="77"/>
                  <a:pt x="60" y="77"/>
                </a:cubicBezTo>
                <a:cubicBezTo>
                  <a:pt x="58" y="77"/>
                  <a:pt x="58" y="77"/>
                  <a:pt x="58" y="77"/>
                </a:cubicBezTo>
                <a:cubicBezTo>
                  <a:pt x="59" y="78"/>
                  <a:pt x="59" y="78"/>
                  <a:pt x="59" y="78"/>
                </a:cubicBezTo>
                <a:cubicBezTo>
                  <a:pt x="62" y="82"/>
                  <a:pt x="62" y="82"/>
                  <a:pt x="62" y="82"/>
                </a:cubicBezTo>
                <a:cubicBezTo>
                  <a:pt x="50" y="97"/>
                  <a:pt x="50" y="97"/>
                  <a:pt x="50" y="97"/>
                </a:cubicBezTo>
                <a:cubicBezTo>
                  <a:pt x="64" y="82"/>
                  <a:pt x="64" y="82"/>
                  <a:pt x="64" y="82"/>
                </a:cubicBezTo>
                <a:cubicBezTo>
                  <a:pt x="64" y="82"/>
                  <a:pt x="64" y="82"/>
                  <a:pt x="64" y="82"/>
                </a:cubicBezTo>
                <a:cubicBezTo>
                  <a:pt x="64" y="81"/>
                  <a:pt x="64" y="81"/>
                  <a:pt x="64" y="81"/>
                </a:cubicBezTo>
                <a:cubicBezTo>
                  <a:pt x="62" y="79"/>
                  <a:pt x="62" y="79"/>
                  <a:pt x="62" y="79"/>
                </a:cubicBezTo>
                <a:cubicBezTo>
                  <a:pt x="65" y="79"/>
                  <a:pt x="65" y="79"/>
                  <a:pt x="65" y="79"/>
                </a:cubicBezTo>
                <a:cubicBezTo>
                  <a:pt x="65" y="79"/>
                  <a:pt x="65" y="79"/>
                  <a:pt x="65" y="79"/>
                </a:cubicBezTo>
                <a:cubicBezTo>
                  <a:pt x="66" y="79"/>
                  <a:pt x="66" y="79"/>
                  <a:pt x="66" y="79"/>
                </a:cubicBezTo>
                <a:cubicBezTo>
                  <a:pt x="69" y="71"/>
                  <a:pt x="69" y="71"/>
                  <a:pt x="69" y="71"/>
                </a:cubicBezTo>
                <a:cubicBezTo>
                  <a:pt x="69" y="71"/>
                  <a:pt x="69" y="71"/>
                  <a:pt x="69" y="71"/>
                </a:cubicBezTo>
                <a:cubicBezTo>
                  <a:pt x="69" y="70"/>
                  <a:pt x="69" y="70"/>
                  <a:pt x="69" y="70"/>
                </a:cubicBezTo>
                <a:cubicBezTo>
                  <a:pt x="66" y="66"/>
                  <a:pt x="66" y="66"/>
                  <a:pt x="66" y="66"/>
                </a:cubicBezTo>
                <a:cubicBezTo>
                  <a:pt x="74" y="65"/>
                  <a:pt x="74" y="65"/>
                  <a:pt x="74" y="65"/>
                </a:cubicBezTo>
                <a:cubicBezTo>
                  <a:pt x="82" y="73"/>
                  <a:pt x="87" y="91"/>
                  <a:pt x="86" y="102"/>
                </a:cubicBezTo>
                <a:cubicBezTo>
                  <a:pt x="57" y="102"/>
                  <a:pt x="28" y="102"/>
                  <a:pt x="0" y="102"/>
                </a:cubicBezTo>
                <a:cubicBezTo>
                  <a:pt x="0" y="92"/>
                  <a:pt x="2" y="75"/>
                  <a:pt x="12" y="66"/>
                </a:cubicBezTo>
                <a:close/>
                <a:moveTo>
                  <a:pt x="68" y="28"/>
                </a:moveTo>
                <a:cubicBezTo>
                  <a:pt x="68" y="28"/>
                  <a:pt x="68" y="28"/>
                  <a:pt x="68" y="28"/>
                </a:cubicBezTo>
                <a:cubicBezTo>
                  <a:pt x="68" y="28"/>
                  <a:pt x="66" y="10"/>
                  <a:pt x="65" y="8"/>
                </a:cubicBezTo>
                <a:cubicBezTo>
                  <a:pt x="64" y="5"/>
                  <a:pt x="55" y="1"/>
                  <a:pt x="48" y="1"/>
                </a:cubicBezTo>
                <a:cubicBezTo>
                  <a:pt x="42" y="0"/>
                  <a:pt x="26" y="1"/>
                  <a:pt x="21" y="5"/>
                </a:cubicBezTo>
                <a:cubicBezTo>
                  <a:pt x="18" y="8"/>
                  <a:pt x="18" y="23"/>
                  <a:pt x="18" y="28"/>
                </a:cubicBezTo>
                <a:cubicBezTo>
                  <a:pt x="17" y="28"/>
                  <a:pt x="17" y="28"/>
                  <a:pt x="17" y="28"/>
                </a:cubicBezTo>
                <a:cubicBezTo>
                  <a:pt x="16" y="29"/>
                  <a:pt x="16" y="29"/>
                  <a:pt x="16" y="29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33"/>
                  <a:pt x="16" y="36"/>
                  <a:pt x="17" y="38"/>
                </a:cubicBezTo>
                <a:cubicBezTo>
                  <a:pt x="18" y="40"/>
                  <a:pt x="19" y="42"/>
                  <a:pt x="21" y="43"/>
                </a:cubicBezTo>
                <a:cubicBezTo>
                  <a:pt x="22" y="46"/>
                  <a:pt x="23" y="49"/>
                  <a:pt x="24" y="52"/>
                </a:cubicBezTo>
                <a:cubicBezTo>
                  <a:pt x="26" y="56"/>
                  <a:pt x="29" y="58"/>
                  <a:pt x="32" y="60"/>
                </a:cubicBezTo>
                <a:cubicBezTo>
                  <a:pt x="34" y="61"/>
                  <a:pt x="38" y="61"/>
                  <a:pt x="42" y="61"/>
                </a:cubicBezTo>
                <a:cubicBezTo>
                  <a:pt x="46" y="61"/>
                  <a:pt x="50" y="61"/>
                  <a:pt x="52" y="60"/>
                </a:cubicBezTo>
                <a:cubicBezTo>
                  <a:pt x="56" y="59"/>
                  <a:pt x="58" y="56"/>
                  <a:pt x="60" y="53"/>
                </a:cubicBezTo>
                <a:cubicBezTo>
                  <a:pt x="62" y="50"/>
                  <a:pt x="63" y="46"/>
                  <a:pt x="64" y="43"/>
                </a:cubicBezTo>
                <a:cubicBezTo>
                  <a:pt x="66" y="42"/>
                  <a:pt x="67" y="40"/>
                  <a:pt x="68" y="38"/>
                </a:cubicBezTo>
                <a:cubicBezTo>
                  <a:pt x="69" y="36"/>
                  <a:pt x="69" y="33"/>
                  <a:pt x="69" y="30"/>
                </a:cubicBezTo>
                <a:cubicBezTo>
                  <a:pt x="69" y="29"/>
                  <a:pt x="69" y="29"/>
                  <a:pt x="69" y="29"/>
                </a:cubicBezTo>
                <a:cubicBezTo>
                  <a:pt x="68" y="28"/>
                  <a:pt x="68" y="28"/>
                  <a:pt x="68" y="28"/>
                </a:cubicBezTo>
                <a:cubicBezTo>
                  <a:pt x="68" y="28"/>
                  <a:pt x="68" y="28"/>
                  <a:pt x="68" y="28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95293" name="Freeform 61"/>
          <p:cNvSpPr>
            <a:spLocks/>
          </p:cNvSpPr>
          <p:nvPr/>
        </p:nvSpPr>
        <p:spPr bwMode="auto">
          <a:xfrm>
            <a:off x="1634067" y="2276477"/>
            <a:ext cx="2415117" cy="2415116"/>
          </a:xfrm>
          <a:custGeom>
            <a:avLst/>
            <a:gdLst>
              <a:gd name="T0" fmla="*/ 908050 w 1141"/>
              <a:gd name="T1" fmla="*/ 1811337 h 1141"/>
              <a:gd name="T2" fmla="*/ 0 w 1141"/>
              <a:gd name="T3" fmla="*/ 904875 h 1141"/>
              <a:gd name="T4" fmla="*/ 908050 w 1141"/>
              <a:gd name="T5" fmla="*/ 0 h 1141"/>
              <a:gd name="T6" fmla="*/ 1811338 w 1141"/>
              <a:gd name="T7" fmla="*/ 904875 h 1141"/>
              <a:gd name="T8" fmla="*/ 908050 w 1141"/>
              <a:gd name="T9" fmla="*/ 1811337 h 11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1" h="1141">
                <a:moveTo>
                  <a:pt x="572" y="1141"/>
                </a:moveTo>
                <a:lnTo>
                  <a:pt x="0" y="570"/>
                </a:lnTo>
                <a:lnTo>
                  <a:pt x="572" y="0"/>
                </a:lnTo>
                <a:lnTo>
                  <a:pt x="1141" y="570"/>
                </a:lnTo>
                <a:lnTo>
                  <a:pt x="572" y="1141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95294" name="Freeform 62"/>
          <p:cNvSpPr>
            <a:spLocks/>
          </p:cNvSpPr>
          <p:nvPr/>
        </p:nvSpPr>
        <p:spPr bwMode="auto">
          <a:xfrm>
            <a:off x="3310467" y="3535893"/>
            <a:ext cx="1572684" cy="1572684"/>
          </a:xfrm>
          <a:custGeom>
            <a:avLst/>
            <a:gdLst>
              <a:gd name="T0" fmla="*/ 592138 w 743"/>
              <a:gd name="T1" fmla="*/ 1179513 h 743"/>
              <a:gd name="T2" fmla="*/ 0 w 743"/>
              <a:gd name="T3" fmla="*/ 590550 h 743"/>
              <a:gd name="T4" fmla="*/ 592138 w 743"/>
              <a:gd name="T5" fmla="*/ 0 h 743"/>
              <a:gd name="T6" fmla="*/ 1179513 w 743"/>
              <a:gd name="T7" fmla="*/ 590550 h 743"/>
              <a:gd name="T8" fmla="*/ 592138 w 743"/>
              <a:gd name="T9" fmla="*/ 1179513 h 7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43" h="743">
                <a:moveTo>
                  <a:pt x="373" y="743"/>
                </a:moveTo>
                <a:lnTo>
                  <a:pt x="0" y="372"/>
                </a:lnTo>
                <a:lnTo>
                  <a:pt x="373" y="0"/>
                </a:lnTo>
                <a:lnTo>
                  <a:pt x="743" y="372"/>
                </a:lnTo>
                <a:lnTo>
                  <a:pt x="373" y="743"/>
                </a:lnTo>
                <a:close/>
              </a:path>
            </a:pathLst>
          </a:custGeom>
          <a:solidFill>
            <a:srgbClr val="2D44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95295" name="Freeform 63"/>
          <p:cNvSpPr>
            <a:spLocks/>
          </p:cNvSpPr>
          <p:nvPr/>
        </p:nvSpPr>
        <p:spPr bwMode="auto">
          <a:xfrm>
            <a:off x="3194051" y="1633010"/>
            <a:ext cx="1801283" cy="1805516"/>
          </a:xfrm>
          <a:custGeom>
            <a:avLst/>
            <a:gdLst>
              <a:gd name="T0" fmla="*/ 677862 w 851"/>
              <a:gd name="T1" fmla="*/ 1354137 h 853"/>
              <a:gd name="T2" fmla="*/ 0 w 851"/>
              <a:gd name="T3" fmla="*/ 676275 h 853"/>
              <a:gd name="T4" fmla="*/ 677862 w 851"/>
              <a:gd name="T5" fmla="*/ 0 h 853"/>
              <a:gd name="T6" fmla="*/ 1350962 w 851"/>
              <a:gd name="T7" fmla="*/ 676275 h 853"/>
              <a:gd name="T8" fmla="*/ 677862 w 851"/>
              <a:gd name="T9" fmla="*/ 1354137 h 8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51" h="853">
                <a:moveTo>
                  <a:pt x="427" y="853"/>
                </a:moveTo>
                <a:lnTo>
                  <a:pt x="0" y="426"/>
                </a:lnTo>
                <a:lnTo>
                  <a:pt x="427" y="0"/>
                </a:lnTo>
                <a:lnTo>
                  <a:pt x="851" y="426"/>
                </a:lnTo>
                <a:lnTo>
                  <a:pt x="427" y="853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95296" name="Freeform 64"/>
          <p:cNvSpPr>
            <a:spLocks/>
          </p:cNvSpPr>
          <p:nvPr/>
        </p:nvSpPr>
        <p:spPr bwMode="auto">
          <a:xfrm>
            <a:off x="4146551" y="2856443"/>
            <a:ext cx="1270000" cy="1265767"/>
          </a:xfrm>
          <a:custGeom>
            <a:avLst/>
            <a:gdLst>
              <a:gd name="T0" fmla="*/ 476250 w 600"/>
              <a:gd name="T1" fmla="*/ 949325 h 598"/>
              <a:gd name="T2" fmla="*/ 0 w 600"/>
              <a:gd name="T3" fmla="*/ 473075 h 598"/>
              <a:gd name="T4" fmla="*/ 476250 w 600"/>
              <a:gd name="T5" fmla="*/ 0 h 598"/>
              <a:gd name="T6" fmla="*/ 952500 w 600"/>
              <a:gd name="T7" fmla="*/ 473075 h 598"/>
              <a:gd name="T8" fmla="*/ 476250 w 600"/>
              <a:gd name="T9" fmla="*/ 949325 h 5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00" h="598">
                <a:moveTo>
                  <a:pt x="300" y="598"/>
                </a:moveTo>
                <a:lnTo>
                  <a:pt x="0" y="298"/>
                </a:lnTo>
                <a:lnTo>
                  <a:pt x="300" y="0"/>
                </a:lnTo>
                <a:lnTo>
                  <a:pt x="600" y="298"/>
                </a:lnTo>
                <a:lnTo>
                  <a:pt x="300" y="598"/>
                </a:lnTo>
                <a:close/>
              </a:path>
            </a:pathLst>
          </a:cu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95297" name="Rectangle 65"/>
          <p:cNvSpPr>
            <a:spLocks noChangeArrowheads="1"/>
          </p:cNvSpPr>
          <p:nvPr/>
        </p:nvSpPr>
        <p:spPr bwMode="auto">
          <a:xfrm>
            <a:off x="2432051" y="3214159"/>
            <a:ext cx="880049" cy="512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3333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60%</a:t>
            </a: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5298" name="Rectangle 66"/>
          <p:cNvSpPr>
            <a:spLocks noChangeArrowheads="1"/>
          </p:cNvSpPr>
          <p:nvPr/>
        </p:nvSpPr>
        <p:spPr bwMode="auto">
          <a:xfrm>
            <a:off x="3735918" y="2299759"/>
            <a:ext cx="777457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933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35%</a:t>
            </a: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5299" name="Rectangle 67"/>
          <p:cNvSpPr>
            <a:spLocks noChangeArrowheads="1"/>
          </p:cNvSpPr>
          <p:nvPr/>
        </p:nvSpPr>
        <p:spPr bwMode="auto">
          <a:xfrm>
            <a:off x="3843868" y="4181477"/>
            <a:ext cx="52899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28%</a:t>
            </a: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5300" name="Rectangle 68"/>
          <p:cNvSpPr>
            <a:spLocks noChangeArrowheads="1"/>
          </p:cNvSpPr>
          <p:nvPr/>
        </p:nvSpPr>
        <p:spPr bwMode="auto">
          <a:xfrm>
            <a:off x="4548718" y="3360210"/>
            <a:ext cx="52899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15%</a:t>
            </a: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5301" name="Text Box 69"/>
          <p:cNvSpPr txBox="1">
            <a:spLocks noChangeArrowheads="1"/>
          </p:cNvSpPr>
          <p:nvPr/>
        </p:nvSpPr>
        <p:spPr bwMode="auto">
          <a:xfrm>
            <a:off x="1678518" y="5449359"/>
            <a:ext cx="8688916" cy="929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867">
                <a:solidFill>
                  <a:srgbClr val="33CCFF"/>
                </a:solidFill>
                <a:ea typeface="微软雅黑" panose="020B0503020204020204" pitchFamily="34" charset="-122"/>
              </a:rPr>
              <a:t>单击添加标题文本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333">
                <a:ea typeface="微软雅黑" panose="020B0503020204020204" pitchFamily="34" charset="-122"/>
              </a:rPr>
              <a:t>单击添加文本     单击添加文本    单击添加文本    单击添加文本     单击添加文本    单击添加文本    单击添加文本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333">
                <a:ea typeface="微软雅黑" panose="020B0503020204020204" pitchFamily="34" charset="-122"/>
              </a:rPr>
              <a:t>单击添加文本     单击添加文本    单击添加文本    单击添加文本     单击添加文本    单击添加文本    单击添加文本</a:t>
            </a:r>
          </a:p>
        </p:txBody>
      </p:sp>
      <p:sp>
        <p:nvSpPr>
          <p:cNvPr id="95302" name="Text Box 70"/>
          <p:cNvSpPr txBox="1">
            <a:spLocks noChangeArrowheads="1"/>
          </p:cNvSpPr>
          <p:nvPr/>
        </p:nvSpPr>
        <p:spPr bwMode="auto">
          <a:xfrm>
            <a:off x="239184" y="644525"/>
            <a:ext cx="364875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133" b="1">
                <a:solidFill>
                  <a:srgbClr val="2A3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PART/03</a:t>
            </a:r>
            <a:r>
              <a:rPr lang="en-US" altLang="zh-CN" sz="2133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133">
                <a:solidFill>
                  <a:schemeClr val="bg1"/>
                </a:solidFill>
                <a:ea typeface="微软雅黑" panose="020B0503020204020204" pitchFamily="34" charset="-122"/>
              </a:rPr>
              <a:t>单击添加标题文本</a:t>
            </a:r>
          </a:p>
        </p:txBody>
      </p:sp>
    </p:spTree>
    <p:extLst>
      <p:ext uri="{BB962C8B-B14F-4D97-AF65-F5344CB8AC3E}">
        <p14:creationId xmlns:p14="http://schemas.microsoft.com/office/powerpoint/2010/main" val="28842290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5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5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5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5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95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95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5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5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52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5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5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5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95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95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95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95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5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5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52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5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5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5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95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95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95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95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9" presetClass="entr" presetSubtype="0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5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5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52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5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5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5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95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95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95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95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95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95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952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5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95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95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953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95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95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77" grpId="0" animBg="1"/>
      <p:bldP spid="95278" grpId="0" animBg="1"/>
      <p:bldP spid="95279" grpId="0"/>
      <p:bldP spid="95280" grpId="0" animBg="1"/>
      <p:bldP spid="95281" grpId="0" animBg="1"/>
      <p:bldP spid="95282" grpId="0"/>
      <p:bldP spid="95283" grpId="0" animBg="1"/>
      <p:bldP spid="95284" grpId="0" animBg="1"/>
      <p:bldP spid="95285" grpId="0"/>
      <p:bldP spid="95286" grpId="0" animBg="1"/>
      <p:bldP spid="95287" grpId="0" animBg="1"/>
      <p:bldP spid="95288" grpId="0"/>
      <p:bldP spid="95289" grpId="0" animBg="1"/>
      <p:bldP spid="95290" grpId="0" animBg="1"/>
      <p:bldP spid="95291" grpId="0" animBg="1"/>
      <p:bldP spid="95292" grpId="0" animBg="1"/>
      <p:bldP spid="95293" grpId="0" animBg="1"/>
      <p:bldP spid="95294" grpId="0" animBg="1"/>
      <p:bldP spid="95295" grpId="0" animBg="1"/>
      <p:bldP spid="95296" grpId="0" animBg="1"/>
      <p:bldP spid="95297" grpId="0"/>
      <p:bldP spid="95298" grpId="0"/>
      <p:bldP spid="95299" grpId="0"/>
      <p:bldP spid="95300" grpId="0"/>
      <p:bldP spid="95301" grpId="0"/>
      <p:bldP spid="9530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65" name="Line 333"/>
          <p:cNvSpPr>
            <a:spLocks noChangeShapeType="1"/>
          </p:cNvSpPr>
          <p:nvPr/>
        </p:nvSpPr>
        <p:spPr bwMode="auto">
          <a:xfrm flipV="1">
            <a:off x="-6673851" y="2287060"/>
            <a:ext cx="18865851" cy="29633"/>
          </a:xfrm>
          <a:prstGeom prst="line">
            <a:avLst/>
          </a:prstGeom>
          <a:noFill/>
          <a:ln w="25400">
            <a:solidFill>
              <a:srgbClr val="EDE8C7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grpSp>
        <p:nvGrpSpPr>
          <p:cNvPr id="44248" name="Group 216"/>
          <p:cNvGrpSpPr>
            <a:grpSpLocks/>
          </p:cNvGrpSpPr>
          <p:nvPr/>
        </p:nvGrpSpPr>
        <p:grpSpPr bwMode="auto">
          <a:xfrm>
            <a:off x="334434" y="3717925"/>
            <a:ext cx="1602317" cy="95251"/>
            <a:chOff x="4759" y="1740"/>
            <a:chExt cx="757" cy="45"/>
          </a:xfrm>
        </p:grpSpPr>
        <p:sp>
          <p:nvSpPr>
            <p:cNvPr id="8380" name="Rectangle 217"/>
            <p:cNvSpPr>
              <a:spLocks noChangeArrowheads="1"/>
            </p:cNvSpPr>
            <p:nvPr/>
          </p:nvSpPr>
          <p:spPr bwMode="auto">
            <a:xfrm>
              <a:off x="5339" y="1740"/>
              <a:ext cx="177" cy="45"/>
            </a:xfrm>
            <a:prstGeom prst="rect">
              <a:avLst/>
            </a:prstGeom>
            <a:solidFill>
              <a:schemeClr val="accent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8381" name="Rectangle 218"/>
            <p:cNvSpPr>
              <a:spLocks noChangeArrowheads="1"/>
            </p:cNvSpPr>
            <p:nvPr/>
          </p:nvSpPr>
          <p:spPr bwMode="auto">
            <a:xfrm>
              <a:off x="4759" y="1740"/>
              <a:ext cx="522" cy="45"/>
            </a:xfrm>
            <a:prstGeom prst="rect">
              <a:avLst/>
            </a:prstGeom>
            <a:solidFill>
              <a:schemeClr val="accent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44235" name="Group 203"/>
          <p:cNvGrpSpPr>
            <a:grpSpLocks/>
          </p:cNvGrpSpPr>
          <p:nvPr/>
        </p:nvGrpSpPr>
        <p:grpSpPr bwMode="auto">
          <a:xfrm>
            <a:off x="5293785" y="4196293"/>
            <a:ext cx="1602316" cy="99484"/>
            <a:chOff x="4477" y="2290"/>
            <a:chExt cx="757" cy="47"/>
          </a:xfrm>
        </p:grpSpPr>
        <p:sp>
          <p:nvSpPr>
            <p:cNvPr id="8378" name="Rectangle 204"/>
            <p:cNvSpPr>
              <a:spLocks noChangeArrowheads="1"/>
            </p:cNvSpPr>
            <p:nvPr/>
          </p:nvSpPr>
          <p:spPr bwMode="auto">
            <a:xfrm>
              <a:off x="4477" y="2290"/>
              <a:ext cx="176" cy="47"/>
            </a:xfrm>
            <a:prstGeom prst="rect">
              <a:avLst/>
            </a:prstGeom>
            <a:solidFill>
              <a:schemeClr val="accent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8379" name="Rectangle 205"/>
            <p:cNvSpPr>
              <a:spLocks noChangeArrowheads="1"/>
            </p:cNvSpPr>
            <p:nvPr/>
          </p:nvSpPr>
          <p:spPr bwMode="auto">
            <a:xfrm>
              <a:off x="4710" y="2290"/>
              <a:ext cx="524" cy="47"/>
            </a:xfrm>
            <a:prstGeom prst="rect">
              <a:avLst/>
            </a:prstGeom>
            <a:solidFill>
              <a:schemeClr val="accent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44238" name="Group 206"/>
          <p:cNvGrpSpPr>
            <a:grpSpLocks/>
          </p:cNvGrpSpPr>
          <p:nvPr/>
        </p:nvGrpSpPr>
        <p:grpSpPr bwMode="auto">
          <a:xfrm>
            <a:off x="3464985" y="3233209"/>
            <a:ext cx="1602316" cy="99483"/>
            <a:chOff x="3596" y="2055"/>
            <a:chExt cx="757" cy="47"/>
          </a:xfrm>
        </p:grpSpPr>
        <p:sp>
          <p:nvSpPr>
            <p:cNvPr id="8376" name="Rectangle 207"/>
            <p:cNvSpPr>
              <a:spLocks noChangeArrowheads="1"/>
            </p:cNvSpPr>
            <p:nvPr/>
          </p:nvSpPr>
          <p:spPr bwMode="auto">
            <a:xfrm>
              <a:off x="4178" y="2055"/>
              <a:ext cx="175" cy="47"/>
            </a:xfrm>
            <a:prstGeom prst="rect">
              <a:avLst/>
            </a:prstGeom>
            <a:solidFill>
              <a:schemeClr val="accent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8377" name="Rectangle 208"/>
            <p:cNvSpPr>
              <a:spLocks noChangeArrowheads="1"/>
            </p:cNvSpPr>
            <p:nvPr/>
          </p:nvSpPr>
          <p:spPr bwMode="auto">
            <a:xfrm>
              <a:off x="3596" y="2055"/>
              <a:ext cx="524" cy="47"/>
            </a:xfrm>
            <a:prstGeom prst="rect">
              <a:avLst/>
            </a:prstGeom>
            <a:solidFill>
              <a:schemeClr val="accent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44241" name="Group 209"/>
          <p:cNvGrpSpPr>
            <a:grpSpLocks/>
          </p:cNvGrpSpPr>
          <p:nvPr/>
        </p:nvGrpSpPr>
        <p:grpSpPr bwMode="auto">
          <a:xfrm>
            <a:off x="8688918" y="3089276"/>
            <a:ext cx="1606549" cy="99483"/>
            <a:chOff x="4886" y="1938"/>
            <a:chExt cx="759" cy="47"/>
          </a:xfrm>
        </p:grpSpPr>
        <p:sp>
          <p:nvSpPr>
            <p:cNvPr id="8374" name="Rectangle 210"/>
            <p:cNvSpPr>
              <a:spLocks noChangeArrowheads="1"/>
            </p:cNvSpPr>
            <p:nvPr/>
          </p:nvSpPr>
          <p:spPr bwMode="auto">
            <a:xfrm>
              <a:off x="5468" y="1938"/>
              <a:ext cx="177" cy="47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8375" name="Rectangle 211"/>
            <p:cNvSpPr>
              <a:spLocks noChangeArrowheads="1"/>
            </p:cNvSpPr>
            <p:nvPr/>
          </p:nvSpPr>
          <p:spPr bwMode="auto">
            <a:xfrm>
              <a:off x="4886" y="1938"/>
              <a:ext cx="524" cy="47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44244" name="Group 212"/>
          <p:cNvGrpSpPr>
            <a:grpSpLocks/>
          </p:cNvGrpSpPr>
          <p:nvPr/>
        </p:nvGrpSpPr>
        <p:grpSpPr bwMode="auto">
          <a:xfrm>
            <a:off x="6479118" y="2564344"/>
            <a:ext cx="1602316" cy="95249"/>
            <a:chOff x="4759" y="1740"/>
            <a:chExt cx="757" cy="45"/>
          </a:xfrm>
        </p:grpSpPr>
        <p:sp>
          <p:nvSpPr>
            <p:cNvPr id="8372" name="Rectangle 213"/>
            <p:cNvSpPr>
              <a:spLocks noChangeArrowheads="1"/>
            </p:cNvSpPr>
            <p:nvPr/>
          </p:nvSpPr>
          <p:spPr bwMode="auto">
            <a:xfrm>
              <a:off x="5339" y="1740"/>
              <a:ext cx="177" cy="45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8373" name="Rectangle 214"/>
            <p:cNvSpPr>
              <a:spLocks noChangeArrowheads="1"/>
            </p:cNvSpPr>
            <p:nvPr/>
          </p:nvSpPr>
          <p:spPr bwMode="auto">
            <a:xfrm>
              <a:off x="4759" y="1740"/>
              <a:ext cx="522" cy="45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44232" name="Group 200"/>
          <p:cNvGrpSpPr>
            <a:grpSpLocks/>
          </p:cNvGrpSpPr>
          <p:nvPr/>
        </p:nvGrpSpPr>
        <p:grpSpPr bwMode="auto">
          <a:xfrm rot="10800000">
            <a:off x="1049867" y="2924177"/>
            <a:ext cx="2887133" cy="1443567"/>
            <a:chOff x="1837" y="302"/>
            <a:chExt cx="1364" cy="682"/>
          </a:xfrm>
        </p:grpSpPr>
        <p:sp>
          <p:nvSpPr>
            <p:cNvPr id="8257" name="Freeform 14"/>
            <p:cNvSpPr>
              <a:spLocks/>
            </p:cNvSpPr>
            <p:nvPr/>
          </p:nvSpPr>
          <p:spPr bwMode="auto">
            <a:xfrm>
              <a:off x="1839" y="302"/>
              <a:ext cx="1360" cy="71"/>
            </a:xfrm>
            <a:custGeom>
              <a:avLst/>
              <a:gdLst>
                <a:gd name="T0" fmla="*/ 1360 w 686"/>
                <a:gd name="T1" fmla="*/ 71 h 36"/>
                <a:gd name="T2" fmla="*/ 0 w 686"/>
                <a:gd name="T3" fmla="*/ 61 h 36"/>
                <a:gd name="T4" fmla="*/ 61 w 686"/>
                <a:gd name="T5" fmla="*/ 0 h 36"/>
                <a:gd name="T6" fmla="*/ 1299 w 686"/>
                <a:gd name="T7" fmla="*/ 10 h 36"/>
                <a:gd name="T8" fmla="*/ 1360 w 686"/>
                <a:gd name="T9" fmla="*/ 71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6" h="36">
                  <a:moveTo>
                    <a:pt x="686" y="36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13"/>
                    <a:pt x="14" y="0"/>
                    <a:pt x="31" y="0"/>
                  </a:cubicBezTo>
                  <a:cubicBezTo>
                    <a:pt x="655" y="5"/>
                    <a:pt x="655" y="5"/>
                    <a:pt x="655" y="5"/>
                  </a:cubicBezTo>
                  <a:cubicBezTo>
                    <a:pt x="672" y="5"/>
                    <a:pt x="686" y="19"/>
                    <a:pt x="686" y="3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58" name="Freeform 15"/>
            <p:cNvSpPr>
              <a:spLocks/>
            </p:cNvSpPr>
            <p:nvPr/>
          </p:nvSpPr>
          <p:spPr bwMode="auto">
            <a:xfrm>
              <a:off x="1920" y="363"/>
              <a:ext cx="1192" cy="621"/>
            </a:xfrm>
            <a:custGeom>
              <a:avLst/>
              <a:gdLst>
                <a:gd name="T0" fmla="*/ 1148 w 601"/>
                <a:gd name="T1" fmla="*/ 621 h 313"/>
                <a:gd name="T2" fmla="*/ 38 w 601"/>
                <a:gd name="T3" fmla="*/ 611 h 313"/>
                <a:gd name="T4" fmla="*/ 0 w 601"/>
                <a:gd name="T5" fmla="*/ 573 h 313"/>
                <a:gd name="T6" fmla="*/ 4 w 601"/>
                <a:gd name="T7" fmla="*/ 0 h 313"/>
                <a:gd name="T8" fmla="*/ 1192 w 601"/>
                <a:gd name="T9" fmla="*/ 10 h 313"/>
                <a:gd name="T10" fmla="*/ 1188 w 601"/>
                <a:gd name="T11" fmla="*/ 583 h 313"/>
                <a:gd name="T12" fmla="*/ 1148 w 601"/>
                <a:gd name="T13" fmla="*/ 621 h 3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1" h="313">
                  <a:moveTo>
                    <a:pt x="579" y="313"/>
                  </a:moveTo>
                  <a:cubicBezTo>
                    <a:pt x="19" y="308"/>
                    <a:pt x="19" y="308"/>
                    <a:pt x="19" y="308"/>
                  </a:cubicBezTo>
                  <a:cubicBezTo>
                    <a:pt x="8" y="308"/>
                    <a:pt x="0" y="299"/>
                    <a:pt x="0" y="289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601" y="5"/>
                    <a:pt x="601" y="5"/>
                    <a:pt x="601" y="5"/>
                  </a:cubicBezTo>
                  <a:cubicBezTo>
                    <a:pt x="599" y="294"/>
                    <a:pt x="599" y="294"/>
                    <a:pt x="599" y="294"/>
                  </a:cubicBezTo>
                  <a:cubicBezTo>
                    <a:pt x="599" y="304"/>
                    <a:pt x="590" y="313"/>
                    <a:pt x="579" y="3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59" name="Freeform 16"/>
            <p:cNvSpPr>
              <a:spLocks/>
            </p:cNvSpPr>
            <p:nvPr/>
          </p:nvSpPr>
          <p:spPr bwMode="auto">
            <a:xfrm>
              <a:off x="1900" y="340"/>
              <a:ext cx="1192" cy="620"/>
            </a:xfrm>
            <a:custGeom>
              <a:avLst/>
              <a:gdLst>
                <a:gd name="T0" fmla="*/ 1148 w 601"/>
                <a:gd name="T1" fmla="*/ 620 h 313"/>
                <a:gd name="T2" fmla="*/ 38 w 601"/>
                <a:gd name="T3" fmla="*/ 610 h 313"/>
                <a:gd name="T4" fmla="*/ 0 w 601"/>
                <a:gd name="T5" fmla="*/ 570 h 313"/>
                <a:gd name="T6" fmla="*/ 4 w 601"/>
                <a:gd name="T7" fmla="*/ 0 h 313"/>
                <a:gd name="T8" fmla="*/ 1192 w 601"/>
                <a:gd name="T9" fmla="*/ 10 h 313"/>
                <a:gd name="T10" fmla="*/ 1188 w 601"/>
                <a:gd name="T11" fmla="*/ 580 h 313"/>
                <a:gd name="T12" fmla="*/ 1148 w 601"/>
                <a:gd name="T13" fmla="*/ 620 h 3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1" h="313">
                  <a:moveTo>
                    <a:pt x="579" y="313"/>
                  </a:moveTo>
                  <a:cubicBezTo>
                    <a:pt x="19" y="308"/>
                    <a:pt x="19" y="308"/>
                    <a:pt x="19" y="308"/>
                  </a:cubicBezTo>
                  <a:cubicBezTo>
                    <a:pt x="8" y="308"/>
                    <a:pt x="0" y="299"/>
                    <a:pt x="0" y="288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601" y="5"/>
                    <a:pt x="601" y="5"/>
                    <a:pt x="601" y="5"/>
                  </a:cubicBezTo>
                  <a:cubicBezTo>
                    <a:pt x="599" y="293"/>
                    <a:pt x="599" y="293"/>
                    <a:pt x="599" y="293"/>
                  </a:cubicBezTo>
                  <a:cubicBezTo>
                    <a:pt x="599" y="304"/>
                    <a:pt x="590" y="313"/>
                    <a:pt x="579" y="313"/>
                  </a:cubicBezTo>
                </a:path>
              </a:pathLst>
            </a:custGeom>
            <a:solidFill>
              <a:srgbClr val="F5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60" name="Freeform 17"/>
            <p:cNvSpPr>
              <a:spLocks/>
            </p:cNvSpPr>
            <p:nvPr/>
          </p:nvSpPr>
          <p:spPr bwMode="auto">
            <a:xfrm>
              <a:off x="1924" y="361"/>
              <a:ext cx="1188" cy="14"/>
            </a:xfrm>
            <a:custGeom>
              <a:avLst/>
              <a:gdLst>
                <a:gd name="T0" fmla="*/ 0 w 1188"/>
                <a:gd name="T1" fmla="*/ 2 h 14"/>
                <a:gd name="T2" fmla="*/ 0 w 1188"/>
                <a:gd name="T3" fmla="*/ 4 h 14"/>
                <a:gd name="T4" fmla="*/ 1188 w 1188"/>
                <a:gd name="T5" fmla="*/ 14 h 14"/>
                <a:gd name="T6" fmla="*/ 1188 w 1188"/>
                <a:gd name="T7" fmla="*/ 10 h 14"/>
                <a:gd name="T8" fmla="*/ 0 w 1188"/>
                <a:gd name="T9" fmla="*/ 0 h 14"/>
                <a:gd name="T10" fmla="*/ 0 w 1188"/>
                <a:gd name="T11" fmla="*/ 4 h 14"/>
                <a:gd name="T12" fmla="*/ 0 w 1188"/>
                <a:gd name="T13" fmla="*/ 2 h 14"/>
                <a:gd name="T14" fmla="*/ 0 w 1188"/>
                <a:gd name="T15" fmla="*/ 4 h 14"/>
                <a:gd name="T16" fmla="*/ 1188 w 1188"/>
                <a:gd name="T17" fmla="*/ 14 h 14"/>
                <a:gd name="T18" fmla="*/ 1188 w 1188"/>
                <a:gd name="T19" fmla="*/ 10 h 14"/>
                <a:gd name="T20" fmla="*/ 0 w 1188"/>
                <a:gd name="T21" fmla="*/ 0 h 14"/>
                <a:gd name="T22" fmla="*/ 0 w 1188"/>
                <a:gd name="T23" fmla="*/ 4 h 14"/>
                <a:gd name="T24" fmla="*/ 0 w 1188"/>
                <a:gd name="T25" fmla="*/ 2 h 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88" h="14">
                  <a:moveTo>
                    <a:pt x="0" y="2"/>
                  </a:moveTo>
                  <a:lnTo>
                    <a:pt x="0" y="4"/>
                  </a:lnTo>
                  <a:lnTo>
                    <a:pt x="1188" y="14"/>
                  </a:lnTo>
                  <a:lnTo>
                    <a:pt x="1188" y="1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4"/>
                  </a:lnTo>
                  <a:lnTo>
                    <a:pt x="1188" y="14"/>
                  </a:lnTo>
                  <a:lnTo>
                    <a:pt x="1188" y="1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61" name="Freeform 18"/>
            <p:cNvSpPr>
              <a:spLocks/>
            </p:cNvSpPr>
            <p:nvPr/>
          </p:nvSpPr>
          <p:spPr bwMode="auto">
            <a:xfrm>
              <a:off x="1924" y="361"/>
              <a:ext cx="1188" cy="14"/>
            </a:xfrm>
            <a:custGeom>
              <a:avLst/>
              <a:gdLst>
                <a:gd name="T0" fmla="*/ 0 w 1188"/>
                <a:gd name="T1" fmla="*/ 2 h 14"/>
                <a:gd name="T2" fmla="*/ 0 w 1188"/>
                <a:gd name="T3" fmla="*/ 4 h 14"/>
                <a:gd name="T4" fmla="*/ 1188 w 1188"/>
                <a:gd name="T5" fmla="*/ 14 h 14"/>
                <a:gd name="T6" fmla="*/ 1188 w 1188"/>
                <a:gd name="T7" fmla="*/ 10 h 14"/>
                <a:gd name="T8" fmla="*/ 0 w 1188"/>
                <a:gd name="T9" fmla="*/ 0 h 14"/>
                <a:gd name="T10" fmla="*/ 0 w 1188"/>
                <a:gd name="T11" fmla="*/ 4 h 14"/>
                <a:gd name="T12" fmla="*/ 0 w 1188"/>
                <a:gd name="T13" fmla="*/ 2 h 14"/>
                <a:gd name="T14" fmla="*/ 0 w 1188"/>
                <a:gd name="T15" fmla="*/ 4 h 14"/>
                <a:gd name="T16" fmla="*/ 1188 w 1188"/>
                <a:gd name="T17" fmla="*/ 14 h 14"/>
                <a:gd name="T18" fmla="*/ 1188 w 1188"/>
                <a:gd name="T19" fmla="*/ 10 h 14"/>
                <a:gd name="T20" fmla="*/ 0 w 1188"/>
                <a:gd name="T21" fmla="*/ 0 h 14"/>
                <a:gd name="T22" fmla="*/ 0 w 1188"/>
                <a:gd name="T23" fmla="*/ 4 h 14"/>
                <a:gd name="T24" fmla="*/ 0 w 1188"/>
                <a:gd name="T25" fmla="*/ 2 h 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88" h="14">
                  <a:moveTo>
                    <a:pt x="0" y="2"/>
                  </a:moveTo>
                  <a:lnTo>
                    <a:pt x="0" y="4"/>
                  </a:lnTo>
                  <a:lnTo>
                    <a:pt x="1188" y="14"/>
                  </a:lnTo>
                  <a:lnTo>
                    <a:pt x="1188" y="1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4"/>
                  </a:lnTo>
                  <a:lnTo>
                    <a:pt x="1188" y="14"/>
                  </a:lnTo>
                  <a:lnTo>
                    <a:pt x="1188" y="1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62" name="Freeform 19"/>
            <p:cNvSpPr>
              <a:spLocks noEditPoints="1"/>
            </p:cNvSpPr>
            <p:nvPr/>
          </p:nvSpPr>
          <p:spPr bwMode="auto">
            <a:xfrm>
              <a:off x="1837" y="348"/>
              <a:ext cx="1364" cy="27"/>
            </a:xfrm>
            <a:custGeom>
              <a:avLst/>
              <a:gdLst>
                <a:gd name="T0" fmla="*/ 0 w 688"/>
                <a:gd name="T1" fmla="*/ 15 h 14"/>
                <a:gd name="T2" fmla="*/ 0 w 688"/>
                <a:gd name="T3" fmla="*/ 15 h 14"/>
                <a:gd name="T4" fmla="*/ 0 w 688"/>
                <a:gd name="T5" fmla="*/ 15 h 14"/>
                <a:gd name="T6" fmla="*/ 0 w 688"/>
                <a:gd name="T7" fmla="*/ 15 h 14"/>
                <a:gd name="T8" fmla="*/ 1360 w 688"/>
                <a:gd name="T9" fmla="*/ 10 h 14"/>
                <a:gd name="T10" fmla="*/ 1362 w 688"/>
                <a:gd name="T11" fmla="*/ 25 h 14"/>
                <a:gd name="T12" fmla="*/ 1275 w 688"/>
                <a:gd name="T13" fmla="*/ 25 h 14"/>
                <a:gd name="T14" fmla="*/ 1275 w 688"/>
                <a:gd name="T15" fmla="*/ 25 h 14"/>
                <a:gd name="T16" fmla="*/ 1275 w 688"/>
                <a:gd name="T17" fmla="*/ 27 h 14"/>
                <a:gd name="T18" fmla="*/ 1275 w 688"/>
                <a:gd name="T19" fmla="*/ 27 h 14"/>
                <a:gd name="T20" fmla="*/ 1364 w 688"/>
                <a:gd name="T21" fmla="*/ 27 h 14"/>
                <a:gd name="T22" fmla="*/ 1364 w 688"/>
                <a:gd name="T23" fmla="*/ 10 h 14"/>
                <a:gd name="T24" fmla="*/ 1360 w 688"/>
                <a:gd name="T25" fmla="*/ 10 h 14"/>
                <a:gd name="T26" fmla="*/ 0 w 688"/>
                <a:gd name="T27" fmla="*/ 8 h 14"/>
                <a:gd name="T28" fmla="*/ 0 w 688"/>
                <a:gd name="T29" fmla="*/ 15 h 14"/>
                <a:gd name="T30" fmla="*/ 0 w 688"/>
                <a:gd name="T31" fmla="*/ 8 h 14"/>
                <a:gd name="T32" fmla="*/ 0 w 688"/>
                <a:gd name="T33" fmla="*/ 8 h 14"/>
                <a:gd name="T34" fmla="*/ 0 w 688"/>
                <a:gd name="T35" fmla="*/ 8 h 14"/>
                <a:gd name="T36" fmla="*/ 0 w 688"/>
                <a:gd name="T37" fmla="*/ 8 h 14"/>
                <a:gd name="T38" fmla="*/ 0 w 688"/>
                <a:gd name="T39" fmla="*/ 15 h 14"/>
                <a:gd name="T40" fmla="*/ 0 w 688"/>
                <a:gd name="T41" fmla="*/ 8 h 14"/>
                <a:gd name="T42" fmla="*/ 0 w 688"/>
                <a:gd name="T43" fmla="*/ 0 h 14"/>
                <a:gd name="T44" fmla="*/ 0 w 688"/>
                <a:gd name="T45" fmla="*/ 15 h 14"/>
                <a:gd name="T46" fmla="*/ 87 w 688"/>
                <a:gd name="T47" fmla="*/ 17 h 14"/>
                <a:gd name="T48" fmla="*/ 87 w 688"/>
                <a:gd name="T49" fmla="*/ 15 h 14"/>
                <a:gd name="T50" fmla="*/ 87 w 688"/>
                <a:gd name="T51" fmla="*/ 15 h 14"/>
                <a:gd name="T52" fmla="*/ 2 w 688"/>
                <a:gd name="T53" fmla="*/ 15 h 14"/>
                <a:gd name="T54" fmla="*/ 4 w 688"/>
                <a:gd name="T55" fmla="*/ 0 h 14"/>
                <a:gd name="T56" fmla="*/ 0 w 688"/>
                <a:gd name="T57" fmla="*/ 0 h 1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688" h="14"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moveTo>
                    <a:pt x="686" y="5"/>
                  </a:moveTo>
                  <a:cubicBezTo>
                    <a:pt x="686" y="8"/>
                    <a:pt x="687" y="10"/>
                    <a:pt x="687" y="13"/>
                  </a:cubicBezTo>
                  <a:cubicBezTo>
                    <a:pt x="643" y="13"/>
                    <a:pt x="643" y="13"/>
                    <a:pt x="643" y="13"/>
                  </a:cubicBezTo>
                  <a:cubicBezTo>
                    <a:pt x="643" y="13"/>
                    <a:pt x="643" y="13"/>
                    <a:pt x="643" y="13"/>
                  </a:cubicBezTo>
                  <a:cubicBezTo>
                    <a:pt x="643" y="14"/>
                    <a:pt x="643" y="14"/>
                    <a:pt x="643" y="14"/>
                  </a:cubicBezTo>
                  <a:cubicBezTo>
                    <a:pt x="643" y="14"/>
                    <a:pt x="643" y="14"/>
                    <a:pt x="643" y="14"/>
                  </a:cubicBezTo>
                  <a:cubicBezTo>
                    <a:pt x="688" y="14"/>
                    <a:pt x="688" y="14"/>
                    <a:pt x="688" y="14"/>
                  </a:cubicBezTo>
                  <a:cubicBezTo>
                    <a:pt x="688" y="5"/>
                    <a:pt x="688" y="5"/>
                    <a:pt x="688" y="5"/>
                  </a:cubicBezTo>
                  <a:cubicBezTo>
                    <a:pt x="686" y="5"/>
                    <a:pt x="686" y="5"/>
                    <a:pt x="686" y="5"/>
                  </a:cubicBezTo>
                  <a:moveTo>
                    <a:pt x="0" y="4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moveTo>
                    <a:pt x="0" y="4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0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5"/>
                    <a:pt x="1" y="2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0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63" name="Freeform 20"/>
            <p:cNvSpPr>
              <a:spLocks/>
            </p:cNvSpPr>
            <p:nvPr/>
          </p:nvSpPr>
          <p:spPr bwMode="auto">
            <a:xfrm>
              <a:off x="1839" y="348"/>
              <a:ext cx="1360" cy="25"/>
            </a:xfrm>
            <a:custGeom>
              <a:avLst/>
              <a:gdLst>
                <a:gd name="T0" fmla="*/ 2 w 686"/>
                <a:gd name="T1" fmla="*/ 0 h 13"/>
                <a:gd name="T2" fmla="*/ 0 w 686"/>
                <a:gd name="T3" fmla="*/ 15 h 13"/>
                <a:gd name="T4" fmla="*/ 85 w 686"/>
                <a:gd name="T5" fmla="*/ 15 h 13"/>
                <a:gd name="T6" fmla="*/ 85 w 686"/>
                <a:gd name="T7" fmla="*/ 13 h 13"/>
                <a:gd name="T8" fmla="*/ 1273 w 686"/>
                <a:gd name="T9" fmla="*/ 23 h 13"/>
                <a:gd name="T10" fmla="*/ 1273 w 686"/>
                <a:gd name="T11" fmla="*/ 25 h 13"/>
                <a:gd name="T12" fmla="*/ 1360 w 686"/>
                <a:gd name="T13" fmla="*/ 25 h 13"/>
                <a:gd name="T14" fmla="*/ 1358 w 686"/>
                <a:gd name="T15" fmla="*/ 10 h 13"/>
                <a:gd name="T16" fmla="*/ 2 w 686"/>
                <a:gd name="T17" fmla="*/ 0 h 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86" h="13">
                  <a:moveTo>
                    <a:pt x="1" y="0"/>
                  </a:moveTo>
                  <a:cubicBezTo>
                    <a:pt x="0" y="2"/>
                    <a:pt x="0" y="5"/>
                    <a:pt x="0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642" y="12"/>
                    <a:pt x="642" y="12"/>
                    <a:pt x="642" y="12"/>
                  </a:cubicBezTo>
                  <a:cubicBezTo>
                    <a:pt x="642" y="13"/>
                    <a:pt x="642" y="13"/>
                    <a:pt x="642" y="13"/>
                  </a:cubicBezTo>
                  <a:cubicBezTo>
                    <a:pt x="686" y="13"/>
                    <a:pt x="686" y="13"/>
                    <a:pt x="686" y="13"/>
                  </a:cubicBezTo>
                  <a:cubicBezTo>
                    <a:pt x="686" y="10"/>
                    <a:pt x="685" y="8"/>
                    <a:pt x="685" y="5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D0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64" name="Freeform 21"/>
            <p:cNvSpPr>
              <a:spLocks noEditPoints="1"/>
            </p:cNvSpPr>
            <p:nvPr/>
          </p:nvSpPr>
          <p:spPr bwMode="auto">
            <a:xfrm>
              <a:off x="3092" y="373"/>
              <a:ext cx="20" cy="2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2 h 2"/>
                <a:gd name="T6" fmla="*/ 20 w 20"/>
                <a:gd name="T7" fmla="*/ 2 h 2"/>
                <a:gd name="T8" fmla="*/ 0 w 20"/>
                <a:gd name="T9" fmla="*/ 2 h 2"/>
                <a:gd name="T10" fmla="*/ 20 w 20"/>
                <a:gd name="T11" fmla="*/ 0 h 2"/>
                <a:gd name="T12" fmla="*/ 20 w 20"/>
                <a:gd name="T13" fmla="*/ 0 h 2"/>
                <a:gd name="T14" fmla="*/ 20 w 20"/>
                <a:gd name="T15" fmla="*/ 0 h 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2"/>
                  </a:lnTo>
                  <a:lnTo>
                    <a:pt x="0" y="2"/>
                  </a:lnTo>
                  <a:close/>
                  <a:moveTo>
                    <a:pt x="20" y="0"/>
                  </a:moveTo>
                  <a:lnTo>
                    <a:pt x="20" y="0"/>
                  </a:lnTo>
                  <a:close/>
                </a:path>
              </a:pathLst>
            </a:custGeom>
            <a:solidFill>
              <a:srgbClr val="D0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65" name="Freeform 22"/>
            <p:cNvSpPr>
              <a:spLocks noEditPoints="1"/>
            </p:cNvSpPr>
            <p:nvPr/>
          </p:nvSpPr>
          <p:spPr bwMode="auto">
            <a:xfrm>
              <a:off x="3092" y="373"/>
              <a:ext cx="20" cy="2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2 h 2"/>
                <a:gd name="T6" fmla="*/ 20 w 20"/>
                <a:gd name="T7" fmla="*/ 2 h 2"/>
                <a:gd name="T8" fmla="*/ 0 w 20"/>
                <a:gd name="T9" fmla="*/ 2 h 2"/>
                <a:gd name="T10" fmla="*/ 20 w 20"/>
                <a:gd name="T11" fmla="*/ 0 h 2"/>
                <a:gd name="T12" fmla="*/ 20 w 20"/>
                <a:gd name="T13" fmla="*/ 0 h 2"/>
                <a:gd name="T14" fmla="*/ 20 w 20"/>
                <a:gd name="T15" fmla="*/ 0 h 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2"/>
                  </a:lnTo>
                  <a:lnTo>
                    <a:pt x="0" y="2"/>
                  </a:lnTo>
                  <a:moveTo>
                    <a:pt x="20" y="0"/>
                  </a:move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66" name="Freeform 23"/>
            <p:cNvSpPr>
              <a:spLocks noEditPoints="1"/>
            </p:cNvSpPr>
            <p:nvPr/>
          </p:nvSpPr>
          <p:spPr bwMode="auto">
            <a:xfrm>
              <a:off x="1924" y="363"/>
              <a:ext cx="1168" cy="12"/>
            </a:xfrm>
            <a:custGeom>
              <a:avLst/>
              <a:gdLst>
                <a:gd name="T0" fmla="*/ 527 w 1168"/>
                <a:gd name="T1" fmla="*/ 6 h 12"/>
                <a:gd name="T2" fmla="*/ 1168 w 1168"/>
                <a:gd name="T3" fmla="*/ 12 h 12"/>
                <a:gd name="T4" fmla="*/ 1168 w 1168"/>
                <a:gd name="T5" fmla="*/ 12 h 12"/>
                <a:gd name="T6" fmla="*/ 527 w 1168"/>
                <a:gd name="T7" fmla="*/ 6 h 12"/>
                <a:gd name="T8" fmla="*/ 0 w 1168"/>
                <a:gd name="T9" fmla="*/ 0 h 12"/>
                <a:gd name="T10" fmla="*/ 0 w 1168"/>
                <a:gd name="T11" fmla="*/ 2 h 12"/>
                <a:gd name="T12" fmla="*/ 0 w 1168"/>
                <a:gd name="T13" fmla="*/ 2 h 12"/>
                <a:gd name="T14" fmla="*/ 0 w 1168"/>
                <a:gd name="T15" fmla="*/ 0 h 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68" h="12">
                  <a:moveTo>
                    <a:pt x="527" y="6"/>
                  </a:moveTo>
                  <a:lnTo>
                    <a:pt x="1168" y="12"/>
                  </a:lnTo>
                  <a:lnTo>
                    <a:pt x="527" y="6"/>
                  </a:lnTo>
                  <a:close/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67" name="Freeform 24"/>
            <p:cNvSpPr>
              <a:spLocks noEditPoints="1"/>
            </p:cNvSpPr>
            <p:nvPr/>
          </p:nvSpPr>
          <p:spPr bwMode="auto">
            <a:xfrm>
              <a:off x="1924" y="363"/>
              <a:ext cx="1168" cy="12"/>
            </a:xfrm>
            <a:custGeom>
              <a:avLst/>
              <a:gdLst>
                <a:gd name="T0" fmla="*/ 527 w 1168"/>
                <a:gd name="T1" fmla="*/ 6 h 12"/>
                <a:gd name="T2" fmla="*/ 1168 w 1168"/>
                <a:gd name="T3" fmla="*/ 12 h 12"/>
                <a:gd name="T4" fmla="*/ 1168 w 1168"/>
                <a:gd name="T5" fmla="*/ 12 h 12"/>
                <a:gd name="T6" fmla="*/ 527 w 1168"/>
                <a:gd name="T7" fmla="*/ 6 h 12"/>
                <a:gd name="T8" fmla="*/ 0 w 1168"/>
                <a:gd name="T9" fmla="*/ 0 h 12"/>
                <a:gd name="T10" fmla="*/ 0 w 1168"/>
                <a:gd name="T11" fmla="*/ 2 h 12"/>
                <a:gd name="T12" fmla="*/ 0 w 1168"/>
                <a:gd name="T13" fmla="*/ 2 h 12"/>
                <a:gd name="T14" fmla="*/ 0 w 1168"/>
                <a:gd name="T15" fmla="*/ 0 h 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68" h="12">
                  <a:moveTo>
                    <a:pt x="527" y="6"/>
                  </a:moveTo>
                  <a:lnTo>
                    <a:pt x="1168" y="12"/>
                  </a:lnTo>
                  <a:lnTo>
                    <a:pt x="527" y="6"/>
                  </a:lnTo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68" name="Freeform 25"/>
            <p:cNvSpPr>
              <a:spLocks/>
            </p:cNvSpPr>
            <p:nvPr/>
          </p:nvSpPr>
          <p:spPr bwMode="auto">
            <a:xfrm>
              <a:off x="1924" y="361"/>
              <a:ext cx="1188" cy="14"/>
            </a:xfrm>
            <a:custGeom>
              <a:avLst/>
              <a:gdLst>
                <a:gd name="T0" fmla="*/ 0 w 1188"/>
                <a:gd name="T1" fmla="*/ 0 h 14"/>
                <a:gd name="T2" fmla="*/ 0 w 1188"/>
                <a:gd name="T3" fmla="*/ 2 h 14"/>
                <a:gd name="T4" fmla="*/ 0 w 1188"/>
                <a:gd name="T5" fmla="*/ 2 h 14"/>
                <a:gd name="T6" fmla="*/ 0 w 1188"/>
                <a:gd name="T7" fmla="*/ 4 h 14"/>
                <a:gd name="T8" fmla="*/ 527 w 1188"/>
                <a:gd name="T9" fmla="*/ 8 h 14"/>
                <a:gd name="T10" fmla="*/ 1168 w 1188"/>
                <a:gd name="T11" fmla="*/ 14 h 14"/>
                <a:gd name="T12" fmla="*/ 1188 w 1188"/>
                <a:gd name="T13" fmla="*/ 14 h 14"/>
                <a:gd name="T14" fmla="*/ 1188 w 1188"/>
                <a:gd name="T15" fmla="*/ 12 h 14"/>
                <a:gd name="T16" fmla="*/ 1188 w 1188"/>
                <a:gd name="T17" fmla="*/ 12 h 14"/>
                <a:gd name="T18" fmla="*/ 1188 w 1188"/>
                <a:gd name="T19" fmla="*/ 10 h 14"/>
                <a:gd name="T20" fmla="*/ 0 w 1188"/>
                <a:gd name="T21" fmla="*/ 0 h 1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88" h="14">
                  <a:moveTo>
                    <a:pt x="0" y="0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527" y="8"/>
                  </a:lnTo>
                  <a:lnTo>
                    <a:pt x="1168" y="14"/>
                  </a:lnTo>
                  <a:lnTo>
                    <a:pt x="1188" y="14"/>
                  </a:lnTo>
                  <a:lnTo>
                    <a:pt x="1188" y="12"/>
                  </a:lnTo>
                  <a:lnTo>
                    <a:pt x="1188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69" name="Freeform 26"/>
            <p:cNvSpPr>
              <a:spLocks/>
            </p:cNvSpPr>
            <p:nvPr/>
          </p:nvSpPr>
          <p:spPr bwMode="auto">
            <a:xfrm>
              <a:off x="1924" y="361"/>
              <a:ext cx="1188" cy="14"/>
            </a:xfrm>
            <a:custGeom>
              <a:avLst/>
              <a:gdLst>
                <a:gd name="T0" fmla="*/ 0 w 1188"/>
                <a:gd name="T1" fmla="*/ 0 h 14"/>
                <a:gd name="T2" fmla="*/ 0 w 1188"/>
                <a:gd name="T3" fmla="*/ 2 h 14"/>
                <a:gd name="T4" fmla="*/ 0 w 1188"/>
                <a:gd name="T5" fmla="*/ 2 h 14"/>
                <a:gd name="T6" fmla="*/ 0 w 1188"/>
                <a:gd name="T7" fmla="*/ 4 h 14"/>
                <a:gd name="T8" fmla="*/ 527 w 1188"/>
                <a:gd name="T9" fmla="*/ 8 h 14"/>
                <a:gd name="T10" fmla="*/ 1168 w 1188"/>
                <a:gd name="T11" fmla="*/ 14 h 14"/>
                <a:gd name="T12" fmla="*/ 1188 w 1188"/>
                <a:gd name="T13" fmla="*/ 14 h 14"/>
                <a:gd name="T14" fmla="*/ 1188 w 1188"/>
                <a:gd name="T15" fmla="*/ 12 h 14"/>
                <a:gd name="T16" fmla="*/ 1188 w 1188"/>
                <a:gd name="T17" fmla="*/ 12 h 14"/>
                <a:gd name="T18" fmla="*/ 1188 w 1188"/>
                <a:gd name="T19" fmla="*/ 10 h 14"/>
                <a:gd name="T20" fmla="*/ 0 w 1188"/>
                <a:gd name="T21" fmla="*/ 0 h 1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88" h="14">
                  <a:moveTo>
                    <a:pt x="0" y="0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527" y="8"/>
                  </a:lnTo>
                  <a:lnTo>
                    <a:pt x="1168" y="14"/>
                  </a:lnTo>
                  <a:lnTo>
                    <a:pt x="1188" y="14"/>
                  </a:lnTo>
                  <a:lnTo>
                    <a:pt x="1188" y="12"/>
                  </a:lnTo>
                  <a:lnTo>
                    <a:pt x="1188" y="1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70" name="Freeform 27"/>
            <p:cNvSpPr>
              <a:spLocks/>
            </p:cNvSpPr>
            <p:nvPr/>
          </p:nvSpPr>
          <p:spPr bwMode="auto">
            <a:xfrm>
              <a:off x="2265" y="798"/>
              <a:ext cx="250" cy="130"/>
            </a:xfrm>
            <a:custGeom>
              <a:avLst/>
              <a:gdLst>
                <a:gd name="T0" fmla="*/ 248 w 250"/>
                <a:gd name="T1" fmla="*/ 130 h 130"/>
                <a:gd name="T2" fmla="*/ 0 w 250"/>
                <a:gd name="T3" fmla="*/ 128 h 130"/>
                <a:gd name="T4" fmla="*/ 2 w 250"/>
                <a:gd name="T5" fmla="*/ 0 h 130"/>
                <a:gd name="T6" fmla="*/ 250 w 250"/>
                <a:gd name="T7" fmla="*/ 2 h 130"/>
                <a:gd name="T8" fmla="*/ 248 w 250"/>
                <a:gd name="T9" fmla="*/ 130 h 1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0" h="130">
                  <a:moveTo>
                    <a:pt x="248" y="130"/>
                  </a:moveTo>
                  <a:lnTo>
                    <a:pt x="0" y="128"/>
                  </a:lnTo>
                  <a:lnTo>
                    <a:pt x="2" y="0"/>
                  </a:lnTo>
                  <a:lnTo>
                    <a:pt x="250" y="2"/>
                  </a:lnTo>
                  <a:lnTo>
                    <a:pt x="248" y="130"/>
                  </a:lnTo>
                  <a:close/>
                </a:path>
              </a:pathLst>
            </a:custGeom>
            <a:solidFill>
              <a:srgbClr val="E3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71" name="Freeform 28"/>
            <p:cNvSpPr>
              <a:spLocks/>
            </p:cNvSpPr>
            <p:nvPr/>
          </p:nvSpPr>
          <p:spPr bwMode="auto">
            <a:xfrm>
              <a:off x="2265" y="796"/>
              <a:ext cx="250" cy="134"/>
            </a:xfrm>
            <a:custGeom>
              <a:avLst/>
              <a:gdLst>
                <a:gd name="T0" fmla="*/ 248 w 250"/>
                <a:gd name="T1" fmla="*/ 132 h 134"/>
                <a:gd name="T2" fmla="*/ 248 w 250"/>
                <a:gd name="T3" fmla="*/ 132 h 134"/>
                <a:gd name="T4" fmla="*/ 2 w 250"/>
                <a:gd name="T5" fmla="*/ 130 h 134"/>
                <a:gd name="T6" fmla="*/ 4 w 250"/>
                <a:gd name="T7" fmla="*/ 2 h 134"/>
                <a:gd name="T8" fmla="*/ 248 w 250"/>
                <a:gd name="T9" fmla="*/ 4 h 134"/>
                <a:gd name="T10" fmla="*/ 246 w 250"/>
                <a:gd name="T11" fmla="*/ 132 h 134"/>
                <a:gd name="T12" fmla="*/ 248 w 250"/>
                <a:gd name="T13" fmla="*/ 132 h 134"/>
                <a:gd name="T14" fmla="*/ 248 w 250"/>
                <a:gd name="T15" fmla="*/ 132 h 134"/>
                <a:gd name="T16" fmla="*/ 248 w 250"/>
                <a:gd name="T17" fmla="*/ 132 h 134"/>
                <a:gd name="T18" fmla="*/ 250 w 250"/>
                <a:gd name="T19" fmla="*/ 132 h 134"/>
                <a:gd name="T20" fmla="*/ 250 w 250"/>
                <a:gd name="T21" fmla="*/ 2 h 134"/>
                <a:gd name="T22" fmla="*/ 0 w 250"/>
                <a:gd name="T23" fmla="*/ 0 h 134"/>
                <a:gd name="T24" fmla="*/ 0 w 250"/>
                <a:gd name="T25" fmla="*/ 132 h 134"/>
                <a:gd name="T26" fmla="*/ 250 w 250"/>
                <a:gd name="T27" fmla="*/ 134 h 134"/>
                <a:gd name="T28" fmla="*/ 250 w 250"/>
                <a:gd name="T29" fmla="*/ 132 h 134"/>
                <a:gd name="T30" fmla="*/ 248 w 250"/>
                <a:gd name="T31" fmla="*/ 132 h 13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50" h="134">
                  <a:moveTo>
                    <a:pt x="248" y="132"/>
                  </a:moveTo>
                  <a:lnTo>
                    <a:pt x="248" y="132"/>
                  </a:lnTo>
                  <a:lnTo>
                    <a:pt x="2" y="130"/>
                  </a:lnTo>
                  <a:lnTo>
                    <a:pt x="4" y="2"/>
                  </a:lnTo>
                  <a:lnTo>
                    <a:pt x="248" y="4"/>
                  </a:lnTo>
                  <a:lnTo>
                    <a:pt x="246" y="132"/>
                  </a:lnTo>
                  <a:lnTo>
                    <a:pt x="248" y="132"/>
                  </a:lnTo>
                  <a:lnTo>
                    <a:pt x="250" y="132"/>
                  </a:lnTo>
                  <a:lnTo>
                    <a:pt x="250" y="2"/>
                  </a:lnTo>
                  <a:lnTo>
                    <a:pt x="0" y="0"/>
                  </a:lnTo>
                  <a:lnTo>
                    <a:pt x="0" y="132"/>
                  </a:lnTo>
                  <a:lnTo>
                    <a:pt x="250" y="134"/>
                  </a:lnTo>
                  <a:lnTo>
                    <a:pt x="250" y="132"/>
                  </a:lnTo>
                  <a:lnTo>
                    <a:pt x="248" y="132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72" name="Freeform 29"/>
            <p:cNvSpPr>
              <a:spLocks/>
            </p:cNvSpPr>
            <p:nvPr/>
          </p:nvSpPr>
          <p:spPr bwMode="auto">
            <a:xfrm>
              <a:off x="2265" y="800"/>
              <a:ext cx="250" cy="130"/>
            </a:xfrm>
            <a:custGeom>
              <a:avLst/>
              <a:gdLst>
                <a:gd name="T0" fmla="*/ 250 w 250"/>
                <a:gd name="T1" fmla="*/ 130 h 130"/>
                <a:gd name="T2" fmla="*/ 0 w 250"/>
                <a:gd name="T3" fmla="*/ 128 h 130"/>
                <a:gd name="T4" fmla="*/ 0 w 250"/>
                <a:gd name="T5" fmla="*/ 126 h 130"/>
                <a:gd name="T6" fmla="*/ 246 w 250"/>
                <a:gd name="T7" fmla="*/ 128 h 130"/>
                <a:gd name="T8" fmla="*/ 248 w 250"/>
                <a:gd name="T9" fmla="*/ 0 h 130"/>
                <a:gd name="T10" fmla="*/ 250 w 250"/>
                <a:gd name="T11" fmla="*/ 0 h 130"/>
                <a:gd name="T12" fmla="*/ 250 w 250"/>
                <a:gd name="T13" fmla="*/ 130 h 1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50" h="130">
                  <a:moveTo>
                    <a:pt x="250" y="130"/>
                  </a:moveTo>
                  <a:lnTo>
                    <a:pt x="0" y="128"/>
                  </a:lnTo>
                  <a:lnTo>
                    <a:pt x="0" y="126"/>
                  </a:lnTo>
                  <a:lnTo>
                    <a:pt x="246" y="128"/>
                  </a:lnTo>
                  <a:lnTo>
                    <a:pt x="248" y="0"/>
                  </a:lnTo>
                  <a:lnTo>
                    <a:pt x="250" y="0"/>
                  </a:lnTo>
                  <a:lnTo>
                    <a:pt x="25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73" name="Freeform 30"/>
            <p:cNvSpPr>
              <a:spLocks/>
            </p:cNvSpPr>
            <p:nvPr/>
          </p:nvSpPr>
          <p:spPr bwMode="auto">
            <a:xfrm>
              <a:off x="1974" y="439"/>
              <a:ext cx="1086" cy="339"/>
            </a:xfrm>
            <a:custGeom>
              <a:avLst/>
              <a:gdLst>
                <a:gd name="T0" fmla="*/ 1084 w 1086"/>
                <a:gd name="T1" fmla="*/ 339 h 339"/>
                <a:gd name="T2" fmla="*/ 0 w 1086"/>
                <a:gd name="T3" fmla="*/ 329 h 339"/>
                <a:gd name="T4" fmla="*/ 2 w 1086"/>
                <a:gd name="T5" fmla="*/ 0 h 339"/>
                <a:gd name="T6" fmla="*/ 1086 w 1086"/>
                <a:gd name="T7" fmla="*/ 10 h 339"/>
                <a:gd name="T8" fmla="*/ 1084 w 1086"/>
                <a:gd name="T9" fmla="*/ 339 h 3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86" h="339">
                  <a:moveTo>
                    <a:pt x="1084" y="339"/>
                  </a:moveTo>
                  <a:lnTo>
                    <a:pt x="0" y="329"/>
                  </a:lnTo>
                  <a:lnTo>
                    <a:pt x="2" y="0"/>
                  </a:lnTo>
                  <a:lnTo>
                    <a:pt x="1086" y="10"/>
                  </a:lnTo>
                  <a:lnTo>
                    <a:pt x="1084" y="339"/>
                  </a:lnTo>
                  <a:close/>
                </a:path>
              </a:pathLst>
            </a:custGeom>
            <a:solidFill>
              <a:srgbClr val="E3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74" name="Freeform 31"/>
            <p:cNvSpPr>
              <a:spLocks/>
            </p:cNvSpPr>
            <p:nvPr/>
          </p:nvSpPr>
          <p:spPr bwMode="auto">
            <a:xfrm>
              <a:off x="1974" y="439"/>
              <a:ext cx="1086" cy="339"/>
            </a:xfrm>
            <a:custGeom>
              <a:avLst/>
              <a:gdLst>
                <a:gd name="T0" fmla="*/ 1084 w 1086"/>
                <a:gd name="T1" fmla="*/ 339 h 339"/>
                <a:gd name="T2" fmla="*/ 0 w 1086"/>
                <a:gd name="T3" fmla="*/ 329 h 339"/>
                <a:gd name="T4" fmla="*/ 2 w 1086"/>
                <a:gd name="T5" fmla="*/ 0 h 339"/>
                <a:gd name="T6" fmla="*/ 1086 w 1086"/>
                <a:gd name="T7" fmla="*/ 10 h 339"/>
                <a:gd name="T8" fmla="*/ 1084 w 1086"/>
                <a:gd name="T9" fmla="*/ 339 h 3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86" h="339">
                  <a:moveTo>
                    <a:pt x="1084" y="339"/>
                  </a:moveTo>
                  <a:lnTo>
                    <a:pt x="0" y="329"/>
                  </a:lnTo>
                  <a:lnTo>
                    <a:pt x="2" y="0"/>
                  </a:lnTo>
                  <a:lnTo>
                    <a:pt x="1086" y="10"/>
                  </a:lnTo>
                  <a:lnTo>
                    <a:pt x="1084" y="3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75" name="Freeform 32"/>
            <p:cNvSpPr>
              <a:spLocks/>
            </p:cNvSpPr>
            <p:nvPr/>
          </p:nvSpPr>
          <p:spPr bwMode="auto">
            <a:xfrm>
              <a:off x="1968" y="435"/>
              <a:ext cx="1098" cy="347"/>
            </a:xfrm>
            <a:custGeom>
              <a:avLst/>
              <a:gdLst>
                <a:gd name="T0" fmla="*/ 1090 w 1098"/>
                <a:gd name="T1" fmla="*/ 343 h 347"/>
                <a:gd name="T2" fmla="*/ 1090 w 1098"/>
                <a:gd name="T3" fmla="*/ 337 h 347"/>
                <a:gd name="T4" fmla="*/ 10 w 1098"/>
                <a:gd name="T5" fmla="*/ 329 h 347"/>
                <a:gd name="T6" fmla="*/ 14 w 1098"/>
                <a:gd name="T7" fmla="*/ 10 h 347"/>
                <a:gd name="T8" fmla="*/ 1086 w 1098"/>
                <a:gd name="T9" fmla="*/ 18 h 347"/>
                <a:gd name="T10" fmla="*/ 1084 w 1098"/>
                <a:gd name="T11" fmla="*/ 343 h 347"/>
                <a:gd name="T12" fmla="*/ 1090 w 1098"/>
                <a:gd name="T13" fmla="*/ 343 h 347"/>
                <a:gd name="T14" fmla="*/ 1090 w 1098"/>
                <a:gd name="T15" fmla="*/ 337 h 347"/>
                <a:gd name="T16" fmla="*/ 1090 w 1098"/>
                <a:gd name="T17" fmla="*/ 343 h 347"/>
                <a:gd name="T18" fmla="*/ 1094 w 1098"/>
                <a:gd name="T19" fmla="*/ 343 h 347"/>
                <a:gd name="T20" fmla="*/ 1098 w 1098"/>
                <a:gd name="T21" fmla="*/ 8 h 347"/>
                <a:gd name="T22" fmla="*/ 2 w 1098"/>
                <a:gd name="T23" fmla="*/ 0 h 347"/>
                <a:gd name="T24" fmla="*/ 0 w 1098"/>
                <a:gd name="T25" fmla="*/ 339 h 347"/>
                <a:gd name="T26" fmla="*/ 1094 w 1098"/>
                <a:gd name="T27" fmla="*/ 347 h 347"/>
                <a:gd name="T28" fmla="*/ 1094 w 1098"/>
                <a:gd name="T29" fmla="*/ 343 h 347"/>
                <a:gd name="T30" fmla="*/ 1090 w 1098"/>
                <a:gd name="T31" fmla="*/ 343 h 34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098" h="347">
                  <a:moveTo>
                    <a:pt x="1090" y="343"/>
                  </a:moveTo>
                  <a:lnTo>
                    <a:pt x="1090" y="337"/>
                  </a:lnTo>
                  <a:lnTo>
                    <a:pt x="10" y="329"/>
                  </a:lnTo>
                  <a:lnTo>
                    <a:pt x="14" y="10"/>
                  </a:lnTo>
                  <a:lnTo>
                    <a:pt x="1086" y="18"/>
                  </a:lnTo>
                  <a:lnTo>
                    <a:pt x="1084" y="343"/>
                  </a:lnTo>
                  <a:lnTo>
                    <a:pt x="1090" y="343"/>
                  </a:lnTo>
                  <a:lnTo>
                    <a:pt x="1090" y="337"/>
                  </a:lnTo>
                  <a:lnTo>
                    <a:pt x="1090" y="343"/>
                  </a:lnTo>
                  <a:lnTo>
                    <a:pt x="1094" y="343"/>
                  </a:lnTo>
                  <a:lnTo>
                    <a:pt x="1098" y="8"/>
                  </a:lnTo>
                  <a:lnTo>
                    <a:pt x="2" y="0"/>
                  </a:lnTo>
                  <a:lnTo>
                    <a:pt x="0" y="339"/>
                  </a:lnTo>
                  <a:lnTo>
                    <a:pt x="1094" y="347"/>
                  </a:lnTo>
                  <a:lnTo>
                    <a:pt x="1094" y="343"/>
                  </a:lnTo>
                  <a:lnTo>
                    <a:pt x="1090" y="343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76" name="Freeform 33"/>
            <p:cNvSpPr>
              <a:spLocks/>
            </p:cNvSpPr>
            <p:nvPr/>
          </p:nvSpPr>
          <p:spPr bwMode="auto">
            <a:xfrm>
              <a:off x="1968" y="435"/>
              <a:ext cx="1098" cy="347"/>
            </a:xfrm>
            <a:custGeom>
              <a:avLst/>
              <a:gdLst>
                <a:gd name="T0" fmla="*/ 1090 w 1098"/>
                <a:gd name="T1" fmla="*/ 343 h 347"/>
                <a:gd name="T2" fmla="*/ 1090 w 1098"/>
                <a:gd name="T3" fmla="*/ 337 h 347"/>
                <a:gd name="T4" fmla="*/ 10 w 1098"/>
                <a:gd name="T5" fmla="*/ 329 h 347"/>
                <a:gd name="T6" fmla="*/ 14 w 1098"/>
                <a:gd name="T7" fmla="*/ 10 h 347"/>
                <a:gd name="T8" fmla="*/ 1086 w 1098"/>
                <a:gd name="T9" fmla="*/ 18 h 347"/>
                <a:gd name="T10" fmla="*/ 1084 w 1098"/>
                <a:gd name="T11" fmla="*/ 343 h 347"/>
                <a:gd name="T12" fmla="*/ 1090 w 1098"/>
                <a:gd name="T13" fmla="*/ 343 h 347"/>
                <a:gd name="T14" fmla="*/ 1090 w 1098"/>
                <a:gd name="T15" fmla="*/ 337 h 347"/>
                <a:gd name="T16" fmla="*/ 1090 w 1098"/>
                <a:gd name="T17" fmla="*/ 343 h 347"/>
                <a:gd name="T18" fmla="*/ 1094 w 1098"/>
                <a:gd name="T19" fmla="*/ 343 h 347"/>
                <a:gd name="T20" fmla="*/ 1098 w 1098"/>
                <a:gd name="T21" fmla="*/ 8 h 347"/>
                <a:gd name="T22" fmla="*/ 2 w 1098"/>
                <a:gd name="T23" fmla="*/ 0 h 347"/>
                <a:gd name="T24" fmla="*/ 0 w 1098"/>
                <a:gd name="T25" fmla="*/ 339 h 347"/>
                <a:gd name="T26" fmla="*/ 1094 w 1098"/>
                <a:gd name="T27" fmla="*/ 347 h 347"/>
                <a:gd name="T28" fmla="*/ 1094 w 1098"/>
                <a:gd name="T29" fmla="*/ 343 h 347"/>
                <a:gd name="T30" fmla="*/ 1090 w 1098"/>
                <a:gd name="T31" fmla="*/ 343 h 34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098" h="347">
                  <a:moveTo>
                    <a:pt x="1090" y="343"/>
                  </a:moveTo>
                  <a:lnTo>
                    <a:pt x="1090" y="337"/>
                  </a:lnTo>
                  <a:lnTo>
                    <a:pt x="10" y="329"/>
                  </a:lnTo>
                  <a:lnTo>
                    <a:pt x="14" y="10"/>
                  </a:lnTo>
                  <a:lnTo>
                    <a:pt x="1086" y="18"/>
                  </a:lnTo>
                  <a:lnTo>
                    <a:pt x="1084" y="343"/>
                  </a:lnTo>
                  <a:lnTo>
                    <a:pt x="1090" y="343"/>
                  </a:lnTo>
                  <a:lnTo>
                    <a:pt x="1090" y="337"/>
                  </a:lnTo>
                  <a:lnTo>
                    <a:pt x="1090" y="343"/>
                  </a:lnTo>
                  <a:lnTo>
                    <a:pt x="1094" y="343"/>
                  </a:lnTo>
                  <a:lnTo>
                    <a:pt x="1098" y="8"/>
                  </a:lnTo>
                  <a:lnTo>
                    <a:pt x="2" y="0"/>
                  </a:lnTo>
                  <a:lnTo>
                    <a:pt x="0" y="339"/>
                  </a:lnTo>
                  <a:lnTo>
                    <a:pt x="1094" y="347"/>
                  </a:lnTo>
                  <a:lnTo>
                    <a:pt x="1094" y="343"/>
                  </a:lnTo>
                  <a:lnTo>
                    <a:pt x="1090" y="34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77" name="Freeform 34"/>
            <p:cNvSpPr>
              <a:spLocks/>
            </p:cNvSpPr>
            <p:nvPr/>
          </p:nvSpPr>
          <p:spPr bwMode="auto">
            <a:xfrm>
              <a:off x="1974" y="449"/>
              <a:ext cx="1092" cy="333"/>
            </a:xfrm>
            <a:custGeom>
              <a:avLst/>
              <a:gdLst>
                <a:gd name="T0" fmla="*/ 1088 w 1092"/>
                <a:gd name="T1" fmla="*/ 333 h 333"/>
                <a:gd name="T2" fmla="*/ 0 w 1092"/>
                <a:gd name="T3" fmla="*/ 325 h 333"/>
                <a:gd name="T4" fmla="*/ 0 w 1092"/>
                <a:gd name="T5" fmla="*/ 315 h 333"/>
                <a:gd name="T6" fmla="*/ 1078 w 1092"/>
                <a:gd name="T7" fmla="*/ 323 h 333"/>
                <a:gd name="T8" fmla="*/ 1080 w 1092"/>
                <a:gd name="T9" fmla="*/ 0 h 333"/>
                <a:gd name="T10" fmla="*/ 1092 w 1092"/>
                <a:gd name="T11" fmla="*/ 0 h 333"/>
                <a:gd name="T12" fmla="*/ 1088 w 1092"/>
                <a:gd name="T13" fmla="*/ 333 h 3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92" h="333">
                  <a:moveTo>
                    <a:pt x="1088" y="333"/>
                  </a:moveTo>
                  <a:lnTo>
                    <a:pt x="0" y="325"/>
                  </a:lnTo>
                  <a:lnTo>
                    <a:pt x="0" y="315"/>
                  </a:lnTo>
                  <a:lnTo>
                    <a:pt x="1078" y="323"/>
                  </a:lnTo>
                  <a:lnTo>
                    <a:pt x="1080" y="0"/>
                  </a:lnTo>
                  <a:lnTo>
                    <a:pt x="1092" y="0"/>
                  </a:lnTo>
                  <a:lnTo>
                    <a:pt x="1088" y="3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78" name="Freeform 35"/>
            <p:cNvSpPr>
              <a:spLocks/>
            </p:cNvSpPr>
            <p:nvPr/>
          </p:nvSpPr>
          <p:spPr bwMode="auto">
            <a:xfrm>
              <a:off x="2001" y="530"/>
              <a:ext cx="64" cy="50"/>
            </a:xfrm>
            <a:custGeom>
              <a:avLst/>
              <a:gdLst>
                <a:gd name="T0" fmla="*/ 64 w 32"/>
                <a:gd name="T1" fmla="*/ 50 h 25"/>
                <a:gd name="T2" fmla="*/ 0 w 32"/>
                <a:gd name="T3" fmla="*/ 48 h 25"/>
                <a:gd name="T4" fmla="*/ 0 w 32"/>
                <a:gd name="T5" fmla="*/ 10 h 25"/>
                <a:gd name="T6" fmla="*/ 12 w 32"/>
                <a:gd name="T7" fmla="*/ 0 h 25"/>
                <a:gd name="T8" fmla="*/ 64 w 32"/>
                <a:gd name="T9" fmla="*/ 0 h 25"/>
                <a:gd name="T10" fmla="*/ 64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79" name="Freeform 36"/>
            <p:cNvSpPr>
              <a:spLocks noEditPoints="1"/>
            </p:cNvSpPr>
            <p:nvPr/>
          </p:nvSpPr>
          <p:spPr bwMode="auto">
            <a:xfrm>
              <a:off x="1999" y="528"/>
              <a:ext cx="70" cy="52"/>
            </a:xfrm>
            <a:custGeom>
              <a:avLst/>
              <a:gdLst>
                <a:gd name="T0" fmla="*/ 62 w 35"/>
                <a:gd name="T1" fmla="*/ 0 h 26"/>
                <a:gd name="T2" fmla="*/ 8 w 35"/>
                <a:gd name="T3" fmla="*/ 0 h 26"/>
                <a:gd name="T4" fmla="*/ 0 w 35"/>
                <a:gd name="T5" fmla="*/ 8 h 26"/>
                <a:gd name="T6" fmla="*/ 0 w 35"/>
                <a:gd name="T7" fmla="*/ 42 h 26"/>
                <a:gd name="T8" fmla="*/ 8 w 35"/>
                <a:gd name="T9" fmla="*/ 52 h 26"/>
                <a:gd name="T10" fmla="*/ 62 w 35"/>
                <a:gd name="T11" fmla="*/ 52 h 26"/>
                <a:gd name="T12" fmla="*/ 70 w 35"/>
                <a:gd name="T13" fmla="*/ 44 h 26"/>
                <a:gd name="T14" fmla="*/ 70 w 35"/>
                <a:gd name="T15" fmla="*/ 8 h 26"/>
                <a:gd name="T16" fmla="*/ 62 w 35"/>
                <a:gd name="T17" fmla="*/ 0 h 26"/>
                <a:gd name="T18" fmla="*/ 12 w 35"/>
                <a:gd name="T19" fmla="*/ 4 h 26"/>
                <a:gd name="T20" fmla="*/ 56 w 35"/>
                <a:gd name="T21" fmla="*/ 4 h 26"/>
                <a:gd name="T22" fmla="*/ 64 w 35"/>
                <a:gd name="T23" fmla="*/ 14 h 26"/>
                <a:gd name="T24" fmla="*/ 64 w 35"/>
                <a:gd name="T25" fmla="*/ 40 h 26"/>
                <a:gd name="T26" fmla="*/ 56 w 35"/>
                <a:gd name="T27" fmla="*/ 50 h 26"/>
                <a:gd name="T28" fmla="*/ 12 w 35"/>
                <a:gd name="T29" fmla="*/ 50 h 26"/>
                <a:gd name="T30" fmla="*/ 4 w 35"/>
                <a:gd name="T31" fmla="*/ 40 h 26"/>
                <a:gd name="T32" fmla="*/ 4 w 35"/>
                <a:gd name="T33" fmla="*/ 12 h 26"/>
                <a:gd name="T34" fmla="*/ 12 w 35"/>
                <a:gd name="T35" fmla="*/ 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4" y="24"/>
                    <a:pt x="35" y="22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2"/>
                    <a:pt x="33" y="0"/>
                    <a:pt x="31" y="0"/>
                  </a:cubicBezTo>
                  <a:close/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2" y="4"/>
                    <a:pt x="32" y="7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0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4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80" name="Freeform 37"/>
            <p:cNvSpPr>
              <a:spLocks/>
            </p:cNvSpPr>
            <p:nvPr/>
          </p:nvSpPr>
          <p:spPr bwMode="auto">
            <a:xfrm>
              <a:off x="2085" y="530"/>
              <a:ext cx="63" cy="50"/>
            </a:xfrm>
            <a:custGeom>
              <a:avLst/>
              <a:gdLst>
                <a:gd name="T0" fmla="*/ 63 w 32"/>
                <a:gd name="T1" fmla="*/ 50 h 25"/>
                <a:gd name="T2" fmla="*/ 0 w 32"/>
                <a:gd name="T3" fmla="*/ 50 h 25"/>
                <a:gd name="T4" fmla="*/ 0 w 32"/>
                <a:gd name="T5" fmla="*/ 12 h 25"/>
                <a:gd name="T6" fmla="*/ 12 w 32"/>
                <a:gd name="T7" fmla="*/ 0 h 25"/>
                <a:gd name="T8" fmla="*/ 63 w 32"/>
                <a:gd name="T9" fmla="*/ 0 h 25"/>
                <a:gd name="T10" fmla="*/ 63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81" name="Freeform 38"/>
            <p:cNvSpPr>
              <a:spLocks noEditPoints="1"/>
            </p:cNvSpPr>
            <p:nvPr/>
          </p:nvSpPr>
          <p:spPr bwMode="auto">
            <a:xfrm>
              <a:off x="2083" y="528"/>
              <a:ext cx="67" cy="54"/>
            </a:xfrm>
            <a:custGeom>
              <a:avLst/>
              <a:gdLst>
                <a:gd name="T0" fmla="*/ 61 w 34"/>
                <a:gd name="T1" fmla="*/ 0 h 27"/>
                <a:gd name="T2" fmla="*/ 8 w 34"/>
                <a:gd name="T3" fmla="*/ 0 h 27"/>
                <a:gd name="T4" fmla="*/ 0 w 34"/>
                <a:gd name="T5" fmla="*/ 8 h 27"/>
                <a:gd name="T6" fmla="*/ 0 w 34"/>
                <a:gd name="T7" fmla="*/ 44 h 27"/>
                <a:gd name="T8" fmla="*/ 6 w 34"/>
                <a:gd name="T9" fmla="*/ 52 h 27"/>
                <a:gd name="T10" fmla="*/ 59 w 34"/>
                <a:gd name="T11" fmla="*/ 54 h 27"/>
                <a:gd name="T12" fmla="*/ 67 w 34"/>
                <a:gd name="T13" fmla="*/ 44 h 27"/>
                <a:gd name="T14" fmla="*/ 67 w 34"/>
                <a:gd name="T15" fmla="*/ 10 h 27"/>
                <a:gd name="T16" fmla="*/ 61 w 34"/>
                <a:gd name="T17" fmla="*/ 0 h 27"/>
                <a:gd name="T18" fmla="*/ 12 w 34"/>
                <a:gd name="T19" fmla="*/ 4 h 27"/>
                <a:gd name="T20" fmla="*/ 55 w 34"/>
                <a:gd name="T21" fmla="*/ 4 h 27"/>
                <a:gd name="T22" fmla="*/ 61 w 34"/>
                <a:gd name="T23" fmla="*/ 14 h 27"/>
                <a:gd name="T24" fmla="*/ 61 w 34"/>
                <a:gd name="T25" fmla="*/ 42 h 27"/>
                <a:gd name="T26" fmla="*/ 55 w 34"/>
                <a:gd name="T27" fmla="*/ 50 h 27"/>
                <a:gd name="T28" fmla="*/ 10 w 34"/>
                <a:gd name="T29" fmla="*/ 50 h 27"/>
                <a:gd name="T30" fmla="*/ 4 w 34"/>
                <a:gd name="T31" fmla="*/ 40 h 27"/>
                <a:gd name="T32" fmla="*/ 4 w 34"/>
                <a:gd name="T33" fmla="*/ 14 h 27"/>
                <a:gd name="T34" fmla="*/ 12 w 34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1" y="26"/>
                    <a:pt x="3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1" y="0"/>
                  </a:cubicBezTo>
                  <a:close/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1" y="4"/>
                    <a:pt x="31" y="7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3"/>
                    <a:pt x="30" y="25"/>
                    <a:pt x="28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2" y="23"/>
                    <a:pt x="2" y="2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3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82" name="Freeform 39"/>
            <p:cNvSpPr>
              <a:spLocks/>
            </p:cNvSpPr>
            <p:nvPr/>
          </p:nvSpPr>
          <p:spPr bwMode="auto">
            <a:xfrm>
              <a:off x="2166" y="530"/>
              <a:ext cx="65" cy="50"/>
            </a:xfrm>
            <a:custGeom>
              <a:avLst/>
              <a:gdLst>
                <a:gd name="T0" fmla="*/ 63 w 33"/>
                <a:gd name="T1" fmla="*/ 50 h 25"/>
                <a:gd name="T2" fmla="*/ 0 w 33"/>
                <a:gd name="T3" fmla="*/ 50 h 25"/>
                <a:gd name="T4" fmla="*/ 0 w 33"/>
                <a:gd name="T5" fmla="*/ 12 h 25"/>
                <a:gd name="T6" fmla="*/ 12 w 33"/>
                <a:gd name="T7" fmla="*/ 0 h 25"/>
                <a:gd name="T8" fmla="*/ 65 w 33"/>
                <a:gd name="T9" fmla="*/ 2 h 25"/>
                <a:gd name="T10" fmla="*/ 63 w 33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32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3"/>
                    <a:pt x="3" y="0"/>
                    <a:pt x="6" y="0"/>
                  </a:cubicBezTo>
                  <a:cubicBezTo>
                    <a:pt x="33" y="1"/>
                    <a:pt x="33" y="1"/>
                    <a:pt x="33" y="1"/>
                  </a:cubicBezTo>
                  <a:lnTo>
                    <a:pt x="3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83" name="Freeform 40"/>
            <p:cNvSpPr>
              <a:spLocks noEditPoints="1"/>
            </p:cNvSpPr>
            <p:nvPr/>
          </p:nvSpPr>
          <p:spPr bwMode="auto">
            <a:xfrm>
              <a:off x="2164" y="528"/>
              <a:ext cx="69" cy="54"/>
            </a:xfrm>
            <a:custGeom>
              <a:avLst/>
              <a:gdLst>
                <a:gd name="T0" fmla="*/ 61 w 35"/>
                <a:gd name="T1" fmla="*/ 0 h 27"/>
                <a:gd name="T2" fmla="*/ 8 w 35"/>
                <a:gd name="T3" fmla="*/ 0 h 27"/>
                <a:gd name="T4" fmla="*/ 2 w 35"/>
                <a:gd name="T5" fmla="*/ 10 h 27"/>
                <a:gd name="T6" fmla="*/ 0 w 35"/>
                <a:gd name="T7" fmla="*/ 44 h 27"/>
                <a:gd name="T8" fmla="*/ 8 w 35"/>
                <a:gd name="T9" fmla="*/ 54 h 27"/>
                <a:gd name="T10" fmla="*/ 61 w 35"/>
                <a:gd name="T11" fmla="*/ 54 h 27"/>
                <a:gd name="T12" fmla="*/ 69 w 35"/>
                <a:gd name="T13" fmla="*/ 44 h 27"/>
                <a:gd name="T14" fmla="*/ 69 w 35"/>
                <a:gd name="T15" fmla="*/ 10 h 27"/>
                <a:gd name="T16" fmla="*/ 61 w 35"/>
                <a:gd name="T17" fmla="*/ 0 h 27"/>
                <a:gd name="T18" fmla="*/ 12 w 35"/>
                <a:gd name="T19" fmla="*/ 4 h 27"/>
                <a:gd name="T20" fmla="*/ 55 w 35"/>
                <a:gd name="T21" fmla="*/ 6 h 27"/>
                <a:gd name="T22" fmla="*/ 63 w 35"/>
                <a:gd name="T23" fmla="*/ 14 h 27"/>
                <a:gd name="T24" fmla="*/ 63 w 35"/>
                <a:gd name="T25" fmla="*/ 42 h 27"/>
                <a:gd name="T26" fmla="*/ 55 w 35"/>
                <a:gd name="T27" fmla="*/ 50 h 27"/>
                <a:gd name="T28" fmla="*/ 12 w 35"/>
                <a:gd name="T29" fmla="*/ 50 h 27"/>
                <a:gd name="T30" fmla="*/ 4 w 35"/>
                <a:gd name="T31" fmla="*/ 42 h 27"/>
                <a:gd name="T32" fmla="*/ 4 w 35"/>
                <a:gd name="T33" fmla="*/ 14 h 27"/>
                <a:gd name="T34" fmla="*/ 12 w 35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1" y="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5" y="25"/>
                    <a:pt x="35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3"/>
                    <a:pt x="33" y="0"/>
                    <a:pt x="31" y="0"/>
                  </a:cubicBezTo>
                  <a:close/>
                  <a:moveTo>
                    <a:pt x="6" y="2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31" y="3"/>
                    <a:pt x="32" y="5"/>
                    <a:pt x="32" y="7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1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4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84" name="Freeform 41"/>
            <p:cNvSpPr>
              <a:spLocks/>
            </p:cNvSpPr>
            <p:nvPr/>
          </p:nvSpPr>
          <p:spPr bwMode="auto">
            <a:xfrm>
              <a:off x="2249" y="532"/>
              <a:ext cx="64" cy="50"/>
            </a:xfrm>
            <a:custGeom>
              <a:avLst/>
              <a:gdLst>
                <a:gd name="T0" fmla="*/ 64 w 32"/>
                <a:gd name="T1" fmla="*/ 50 h 25"/>
                <a:gd name="T2" fmla="*/ 0 w 32"/>
                <a:gd name="T3" fmla="*/ 48 h 25"/>
                <a:gd name="T4" fmla="*/ 0 w 32"/>
                <a:gd name="T5" fmla="*/ 10 h 25"/>
                <a:gd name="T6" fmla="*/ 12 w 32"/>
                <a:gd name="T7" fmla="*/ 0 h 25"/>
                <a:gd name="T8" fmla="*/ 64 w 32"/>
                <a:gd name="T9" fmla="*/ 0 h 25"/>
                <a:gd name="T10" fmla="*/ 64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5"/>
                    <a:pt x="32" y="25"/>
                    <a:pt x="32" y="25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85" name="Freeform 42"/>
            <p:cNvSpPr>
              <a:spLocks noEditPoints="1"/>
            </p:cNvSpPr>
            <p:nvPr/>
          </p:nvSpPr>
          <p:spPr bwMode="auto">
            <a:xfrm>
              <a:off x="2247" y="530"/>
              <a:ext cx="70" cy="52"/>
            </a:xfrm>
            <a:custGeom>
              <a:avLst/>
              <a:gdLst>
                <a:gd name="T0" fmla="*/ 62 w 35"/>
                <a:gd name="T1" fmla="*/ 0 h 26"/>
                <a:gd name="T2" fmla="*/ 8 w 35"/>
                <a:gd name="T3" fmla="*/ 0 h 26"/>
                <a:gd name="T4" fmla="*/ 0 w 35"/>
                <a:gd name="T5" fmla="*/ 8 h 26"/>
                <a:gd name="T6" fmla="*/ 0 w 35"/>
                <a:gd name="T7" fmla="*/ 44 h 26"/>
                <a:gd name="T8" fmla="*/ 8 w 35"/>
                <a:gd name="T9" fmla="*/ 52 h 26"/>
                <a:gd name="T10" fmla="*/ 62 w 35"/>
                <a:gd name="T11" fmla="*/ 52 h 26"/>
                <a:gd name="T12" fmla="*/ 70 w 35"/>
                <a:gd name="T13" fmla="*/ 44 h 26"/>
                <a:gd name="T14" fmla="*/ 70 w 35"/>
                <a:gd name="T15" fmla="*/ 8 h 26"/>
                <a:gd name="T16" fmla="*/ 62 w 35"/>
                <a:gd name="T17" fmla="*/ 0 h 26"/>
                <a:gd name="T18" fmla="*/ 12 w 35"/>
                <a:gd name="T19" fmla="*/ 4 h 26"/>
                <a:gd name="T20" fmla="*/ 56 w 35"/>
                <a:gd name="T21" fmla="*/ 4 h 26"/>
                <a:gd name="T22" fmla="*/ 64 w 35"/>
                <a:gd name="T23" fmla="*/ 14 h 26"/>
                <a:gd name="T24" fmla="*/ 64 w 35"/>
                <a:gd name="T25" fmla="*/ 40 h 26"/>
                <a:gd name="T26" fmla="*/ 56 w 35"/>
                <a:gd name="T27" fmla="*/ 50 h 26"/>
                <a:gd name="T28" fmla="*/ 12 w 35"/>
                <a:gd name="T29" fmla="*/ 50 h 26"/>
                <a:gd name="T30" fmla="*/ 4 w 35"/>
                <a:gd name="T31" fmla="*/ 40 h 26"/>
                <a:gd name="T32" fmla="*/ 4 w 35"/>
                <a:gd name="T33" fmla="*/ 12 h 26"/>
                <a:gd name="T34" fmla="*/ 12 w 35"/>
                <a:gd name="T35" fmla="*/ 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5" y="24"/>
                    <a:pt x="35" y="22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2"/>
                    <a:pt x="33" y="0"/>
                    <a:pt x="31" y="0"/>
                  </a:cubicBezTo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2" y="4"/>
                    <a:pt x="32" y="7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0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4" y="2"/>
                    <a:pt x="6" y="2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86" name="Freeform 43"/>
            <p:cNvSpPr>
              <a:spLocks/>
            </p:cNvSpPr>
            <p:nvPr/>
          </p:nvSpPr>
          <p:spPr bwMode="auto">
            <a:xfrm>
              <a:off x="2333" y="532"/>
              <a:ext cx="63" cy="50"/>
            </a:xfrm>
            <a:custGeom>
              <a:avLst/>
              <a:gdLst>
                <a:gd name="T0" fmla="*/ 63 w 32"/>
                <a:gd name="T1" fmla="*/ 50 h 25"/>
                <a:gd name="T2" fmla="*/ 0 w 32"/>
                <a:gd name="T3" fmla="*/ 50 h 25"/>
                <a:gd name="T4" fmla="*/ 0 w 32"/>
                <a:gd name="T5" fmla="*/ 12 h 25"/>
                <a:gd name="T6" fmla="*/ 12 w 32"/>
                <a:gd name="T7" fmla="*/ 0 h 25"/>
                <a:gd name="T8" fmla="*/ 63 w 32"/>
                <a:gd name="T9" fmla="*/ 0 h 25"/>
                <a:gd name="T10" fmla="*/ 63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5"/>
                    <a:pt x="32" y="25"/>
                    <a:pt x="32" y="25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87" name="Freeform 44"/>
            <p:cNvSpPr>
              <a:spLocks noEditPoints="1"/>
            </p:cNvSpPr>
            <p:nvPr/>
          </p:nvSpPr>
          <p:spPr bwMode="auto">
            <a:xfrm>
              <a:off x="2331" y="530"/>
              <a:ext cx="67" cy="53"/>
            </a:xfrm>
            <a:custGeom>
              <a:avLst/>
              <a:gdLst>
                <a:gd name="T0" fmla="*/ 61 w 34"/>
                <a:gd name="T1" fmla="*/ 0 h 27"/>
                <a:gd name="T2" fmla="*/ 8 w 34"/>
                <a:gd name="T3" fmla="*/ 0 h 27"/>
                <a:gd name="T4" fmla="*/ 0 w 34"/>
                <a:gd name="T5" fmla="*/ 8 h 27"/>
                <a:gd name="T6" fmla="*/ 0 w 34"/>
                <a:gd name="T7" fmla="*/ 43 h 27"/>
                <a:gd name="T8" fmla="*/ 8 w 34"/>
                <a:gd name="T9" fmla="*/ 51 h 27"/>
                <a:gd name="T10" fmla="*/ 59 w 34"/>
                <a:gd name="T11" fmla="*/ 53 h 27"/>
                <a:gd name="T12" fmla="*/ 67 w 34"/>
                <a:gd name="T13" fmla="*/ 43 h 27"/>
                <a:gd name="T14" fmla="*/ 67 w 34"/>
                <a:gd name="T15" fmla="*/ 10 h 27"/>
                <a:gd name="T16" fmla="*/ 61 w 34"/>
                <a:gd name="T17" fmla="*/ 0 h 27"/>
                <a:gd name="T18" fmla="*/ 12 w 34"/>
                <a:gd name="T19" fmla="*/ 4 h 27"/>
                <a:gd name="T20" fmla="*/ 55 w 34"/>
                <a:gd name="T21" fmla="*/ 4 h 27"/>
                <a:gd name="T22" fmla="*/ 63 w 34"/>
                <a:gd name="T23" fmla="*/ 14 h 27"/>
                <a:gd name="T24" fmla="*/ 61 w 34"/>
                <a:gd name="T25" fmla="*/ 41 h 27"/>
                <a:gd name="T26" fmla="*/ 55 w 34"/>
                <a:gd name="T27" fmla="*/ 49 h 27"/>
                <a:gd name="T28" fmla="*/ 10 w 34"/>
                <a:gd name="T29" fmla="*/ 49 h 27"/>
                <a:gd name="T30" fmla="*/ 4 w 34"/>
                <a:gd name="T31" fmla="*/ 39 h 27"/>
                <a:gd name="T32" fmla="*/ 4 w 34"/>
                <a:gd name="T33" fmla="*/ 14 h 27"/>
                <a:gd name="T34" fmla="*/ 12 w 34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1" y="26"/>
                    <a:pt x="4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1" y="0"/>
                  </a:cubicBezTo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2" y="4"/>
                    <a:pt x="32" y="7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3"/>
                    <a:pt x="30" y="25"/>
                    <a:pt x="28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2" y="23"/>
                    <a:pt x="2" y="2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4" y="2"/>
                    <a:pt x="6" y="2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88" name="Freeform 45"/>
            <p:cNvSpPr>
              <a:spLocks/>
            </p:cNvSpPr>
            <p:nvPr/>
          </p:nvSpPr>
          <p:spPr bwMode="auto">
            <a:xfrm>
              <a:off x="2414" y="532"/>
              <a:ext cx="65" cy="50"/>
            </a:xfrm>
            <a:custGeom>
              <a:avLst/>
              <a:gdLst>
                <a:gd name="T0" fmla="*/ 63 w 33"/>
                <a:gd name="T1" fmla="*/ 50 h 25"/>
                <a:gd name="T2" fmla="*/ 0 w 33"/>
                <a:gd name="T3" fmla="*/ 50 h 25"/>
                <a:gd name="T4" fmla="*/ 2 w 33"/>
                <a:gd name="T5" fmla="*/ 12 h 25"/>
                <a:gd name="T6" fmla="*/ 12 w 33"/>
                <a:gd name="T7" fmla="*/ 0 h 25"/>
                <a:gd name="T8" fmla="*/ 65 w 33"/>
                <a:gd name="T9" fmla="*/ 2 h 25"/>
                <a:gd name="T10" fmla="*/ 63 w 33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32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3"/>
                    <a:pt x="3" y="0"/>
                    <a:pt x="6" y="0"/>
                  </a:cubicBezTo>
                  <a:cubicBezTo>
                    <a:pt x="33" y="1"/>
                    <a:pt x="33" y="1"/>
                    <a:pt x="33" y="1"/>
                  </a:cubicBezTo>
                  <a:lnTo>
                    <a:pt x="3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89" name="Freeform 46"/>
            <p:cNvSpPr>
              <a:spLocks noEditPoints="1"/>
            </p:cNvSpPr>
            <p:nvPr/>
          </p:nvSpPr>
          <p:spPr bwMode="auto">
            <a:xfrm>
              <a:off x="2412" y="530"/>
              <a:ext cx="69" cy="53"/>
            </a:xfrm>
            <a:custGeom>
              <a:avLst/>
              <a:gdLst>
                <a:gd name="T0" fmla="*/ 61 w 35"/>
                <a:gd name="T1" fmla="*/ 0 h 27"/>
                <a:gd name="T2" fmla="*/ 8 w 35"/>
                <a:gd name="T3" fmla="*/ 0 h 27"/>
                <a:gd name="T4" fmla="*/ 2 w 35"/>
                <a:gd name="T5" fmla="*/ 10 h 27"/>
                <a:gd name="T6" fmla="*/ 0 w 35"/>
                <a:gd name="T7" fmla="*/ 43 h 27"/>
                <a:gd name="T8" fmla="*/ 8 w 35"/>
                <a:gd name="T9" fmla="*/ 53 h 27"/>
                <a:gd name="T10" fmla="*/ 61 w 35"/>
                <a:gd name="T11" fmla="*/ 53 h 27"/>
                <a:gd name="T12" fmla="*/ 69 w 35"/>
                <a:gd name="T13" fmla="*/ 43 h 27"/>
                <a:gd name="T14" fmla="*/ 69 w 35"/>
                <a:gd name="T15" fmla="*/ 10 h 27"/>
                <a:gd name="T16" fmla="*/ 61 w 35"/>
                <a:gd name="T17" fmla="*/ 0 h 27"/>
                <a:gd name="T18" fmla="*/ 12 w 35"/>
                <a:gd name="T19" fmla="*/ 4 h 27"/>
                <a:gd name="T20" fmla="*/ 55 w 35"/>
                <a:gd name="T21" fmla="*/ 6 h 27"/>
                <a:gd name="T22" fmla="*/ 63 w 35"/>
                <a:gd name="T23" fmla="*/ 14 h 27"/>
                <a:gd name="T24" fmla="*/ 63 w 35"/>
                <a:gd name="T25" fmla="*/ 41 h 27"/>
                <a:gd name="T26" fmla="*/ 55 w 35"/>
                <a:gd name="T27" fmla="*/ 49 h 27"/>
                <a:gd name="T28" fmla="*/ 12 w 35"/>
                <a:gd name="T29" fmla="*/ 49 h 27"/>
                <a:gd name="T30" fmla="*/ 4 w 35"/>
                <a:gd name="T31" fmla="*/ 41 h 27"/>
                <a:gd name="T32" fmla="*/ 4 w 35"/>
                <a:gd name="T33" fmla="*/ 14 h 27"/>
                <a:gd name="T34" fmla="*/ 12 w 35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1" y="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5" y="25"/>
                    <a:pt x="35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3"/>
                    <a:pt x="33" y="0"/>
                    <a:pt x="31" y="0"/>
                  </a:cubicBezTo>
                  <a:close/>
                  <a:moveTo>
                    <a:pt x="6" y="2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31" y="3"/>
                    <a:pt x="32" y="5"/>
                    <a:pt x="32" y="7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1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4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90" name="Freeform 47"/>
            <p:cNvSpPr>
              <a:spLocks/>
            </p:cNvSpPr>
            <p:nvPr/>
          </p:nvSpPr>
          <p:spPr bwMode="auto">
            <a:xfrm>
              <a:off x="2497" y="534"/>
              <a:ext cx="64" cy="49"/>
            </a:xfrm>
            <a:custGeom>
              <a:avLst/>
              <a:gdLst>
                <a:gd name="T0" fmla="*/ 64 w 32"/>
                <a:gd name="T1" fmla="*/ 49 h 25"/>
                <a:gd name="T2" fmla="*/ 0 w 32"/>
                <a:gd name="T3" fmla="*/ 47 h 25"/>
                <a:gd name="T4" fmla="*/ 0 w 32"/>
                <a:gd name="T5" fmla="*/ 10 h 25"/>
                <a:gd name="T6" fmla="*/ 12 w 32"/>
                <a:gd name="T7" fmla="*/ 0 h 25"/>
                <a:gd name="T8" fmla="*/ 64 w 32"/>
                <a:gd name="T9" fmla="*/ 0 h 25"/>
                <a:gd name="T10" fmla="*/ 64 w 32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91" name="Freeform 48"/>
            <p:cNvSpPr>
              <a:spLocks noEditPoints="1"/>
            </p:cNvSpPr>
            <p:nvPr/>
          </p:nvSpPr>
          <p:spPr bwMode="auto">
            <a:xfrm>
              <a:off x="2495" y="532"/>
              <a:ext cx="69" cy="51"/>
            </a:xfrm>
            <a:custGeom>
              <a:avLst/>
              <a:gdLst>
                <a:gd name="T0" fmla="*/ 61 w 35"/>
                <a:gd name="T1" fmla="*/ 0 h 26"/>
                <a:gd name="T2" fmla="*/ 8 w 35"/>
                <a:gd name="T3" fmla="*/ 0 h 26"/>
                <a:gd name="T4" fmla="*/ 0 w 35"/>
                <a:gd name="T5" fmla="*/ 8 h 26"/>
                <a:gd name="T6" fmla="*/ 0 w 35"/>
                <a:gd name="T7" fmla="*/ 43 h 26"/>
                <a:gd name="T8" fmla="*/ 8 w 35"/>
                <a:gd name="T9" fmla="*/ 51 h 26"/>
                <a:gd name="T10" fmla="*/ 61 w 35"/>
                <a:gd name="T11" fmla="*/ 51 h 26"/>
                <a:gd name="T12" fmla="*/ 69 w 35"/>
                <a:gd name="T13" fmla="*/ 43 h 26"/>
                <a:gd name="T14" fmla="*/ 69 w 35"/>
                <a:gd name="T15" fmla="*/ 8 h 26"/>
                <a:gd name="T16" fmla="*/ 61 w 35"/>
                <a:gd name="T17" fmla="*/ 0 h 26"/>
                <a:gd name="T18" fmla="*/ 12 w 35"/>
                <a:gd name="T19" fmla="*/ 4 h 26"/>
                <a:gd name="T20" fmla="*/ 55 w 35"/>
                <a:gd name="T21" fmla="*/ 4 h 26"/>
                <a:gd name="T22" fmla="*/ 63 w 35"/>
                <a:gd name="T23" fmla="*/ 14 h 26"/>
                <a:gd name="T24" fmla="*/ 63 w 35"/>
                <a:gd name="T25" fmla="*/ 39 h 26"/>
                <a:gd name="T26" fmla="*/ 55 w 35"/>
                <a:gd name="T27" fmla="*/ 49 h 26"/>
                <a:gd name="T28" fmla="*/ 12 w 35"/>
                <a:gd name="T29" fmla="*/ 49 h 26"/>
                <a:gd name="T30" fmla="*/ 4 w 35"/>
                <a:gd name="T31" fmla="*/ 39 h 26"/>
                <a:gd name="T32" fmla="*/ 4 w 35"/>
                <a:gd name="T33" fmla="*/ 12 h 26"/>
                <a:gd name="T34" fmla="*/ 12 w 35"/>
                <a:gd name="T35" fmla="*/ 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5" y="24"/>
                    <a:pt x="35" y="22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2"/>
                    <a:pt x="33" y="0"/>
                    <a:pt x="31" y="0"/>
                  </a:cubicBezTo>
                  <a:close/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2" y="4"/>
                    <a:pt x="32" y="7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0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4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92" name="Freeform 49"/>
            <p:cNvSpPr>
              <a:spLocks/>
            </p:cNvSpPr>
            <p:nvPr/>
          </p:nvSpPr>
          <p:spPr bwMode="auto">
            <a:xfrm>
              <a:off x="2580" y="534"/>
              <a:ext cx="64" cy="49"/>
            </a:xfrm>
            <a:custGeom>
              <a:avLst/>
              <a:gdLst>
                <a:gd name="T0" fmla="*/ 64 w 32"/>
                <a:gd name="T1" fmla="*/ 49 h 25"/>
                <a:gd name="T2" fmla="*/ 0 w 32"/>
                <a:gd name="T3" fmla="*/ 49 h 25"/>
                <a:gd name="T4" fmla="*/ 0 w 32"/>
                <a:gd name="T5" fmla="*/ 12 h 25"/>
                <a:gd name="T6" fmla="*/ 12 w 32"/>
                <a:gd name="T7" fmla="*/ 0 h 25"/>
                <a:gd name="T8" fmla="*/ 64 w 32"/>
                <a:gd name="T9" fmla="*/ 0 h 25"/>
                <a:gd name="T10" fmla="*/ 64 w 32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93" name="Freeform 50"/>
            <p:cNvSpPr>
              <a:spLocks noEditPoints="1"/>
            </p:cNvSpPr>
            <p:nvPr/>
          </p:nvSpPr>
          <p:spPr bwMode="auto">
            <a:xfrm>
              <a:off x="2578" y="532"/>
              <a:ext cx="68" cy="53"/>
            </a:xfrm>
            <a:custGeom>
              <a:avLst/>
              <a:gdLst>
                <a:gd name="T0" fmla="*/ 62 w 34"/>
                <a:gd name="T1" fmla="*/ 0 h 27"/>
                <a:gd name="T2" fmla="*/ 8 w 34"/>
                <a:gd name="T3" fmla="*/ 0 h 27"/>
                <a:gd name="T4" fmla="*/ 0 w 34"/>
                <a:gd name="T5" fmla="*/ 8 h 27"/>
                <a:gd name="T6" fmla="*/ 0 w 34"/>
                <a:gd name="T7" fmla="*/ 43 h 27"/>
                <a:gd name="T8" fmla="*/ 8 w 34"/>
                <a:gd name="T9" fmla="*/ 51 h 27"/>
                <a:gd name="T10" fmla="*/ 60 w 34"/>
                <a:gd name="T11" fmla="*/ 53 h 27"/>
                <a:gd name="T12" fmla="*/ 68 w 34"/>
                <a:gd name="T13" fmla="*/ 43 h 27"/>
                <a:gd name="T14" fmla="*/ 68 w 34"/>
                <a:gd name="T15" fmla="*/ 10 h 27"/>
                <a:gd name="T16" fmla="*/ 62 w 34"/>
                <a:gd name="T17" fmla="*/ 0 h 27"/>
                <a:gd name="T18" fmla="*/ 12 w 34"/>
                <a:gd name="T19" fmla="*/ 4 h 27"/>
                <a:gd name="T20" fmla="*/ 56 w 34"/>
                <a:gd name="T21" fmla="*/ 4 h 27"/>
                <a:gd name="T22" fmla="*/ 64 w 34"/>
                <a:gd name="T23" fmla="*/ 14 h 27"/>
                <a:gd name="T24" fmla="*/ 62 w 34"/>
                <a:gd name="T25" fmla="*/ 41 h 27"/>
                <a:gd name="T26" fmla="*/ 56 w 34"/>
                <a:gd name="T27" fmla="*/ 49 h 27"/>
                <a:gd name="T28" fmla="*/ 10 w 34"/>
                <a:gd name="T29" fmla="*/ 49 h 27"/>
                <a:gd name="T30" fmla="*/ 4 w 34"/>
                <a:gd name="T31" fmla="*/ 39 h 27"/>
                <a:gd name="T32" fmla="*/ 4 w 34"/>
                <a:gd name="T33" fmla="*/ 14 h 27"/>
                <a:gd name="T34" fmla="*/ 12 w 34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1" y="26"/>
                    <a:pt x="4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3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1" y="0"/>
                  </a:cubicBezTo>
                  <a:close/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2" y="4"/>
                    <a:pt x="32" y="7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3"/>
                    <a:pt x="30" y="25"/>
                    <a:pt x="28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2" y="23"/>
                    <a:pt x="2" y="2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4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94" name="Freeform 51"/>
            <p:cNvSpPr>
              <a:spLocks/>
            </p:cNvSpPr>
            <p:nvPr/>
          </p:nvSpPr>
          <p:spPr bwMode="auto">
            <a:xfrm>
              <a:off x="2659" y="531"/>
              <a:ext cx="65" cy="49"/>
            </a:xfrm>
            <a:custGeom>
              <a:avLst/>
              <a:gdLst>
                <a:gd name="T0" fmla="*/ 65 w 33"/>
                <a:gd name="T1" fmla="*/ 49 h 25"/>
                <a:gd name="T2" fmla="*/ 0 w 33"/>
                <a:gd name="T3" fmla="*/ 49 h 25"/>
                <a:gd name="T4" fmla="*/ 2 w 33"/>
                <a:gd name="T5" fmla="*/ 12 h 25"/>
                <a:gd name="T6" fmla="*/ 12 w 33"/>
                <a:gd name="T7" fmla="*/ 0 h 25"/>
                <a:gd name="T8" fmla="*/ 65 w 33"/>
                <a:gd name="T9" fmla="*/ 2 h 25"/>
                <a:gd name="T10" fmla="*/ 65 w 33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33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3"/>
                    <a:pt x="3" y="0"/>
                    <a:pt x="6" y="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25"/>
                    <a:pt x="33" y="25"/>
                    <a:pt x="33" y="25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95" name="Freeform 52"/>
            <p:cNvSpPr>
              <a:spLocks noEditPoints="1"/>
            </p:cNvSpPr>
            <p:nvPr/>
          </p:nvSpPr>
          <p:spPr bwMode="auto">
            <a:xfrm>
              <a:off x="2660" y="532"/>
              <a:ext cx="69" cy="53"/>
            </a:xfrm>
            <a:custGeom>
              <a:avLst/>
              <a:gdLst>
                <a:gd name="T0" fmla="*/ 61 w 35"/>
                <a:gd name="T1" fmla="*/ 0 h 27"/>
                <a:gd name="T2" fmla="*/ 8 w 35"/>
                <a:gd name="T3" fmla="*/ 0 h 27"/>
                <a:gd name="T4" fmla="*/ 2 w 35"/>
                <a:gd name="T5" fmla="*/ 10 h 27"/>
                <a:gd name="T6" fmla="*/ 2 w 35"/>
                <a:gd name="T7" fmla="*/ 43 h 27"/>
                <a:gd name="T8" fmla="*/ 8 w 35"/>
                <a:gd name="T9" fmla="*/ 53 h 27"/>
                <a:gd name="T10" fmla="*/ 61 w 35"/>
                <a:gd name="T11" fmla="*/ 53 h 27"/>
                <a:gd name="T12" fmla="*/ 69 w 35"/>
                <a:gd name="T13" fmla="*/ 43 h 27"/>
                <a:gd name="T14" fmla="*/ 69 w 35"/>
                <a:gd name="T15" fmla="*/ 10 h 27"/>
                <a:gd name="T16" fmla="*/ 61 w 35"/>
                <a:gd name="T17" fmla="*/ 0 h 27"/>
                <a:gd name="T18" fmla="*/ 12 w 35"/>
                <a:gd name="T19" fmla="*/ 4 h 27"/>
                <a:gd name="T20" fmla="*/ 55 w 35"/>
                <a:gd name="T21" fmla="*/ 6 h 27"/>
                <a:gd name="T22" fmla="*/ 63 w 35"/>
                <a:gd name="T23" fmla="*/ 14 h 27"/>
                <a:gd name="T24" fmla="*/ 63 w 35"/>
                <a:gd name="T25" fmla="*/ 41 h 27"/>
                <a:gd name="T26" fmla="*/ 55 w 35"/>
                <a:gd name="T27" fmla="*/ 49 h 27"/>
                <a:gd name="T28" fmla="*/ 12 w 35"/>
                <a:gd name="T29" fmla="*/ 49 h 27"/>
                <a:gd name="T30" fmla="*/ 4 w 35"/>
                <a:gd name="T31" fmla="*/ 41 h 27"/>
                <a:gd name="T32" fmla="*/ 6 w 35"/>
                <a:gd name="T33" fmla="*/ 14 h 27"/>
                <a:gd name="T34" fmla="*/ 12 w 35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1" y="5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5" y="25"/>
                    <a:pt x="35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3"/>
                    <a:pt x="33" y="0"/>
                    <a:pt x="31" y="0"/>
                  </a:cubicBezTo>
                  <a:moveTo>
                    <a:pt x="6" y="2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31" y="3"/>
                    <a:pt x="32" y="5"/>
                    <a:pt x="32" y="7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0" y="26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4" y="2"/>
                    <a:pt x="6" y="2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96" name="Freeform 53"/>
            <p:cNvSpPr>
              <a:spLocks/>
            </p:cNvSpPr>
            <p:nvPr/>
          </p:nvSpPr>
          <p:spPr bwMode="auto">
            <a:xfrm>
              <a:off x="2745" y="536"/>
              <a:ext cx="63" cy="49"/>
            </a:xfrm>
            <a:custGeom>
              <a:avLst/>
              <a:gdLst>
                <a:gd name="T0" fmla="*/ 63 w 32"/>
                <a:gd name="T1" fmla="*/ 49 h 25"/>
                <a:gd name="T2" fmla="*/ 0 w 32"/>
                <a:gd name="T3" fmla="*/ 47 h 25"/>
                <a:gd name="T4" fmla="*/ 0 w 32"/>
                <a:gd name="T5" fmla="*/ 10 h 25"/>
                <a:gd name="T6" fmla="*/ 12 w 32"/>
                <a:gd name="T7" fmla="*/ 0 h 25"/>
                <a:gd name="T8" fmla="*/ 63 w 32"/>
                <a:gd name="T9" fmla="*/ 0 h 25"/>
                <a:gd name="T10" fmla="*/ 63 w 32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5"/>
                    <a:pt x="32" y="25"/>
                    <a:pt x="32" y="25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97" name="Freeform 54"/>
            <p:cNvSpPr>
              <a:spLocks noEditPoints="1"/>
            </p:cNvSpPr>
            <p:nvPr/>
          </p:nvSpPr>
          <p:spPr bwMode="auto">
            <a:xfrm>
              <a:off x="2743" y="534"/>
              <a:ext cx="69" cy="51"/>
            </a:xfrm>
            <a:custGeom>
              <a:avLst/>
              <a:gdLst>
                <a:gd name="T0" fmla="*/ 61 w 35"/>
                <a:gd name="T1" fmla="*/ 0 h 26"/>
                <a:gd name="T2" fmla="*/ 8 w 35"/>
                <a:gd name="T3" fmla="*/ 0 h 26"/>
                <a:gd name="T4" fmla="*/ 0 w 35"/>
                <a:gd name="T5" fmla="*/ 8 h 26"/>
                <a:gd name="T6" fmla="*/ 0 w 35"/>
                <a:gd name="T7" fmla="*/ 43 h 26"/>
                <a:gd name="T8" fmla="*/ 8 w 35"/>
                <a:gd name="T9" fmla="*/ 51 h 26"/>
                <a:gd name="T10" fmla="*/ 61 w 35"/>
                <a:gd name="T11" fmla="*/ 51 h 26"/>
                <a:gd name="T12" fmla="*/ 69 w 35"/>
                <a:gd name="T13" fmla="*/ 43 h 26"/>
                <a:gd name="T14" fmla="*/ 69 w 35"/>
                <a:gd name="T15" fmla="*/ 8 h 26"/>
                <a:gd name="T16" fmla="*/ 61 w 35"/>
                <a:gd name="T17" fmla="*/ 0 h 26"/>
                <a:gd name="T18" fmla="*/ 12 w 35"/>
                <a:gd name="T19" fmla="*/ 4 h 26"/>
                <a:gd name="T20" fmla="*/ 55 w 35"/>
                <a:gd name="T21" fmla="*/ 4 h 26"/>
                <a:gd name="T22" fmla="*/ 63 w 35"/>
                <a:gd name="T23" fmla="*/ 14 h 26"/>
                <a:gd name="T24" fmla="*/ 63 w 35"/>
                <a:gd name="T25" fmla="*/ 39 h 26"/>
                <a:gd name="T26" fmla="*/ 55 w 35"/>
                <a:gd name="T27" fmla="*/ 49 h 26"/>
                <a:gd name="T28" fmla="*/ 12 w 35"/>
                <a:gd name="T29" fmla="*/ 49 h 26"/>
                <a:gd name="T30" fmla="*/ 4 w 35"/>
                <a:gd name="T31" fmla="*/ 39 h 26"/>
                <a:gd name="T32" fmla="*/ 4 w 35"/>
                <a:gd name="T33" fmla="*/ 12 h 26"/>
                <a:gd name="T34" fmla="*/ 12 w 35"/>
                <a:gd name="T35" fmla="*/ 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5" y="24"/>
                    <a:pt x="35" y="22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2"/>
                    <a:pt x="33" y="0"/>
                    <a:pt x="31" y="0"/>
                  </a:cubicBezTo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2" y="4"/>
                    <a:pt x="32" y="7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0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4" y="2"/>
                    <a:pt x="6" y="2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98" name="Freeform 55"/>
            <p:cNvSpPr>
              <a:spLocks/>
            </p:cNvSpPr>
            <p:nvPr/>
          </p:nvSpPr>
          <p:spPr bwMode="auto">
            <a:xfrm>
              <a:off x="2828" y="536"/>
              <a:ext cx="64" cy="49"/>
            </a:xfrm>
            <a:custGeom>
              <a:avLst/>
              <a:gdLst>
                <a:gd name="T0" fmla="*/ 64 w 32"/>
                <a:gd name="T1" fmla="*/ 49 h 25"/>
                <a:gd name="T2" fmla="*/ 0 w 32"/>
                <a:gd name="T3" fmla="*/ 49 h 25"/>
                <a:gd name="T4" fmla="*/ 0 w 32"/>
                <a:gd name="T5" fmla="*/ 12 h 25"/>
                <a:gd name="T6" fmla="*/ 12 w 32"/>
                <a:gd name="T7" fmla="*/ 0 h 25"/>
                <a:gd name="T8" fmla="*/ 64 w 32"/>
                <a:gd name="T9" fmla="*/ 0 h 25"/>
                <a:gd name="T10" fmla="*/ 64 w 32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99" name="Freeform 56"/>
            <p:cNvSpPr>
              <a:spLocks noEditPoints="1"/>
            </p:cNvSpPr>
            <p:nvPr/>
          </p:nvSpPr>
          <p:spPr bwMode="auto">
            <a:xfrm>
              <a:off x="2826" y="534"/>
              <a:ext cx="68" cy="53"/>
            </a:xfrm>
            <a:custGeom>
              <a:avLst/>
              <a:gdLst>
                <a:gd name="T0" fmla="*/ 62 w 34"/>
                <a:gd name="T1" fmla="*/ 0 h 27"/>
                <a:gd name="T2" fmla="*/ 8 w 34"/>
                <a:gd name="T3" fmla="*/ 0 h 27"/>
                <a:gd name="T4" fmla="*/ 0 w 34"/>
                <a:gd name="T5" fmla="*/ 8 h 27"/>
                <a:gd name="T6" fmla="*/ 0 w 34"/>
                <a:gd name="T7" fmla="*/ 43 h 27"/>
                <a:gd name="T8" fmla="*/ 8 w 34"/>
                <a:gd name="T9" fmla="*/ 51 h 27"/>
                <a:gd name="T10" fmla="*/ 60 w 34"/>
                <a:gd name="T11" fmla="*/ 53 h 27"/>
                <a:gd name="T12" fmla="*/ 68 w 34"/>
                <a:gd name="T13" fmla="*/ 43 h 27"/>
                <a:gd name="T14" fmla="*/ 68 w 34"/>
                <a:gd name="T15" fmla="*/ 10 h 27"/>
                <a:gd name="T16" fmla="*/ 62 w 34"/>
                <a:gd name="T17" fmla="*/ 0 h 27"/>
                <a:gd name="T18" fmla="*/ 12 w 34"/>
                <a:gd name="T19" fmla="*/ 4 h 27"/>
                <a:gd name="T20" fmla="*/ 56 w 34"/>
                <a:gd name="T21" fmla="*/ 4 h 27"/>
                <a:gd name="T22" fmla="*/ 64 w 34"/>
                <a:gd name="T23" fmla="*/ 14 h 27"/>
                <a:gd name="T24" fmla="*/ 62 w 34"/>
                <a:gd name="T25" fmla="*/ 41 h 27"/>
                <a:gd name="T26" fmla="*/ 56 w 34"/>
                <a:gd name="T27" fmla="*/ 49 h 27"/>
                <a:gd name="T28" fmla="*/ 10 w 34"/>
                <a:gd name="T29" fmla="*/ 49 h 27"/>
                <a:gd name="T30" fmla="*/ 4 w 34"/>
                <a:gd name="T31" fmla="*/ 39 h 27"/>
                <a:gd name="T32" fmla="*/ 4 w 34"/>
                <a:gd name="T33" fmla="*/ 14 h 27"/>
                <a:gd name="T34" fmla="*/ 12 w 34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3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1" y="0"/>
                  </a:cubicBezTo>
                  <a:close/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2" y="4"/>
                    <a:pt x="32" y="7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3"/>
                    <a:pt x="30" y="25"/>
                    <a:pt x="28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2" y="23"/>
                    <a:pt x="2" y="2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4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00" name="Freeform 57"/>
            <p:cNvSpPr>
              <a:spLocks/>
            </p:cNvSpPr>
            <p:nvPr/>
          </p:nvSpPr>
          <p:spPr bwMode="auto">
            <a:xfrm>
              <a:off x="2909" y="536"/>
              <a:ext cx="123" cy="49"/>
            </a:xfrm>
            <a:custGeom>
              <a:avLst/>
              <a:gdLst>
                <a:gd name="T0" fmla="*/ 123 w 62"/>
                <a:gd name="T1" fmla="*/ 49 h 25"/>
                <a:gd name="T2" fmla="*/ 0 w 62"/>
                <a:gd name="T3" fmla="*/ 49 h 25"/>
                <a:gd name="T4" fmla="*/ 2 w 62"/>
                <a:gd name="T5" fmla="*/ 12 h 25"/>
                <a:gd name="T6" fmla="*/ 12 w 62"/>
                <a:gd name="T7" fmla="*/ 0 h 25"/>
                <a:gd name="T8" fmla="*/ 123 w 62"/>
                <a:gd name="T9" fmla="*/ 2 h 25"/>
                <a:gd name="T10" fmla="*/ 123 w 62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2" h="25">
                  <a:moveTo>
                    <a:pt x="62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3"/>
                    <a:pt x="3" y="0"/>
                    <a:pt x="6" y="0"/>
                  </a:cubicBezTo>
                  <a:cubicBezTo>
                    <a:pt x="62" y="1"/>
                    <a:pt x="62" y="1"/>
                    <a:pt x="62" y="1"/>
                  </a:cubicBezTo>
                  <a:lnTo>
                    <a:pt x="6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01" name="Freeform 58"/>
            <p:cNvSpPr>
              <a:spLocks noEditPoints="1"/>
            </p:cNvSpPr>
            <p:nvPr/>
          </p:nvSpPr>
          <p:spPr bwMode="auto">
            <a:xfrm>
              <a:off x="2909" y="534"/>
              <a:ext cx="127" cy="53"/>
            </a:xfrm>
            <a:custGeom>
              <a:avLst/>
              <a:gdLst>
                <a:gd name="T0" fmla="*/ 119 w 64"/>
                <a:gd name="T1" fmla="*/ 2 h 27"/>
                <a:gd name="T2" fmla="*/ 8 w 64"/>
                <a:gd name="T3" fmla="*/ 0 h 27"/>
                <a:gd name="T4" fmla="*/ 0 w 64"/>
                <a:gd name="T5" fmla="*/ 10 h 27"/>
                <a:gd name="T6" fmla="*/ 0 w 64"/>
                <a:gd name="T7" fmla="*/ 43 h 27"/>
                <a:gd name="T8" fmla="*/ 6 w 64"/>
                <a:gd name="T9" fmla="*/ 53 h 27"/>
                <a:gd name="T10" fmla="*/ 119 w 64"/>
                <a:gd name="T11" fmla="*/ 53 h 27"/>
                <a:gd name="T12" fmla="*/ 125 w 64"/>
                <a:gd name="T13" fmla="*/ 45 h 27"/>
                <a:gd name="T14" fmla="*/ 127 w 64"/>
                <a:gd name="T15" fmla="*/ 10 h 27"/>
                <a:gd name="T16" fmla="*/ 119 w 64"/>
                <a:gd name="T17" fmla="*/ 2 h 27"/>
                <a:gd name="T18" fmla="*/ 10 w 64"/>
                <a:gd name="T19" fmla="*/ 4 h 27"/>
                <a:gd name="T20" fmla="*/ 113 w 64"/>
                <a:gd name="T21" fmla="*/ 6 h 27"/>
                <a:gd name="T22" fmla="*/ 121 w 64"/>
                <a:gd name="T23" fmla="*/ 14 h 27"/>
                <a:gd name="T24" fmla="*/ 121 w 64"/>
                <a:gd name="T25" fmla="*/ 41 h 27"/>
                <a:gd name="T26" fmla="*/ 113 w 64"/>
                <a:gd name="T27" fmla="*/ 51 h 27"/>
                <a:gd name="T28" fmla="*/ 10 w 64"/>
                <a:gd name="T29" fmla="*/ 49 h 27"/>
                <a:gd name="T30" fmla="*/ 2 w 64"/>
                <a:gd name="T31" fmla="*/ 41 h 27"/>
                <a:gd name="T32" fmla="*/ 4 w 64"/>
                <a:gd name="T33" fmla="*/ 14 h 27"/>
                <a:gd name="T34" fmla="*/ 10 w 64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64" h="27">
                  <a:moveTo>
                    <a:pt x="60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1" y="27"/>
                    <a:pt x="3" y="27"/>
                  </a:cubicBezTo>
                  <a:cubicBezTo>
                    <a:pt x="60" y="27"/>
                    <a:pt x="60" y="27"/>
                    <a:pt x="60" y="27"/>
                  </a:cubicBezTo>
                  <a:cubicBezTo>
                    <a:pt x="62" y="27"/>
                    <a:pt x="63" y="25"/>
                    <a:pt x="63" y="23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3"/>
                    <a:pt x="62" y="1"/>
                    <a:pt x="60" y="1"/>
                  </a:cubicBezTo>
                  <a:close/>
                  <a:moveTo>
                    <a:pt x="5" y="2"/>
                  </a:moveTo>
                  <a:cubicBezTo>
                    <a:pt x="57" y="3"/>
                    <a:pt x="57" y="3"/>
                    <a:pt x="57" y="3"/>
                  </a:cubicBezTo>
                  <a:cubicBezTo>
                    <a:pt x="59" y="3"/>
                    <a:pt x="61" y="5"/>
                    <a:pt x="61" y="7"/>
                  </a:cubicBezTo>
                  <a:cubicBezTo>
                    <a:pt x="61" y="21"/>
                    <a:pt x="61" y="21"/>
                    <a:pt x="61" y="21"/>
                  </a:cubicBezTo>
                  <a:cubicBezTo>
                    <a:pt x="61" y="24"/>
                    <a:pt x="59" y="26"/>
                    <a:pt x="57" y="26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1" y="23"/>
                    <a:pt x="1" y="21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02" name="Freeform 59"/>
            <p:cNvSpPr>
              <a:spLocks/>
            </p:cNvSpPr>
            <p:nvPr/>
          </p:nvSpPr>
          <p:spPr bwMode="auto">
            <a:xfrm>
              <a:off x="2969" y="605"/>
              <a:ext cx="63" cy="50"/>
            </a:xfrm>
            <a:custGeom>
              <a:avLst/>
              <a:gdLst>
                <a:gd name="T0" fmla="*/ 0 w 32"/>
                <a:gd name="T1" fmla="*/ 50 h 25"/>
                <a:gd name="T2" fmla="*/ 63 w 32"/>
                <a:gd name="T3" fmla="*/ 50 h 25"/>
                <a:gd name="T4" fmla="*/ 63 w 32"/>
                <a:gd name="T5" fmla="*/ 12 h 25"/>
                <a:gd name="T6" fmla="*/ 53 w 32"/>
                <a:gd name="T7" fmla="*/ 0 h 25"/>
                <a:gd name="T8" fmla="*/ 0 w 32"/>
                <a:gd name="T9" fmla="*/ 0 h 25"/>
                <a:gd name="T10" fmla="*/ 0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3"/>
                    <a:pt x="30" y="0"/>
                    <a:pt x="2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03" name="Freeform 60"/>
            <p:cNvSpPr>
              <a:spLocks noEditPoints="1"/>
            </p:cNvSpPr>
            <p:nvPr/>
          </p:nvSpPr>
          <p:spPr bwMode="auto">
            <a:xfrm>
              <a:off x="2967" y="603"/>
              <a:ext cx="67" cy="54"/>
            </a:xfrm>
            <a:custGeom>
              <a:avLst/>
              <a:gdLst>
                <a:gd name="T0" fmla="*/ 0 w 34"/>
                <a:gd name="T1" fmla="*/ 10 h 27"/>
                <a:gd name="T2" fmla="*/ 0 w 34"/>
                <a:gd name="T3" fmla="*/ 44 h 27"/>
                <a:gd name="T4" fmla="*/ 6 w 34"/>
                <a:gd name="T5" fmla="*/ 54 h 27"/>
                <a:gd name="T6" fmla="*/ 59 w 34"/>
                <a:gd name="T7" fmla="*/ 54 h 27"/>
                <a:gd name="T8" fmla="*/ 67 w 34"/>
                <a:gd name="T9" fmla="*/ 44 h 27"/>
                <a:gd name="T10" fmla="*/ 67 w 34"/>
                <a:gd name="T11" fmla="*/ 10 h 27"/>
                <a:gd name="T12" fmla="*/ 61 w 34"/>
                <a:gd name="T13" fmla="*/ 0 h 27"/>
                <a:gd name="T14" fmla="*/ 8 w 34"/>
                <a:gd name="T15" fmla="*/ 0 h 27"/>
                <a:gd name="T16" fmla="*/ 0 w 34"/>
                <a:gd name="T17" fmla="*/ 10 h 27"/>
                <a:gd name="T18" fmla="*/ 63 w 34"/>
                <a:gd name="T19" fmla="*/ 14 h 27"/>
                <a:gd name="T20" fmla="*/ 63 w 34"/>
                <a:gd name="T21" fmla="*/ 42 h 27"/>
                <a:gd name="T22" fmla="*/ 55 w 34"/>
                <a:gd name="T23" fmla="*/ 50 h 27"/>
                <a:gd name="T24" fmla="*/ 12 w 34"/>
                <a:gd name="T25" fmla="*/ 50 h 27"/>
                <a:gd name="T26" fmla="*/ 6 w 34"/>
                <a:gd name="T27" fmla="*/ 42 h 27"/>
                <a:gd name="T28" fmla="*/ 6 w 34"/>
                <a:gd name="T29" fmla="*/ 14 h 27"/>
                <a:gd name="T30" fmla="*/ 12 w 34"/>
                <a:gd name="T31" fmla="*/ 4 h 27"/>
                <a:gd name="T32" fmla="*/ 57 w 34"/>
                <a:gd name="T33" fmla="*/ 4 h 27"/>
                <a:gd name="T34" fmla="*/ 63 w 34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1" y="27"/>
                    <a:pt x="3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2" y="7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1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4" y="2"/>
                    <a:pt x="6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3"/>
                    <a:pt x="32" y="5"/>
                    <a:pt x="32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04" name="Freeform 61"/>
            <p:cNvSpPr>
              <a:spLocks/>
            </p:cNvSpPr>
            <p:nvPr/>
          </p:nvSpPr>
          <p:spPr bwMode="auto">
            <a:xfrm>
              <a:off x="2886" y="605"/>
              <a:ext cx="65" cy="50"/>
            </a:xfrm>
            <a:custGeom>
              <a:avLst/>
              <a:gdLst>
                <a:gd name="T0" fmla="*/ 0 w 33"/>
                <a:gd name="T1" fmla="*/ 50 h 25"/>
                <a:gd name="T2" fmla="*/ 63 w 33"/>
                <a:gd name="T3" fmla="*/ 50 h 25"/>
                <a:gd name="T4" fmla="*/ 65 w 33"/>
                <a:gd name="T5" fmla="*/ 12 h 25"/>
                <a:gd name="T6" fmla="*/ 53 w 33"/>
                <a:gd name="T7" fmla="*/ 0 h 25"/>
                <a:gd name="T8" fmla="*/ 2 w 33"/>
                <a:gd name="T9" fmla="*/ 0 h 25"/>
                <a:gd name="T10" fmla="*/ 0 w 33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3"/>
                    <a:pt x="30" y="0"/>
                    <a:pt x="27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05" name="Freeform 62"/>
            <p:cNvSpPr>
              <a:spLocks noEditPoints="1"/>
            </p:cNvSpPr>
            <p:nvPr/>
          </p:nvSpPr>
          <p:spPr bwMode="auto">
            <a:xfrm>
              <a:off x="2884" y="603"/>
              <a:ext cx="69" cy="54"/>
            </a:xfrm>
            <a:custGeom>
              <a:avLst/>
              <a:gdLst>
                <a:gd name="T0" fmla="*/ 0 w 35"/>
                <a:gd name="T1" fmla="*/ 8 h 27"/>
                <a:gd name="T2" fmla="*/ 0 w 35"/>
                <a:gd name="T3" fmla="*/ 44 h 27"/>
                <a:gd name="T4" fmla="*/ 8 w 35"/>
                <a:gd name="T5" fmla="*/ 52 h 27"/>
                <a:gd name="T6" fmla="*/ 61 w 35"/>
                <a:gd name="T7" fmla="*/ 52 h 27"/>
                <a:gd name="T8" fmla="*/ 67 w 35"/>
                <a:gd name="T9" fmla="*/ 44 h 27"/>
                <a:gd name="T10" fmla="*/ 69 w 35"/>
                <a:gd name="T11" fmla="*/ 10 h 27"/>
                <a:gd name="T12" fmla="*/ 61 w 35"/>
                <a:gd name="T13" fmla="*/ 0 h 27"/>
                <a:gd name="T14" fmla="*/ 8 w 35"/>
                <a:gd name="T15" fmla="*/ 0 h 27"/>
                <a:gd name="T16" fmla="*/ 0 w 35"/>
                <a:gd name="T17" fmla="*/ 8 h 27"/>
                <a:gd name="T18" fmla="*/ 65 w 35"/>
                <a:gd name="T19" fmla="*/ 14 h 27"/>
                <a:gd name="T20" fmla="*/ 65 w 35"/>
                <a:gd name="T21" fmla="*/ 42 h 27"/>
                <a:gd name="T22" fmla="*/ 57 w 35"/>
                <a:gd name="T23" fmla="*/ 50 h 27"/>
                <a:gd name="T24" fmla="*/ 14 w 35"/>
                <a:gd name="T25" fmla="*/ 50 h 27"/>
                <a:gd name="T26" fmla="*/ 6 w 35"/>
                <a:gd name="T27" fmla="*/ 40 h 27"/>
                <a:gd name="T28" fmla="*/ 6 w 35"/>
                <a:gd name="T29" fmla="*/ 12 h 27"/>
                <a:gd name="T30" fmla="*/ 14 w 35"/>
                <a:gd name="T31" fmla="*/ 4 h 27"/>
                <a:gd name="T32" fmla="*/ 57 w 35"/>
                <a:gd name="T33" fmla="*/ 4 h 27"/>
                <a:gd name="T34" fmla="*/ 65 w 35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0" y="4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7"/>
                    <a:pt x="34" y="24"/>
                    <a:pt x="34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  <a:moveTo>
                    <a:pt x="33" y="7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3" y="23"/>
                    <a:pt x="31" y="25"/>
                    <a:pt x="29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3" y="23"/>
                    <a:pt x="3" y="2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3" y="4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06" name="Freeform 63"/>
            <p:cNvSpPr>
              <a:spLocks/>
            </p:cNvSpPr>
            <p:nvPr/>
          </p:nvSpPr>
          <p:spPr bwMode="auto">
            <a:xfrm>
              <a:off x="2804" y="605"/>
              <a:ext cx="64" cy="48"/>
            </a:xfrm>
            <a:custGeom>
              <a:avLst/>
              <a:gdLst>
                <a:gd name="T0" fmla="*/ 0 w 32"/>
                <a:gd name="T1" fmla="*/ 48 h 24"/>
                <a:gd name="T2" fmla="*/ 64 w 32"/>
                <a:gd name="T3" fmla="*/ 48 h 24"/>
                <a:gd name="T4" fmla="*/ 64 w 32"/>
                <a:gd name="T5" fmla="*/ 12 h 24"/>
                <a:gd name="T6" fmla="*/ 52 w 32"/>
                <a:gd name="T7" fmla="*/ 0 h 24"/>
                <a:gd name="T8" fmla="*/ 0 w 32"/>
                <a:gd name="T9" fmla="*/ 0 h 24"/>
                <a:gd name="T10" fmla="*/ 0 w 32"/>
                <a:gd name="T11" fmla="*/ 48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4">
                  <a:moveTo>
                    <a:pt x="0" y="24"/>
                  </a:moveTo>
                  <a:cubicBezTo>
                    <a:pt x="32" y="24"/>
                    <a:pt x="32" y="24"/>
                    <a:pt x="32" y="24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2"/>
                    <a:pt x="29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07" name="Freeform 64"/>
            <p:cNvSpPr>
              <a:spLocks noEditPoints="1"/>
            </p:cNvSpPr>
            <p:nvPr/>
          </p:nvSpPr>
          <p:spPr bwMode="auto">
            <a:xfrm>
              <a:off x="2800" y="601"/>
              <a:ext cx="70" cy="54"/>
            </a:xfrm>
            <a:custGeom>
              <a:avLst/>
              <a:gdLst>
                <a:gd name="T0" fmla="*/ 0 w 35"/>
                <a:gd name="T1" fmla="*/ 10 h 27"/>
                <a:gd name="T2" fmla="*/ 0 w 35"/>
                <a:gd name="T3" fmla="*/ 44 h 27"/>
                <a:gd name="T4" fmla="*/ 8 w 35"/>
                <a:gd name="T5" fmla="*/ 54 h 27"/>
                <a:gd name="T6" fmla="*/ 62 w 35"/>
                <a:gd name="T7" fmla="*/ 54 h 27"/>
                <a:gd name="T8" fmla="*/ 70 w 35"/>
                <a:gd name="T9" fmla="*/ 46 h 27"/>
                <a:gd name="T10" fmla="*/ 70 w 35"/>
                <a:gd name="T11" fmla="*/ 10 h 27"/>
                <a:gd name="T12" fmla="*/ 62 w 35"/>
                <a:gd name="T13" fmla="*/ 2 h 27"/>
                <a:gd name="T14" fmla="*/ 8 w 35"/>
                <a:gd name="T15" fmla="*/ 0 h 27"/>
                <a:gd name="T16" fmla="*/ 0 w 35"/>
                <a:gd name="T17" fmla="*/ 10 h 27"/>
                <a:gd name="T18" fmla="*/ 66 w 35"/>
                <a:gd name="T19" fmla="*/ 14 h 27"/>
                <a:gd name="T20" fmla="*/ 66 w 35"/>
                <a:gd name="T21" fmla="*/ 42 h 27"/>
                <a:gd name="T22" fmla="*/ 58 w 35"/>
                <a:gd name="T23" fmla="*/ 52 h 27"/>
                <a:gd name="T24" fmla="*/ 14 w 35"/>
                <a:gd name="T25" fmla="*/ 52 h 27"/>
                <a:gd name="T26" fmla="*/ 6 w 35"/>
                <a:gd name="T27" fmla="*/ 42 h 27"/>
                <a:gd name="T28" fmla="*/ 6 w 35"/>
                <a:gd name="T29" fmla="*/ 14 h 27"/>
                <a:gd name="T30" fmla="*/ 14 w 35"/>
                <a:gd name="T31" fmla="*/ 6 h 27"/>
                <a:gd name="T32" fmla="*/ 58 w 35"/>
                <a:gd name="T33" fmla="*/ 6 h 27"/>
                <a:gd name="T34" fmla="*/ 66 w 35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5" y="25"/>
                    <a:pt x="35" y="23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3"/>
                    <a:pt x="33" y="1"/>
                    <a:pt x="31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0" y="5"/>
                  </a:cubicBezTo>
                  <a:moveTo>
                    <a:pt x="33" y="7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3" y="24"/>
                    <a:pt x="31" y="26"/>
                    <a:pt x="29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5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5" y="3"/>
                    <a:pt x="7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1" y="3"/>
                    <a:pt x="33" y="5"/>
                    <a:pt x="33" y="7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08" name="Freeform 65"/>
            <p:cNvSpPr>
              <a:spLocks/>
            </p:cNvSpPr>
            <p:nvPr/>
          </p:nvSpPr>
          <p:spPr bwMode="auto">
            <a:xfrm>
              <a:off x="2721" y="603"/>
              <a:ext cx="64" cy="50"/>
            </a:xfrm>
            <a:custGeom>
              <a:avLst/>
              <a:gdLst>
                <a:gd name="T0" fmla="*/ 0 w 32"/>
                <a:gd name="T1" fmla="*/ 50 h 25"/>
                <a:gd name="T2" fmla="*/ 64 w 32"/>
                <a:gd name="T3" fmla="*/ 50 h 25"/>
                <a:gd name="T4" fmla="*/ 64 w 32"/>
                <a:gd name="T5" fmla="*/ 12 h 25"/>
                <a:gd name="T6" fmla="*/ 52 w 32"/>
                <a:gd name="T7" fmla="*/ 0 h 25"/>
                <a:gd name="T8" fmla="*/ 0 w 32"/>
                <a:gd name="T9" fmla="*/ 0 h 25"/>
                <a:gd name="T10" fmla="*/ 0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3"/>
                    <a:pt x="30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09" name="Freeform 66"/>
            <p:cNvSpPr>
              <a:spLocks noEditPoints="1"/>
            </p:cNvSpPr>
            <p:nvPr/>
          </p:nvSpPr>
          <p:spPr bwMode="auto">
            <a:xfrm>
              <a:off x="2719" y="601"/>
              <a:ext cx="68" cy="54"/>
            </a:xfrm>
            <a:custGeom>
              <a:avLst/>
              <a:gdLst>
                <a:gd name="T0" fmla="*/ 0 w 34"/>
                <a:gd name="T1" fmla="*/ 10 h 27"/>
                <a:gd name="T2" fmla="*/ 0 w 34"/>
                <a:gd name="T3" fmla="*/ 44 h 27"/>
                <a:gd name="T4" fmla="*/ 6 w 34"/>
                <a:gd name="T5" fmla="*/ 54 h 27"/>
                <a:gd name="T6" fmla="*/ 60 w 34"/>
                <a:gd name="T7" fmla="*/ 54 h 27"/>
                <a:gd name="T8" fmla="*/ 68 w 34"/>
                <a:gd name="T9" fmla="*/ 44 h 27"/>
                <a:gd name="T10" fmla="*/ 68 w 34"/>
                <a:gd name="T11" fmla="*/ 10 h 27"/>
                <a:gd name="T12" fmla="*/ 60 w 34"/>
                <a:gd name="T13" fmla="*/ 0 h 27"/>
                <a:gd name="T14" fmla="*/ 8 w 34"/>
                <a:gd name="T15" fmla="*/ 0 h 27"/>
                <a:gd name="T16" fmla="*/ 0 w 34"/>
                <a:gd name="T17" fmla="*/ 10 h 27"/>
                <a:gd name="T18" fmla="*/ 64 w 34"/>
                <a:gd name="T19" fmla="*/ 14 h 27"/>
                <a:gd name="T20" fmla="*/ 64 w 34"/>
                <a:gd name="T21" fmla="*/ 42 h 27"/>
                <a:gd name="T22" fmla="*/ 56 w 34"/>
                <a:gd name="T23" fmla="*/ 50 h 27"/>
                <a:gd name="T24" fmla="*/ 12 w 34"/>
                <a:gd name="T25" fmla="*/ 50 h 27"/>
                <a:gd name="T26" fmla="*/ 4 w 34"/>
                <a:gd name="T27" fmla="*/ 42 h 27"/>
                <a:gd name="T28" fmla="*/ 6 w 34"/>
                <a:gd name="T29" fmla="*/ 14 h 27"/>
                <a:gd name="T30" fmla="*/ 12 w 34"/>
                <a:gd name="T31" fmla="*/ 4 h 27"/>
                <a:gd name="T32" fmla="*/ 58 w 34"/>
                <a:gd name="T33" fmla="*/ 4 h 27"/>
                <a:gd name="T34" fmla="*/ 64 w 34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1" y="27"/>
                    <a:pt x="3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2" y="7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4" y="2"/>
                    <a:pt x="6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3"/>
                    <a:pt x="32" y="5"/>
                    <a:pt x="32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10" name="Freeform 67"/>
            <p:cNvSpPr>
              <a:spLocks/>
            </p:cNvSpPr>
            <p:nvPr/>
          </p:nvSpPr>
          <p:spPr bwMode="auto">
            <a:xfrm>
              <a:off x="2638" y="603"/>
              <a:ext cx="65" cy="50"/>
            </a:xfrm>
            <a:custGeom>
              <a:avLst/>
              <a:gdLst>
                <a:gd name="T0" fmla="*/ 0 w 33"/>
                <a:gd name="T1" fmla="*/ 50 h 25"/>
                <a:gd name="T2" fmla="*/ 63 w 33"/>
                <a:gd name="T3" fmla="*/ 50 h 25"/>
                <a:gd name="T4" fmla="*/ 65 w 33"/>
                <a:gd name="T5" fmla="*/ 12 h 25"/>
                <a:gd name="T6" fmla="*/ 53 w 33"/>
                <a:gd name="T7" fmla="*/ 0 h 25"/>
                <a:gd name="T8" fmla="*/ 2 w 33"/>
                <a:gd name="T9" fmla="*/ 0 h 25"/>
                <a:gd name="T10" fmla="*/ 0 w 33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3"/>
                    <a:pt x="30" y="0"/>
                    <a:pt x="27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25"/>
                    <a:pt x="0" y="25"/>
                    <a:pt x="0" y="25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11" name="Freeform 68"/>
            <p:cNvSpPr>
              <a:spLocks noEditPoints="1"/>
            </p:cNvSpPr>
            <p:nvPr/>
          </p:nvSpPr>
          <p:spPr bwMode="auto">
            <a:xfrm>
              <a:off x="2636" y="601"/>
              <a:ext cx="69" cy="52"/>
            </a:xfrm>
            <a:custGeom>
              <a:avLst/>
              <a:gdLst>
                <a:gd name="T0" fmla="*/ 0 w 35"/>
                <a:gd name="T1" fmla="*/ 8 h 26"/>
                <a:gd name="T2" fmla="*/ 0 w 35"/>
                <a:gd name="T3" fmla="*/ 44 h 26"/>
                <a:gd name="T4" fmla="*/ 8 w 35"/>
                <a:gd name="T5" fmla="*/ 52 h 26"/>
                <a:gd name="T6" fmla="*/ 61 w 35"/>
                <a:gd name="T7" fmla="*/ 52 h 26"/>
                <a:gd name="T8" fmla="*/ 67 w 35"/>
                <a:gd name="T9" fmla="*/ 44 h 26"/>
                <a:gd name="T10" fmla="*/ 69 w 35"/>
                <a:gd name="T11" fmla="*/ 10 h 26"/>
                <a:gd name="T12" fmla="*/ 61 w 35"/>
                <a:gd name="T13" fmla="*/ 0 h 26"/>
                <a:gd name="T14" fmla="*/ 8 w 35"/>
                <a:gd name="T15" fmla="*/ 0 h 26"/>
                <a:gd name="T16" fmla="*/ 0 w 35"/>
                <a:gd name="T17" fmla="*/ 8 h 26"/>
                <a:gd name="T18" fmla="*/ 65 w 35"/>
                <a:gd name="T19" fmla="*/ 14 h 26"/>
                <a:gd name="T20" fmla="*/ 65 w 35"/>
                <a:gd name="T21" fmla="*/ 42 h 26"/>
                <a:gd name="T22" fmla="*/ 57 w 35"/>
                <a:gd name="T23" fmla="*/ 50 h 26"/>
                <a:gd name="T24" fmla="*/ 14 w 35"/>
                <a:gd name="T25" fmla="*/ 50 h 26"/>
                <a:gd name="T26" fmla="*/ 6 w 35"/>
                <a:gd name="T27" fmla="*/ 40 h 26"/>
                <a:gd name="T28" fmla="*/ 6 w 35"/>
                <a:gd name="T29" fmla="*/ 12 h 26"/>
                <a:gd name="T30" fmla="*/ 14 w 35"/>
                <a:gd name="T31" fmla="*/ 4 h 26"/>
                <a:gd name="T32" fmla="*/ 57 w 35"/>
                <a:gd name="T33" fmla="*/ 4 h 26"/>
                <a:gd name="T34" fmla="*/ 65 w 35"/>
                <a:gd name="T35" fmla="*/ 1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0" y="4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4" y="24"/>
                    <a:pt x="34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moveTo>
                    <a:pt x="33" y="7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3" y="23"/>
                    <a:pt x="31" y="25"/>
                    <a:pt x="29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4" y="25"/>
                    <a:pt x="3" y="23"/>
                    <a:pt x="3" y="2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3" y="4"/>
                    <a:pt x="33" y="7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12" name="Freeform 69"/>
            <p:cNvSpPr>
              <a:spLocks/>
            </p:cNvSpPr>
            <p:nvPr/>
          </p:nvSpPr>
          <p:spPr bwMode="auto">
            <a:xfrm>
              <a:off x="2557" y="603"/>
              <a:ext cx="63" cy="48"/>
            </a:xfrm>
            <a:custGeom>
              <a:avLst/>
              <a:gdLst>
                <a:gd name="T0" fmla="*/ 0 w 32"/>
                <a:gd name="T1" fmla="*/ 48 h 24"/>
                <a:gd name="T2" fmla="*/ 63 w 32"/>
                <a:gd name="T3" fmla="*/ 48 h 24"/>
                <a:gd name="T4" fmla="*/ 63 w 32"/>
                <a:gd name="T5" fmla="*/ 12 h 24"/>
                <a:gd name="T6" fmla="*/ 51 w 32"/>
                <a:gd name="T7" fmla="*/ 0 h 24"/>
                <a:gd name="T8" fmla="*/ 0 w 32"/>
                <a:gd name="T9" fmla="*/ 0 h 24"/>
                <a:gd name="T10" fmla="*/ 0 w 32"/>
                <a:gd name="T11" fmla="*/ 48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4">
                  <a:moveTo>
                    <a:pt x="0" y="24"/>
                  </a:moveTo>
                  <a:cubicBezTo>
                    <a:pt x="32" y="24"/>
                    <a:pt x="32" y="24"/>
                    <a:pt x="32" y="24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2"/>
                    <a:pt x="29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4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13" name="Freeform 70"/>
            <p:cNvSpPr>
              <a:spLocks noEditPoints="1"/>
            </p:cNvSpPr>
            <p:nvPr/>
          </p:nvSpPr>
          <p:spPr bwMode="auto">
            <a:xfrm>
              <a:off x="2553" y="599"/>
              <a:ext cx="69" cy="54"/>
            </a:xfrm>
            <a:custGeom>
              <a:avLst/>
              <a:gdLst>
                <a:gd name="T0" fmla="*/ 0 w 35"/>
                <a:gd name="T1" fmla="*/ 10 h 27"/>
                <a:gd name="T2" fmla="*/ 0 w 35"/>
                <a:gd name="T3" fmla="*/ 44 h 27"/>
                <a:gd name="T4" fmla="*/ 8 w 35"/>
                <a:gd name="T5" fmla="*/ 54 h 27"/>
                <a:gd name="T6" fmla="*/ 61 w 35"/>
                <a:gd name="T7" fmla="*/ 54 h 27"/>
                <a:gd name="T8" fmla="*/ 69 w 35"/>
                <a:gd name="T9" fmla="*/ 46 h 27"/>
                <a:gd name="T10" fmla="*/ 69 w 35"/>
                <a:gd name="T11" fmla="*/ 10 h 27"/>
                <a:gd name="T12" fmla="*/ 61 w 35"/>
                <a:gd name="T13" fmla="*/ 2 h 27"/>
                <a:gd name="T14" fmla="*/ 8 w 35"/>
                <a:gd name="T15" fmla="*/ 0 h 27"/>
                <a:gd name="T16" fmla="*/ 0 w 35"/>
                <a:gd name="T17" fmla="*/ 10 h 27"/>
                <a:gd name="T18" fmla="*/ 65 w 35"/>
                <a:gd name="T19" fmla="*/ 14 h 27"/>
                <a:gd name="T20" fmla="*/ 65 w 35"/>
                <a:gd name="T21" fmla="*/ 42 h 27"/>
                <a:gd name="T22" fmla="*/ 57 w 35"/>
                <a:gd name="T23" fmla="*/ 52 h 27"/>
                <a:gd name="T24" fmla="*/ 14 w 35"/>
                <a:gd name="T25" fmla="*/ 52 h 27"/>
                <a:gd name="T26" fmla="*/ 6 w 35"/>
                <a:gd name="T27" fmla="*/ 42 h 27"/>
                <a:gd name="T28" fmla="*/ 6 w 35"/>
                <a:gd name="T29" fmla="*/ 14 h 27"/>
                <a:gd name="T30" fmla="*/ 14 w 35"/>
                <a:gd name="T31" fmla="*/ 6 h 27"/>
                <a:gd name="T32" fmla="*/ 57 w 35"/>
                <a:gd name="T33" fmla="*/ 6 h 27"/>
                <a:gd name="T34" fmla="*/ 65 w 35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5" y="25"/>
                    <a:pt x="35" y="23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3"/>
                    <a:pt x="33" y="1"/>
                    <a:pt x="31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3" y="7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3" y="24"/>
                    <a:pt x="31" y="26"/>
                    <a:pt x="29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5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5" y="3"/>
                    <a:pt x="7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1" y="3"/>
                    <a:pt x="33" y="5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14" name="Freeform 71"/>
            <p:cNvSpPr>
              <a:spLocks/>
            </p:cNvSpPr>
            <p:nvPr/>
          </p:nvSpPr>
          <p:spPr bwMode="auto">
            <a:xfrm>
              <a:off x="2473" y="601"/>
              <a:ext cx="64" cy="50"/>
            </a:xfrm>
            <a:custGeom>
              <a:avLst/>
              <a:gdLst>
                <a:gd name="T0" fmla="*/ 0 w 32"/>
                <a:gd name="T1" fmla="*/ 50 h 25"/>
                <a:gd name="T2" fmla="*/ 64 w 32"/>
                <a:gd name="T3" fmla="*/ 50 h 25"/>
                <a:gd name="T4" fmla="*/ 64 w 32"/>
                <a:gd name="T5" fmla="*/ 12 h 25"/>
                <a:gd name="T6" fmla="*/ 52 w 32"/>
                <a:gd name="T7" fmla="*/ 0 h 25"/>
                <a:gd name="T8" fmla="*/ 0 w 32"/>
                <a:gd name="T9" fmla="*/ 0 h 25"/>
                <a:gd name="T10" fmla="*/ 0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3"/>
                    <a:pt x="30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15" name="Freeform 72"/>
            <p:cNvSpPr>
              <a:spLocks noEditPoints="1"/>
            </p:cNvSpPr>
            <p:nvPr/>
          </p:nvSpPr>
          <p:spPr bwMode="auto">
            <a:xfrm>
              <a:off x="2471" y="599"/>
              <a:ext cx="68" cy="54"/>
            </a:xfrm>
            <a:custGeom>
              <a:avLst/>
              <a:gdLst>
                <a:gd name="T0" fmla="*/ 0 w 34"/>
                <a:gd name="T1" fmla="*/ 10 h 27"/>
                <a:gd name="T2" fmla="*/ 0 w 34"/>
                <a:gd name="T3" fmla="*/ 44 h 27"/>
                <a:gd name="T4" fmla="*/ 6 w 34"/>
                <a:gd name="T5" fmla="*/ 54 h 27"/>
                <a:gd name="T6" fmla="*/ 60 w 34"/>
                <a:gd name="T7" fmla="*/ 54 h 27"/>
                <a:gd name="T8" fmla="*/ 68 w 34"/>
                <a:gd name="T9" fmla="*/ 44 h 27"/>
                <a:gd name="T10" fmla="*/ 68 w 34"/>
                <a:gd name="T11" fmla="*/ 10 h 27"/>
                <a:gd name="T12" fmla="*/ 60 w 34"/>
                <a:gd name="T13" fmla="*/ 0 h 27"/>
                <a:gd name="T14" fmla="*/ 8 w 34"/>
                <a:gd name="T15" fmla="*/ 0 h 27"/>
                <a:gd name="T16" fmla="*/ 0 w 34"/>
                <a:gd name="T17" fmla="*/ 10 h 27"/>
                <a:gd name="T18" fmla="*/ 64 w 34"/>
                <a:gd name="T19" fmla="*/ 14 h 27"/>
                <a:gd name="T20" fmla="*/ 64 w 34"/>
                <a:gd name="T21" fmla="*/ 42 h 27"/>
                <a:gd name="T22" fmla="*/ 56 w 34"/>
                <a:gd name="T23" fmla="*/ 50 h 27"/>
                <a:gd name="T24" fmla="*/ 12 w 34"/>
                <a:gd name="T25" fmla="*/ 50 h 27"/>
                <a:gd name="T26" fmla="*/ 4 w 34"/>
                <a:gd name="T27" fmla="*/ 42 h 27"/>
                <a:gd name="T28" fmla="*/ 6 w 34"/>
                <a:gd name="T29" fmla="*/ 14 h 27"/>
                <a:gd name="T30" fmla="*/ 12 w 34"/>
                <a:gd name="T31" fmla="*/ 4 h 27"/>
                <a:gd name="T32" fmla="*/ 58 w 34"/>
                <a:gd name="T33" fmla="*/ 4 h 27"/>
                <a:gd name="T34" fmla="*/ 64 w 34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1" y="27"/>
                    <a:pt x="3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2" y="7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4" y="2"/>
                    <a:pt x="6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2" y="5"/>
                    <a:pt x="32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16" name="Freeform 73"/>
            <p:cNvSpPr>
              <a:spLocks/>
            </p:cNvSpPr>
            <p:nvPr/>
          </p:nvSpPr>
          <p:spPr bwMode="auto">
            <a:xfrm>
              <a:off x="2390" y="601"/>
              <a:ext cx="65" cy="50"/>
            </a:xfrm>
            <a:custGeom>
              <a:avLst/>
              <a:gdLst>
                <a:gd name="T0" fmla="*/ 0 w 33"/>
                <a:gd name="T1" fmla="*/ 50 h 25"/>
                <a:gd name="T2" fmla="*/ 63 w 33"/>
                <a:gd name="T3" fmla="*/ 50 h 25"/>
                <a:gd name="T4" fmla="*/ 65 w 33"/>
                <a:gd name="T5" fmla="*/ 12 h 25"/>
                <a:gd name="T6" fmla="*/ 53 w 33"/>
                <a:gd name="T7" fmla="*/ 0 h 25"/>
                <a:gd name="T8" fmla="*/ 2 w 33"/>
                <a:gd name="T9" fmla="*/ 0 h 25"/>
                <a:gd name="T10" fmla="*/ 0 w 33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3"/>
                    <a:pt x="30" y="0"/>
                    <a:pt x="27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25"/>
                    <a:pt x="0" y="25"/>
                    <a:pt x="0" y="25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17" name="Freeform 74"/>
            <p:cNvSpPr>
              <a:spLocks noEditPoints="1"/>
            </p:cNvSpPr>
            <p:nvPr/>
          </p:nvSpPr>
          <p:spPr bwMode="auto">
            <a:xfrm>
              <a:off x="2388" y="599"/>
              <a:ext cx="69" cy="52"/>
            </a:xfrm>
            <a:custGeom>
              <a:avLst/>
              <a:gdLst>
                <a:gd name="T0" fmla="*/ 0 w 35"/>
                <a:gd name="T1" fmla="*/ 8 h 26"/>
                <a:gd name="T2" fmla="*/ 0 w 35"/>
                <a:gd name="T3" fmla="*/ 44 h 26"/>
                <a:gd name="T4" fmla="*/ 8 w 35"/>
                <a:gd name="T5" fmla="*/ 52 h 26"/>
                <a:gd name="T6" fmla="*/ 61 w 35"/>
                <a:gd name="T7" fmla="*/ 52 h 26"/>
                <a:gd name="T8" fmla="*/ 67 w 35"/>
                <a:gd name="T9" fmla="*/ 44 h 26"/>
                <a:gd name="T10" fmla="*/ 67 w 35"/>
                <a:gd name="T11" fmla="*/ 10 h 26"/>
                <a:gd name="T12" fmla="*/ 61 w 35"/>
                <a:gd name="T13" fmla="*/ 0 h 26"/>
                <a:gd name="T14" fmla="*/ 8 w 35"/>
                <a:gd name="T15" fmla="*/ 0 h 26"/>
                <a:gd name="T16" fmla="*/ 0 w 35"/>
                <a:gd name="T17" fmla="*/ 8 h 26"/>
                <a:gd name="T18" fmla="*/ 65 w 35"/>
                <a:gd name="T19" fmla="*/ 14 h 26"/>
                <a:gd name="T20" fmla="*/ 63 w 35"/>
                <a:gd name="T21" fmla="*/ 42 h 26"/>
                <a:gd name="T22" fmla="*/ 57 w 35"/>
                <a:gd name="T23" fmla="*/ 50 h 26"/>
                <a:gd name="T24" fmla="*/ 14 w 35"/>
                <a:gd name="T25" fmla="*/ 50 h 26"/>
                <a:gd name="T26" fmla="*/ 6 w 35"/>
                <a:gd name="T27" fmla="*/ 40 h 26"/>
                <a:gd name="T28" fmla="*/ 6 w 35"/>
                <a:gd name="T29" fmla="*/ 12 h 26"/>
                <a:gd name="T30" fmla="*/ 14 w 35"/>
                <a:gd name="T31" fmla="*/ 4 h 26"/>
                <a:gd name="T32" fmla="*/ 57 w 35"/>
                <a:gd name="T33" fmla="*/ 4 h 26"/>
                <a:gd name="T34" fmla="*/ 65 w 35"/>
                <a:gd name="T35" fmla="*/ 1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0" y="4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4" y="24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moveTo>
                    <a:pt x="33" y="7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1" y="25"/>
                    <a:pt x="29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4" y="25"/>
                    <a:pt x="3" y="23"/>
                    <a:pt x="3" y="2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3" y="4"/>
                    <a:pt x="33" y="7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18" name="Freeform 75"/>
            <p:cNvSpPr>
              <a:spLocks/>
            </p:cNvSpPr>
            <p:nvPr/>
          </p:nvSpPr>
          <p:spPr bwMode="auto">
            <a:xfrm>
              <a:off x="2309" y="599"/>
              <a:ext cx="63" cy="50"/>
            </a:xfrm>
            <a:custGeom>
              <a:avLst/>
              <a:gdLst>
                <a:gd name="T0" fmla="*/ 0 w 32"/>
                <a:gd name="T1" fmla="*/ 50 h 25"/>
                <a:gd name="T2" fmla="*/ 63 w 32"/>
                <a:gd name="T3" fmla="*/ 50 h 25"/>
                <a:gd name="T4" fmla="*/ 63 w 32"/>
                <a:gd name="T5" fmla="*/ 14 h 25"/>
                <a:gd name="T6" fmla="*/ 51 w 32"/>
                <a:gd name="T7" fmla="*/ 2 h 25"/>
                <a:gd name="T8" fmla="*/ 0 w 32"/>
                <a:gd name="T9" fmla="*/ 0 h 25"/>
                <a:gd name="T10" fmla="*/ 0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1"/>
                    <a:pt x="26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19" name="Freeform 76"/>
            <p:cNvSpPr>
              <a:spLocks noEditPoints="1"/>
            </p:cNvSpPr>
            <p:nvPr/>
          </p:nvSpPr>
          <p:spPr bwMode="auto">
            <a:xfrm>
              <a:off x="2305" y="597"/>
              <a:ext cx="69" cy="54"/>
            </a:xfrm>
            <a:custGeom>
              <a:avLst/>
              <a:gdLst>
                <a:gd name="T0" fmla="*/ 0 w 35"/>
                <a:gd name="T1" fmla="*/ 10 h 27"/>
                <a:gd name="T2" fmla="*/ 0 w 35"/>
                <a:gd name="T3" fmla="*/ 44 h 27"/>
                <a:gd name="T4" fmla="*/ 8 w 35"/>
                <a:gd name="T5" fmla="*/ 54 h 27"/>
                <a:gd name="T6" fmla="*/ 61 w 35"/>
                <a:gd name="T7" fmla="*/ 54 h 27"/>
                <a:gd name="T8" fmla="*/ 69 w 35"/>
                <a:gd name="T9" fmla="*/ 46 h 27"/>
                <a:gd name="T10" fmla="*/ 69 w 35"/>
                <a:gd name="T11" fmla="*/ 10 h 27"/>
                <a:gd name="T12" fmla="*/ 61 w 35"/>
                <a:gd name="T13" fmla="*/ 2 h 27"/>
                <a:gd name="T14" fmla="*/ 8 w 35"/>
                <a:gd name="T15" fmla="*/ 0 h 27"/>
                <a:gd name="T16" fmla="*/ 0 w 35"/>
                <a:gd name="T17" fmla="*/ 10 h 27"/>
                <a:gd name="T18" fmla="*/ 65 w 35"/>
                <a:gd name="T19" fmla="*/ 14 h 27"/>
                <a:gd name="T20" fmla="*/ 65 w 35"/>
                <a:gd name="T21" fmla="*/ 42 h 27"/>
                <a:gd name="T22" fmla="*/ 57 w 35"/>
                <a:gd name="T23" fmla="*/ 52 h 27"/>
                <a:gd name="T24" fmla="*/ 14 w 35"/>
                <a:gd name="T25" fmla="*/ 52 h 27"/>
                <a:gd name="T26" fmla="*/ 6 w 35"/>
                <a:gd name="T27" fmla="*/ 42 h 27"/>
                <a:gd name="T28" fmla="*/ 6 w 35"/>
                <a:gd name="T29" fmla="*/ 14 h 27"/>
                <a:gd name="T30" fmla="*/ 14 w 35"/>
                <a:gd name="T31" fmla="*/ 6 h 27"/>
                <a:gd name="T32" fmla="*/ 57 w 35"/>
                <a:gd name="T33" fmla="*/ 6 h 27"/>
                <a:gd name="T34" fmla="*/ 65 w 35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5" y="25"/>
                    <a:pt x="35" y="23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3"/>
                    <a:pt x="33" y="1"/>
                    <a:pt x="31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3" y="7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3" y="24"/>
                    <a:pt x="31" y="26"/>
                    <a:pt x="29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5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5" y="3"/>
                    <a:pt x="7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1" y="3"/>
                    <a:pt x="33" y="5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20" name="Freeform 77"/>
            <p:cNvSpPr>
              <a:spLocks/>
            </p:cNvSpPr>
            <p:nvPr/>
          </p:nvSpPr>
          <p:spPr bwMode="auto">
            <a:xfrm>
              <a:off x="2225" y="599"/>
              <a:ext cx="64" cy="50"/>
            </a:xfrm>
            <a:custGeom>
              <a:avLst/>
              <a:gdLst>
                <a:gd name="T0" fmla="*/ 0 w 32"/>
                <a:gd name="T1" fmla="*/ 50 h 25"/>
                <a:gd name="T2" fmla="*/ 64 w 32"/>
                <a:gd name="T3" fmla="*/ 50 h 25"/>
                <a:gd name="T4" fmla="*/ 64 w 32"/>
                <a:gd name="T5" fmla="*/ 12 h 25"/>
                <a:gd name="T6" fmla="*/ 52 w 32"/>
                <a:gd name="T7" fmla="*/ 0 h 25"/>
                <a:gd name="T8" fmla="*/ 0 w 32"/>
                <a:gd name="T9" fmla="*/ 0 h 25"/>
                <a:gd name="T10" fmla="*/ 0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3"/>
                    <a:pt x="30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21" name="Freeform 78"/>
            <p:cNvSpPr>
              <a:spLocks noEditPoints="1"/>
            </p:cNvSpPr>
            <p:nvPr/>
          </p:nvSpPr>
          <p:spPr bwMode="auto">
            <a:xfrm>
              <a:off x="2224" y="597"/>
              <a:ext cx="67" cy="54"/>
            </a:xfrm>
            <a:custGeom>
              <a:avLst/>
              <a:gdLst>
                <a:gd name="T0" fmla="*/ 0 w 34"/>
                <a:gd name="T1" fmla="*/ 10 h 27"/>
                <a:gd name="T2" fmla="*/ 0 w 34"/>
                <a:gd name="T3" fmla="*/ 44 h 27"/>
                <a:gd name="T4" fmla="*/ 6 w 34"/>
                <a:gd name="T5" fmla="*/ 54 h 27"/>
                <a:gd name="T6" fmla="*/ 59 w 34"/>
                <a:gd name="T7" fmla="*/ 54 h 27"/>
                <a:gd name="T8" fmla="*/ 67 w 34"/>
                <a:gd name="T9" fmla="*/ 44 h 27"/>
                <a:gd name="T10" fmla="*/ 67 w 34"/>
                <a:gd name="T11" fmla="*/ 10 h 27"/>
                <a:gd name="T12" fmla="*/ 59 w 34"/>
                <a:gd name="T13" fmla="*/ 0 h 27"/>
                <a:gd name="T14" fmla="*/ 8 w 34"/>
                <a:gd name="T15" fmla="*/ 0 h 27"/>
                <a:gd name="T16" fmla="*/ 0 w 34"/>
                <a:gd name="T17" fmla="*/ 10 h 27"/>
                <a:gd name="T18" fmla="*/ 63 w 34"/>
                <a:gd name="T19" fmla="*/ 14 h 27"/>
                <a:gd name="T20" fmla="*/ 63 w 34"/>
                <a:gd name="T21" fmla="*/ 42 h 27"/>
                <a:gd name="T22" fmla="*/ 55 w 34"/>
                <a:gd name="T23" fmla="*/ 50 h 27"/>
                <a:gd name="T24" fmla="*/ 12 w 34"/>
                <a:gd name="T25" fmla="*/ 50 h 27"/>
                <a:gd name="T26" fmla="*/ 4 w 34"/>
                <a:gd name="T27" fmla="*/ 42 h 27"/>
                <a:gd name="T28" fmla="*/ 6 w 34"/>
                <a:gd name="T29" fmla="*/ 14 h 27"/>
                <a:gd name="T30" fmla="*/ 12 w 34"/>
                <a:gd name="T31" fmla="*/ 4 h 27"/>
                <a:gd name="T32" fmla="*/ 57 w 34"/>
                <a:gd name="T33" fmla="*/ 4 h 27"/>
                <a:gd name="T34" fmla="*/ 63 w 34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1" y="27"/>
                    <a:pt x="3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2" y="0"/>
                    <a:pt x="3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5"/>
                  </a:cubicBezTo>
                  <a:moveTo>
                    <a:pt x="32" y="7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4" y="2"/>
                    <a:pt x="6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2" y="5"/>
                    <a:pt x="32" y="7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22" name="Freeform 79"/>
            <p:cNvSpPr>
              <a:spLocks/>
            </p:cNvSpPr>
            <p:nvPr/>
          </p:nvSpPr>
          <p:spPr bwMode="auto">
            <a:xfrm>
              <a:off x="2142" y="599"/>
              <a:ext cx="66" cy="50"/>
            </a:xfrm>
            <a:custGeom>
              <a:avLst/>
              <a:gdLst>
                <a:gd name="T0" fmla="*/ 0 w 33"/>
                <a:gd name="T1" fmla="*/ 50 h 25"/>
                <a:gd name="T2" fmla="*/ 64 w 33"/>
                <a:gd name="T3" fmla="*/ 50 h 25"/>
                <a:gd name="T4" fmla="*/ 66 w 33"/>
                <a:gd name="T5" fmla="*/ 12 h 25"/>
                <a:gd name="T6" fmla="*/ 54 w 33"/>
                <a:gd name="T7" fmla="*/ 0 h 25"/>
                <a:gd name="T8" fmla="*/ 0 w 33"/>
                <a:gd name="T9" fmla="*/ 0 h 25"/>
                <a:gd name="T10" fmla="*/ 0 w 33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3"/>
                    <a:pt x="30" y="0"/>
                    <a:pt x="2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23" name="Freeform 80"/>
            <p:cNvSpPr>
              <a:spLocks noEditPoints="1"/>
            </p:cNvSpPr>
            <p:nvPr/>
          </p:nvSpPr>
          <p:spPr bwMode="auto">
            <a:xfrm>
              <a:off x="2140" y="597"/>
              <a:ext cx="68" cy="52"/>
            </a:xfrm>
            <a:custGeom>
              <a:avLst/>
              <a:gdLst>
                <a:gd name="T0" fmla="*/ 0 w 34"/>
                <a:gd name="T1" fmla="*/ 8 h 26"/>
                <a:gd name="T2" fmla="*/ 0 w 34"/>
                <a:gd name="T3" fmla="*/ 44 h 26"/>
                <a:gd name="T4" fmla="*/ 8 w 34"/>
                <a:gd name="T5" fmla="*/ 52 h 26"/>
                <a:gd name="T6" fmla="*/ 62 w 34"/>
                <a:gd name="T7" fmla="*/ 52 h 26"/>
                <a:gd name="T8" fmla="*/ 68 w 34"/>
                <a:gd name="T9" fmla="*/ 44 h 26"/>
                <a:gd name="T10" fmla="*/ 68 w 34"/>
                <a:gd name="T11" fmla="*/ 10 h 26"/>
                <a:gd name="T12" fmla="*/ 62 w 34"/>
                <a:gd name="T13" fmla="*/ 0 h 26"/>
                <a:gd name="T14" fmla="*/ 8 w 34"/>
                <a:gd name="T15" fmla="*/ 0 h 26"/>
                <a:gd name="T16" fmla="*/ 0 w 34"/>
                <a:gd name="T17" fmla="*/ 8 h 26"/>
                <a:gd name="T18" fmla="*/ 66 w 34"/>
                <a:gd name="T19" fmla="*/ 14 h 26"/>
                <a:gd name="T20" fmla="*/ 64 w 34"/>
                <a:gd name="T21" fmla="*/ 42 h 26"/>
                <a:gd name="T22" fmla="*/ 58 w 34"/>
                <a:gd name="T23" fmla="*/ 50 h 26"/>
                <a:gd name="T24" fmla="*/ 12 w 34"/>
                <a:gd name="T25" fmla="*/ 50 h 26"/>
                <a:gd name="T26" fmla="*/ 6 w 34"/>
                <a:gd name="T27" fmla="*/ 40 h 26"/>
                <a:gd name="T28" fmla="*/ 6 w 34"/>
                <a:gd name="T29" fmla="*/ 12 h 26"/>
                <a:gd name="T30" fmla="*/ 14 w 34"/>
                <a:gd name="T31" fmla="*/ 4 h 26"/>
                <a:gd name="T32" fmla="*/ 58 w 34"/>
                <a:gd name="T33" fmla="*/ 4 h 26"/>
                <a:gd name="T34" fmla="*/ 66 w 34"/>
                <a:gd name="T35" fmla="*/ 1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6">
                  <a:moveTo>
                    <a:pt x="0" y="4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4" y="24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  <a:moveTo>
                    <a:pt x="33" y="7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1" y="25"/>
                    <a:pt x="29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3" y="23"/>
                    <a:pt x="3" y="2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3" y="4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24" name="Freeform 81"/>
            <p:cNvSpPr>
              <a:spLocks/>
            </p:cNvSpPr>
            <p:nvPr/>
          </p:nvSpPr>
          <p:spPr bwMode="auto">
            <a:xfrm>
              <a:off x="2001" y="597"/>
              <a:ext cx="123" cy="50"/>
            </a:xfrm>
            <a:custGeom>
              <a:avLst/>
              <a:gdLst>
                <a:gd name="T0" fmla="*/ 0 w 62"/>
                <a:gd name="T1" fmla="*/ 50 h 25"/>
                <a:gd name="T2" fmla="*/ 123 w 62"/>
                <a:gd name="T3" fmla="*/ 50 h 25"/>
                <a:gd name="T4" fmla="*/ 123 w 62"/>
                <a:gd name="T5" fmla="*/ 14 h 25"/>
                <a:gd name="T6" fmla="*/ 111 w 62"/>
                <a:gd name="T7" fmla="*/ 2 h 25"/>
                <a:gd name="T8" fmla="*/ 0 w 62"/>
                <a:gd name="T9" fmla="*/ 0 h 25"/>
                <a:gd name="T10" fmla="*/ 0 w 6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2" h="25">
                  <a:moveTo>
                    <a:pt x="0" y="25"/>
                  </a:moveTo>
                  <a:cubicBezTo>
                    <a:pt x="62" y="25"/>
                    <a:pt x="62" y="25"/>
                    <a:pt x="62" y="25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2" y="3"/>
                    <a:pt x="59" y="1"/>
                    <a:pt x="56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25" name="Freeform 82"/>
            <p:cNvSpPr>
              <a:spLocks noEditPoints="1"/>
            </p:cNvSpPr>
            <p:nvPr/>
          </p:nvSpPr>
          <p:spPr bwMode="auto">
            <a:xfrm>
              <a:off x="1999" y="595"/>
              <a:ext cx="127" cy="54"/>
            </a:xfrm>
            <a:custGeom>
              <a:avLst/>
              <a:gdLst>
                <a:gd name="T0" fmla="*/ 0 w 64"/>
                <a:gd name="T1" fmla="*/ 10 h 27"/>
                <a:gd name="T2" fmla="*/ 0 w 64"/>
                <a:gd name="T3" fmla="*/ 44 h 27"/>
                <a:gd name="T4" fmla="*/ 8 w 64"/>
                <a:gd name="T5" fmla="*/ 54 h 27"/>
                <a:gd name="T6" fmla="*/ 119 w 64"/>
                <a:gd name="T7" fmla="*/ 54 h 27"/>
                <a:gd name="T8" fmla="*/ 127 w 64"/>
                <a:gd name="T9" fmla="*/ 46 h 27"/>
                <a:gd name="T10" fmla="*/ 127 w 64"/>
                <a:gd name="T11" fmla="*/ 10 h 27"/>
                <a:gd name="T12" fmla="*/ 119 w 64"/>
                <a:gd name="T13" fmla="*/ 2 h 27"/>
                <a:gd name="T14" fmla="*/ 8 w 64"/>
                <a:gd name="T15" fmla="*/ 0 h 27"/>
                <a:gd name="T16" fmla="*/ 0 w 64"/>
                <a:gd name="T17" fmla="*/ 10 h 27"/>
                <a:gd name="T18" fmla="*/ 123 w 64"/>
                <a:gd name="T19" fmla="*/ 14 h 27"/>
                <a:gd name="T20" fmla="*/ 123 w 64"/>
                <a:gd name="T21" fmla="*/ 42 h 27"/>
                <a:gd name="T22" fmla="*/ 115 w 64"/>
                <a:gd name="T23" fmla="*/ 52 h 27"/>
                <a:gd name="T24" fmla="*/ 12 w 64"/>
                <a:gd name="T25" fmla="*/ 50 h 27"/>
                <a:gd name="T26" fmla="*/ 6 w 64"/>
                <a:gd name="T27" fmla="*/ 42 h 27"/>
                <a:gd name="T28" fmla="*/ 6 w 64"/>
                <a:gd name="T29" fmla="*/ 14 h 27"/>
                <a:gd name="T30" fmla="*/ 14 w 64"/>
                <a:gd name="T31" fmla="*/ 4 h 27"/>
                <a:gd name="T32" fmla="*/ 115 w 64"/>
                <a:gd name="T33" fmla="*/ 6 h 27"/>
                <a:gd name="T34" fmla="*/ 123 w 64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64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1" y="27"/>
                    <a:pt x="4" y="27"/>
                  </a:cubicBezTo>
                  <a:cubicBezTo>
                    <a:pt x="60" y="27"/>
                    <a:pt x="60" y="27"/>
                    <a:pt x="60" y="27"/>
                  </a:cubicBezTo>
                  <a:cubicBezTo>
                    <a:pt x="62" y="27"/>
                    <a:pt x="64" y="25"/>
                    <a:pt x="64" y="23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3"/>
                    <a:pt x="62" y="1"/>
                    <a:pt x="60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62" y="7"/>
                  </a:moveTo>
                  <a:cubicBezTo>
                    <a:pt x="62" y="21"/>
                    <a:pt x="62" y="21"/>
                    <a:pt x="62" y="21"/>
                  </a:cubicBezTo>
                  <a:cubicBezTo>
                    <a:pt x="62" y="24"/>
                    <a:pt x="60" y="26"/>
                    <a:pt x="58" y="2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4" y="2"/>
                    <a:pt x="7" y="2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0" y="3"/>
                    <a:pt x="62" y="5"/>
                    <a:pt x="62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26" name="Freeform 83"/>
            <p:cNvSpPr>
              <a:spLocks/>
            </p:cNvSpPr>
            <p:nvPr/>
          </p:nvSpPr>
          <p:spPr bwMode="auto">
            <a:xfrm>
              <a:off x="2969" y="675"/>
              <a:ext cx="63" cy="49"/>
            </a:xfrm>
            <a:custGeom>
              <a:avLst/>
              <a:gdLst>
                <a:gd name="T0" fmla="*/ 0 w 32"/>
                <a:gd name="T1" fmla="*/ 49 h 25"/>
                <a:gd name="T2" fmla="*/ 63 w 32"/>
                <a:gd name="T3" fmla="*/ 49 h 25"/>
                <a:gd name="T4" fmla="*/ 63 w 32"/>
                <a:gd name="T5" fmla="*/ 12 h 25"/>
                <a:gd name="T6" fmla="*/ 51 w 32"/>
                <a:gd name="T7" fmla="*/ 0 h 25"/>
                <a:gd name="T8" fmla="*/ 0 w 32"/>
                <a:gd name="T9" fmla="*/ 0 h 25"/>
                <a:gd name="T10" fmla="*/ 0 w 32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3"/>
                    <a:pt x="29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27" name="Freeform 84"/>
            <p:cNvSpPr>
              <a:spLocks noEditPoints="1"/>
            </p:cNvSpPr>
            <p:nvPr/>
          </p:nvSpPr>
          <p:spPr bwMode="auto">
            <a:xfrm>
              <a:off x="2965" y="673"/>
              <a:ext cx="69" cy="51"/>
            </a:xfrm>
            <a:custGeom>
              <a:avLst/>
              <a:gdLst>
                <a:gd name="T0" fmla="*/ 2 w 35"/>
                <a:gd name="T1" fmla="*/ 8 h 26"/>
                <a:gd name="T2" fmla="*/ 0 w 35"/>
                <a:gd name="T3" fmla="*/ 43 h 26"/>
                <a:gd name="T4" fmla="*/ 8 w 35"/>
                <a:gd name="T5" fmla="*/ 51 h 26"/>
                <a:gd name="T6" fmla="*/ 61 w 35"/>
                <a:gd name="T7" fmla="*/ 51 h 26"/>
                <a:gd name="T8" fmla="*/ 69 w 35"/>
                <a:gd name="T9" fmla="*/ 43 h 26"/>
                <a:gd name="T10" fmla="*/ 69 w 35"/>
                <a:gd name="T11" fmla="*/ 10 h 26"/>
                <a:gd name="T12" fmla="*/ 61 w 35"/>
                <a:gd name="T13" fmla="*/ 0 h 26"/>
                <a:gd name="T14" fmla="*/ 8 w 35"/>
                <a:gd name="T15" fmla="*/ 0 h 26"/>
                <a:gd name="T16" fmla="*/ 2 w 35"/>
                <a:gd name="T17" fmla="*/ 8 h 26"/>
                <a:gd name="T18" fmla="*/ 65 w 35"/>
                <a:gd name="T19" fmla="*/ 14 h 26"/>
                <a:gd name="T20" fmla="*/ 65 w 35"/>
                <a:gd name="T21" fmla="*/ 39 h 26"/>
                <a:gd name="T22" fmla="*/ 57 w 35"/>
                <a:gd name="T23" fmla="*/ 49 h 26"/>
                <a:gd name="T24" fmla="*/ 14 w 35"/>
                <a:gd name="T25" fmla="*/ 49 h 26"/>
                <a:gd name="T26" fmla="*/ 6 w 35"/>
                <a:gd name="T27" fmla="*/ 39 h 26"/>
                <a:gd name="T28" fmla="*/ 6 w 35"/>
                <a:gd name="T29" fmla="*/ 12 h 26"/>
                <a:gd name="T30" fmla="*/ 14 w 35"/>
                <a:gd name="T31" fmla="*/ 4 h 26"/>
                <a:gd name="T32" fmla="*/ 57 w 35"/>
                <a:gd name="T33" fmla="*/ 4 h 26"/>
                <a:gd name="T34" fmla="*/ 65 w 35"/>
                <a:gd name="T35" fmla="*/ 1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1" y="4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5" y="24"/>
                    <a:pt x="35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1" y="4"/>
                  </a:cubicBezTo>
                  <a:close/>
                  <a:moveTo>
                    <a:pt x="33" y="7"/>
                  </a:moveTo>
                  <a:cubicBezTo>
                    <a:pt x="33" y="20"/>
                    <a:pt x="33" y="20"/>
                    <a:pt x="33" y="20"/>
                  </a:cubicBezTo>
                  <a:cubicBezTo>
                    <a:pt x="33" y="23"/>
                    <a:pt x="31" y="25"/>
                    <a:pt x="29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3" y="23"/>
                    <a:pt x="3" y="2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3" y="4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28" name="Freeform 85"/>
            <p:cNvSpPr>
              <a:spLocks/>
            </p:cNvSpPr>
            <p:nvPr/>
          </p:nvSpPr>
          <p:spPr bwMode="auto">
            <a:xfrm>
              <a:off x="2886" y="673"/>
              <a:ext cx="63" cy="49"/>
            </a:xfrm>
            <a:custGeom>
              <a:avLst/>
              <a:gdLst>
                <a:gd name="T0" fmla="*/ 0 w 32"/>
                <a:gd name="T1" fmla="*/ 49 h 25"/>
                <a:gd name="T2" fmla="*/ 63 w 32"/>
                <a:gd name="T3" fmla="*/ 49 h 25"/>
                <a:gd name="T4" fmla="*/ 63 w 32"/>
                <a:gd name="T5" fmla="*/ 14 h 25"/>
                <a:gd name="T6" fmla="*/ 53 w 32"/>
                <a:gd name="T7" fmla="*/ 2 h 25"/>
                <a:gd name="T8" fmla="*/ 0 w 32"/>
                <a:gd name="T9" fmla="*/ 0 h 25"/>
                <a:gd name="T10" fmla="*/ 0 w 32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30" y="1"/>
                    <a:pt x="27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29" name="Freeform 86"/>
            <p:cNvSpPr>
              <a:spLocks noEditPoints="1"/>
            </p:cNvSpPr>
            <p:nvPr/>
          </p:nvSpPr>
          <p:spPr bwMode="auto">
            <a:xfrm>
              <a:off x="2884" y="671"/>
              <a:ext cx="67" cy="53"/>
            </a:xfrm>
            <a:custGeom>
              <a:avLst/>
              <a:gdLst>
                <a:gd name="T0" fmla="*/ 0 w 34"/>
                <a:gd name="T1" fmla="*/ 10 h 27"/>
                <a:gd name="T2" fmla="*/ 0 w 34"/>
                <a:gd name="T3" fmla="*/ 43 h 27"/>
                <a:gd name="T4" fmla="*/ 6 w 34"/>
                <a:gd name="T5" fmla="*/ 53 h 27"/>
                <a:gd name="T6" fmla="*/ 59 w 34"/>
                <a:gd name="T7" fmla="*/ 53 h 27"/>
                <a:gd name="T8" fmla="*/ 67 w 34"/>
                <a:gd name="T9" fmla="*/ 45 h 27"/>
                <a:gd name="T10" fmla="*/ 67 w 34"/>
                <a:gd name="T11" fmla="*/ 10 h 27"/>
                <a:gd name="T12" fmla="*/ 61 w 34"/>
                <a:gd name="T13" fmla="*/ 2 h 27"/>
                <a:gd name="T14" fmla="*/ 8 w 34"/>
                <a:gd name="T15" fmla="*/ 0 h 27"/>
                <a:gd name="T16" fmla="*/ 0 w 34"/>
                <a:gd name="T17" fmla="*/ 10 h 27"/>
                <a:gd name="T18" fmla="*/ 63 w 34"/>
                <a:gd name="T19" fmla="*/ 14 h 27"/>
                <a:gd name="T20" fmla="*/ 63 w 34"/>
                <a:gd name="T21" fmla="*/ 41 h 27"/>
                <a:gd name="T22" fmla="*/ 55 w 34"/>
                <a:gd name="T23" fmla="*/ 51 h 27"/>
                <a:gd name="T24" fmla="*/ 12 w 34"/>
                <a:gd name="T25" fmla="*/ 49 h 27"/>
                <a:gd name="T26" fmla="*/ 6 w 34"/>
                <a:gd name="T27" fmla="*/ 41 h 27"/>
                <a:gd name="T28" fmla="*/ 6 w 34"/>
                <a:gd name="T29" fmla="*/ 14 h 27"/>
                <a:gd name="T30" fmla="*/ 12 w 34"/>
                <a:gd name="T31" fmla="*/ 6 h 27"/>
                <a:gd name="T32" fmla="*/ 57 w 34"/>
                <a:gd name="T33" fmla="*/ 6 h 27"/>
                <a:gd name="T34" fmla="*/ 63 w 34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1" y="27"/>
                    <a:pt x="3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4" y="25"/>
                    <a:pt x="34" y="23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3"/>
                    <a:pt x="33" y="1"/>
                    <a:pt x="31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2" y="7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4"/>
                    <a:pt x="31" y="26"/>
                    <a:pt x="28" y="2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4" y="3"/>
                    <a:pt x="6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1" y="3"/>
                    <a:pt x="32" y="5"/>
                    <a:pt x="32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30" name="Freeform 87"/>
            <p:cNvSpPr>
              <a:spLocks/>
            </p:cNvSpPr>
            <p:nvPr/>
          </p:nvSpPr>
          <p:spPr bwMode="auto">
            <a:xfrm>
              <a:off x="2802" y="673"/>
              <a:ext cx="66" cy="49"/>
            </a:xfrm>
            <a:custGeom>
              <a:avLst/>
              <a:gdLst>
                <a:gd name="T0" fmla="*/ 0 w 33"/>
                <a:gd name="T1" fmla="*/ 49 h 25"/>
                <a:gd name="T2" fmla="*/ 66 w 33"/>
                <a:gd name="T3" fmla="*/ 49 h 25"/>
                <a:gd name="T4" fmla="*/ 66 w 33"/>
                <a:gd name="T5" fmla="*/ 12 h 25"/>
                <a:gd name="T6" fmla="*/ 54 w 33"/>
                <a:gd name="T7" fmla="*/ 0 h 25"/>
                <a:gd name="T8" fmla="*/ 2 w 33"/>
                <a:gd name="T9" fmla="*/ 0 h 25"/>
                <a:gd name="T10" fmla="*/ 0 w 33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0" y="25"/>
                  </a:moveTo>
                  <a:cubicBezTo>
                    <a:pt x="33" y="25"/>
                    <a:pt x="33" y="25"/>
                    <a:pt x="33" y="2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3"/>
                    <a:pt x="30" y="0"/>
                    <a:pt x="27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31" name="Freeform 88"/>
            <p:cNvSpPr>
              <a:spLocks noEditPoints="1"/>
            </p:cNvSpPr>
            <p:nvPr/>
          </p:nvSpPr>
          <p:spPr bwMode="auto">
            <a:xfrm>
              <a:off x="2800" y="671"/>
              <a:ext cx="70" cy="53"/>
            </a:xfrm>
            <a:custGeom>
              <a:avLst/>
              <a:gdLst>
                <a:gd name="T0" fmla="*/ 0 w 35"/>
                <a:gd name="T1" fmla="*/ 10 h 27"/>
                <a:gd name="T2" fmla="*/ 0 w 35"/>
                <a:gd name="T3" fmla="*/ 43 h 27"/>
                <a:gd name="T4" fmla="*/ 8 w 35"/>
                <a:gd name="T5" fmla="*/ 53 h 27"/>
                <a:gd name="T6" fmla="*/ 62 w 35"/>
                <a:gd name="T7" fmla="*/ 53 h 27"/>
                <a:gd name="T8" fmla="*/ 68 w 35"/>
                <a:gd name="T9" fmla="*/ 43 h 27"/>
                <a:gd name="T10" fmla="*/ 70 w 35"/>
                <a:gd name="T11" fmla="*/ 10 h 27"/>
                <a:gd name="T12" fmla="*/ 62 w 35"/>
                <a:gd name="T13" fmla="*/ 0 h 27"/>
                <a:gd name="T14" fmla="*/ 8 w 35"/>
                <a:gd name="T15" fmla="*/ 0 h 27"/>
                <a:gd name="T16" fmla="*/ 0 w 35"/>
                <a:gd name="T17" fmla="*/ 10 h 27"/>
                <a:gd name="T18" fmla="*/ 66 w 35"/>
                <a:gd name="T19" fmla="*/ 14 h 27"/>
                <a:gd name="T20" fmla="*/ 66 w 35"/>
                <a:gd name="T21" fmla="*/ 41 h 27"/>
                <a:gd name="T22" fmla="*/ 58 w 35"/>
                <a:gd name="T23" fmla="*/ 49 h 27"/>
                <a:gd name="T24" fmla="*/ 14 w 35"/>
                <a:gd name="T25" fmla="*/ 49 h 27"/>
                <a:gd name="T26" fmla="*/ 6 w 35"/>
                <a:gd name="T27" fmla="*/ 41 h 27"/>
                <a:gd name="T28" fmla="*/ 6 w 35"/>
                <a:gd name="T29" fmla="*/ 14 h 27"/>
                <a:gd name="T30" fmla="*/ 14 w 35"/>
                <a:gd name="T31" fmla="*/ 4 h 27"/>
                <a:gd name="T32" fmla="*/ 58 w 35"/>
                <a:gd name="T33" fmla="*/ 4 h 27"/>
                <a:gd name="T34" fmla="*/ 66 w 35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4" y="25"/>
                    <a:pt x="34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3" y="7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3" y="23"/>
                    <a:pt x="31" y="25"/>
                    <a:pt x="29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3" y="5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32" name="Freeform 89"/>
            <p:cNvSpPr>
              <a:spLocks/>
            </p:cNvSpPr>
            <p:nvPr/>
          </p:nvSpPr>
          <p:spPr bwMode="auto">
            <a:xfrm>
              <a:off x="2721" y="673"/>
              <a:ext cx="64" cy="49"/>
            </a:xfrm>
            <a:custGeom>
              <a:avLst/>
              <a:gdLst>
                <a:gd name="T0" fmla="*/ 0 w 32"/>
                <a:gd name="T1" fmla="*/ 47 h 25"/>
                <a:gd name="T2" fmla="*/ 64 w 32"/>
                <a:gd name="T3" fmla="*/ 49 h 25"/>
                <a:gd name="T4" fmla="*/ 64 w 32"/>
                <a:gd name="T5" fmla="*/ 12 h 25"/>
                <a:gd name="T6" fmla="*/ 52 w 32"/>
                <a:gd name="T7" fmla="*/ 0 h 25"/>
                <a:gd name="T8" fmla="*/ 0 w 32"/>
                <a:gd name="T9" fmla="*/ 0 h 25"/>
                <a:gd name="T10" fmla="*/ 0 w 32"/>
                <a:gd name="T11" fmla="*/ 47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4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3"/>
                    <a:pt x="29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4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33" name="Freeform 90"/>
            <p:cNvSpPr>
              <a:spLocks noEditPoints="1"/>
            </p:cNvSpPr>
            <p:nvPr/>
          </p:nvSpPr>
          <p:spPr bwMode="auto">
            <a:xfrm>
              <a:off x="2717" y="671"/>
              <a:ext cx="70" cy="51"/>
            </a:xfrm>
            <a:custGeom>
              <a:avLst/>
              <a:gdLst>
                <a:gd name="T0" fmla="*/ 2 w 35"/>
                <a:gd name="T1" fmla="*/ 8 h 26"/>
                <a:gd name="T2" fmla="*/ 0 w 35"/>
                <a:gd name="T3" fmla="*/ 43 h 26"/>
                <a:gd name="T4" fmla="*/ 8 w 35"/>
                <a:gd name="T5" fmla="*/ 51 h 26"/>
                <a:gd name="T6" fmla="*/ 62 w 35"/>
                <a:gd name="T7" fmla="*/ 51 h 26"/>
                <a:gd name="T8" fmla="*/ 70 w 35"/>
                <a:gd name="T9" fmla="*/ 43 h 26"/>
                <a:gd name="T10" fmla="*/ 70 w 35"/>
                <a:gd name="T11" fmla="*/ 10 h 26"/>
                <a:gd name="T12" fmla="*/ 62 w 35"/>
                <a:gd name="T13" fmla="*/ 0 h 26"/>
                <a:gd name="T14" fmla="*/ 8 w 35"/>
                <a:gd name="T15" fmla="*/ 0 h 26"/>
                <a:gd name="T16" fmla="*/ 2 w 35"/>
                <a:gd name="T17" fmla="*/ 8 h 26"/>
                <a:gd name="T18" fmla="*/ 66 w 35"/>
                <a:gd name="T19" fmla="*/ 14 h 26"/>
                <a:gd name="T20" fmla="*/ 66 w 35"/>
                <a:gd name="T21" fmla="*/ 39 h 26"/>
                <a:gd name="T22" fmla="*/ 58 w 35"/>
                <a:gd name="T23" fmla="*/ 49 h 26"/>
                <a:gd name="T24" fmla="*/ 14 w 35"/>
                <a:gd name="T25" fmla="*/ 49 h 26"/>
                <a:gd name="T26" fmla="*/ 6 w 35"/>
                <a:gd name="T27" fmla="*/ 39 h 26"/>
                <a:gd name="T28" fmla="*/ 6 w 35"/>
                <a:gd name="T29" fmla="*/ 12 h 26"/>
                <a:gd name="T30" fmla="*/ 14 w 35"/>
                <a:gd name="T31" fmla="*/ 4 h 26"/>
                <a:gd name="T32" fmla="*/ 58 w 35"/>
                <a:gd name="T33" fmla="*/ 4 h 26"/>
                <a:gd name="T34" fmla="*/ 66 w 35"/>
                <a:gd name="T35" fmla="*/ 1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1" y="4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5" y="24"/>
                    <a:pt x="35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1" y="4"/>
                  </a:cubicBezTo>
                  <a:close/>
                  <a:moveTo>
                    <a:pt x="33" y="7"/>
                  </a:moveTo>
                  <a:cubicBezTo>
                    <a:pt x="33" y="20"/>
                    <a:pt x="33" y="20"/>
                    <a:pt x="33" y="20"/>
                  </a:cubicBezTo>
                  <a:cubicBezTo>
                    <a:pt x="33" y="23"/>
                    <a:pt x="31" y="25"/>
                    <a:pt x="29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3" y="23"/>
                    <a:pt x="3" y="2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3" y="4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34" name="Freeform 91"/>
            <p:cNvSpPr>
              <a:spLocks/>
            </p:cNvSpPr>
            <p:nvPr/>
          </p:nvSpPr>
          <p:spPr bwMode="auto">
            <a:xfrm>
              <a:off x="2263" y="669"/>
              <a:ext cx="442" cy="51"/>
            </a:xfrm>
            <a:custGeom>
              <a:avLst/>
              <a:gdLst>
                <a:gd name="T0" fmla="*/ 0 w 223"/>
                <a:gd name="T1" fmla="*/ 49 h 26"/>
                <a:gd name="T2" fmla="*/ 440 w 223"/>
                <a:gd name="T3" fmla="*/ 51 h 26"/>
                <a:gd name="T4" fmla="*/ 442 w 223"/>
                <a:gd name="T5" fmla="*/ 16 h 26"/>
                <a:gd name="T6" fmla="*/ 430 w 223"/>
                <a:gd name="T7" fmla="*/ 4 h 26"/>
                <a:gd name="T8" fmla="*/ 0 w 223"/>
                <a:gd name="T9" fmla="*/ 0 h 26"/>
                <a:gd name="T10" fmla="*/ 0 w 223"/>
                <a:gd name="T11" fmla="*/ 49 h 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3" h="26">
                  <a:moveTo>
                    <a:pt x="0" y="25"/>
                  </a:moveTo>
                  <a:cubicBezTo>
                    <a:pt x="222" y="26"/>
                    <a:pt x="222" y="26"/>
                    <a:pt x="222" y="26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20" y="2"/>
                    <a:pt x="217" y="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35" name="Freeform 92"/>
            <p:cNvSpPr>
              <a:spLocks noEditPoints="1"/>
            </p:cNvSpPr>
            <p:nvPr/>
          </p:nvSpPr>
          <p:spPr bwMode="auto">
            <a:xfrm>
              <a:off x="2259" y="667"/>
              <a:ext cx="446" cy="55"/>
            </a:xfrm>
            <a:custGeom>
              <a:avLst/>
              <a:gdLst>
                <a:gd name="T0" fmla="*/ 2 w 225"/>
                <a:gd name="T1" fmla="*/ 8 h 28"/>
                <a:gd name="T2" fmla="*/ 0 w 225"/>
                <a:gd name="T3" fmla="*/ 43 h 28"/>
                <a:gd name="T4" fmla="*/ 8 w 225"/>
                <a:gd name="T5" fmla="*/ 51 h 28"/>
                <a:gd name="T6" fmla="*/ 440 w 225"/>
                <a:gd name="T7" fmla="*/ 55 h 28"/>
                <a:gd name="T8" fmla="*/ 446 w 225"/>
                <a:gd name="T9" fmla="*/ 47 h 28"/>
                <a:gd name="T10" fmla="*/ 446 w 225"/>
                <a:gd name="T11" fmla="*/ 12 h 28"/>
                <a:gd name="T12" fmla="*/ 440 w 225"/>
                <a:gd name="T13" fmla="*/ 4 h 28"/>
                <a:gd name="T14" fmla="*/ 8 w 225"/>
                <a:gd name="T15" fmla="*/ 0 h 28"/>
                <a:gd name="T16" fmla="*/ 2 w 225"/>
                <a:gd name="T17" fmla="*/ 8 h 28"/>
                <a:gd name="T18" fmla="*/ 444 w 225"/>
                <a:gd name="T19" fmla="*/ 16 h 28"/>
                <a:gd name="T20" fmla="*/ 442 w 225"/>
                <a:gd name="T21" fmla="*/ 43 h 28"/>
                <a:gd name="T22" fmla="*/ 436 w 225"/>
                <a:gd name="T23" fmla="*/ 53 h 28"/>
                <a:gd name="T24" fmla="*/ 14 w 225"/>
                <a:gd name="T25" fmla="*/ 49 h 28"/>
                <a:gd name="T26" fmla="*/ 6 w 225"/>
                <a:gd name="T27" fmla="*/ 39 h 28"/>
                <a:gd name="T28" fmla="*/ 6 w 225"/>
                <a:gd name="T29" fmla="*/ 14 h 28"/>
                <a:gd name="T30" fmla="*/ 14 w 225"/>
                <a:gd name="T31" fmla="*/ 4 h 28"/>
                <a:gd name="T32" fmla="*/ 436 w 225"/>
                <a:gd name="T33" fmla="*/ 8 h 28"/>
                <a:gd name="T34" fmla="*/ 444 w 225"/>
                <a:gd name="T35" fmla="*/ 16 h 2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25" h="28">
                  <a:moveTo>
                    <a:pt x="1" y="4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222" y="28"/>
                    <a:pt x="222" y="28"/>
                    <a:pt x="222" y="28"/>
                  </a:cubicBezTo>
                  <a:cubicBezTo>
                    <a:pt x="224" y="28"/>
                    <a:pt x="225" y="26"/>
                    <a:pt x="225" y="24"/>
                  </a:cubicBezTo>
                  <a:cubicBezTo>
                    <a:pt x="225" y="6"/>
                    <a:pt x="225" y="6"/>
                    <a:pt x="225" y="6"/>
                  </a:cubicBezTo>
                  <a:cubicBezTo>
                    <a:pt x="225" y="4"/>
                    <a:pt x="224" y="2"/>
                    <a:pt x="222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1" y="4"/>
                  </a:cubicBezTo>
                  <a:close/>
                  <a:moveTo>
                    <a:pt x="224" y="8"/>
                  </a:moveTo>
                  <a:cubicBezTo>
                    <a:pt x="223" y="22"/>
                    <a:pt x="223" y="22"/>
                    <a:pt x="223" y="22"/>
                  </a:cubicBezTo>
                  <a:cubicBezTo>
                    <a:pt x="223" y="25"/>
                    <a:pt x="222" y="27"/>
                    <a:pt x="220" y="27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3" y="23"/>
                    <a:pt x="3" y="20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20" y="4"/>
                    <a:pt x="220" y="4"/>
                    <a:pt x="220" y="4"/>
                  </a:cubicBezTo>
                  <a:cubicBezTo>
                    <a:pt x="222" y="4"/>
                    <a:pt x="224" y="6"/>
                    <a:pt x="224" y="8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36" name="Freeform 93"/>
            <p:cNvSpPr>
              <a:spLocks/>
            </p:cNvSpPr>
            <p:nvPr/>
          </p:nvSpPr>
          <p:spPr bwMode="auto">
            <a:xfrm>
              <a:off x="2180" y="669"/>
              <a:ext cx="63" cy="49"/>
            </a:xfrm>
            <a:custGeom>
              <a:avLst/>
              <a:gdLst>
                <a:gd name="T0" fmla="*/ 0 w 32"/>
                <a:gd name="T1" fmla="*/ 47 h 25"/>
                <a:gd name="T2" fmla="*/ 63 w 32"/>
                <a:gd name="T3" fmla="*/ 49 h 25"/>
                <a:gd name="T4" fmla="*/ 63 w 32"/>
                <a:gd name="T5" fmla="*/ 12 h 25"/>
                <a:gd name="T6" fmla="*/ 53 w 32"/>
                <a:gd name="T7" fmla="*/ 0 h 25"/>
                <a:gd name="T8" fmla="*/ 0 w 32"/>
                <a:gd name="T9" fmla="*/ 0 h 25"/>
                <a:gd name="T10" fmla="*/ 0 w 32"/>
                <a:gd name="T11" fmla="*/ 47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4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2"/>
                    <a:pt x="30" y="0"/>
                    <a:pt x="2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4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37" name="Freeform 94"/>
            <p:cNvSpPr>
              <a:spLocks noEditPoints="1"/>
            </p:cNvSpPr>
            <p:nvPr/>
          </p:nvSpPr>
          <p:spPr bwMode="auto">
            <a:xfrm>
              <a:off x="2178" y="667"/>
              <a:ext cx="67" cy="51"/>
            </a:xfrm>
            <a:custGeom>
              <a:avLst/>
              <a:gdLst>
                <a:gd name="T0" fmla="*/ 0 w 34"/>
                <a:gd name="T1" fmla="*/ 8 h 26"/>
                <a:gd name="T2" fmla="*/ 0 w 34"/>
                <a:gd name="T3" fmla="*/ 41 h 26"/>
                <a:gd name="T4" fmla="*/ 8 w 34"/>
                <a:gd name="T5" fmla="*/ 51 h 26"/>
                <a:gd name="T6" fmla="*/ 59 w 34"/>
                <a:gd name="T7" fmla="*/ 51 h 26"/>
                <a:gd name="T8" fmla="*/ 67 w 34"/>
                <a:gd name="T9" fmla="*/ 43 h 26"/>
                <a:gd name="T10" fmla="*/ 67 w 34"/>
                <a:gd name="T11" fmla="*/ 8 h 26"/>
                <a:gd name="T12" fmla="*/ 61 w 34"/>
                <a:gd name="T13" fmla="*/ 0 h 26"/>
                <a:gd name="T14" fmla="*/ 8 w 34"/>
                <a:gd name="T15" fmla="*/ 0 h 26"/>
                <a:gd name="T16" fmla="*/ 0 w 34"/>
                <a:gd name="T17" fmla="*/ 8 h 26"/>
                <a:gd name="T18" fmla="*/ 63 w 34"/>
                <a:gd name="T19" fmla="*/ 12 h 26"/>
                <a:gd name="T20" fmla="*/ 63 w 34"/>
                <a:gd name="T21" fmla="*/ 39 h 26"/>
                <a:gd name="T22" fmla="*/ 57 w 34"/>
                <a:gd name="T23" fmla="*/ 49 h 26"/>
                <a:gd name="T24" fmla="*/ 12 w 34"/>
                <a:gd name="T25" fmla="*/ 49 h 26"/>
                <a:gd name="T26" fmla="*/ 6 w 34"/>
                <a:gd name="T27" fmla="*/ 39 h 26"/>
                <a:gd name="T28" fmla="*/ 6 w 34"/>
                <a:gd name="T29" fmla="*/ 12 h 26"/>
                <a:gd name="T30" fmla="*/ 14 w 34"/>
                <a:gd name="T31" fmla="*/ 4 h 26"/>
                <a:gd name="T32" fmla="*/ 57 w 34"/>
                <a:gd name="T33" fmla="*/ 4 h 26"/>
                <a:gd name="T34" fmla="*/ 63 w 34"/>
                <a:gd name="T35" fmla="*/ 12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6">
                  <a:moveTo>
                    <a:pt x="0" y="4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1" y="26"/>
                    <a:pt x="4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3" y="26"/>
                    <a:pt x="34" y="24"/>
                    <a:pt x="34" y="22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4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  <a:moveTo>
                    <a:pt x="32" y="6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2" y="23"/>
                    <a:pt x="31" y="25"/>
                    <a:pt x="29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3" y="23"/>
                    <a:pt x="3" y="2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4"/>
                    <a:pt x="4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2" y="4"/>
                    <a:pt x="32" y="6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38" name="Freeform 95"/>
            <p:cNvSpPr>
              <a:spLocks/>
            </p:cNvSpPr>
            <p:nvPr/>
          </p:nvSpPr>
          <p:spPr bwMode="auto">
            <a:xfrm>
              <a:off x="2097" y="667"/>
              <a:ext cx="65" cy="49"/>
            </a:xfrm>
            <a:custGeom>
              <a:avLst/>
              <a:gdLst>
                <a:gd name="T0" fmla="*/ 0 w 33"/>
                <a:gd name="T1" fmla="*/ 49 h 25"/>
                <a:gd name="T2" fmla="*/ 65 w 33"/>
                <a:gd name="T3" fmla="*/ 49 h 25"/>
                <a:gd name="T4" fmla="*/ 65 w 33"/>
                <a:gd name="T5" fmla="*/ 12 h 25"/>
                <a:gd name="T6" fmla="*/ 53 w 33"/>
                <a:gd name="T7" fmla="*/ 0 h 25"/>
                <a:gd name="T8" fmla="*/ 2 w 33"/>
                <a:gd name="T9" fmla="*/ 0 h 25"/>
                <a:gd name="T10" fmla="*/ 0 w 33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0" y="25"/>
                  </a:moveTo>
                  <a:cubicBezTo>
                    <a:pt x="33" y="25"/>
                    <a:pt x="33" y="25"/>
                    <a:pt x="33" y="2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3"/>
                    <a:pt x="30" y="1"/>
                    <a:pt x="27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39" name="Freeform 96"/>
            <p:cNvSpPr>
              <a:spLocks noEditPoints="1"/>
            </p:cNvSpPr>
            <p:nvPr/>
          </p:nvSpPr>
          <p:spPr bwMode="auto">
            <a:xfrm>
              <a:off x="2095" y="665"/>
              <a:ext cx="69" cy="53"/>
            </a:xfrm>
            <a:custGeom>
              <a:avLst/>
              <a:gdLst>
                <a:gd name="T0" fmla="*/ 0 w 35"/>
                <a:gd name="T1" fmla="*/ 10 h 27"/>
                <a:gd name="T2" fmla="*/ 0 w 35"/>
                <a:gd name="T3" fmla="*/ 43 h 27"/>
                <a:gd name="T4" fmla="*/ 8 w 35"/>
                <a:gd name="T5" fmla="*/ 53 h 27"/>
                <a:gd name="T6" fmla="*/ 61 w 35"/>
                <a:gd name="T7" fmla="*/ 53 h 27"/>
                <a:gd name="T8" fmla="*/ 69 w 35"/>
                <a:gd name="T9" fmla="*/ 43 h 27"/>
                <a:gd name="T10" fmla="*/ 69 w 35"/>
                <a:gd name="T11" fmla="*/ 10 h 27"/>
                <a:gd name="T12" fmla="*/ 61 w 35"/>
                <a:gd name="T13" fmla="*/ 0 h 27"/>
                <a:gd name="T14" fmla="*/ 8 w 35"/>
                <a:gd name="T15" fmla="*/ 0 h 27"/>
                <a:gd name="T16" fmla="*/ 0 w 35"/>
                <a:gd name="T17" fmla="*/ 10 h 27"/>
                <a:gd name="T18" fmla="*/ 65 w 35"/>
                <a:gd name="T19" fmla="*/ 14 h 27"/>
                <a:gd name="T20" fmla="*/ 65 w 35"/>
                <a:gd name="T21" fmla="*/ 41 h 27"/>
                <a:gd name="T22" fmla="*/ 57 w 35"/>
                <a:gd name="T23" fmla="*/ 49 h 27"/>
                <a:gd name="T24" fmla="*/ 14 w 35"/>
                <a:gd name="T25" fmla="*/ 49 h 27"/>
                <a:gd name="T26" fmla="*/ 6 w 35"/>
                <a:gd name="T27" fmla="*/ 41 h 27"/>
                <a:gd name="T28" fmla="*/ 6 w 35"/>
                <a:gd name="T29" fmla="*/ 14 h 27"/>
                <a:gd name="T30" fmla="*/ 14 w 35"/>
                <a:gd name="T31" fmla="*/ 4 h 27"/>
                <a:gd name="T32" fmla="*/ 57 w 35"/>
                <a:gd name="T33" fmla="*/ 6 h 27"/>
                <a:gd name="T34" fmla="*/ 65 w 35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5" y="25"/>
                    <a:pt x="35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3" y="7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3" y="23"/>
                    <a:pt x="31" y="25"/>
                    <a:pt x="29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1" y="3"/>
                    <a:pt x="33" y="5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40" name="Freeform 97"/>
            <p:cNvSpPr>
              <a:spLocks/>
            </p:cNvSpPr>
            <p:nvPr/>
          </p:nvSpPr>
          <p:spPr bwMode="auto">
            <a:xfrm>
              <a:off x="2001" y="667"/>
              <a:ext cx="82" cy="49"/>
            </a:xfrm>
            <a:custGeom>
              <a:avLst/>
              <a:gdLst>
                <a:gd name="T0" fmla="*/ 0 w 41"/>
                <a:gd name="T1" fmla="*/ 49 h 25"/>
                <a:gd name="T2" fmla="*/ 82 w 41"/>
                <a:gd name="T3" fmla="*/ 49 h 25"/>
                <a:gd name="T4" fmla="*/ 82 w 41"/>
                <a:gd name="T5" fmla="*/ 12 h 25"/>
                <a:gd name="T6" fmla="*/ 70 w 41"/>
                <a:gd name="T7" fmla="*/ 0 h 25"/>
                <a:gd name="T8" fmla="*/ 0 w 41"/>
                <a:gd name="T9" fmla="*/ 0 h 25"/>
                <a:gd name="T10" fmla="*/ 0 w 41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25">
                  <a:moveTo>
                    <a:pt x="0" y="25"/>
                  </a:moveTo>
                  <a:cubicBezTo>
                    <a:pt x="41" y="25"/>
                    <a:pt x="41" y="25"/>
                    <a:pt x="41" y="25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1" y="3"/>
                    <a:pt x="38" y="0"/>
                    <a:pt x="3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41" name="Freeform 98"/>
            <p:cNvSpPr>
              <a:spLocks noEditPoints="1"/>
            </p:cNvSpPr>
            <p:nvPr/>
          </p:nvSpPr>
          <p:spPr bwMode="auto">
            <a:xfrm>
              <a:off x="1998" y="665"/>
              <a:ext cx="87" cy="53"/>
            </a:xfrm>
            <a:custGeom>
              <a:avLst/>
              <a:gdLst>
                <a:gd name="T0" fmla="*/ 2 w 44"/>
                <a:gd name="T1" fmla="*/ 8 h 27"/>
                <a:gd name="T2" fmla="*/ 2 w 44"/>
                <a:gd name="T3" fmla="*/ 43 h 27"/>
                <a:gd name="T4" fmla="*/ 8 w 44"/>
                <a:gd name="T5" fmla="*/ 51 h 27"/>
                <a:gd name="T6" fmla="*/ 79 w 44"/>
                <a:gd name="T7" fmla="*/ 53 h 27"/>
                <a:gd name="T8" fmla="*/ 87 w 44"/>
                <a:gd name="T9" fmla="*/ 43 h 27"/>
                <a:gd name="T10" fmla="*/ 87 w 44"/>
                <a:gd name="T11" fmla="*/ 10 h 27"/>
                <a:gd name="T12" fmla="*/ 79 w 44"/>
                <a:gd name="T13" fmla="*/ 0 h 27"/>
                <a:gd name="T14" fmla="*/ 8 w 44"/>
                <a:gd name="T15" fmla="*/ 0 h 27"/>
                <a:gd name="T16" fmla="*/ 2 w 44"/>
                <a:gd name="T17" fmla="*/ 8 h 27"/>
                <a:gd name="T18" fmla="*/ 83 w 44"/>
                <a:gd name="T19" fmla="*/ 14 h 27"/>
                <a:gd name="T20" fmla="*/ 83 w 44"/>
                <a:gd name="T21" fmla="*/ 41 h 27"/>
                <a:gd name="T22" fmla="*/ 75 w 44"/>
                <a:gd name="T23" fmla="*/ 49 h 27"/>
                <a:gd name="T24" fmla="*/ 14 w 44"/>
                <a:gd name="T25" fmla="*/ 49 h 27"/>
                <a:gd name="T26" fmla="*/ 6 w 44"/>
                <a:gd name="T27" fmla="*/ 39 h 27"/>
                <a:gd name="T28" fmla="*/ 6 w 44"/>
                <a:gd name="T29" fmla="*/ 14 h 27"/>
                <a:gd name="T30" fmla="*/ 14 w 44"/>
                <a:gd name="T31" fmla="*/ 4 h 27"/>
                <a:gd name="T32" fmla="*/ 75 w 44"/>
                <a:gd name="T33" fmla="*/ 4 h 27"/>
                <a:gd name="T34" fmla="*/ 83 w 44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4" h="27">
                  <a:moveTo>
                    <a:pt x="1" y="4"/>
                  </a:moveTo>
                  <a:cubicBezTo>
                    <a:pt x="1" y="22"/>
                    <a:pt x="1" y="22"/>
                    <a:pt x="1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2" y="27"/>
                    <a:pt x="44" y="25"/>
                    <a:pt x="44" y="22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2"/>
                    <a:pt x="42" y="0"/>
                    <a:pt x="4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1" y="4"/>
                  </a:cubicBezTo>
                  <a:close/>
                  <a:moveTo>
                    <a:pt x="42" y="7"/>
                  </a:moveTo>
                  <a:cubicBezTo>
                    <a:pt x="42" y="21"/>
                    <a:pt x="42" y="21"/>
                    <a:pt x="42" y="21"/>
                  </a:cubicBezTo>
                  <a:cubicBezTo>
                    <a:pt x="42" y="23"/>
                    <a:pt x="40" y="25"/>
                    <a:pt x="38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3" y="23"/>
                    <a:pt x="3" y="20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40" y="2"/>
                    <a:pt x="42" y="4"/>
                    <a:pt x="42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42" name="Freeform 99"/>
            <p:cNvSpPr>
              <a:spLocks/>
            </p:cNvSpPr>
            <p:nvPr/>
          </p:nvSpPr>
          <p:spPr bwMode="auto">
            <a:xfrm>
              <a:off x="2001" y="468"/>
              <a:ext cx="60" cy="38"/>
            </a:xfrm>
            <a:custGeom>
              <a:avLst/>
              <a:gdLst>
                <a:gd name="T0" fmla="*/ 60 w 30"/>
                <a:gd name="T1" fmla="*/ 38 h 19"/>
                <a:gd name="T2" fmla="*/ 0 w 30"/>
                <a:gd name="T3" fmla="*/ 38 h 19"/>
                <a:gd name="T4" fmla="*/ 0 w 30"/>
                <a:gd name="T5" fmla="*/ 12 h 19"/>
                <a:gd name="T6" fmla="*/ 12 w 30"/>
                <a:gd name="T7" fmla="*/ 0 h 19"/>
                <a:gd name="T8" fmla="*/ 60 w 30"/>
                <a:gd name="T9" fmla="*/ 0 h 19"/>
                <a:gd name="T10" fmla="*/ 60 w 30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" h="19">
                  <a:moveTo>
                    <a:pt x="30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43" name="Freeform 100"/>
            <p:cNvSpPr>
              <a:spLocks noEditPoints="1"/>
            </p:cNvSpPr>
            <p:nvPr/>
          </p:nvSpPr>
          <p:spPr bwMode="auto">
            <a:xfrm>
              <a:off x="1999" y="467"/>
              <a:ext cx="64" cy="41"/>
            </a:xfrm>
            <a:custGeom>
              <a:avLst/>
              <a:gdLst>
                <a:gd name="T0" fmla="*/ 58 w 32"/>
                <a:gd name="T1" fmla="*/ 0 h 21"/>
                <a:gd name="T2" fmla="*/ 8 w 32"/>
                <a:gd name="T3" fmla="*/ 0 h 21"/>
                <a:gd name="T4" fmla="*/ 0 w 32"/>
                <a:gd name="T5" fmla="*/ 8 h 21"/>
                <a:gd name="T6" fmla="*/ 0 w 32"/>
                <a:gd name="T7" fmla="*/ 33 h 21"/>
                <a:gd name="T8" fmla="*/ 8 w 32"/>
                <a:gd name="T9" fmla="*/ 39 h 21"/>
                <a:gd name="T10" fmla="*/ 56 w 32"/>
                <a:gd name="T11" fmla="*/ 41 h 21"/>
                <a:gd name="T12" fmla="*/ 64 w 32"/>
                <a:gd name="T13" fmla="*/ 33 h 21"/>
                <a:gd name="T14" fmla="*/ 64 w 32"/>
                <a:gd name="T15" fmla="*/ 8 h 21"/>
                <a:gd name="T16" fmla="*/ 58 w 32"/>
                <a:gd name="T17" fmla="*/ 0 h 21"/>
                <a:gd name="T18" fmla="*/ 12 w 32"/>
                <a:gd name="T19" fmla="*/ 4 h 21"/>
                <a:gd name="T20" fmla="*/ 52 w 32"/>
                <a:gd name="T21" fmla="*/ 4 h 21"/>
                <a:gd name="T22" fmla="*/ 58 w 32"/>
                <a:gd name="T23" fmla="*/ 10 h 21"/>
                <a:gd name="T24" fmla="*/ 58 w 32"/>
                <a:gd name="T25" fmla="*/ 31 h 21"/>
                <a:gd name="T26" fmla="*/ 52 w 32"/>
                <a:gd name="T27" fmla="*/ 37 h 21"/>
                <a:gd name="T28" fmla="*/ 12 w 32"/>
                <a:gd name="T29" fmla="*/ 37 h 21"/>
                <a:gd name="T30" fmla="*/ 4 w 32"/>
                <a:gd name="T31" fmla="*/ 31 h 21"/>
                <a:gd name="T32" fmla="*/ 4 w 32"/>
                <a:gd name="T33" fmla="*/ 10 h 21"/>
                <a:gd name="T34" fmla="*/ 12 w 32"/>
                <a:gd name="T35" fmla="*/ 4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2" h="21">
                  <a:moveTo>
                    <a:pt x="29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2" y="20"/>
                    <a:pt x="4" y="20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0" y="21"/>
                    <a:pt x="32" y="19"/>
                    <a:pt x="32" y="17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2"/>
                    <a:pt x="31" y="0"/>
                    <a:pt x="29" y="0"/>
                  </a:cubicBezTo>
                  <a:close/>
                  <a:moveTo>
                    <a:pt x="6" y="2"/>
                  </a:moveTo>
                  <a:cubicBezTo>
                    <a:pt x="26" y="2"/>
                    <a:pt x="26" y="2"/>
                    <a:pt x="26" y="2"/>
                  </a:cubicBezTo>
                  <a:cubicBezTo>
                    <a:pt x="28" y="2"/>
                    <a:pt x="29" y="4"/>
                    <a:pt x="29" y="5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8"/>
                    <a:pt x="28" y="20"/>
                    <a:pt x="2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4" y="19"/>
                    <a:pt x="2" y="18"/>
                    <a:pt x="2" y="1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4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44" name="Freeform 101"/>
            <p:cNvSpPr>
              <a:spLocks/>
            </p:cNvSpPr>
            <p:nvPr/>
          </p:nvSpPr>
          <p:spPr bwMode="auto">
            <a:xfrm>
              <a:off x="2085" y="468"/>
              <a:ext cx="49" cy="38"/>
            </a:xfrm>
            <a:custGeom>
              <a:avLst/>
              <a:gdLst>
                <a:gd name="T0" fmla="*/ 47 w 25"/>
                <a:gd name="T1" fmla="*/ 38 h 19"/>
                <a:gd name="T2" fmla="*/ 0 w 25"/>
                <a:gd name="T3" fmla="*/ 38 h 19"/>
                <a:gd name="T4" fmla="*/ 0 w 25"/>
                <a:gd name="T5" fmla="*/ 12 h 19"/>
                <a:gd name="T6" fmla="*/ 12 w 25"/>
                <a:gd name="T7" fmla="*/ 0 h 19"/>
                <a:gd name="T8" fmla="*/ 49 w 25"/>
                <a:gd name="T9" fmla="*/ 2 h 19"/>
                <a:gd name="T10" fmla="*/ 47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4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" y="1"/>
                    <a:pt x="25" y="1"/>
                    <a:pt x="25" y="1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45" name="Freeform 102"/>
            <p:cNvSpPr>
              <a:spLocks noEditPoints="1"/>
            </p:cNvSpPr>
            <p:nvPr/>
          </p:nvSpPr>
          <p:spPr bwMode="auto">
            <a:xfrm>
              <a:off x="2083" y="467"/>
              <a:ext cx="53" cy="41"/>
            </a:xfrm>
            <a:custGeom>
              <a:avLst/>
              <a:gdLst>
                <a:gd name="T0" fmla="*/ 47 w 27"/>
                <a:gd name="T1" fmla="*/ 2 h 21"/>
                <a:gd name="T2" fmla="*/ 6 w 27"/>
                <a:gd name="T3" fmla="*/ 0 h 21"/>
                <a:gd name="T4" fmla="*/ 0 w 27"/>
                <a:gd name="T5" fmla="*/ 8 h 21"/>
                <a:gd name="T6" fmla="*/ 0 w 27"/>
                <a:gd name="T7" fmla="*/ 33 h 21"/>
                <a:gd name="T8" fmla="*/ 6 w 27"/>
                <a:gd name="T9" fmla="*/ 41 h 21"/>
                <a:gd name="T10" fmla="*/ 47 w 27"/>
                <a:gd name="T11" fmla="*/ 41 h 21"/>
                <a:gd name="T12" fmla="*/ 53 w 27"/>
                <a:gd name="T13" fmla="*/ 33 h 21"/>
                <a:gd name="T14" fmla="*/ 53 w 27"/>
                <a:gd name="T15" fmla="*/ 8 h 21"/>
                <a:gd name="T16" fmla="*/ 47 w 27"/>
                <a:gd name="T17" fmla="*/ 2 h 21"/>
                <a:gd name="T18" fmla="*/ 10 w 27"/>
                <a:gd name="T19" fmla="*/ 4 h 21"/>
                <a:gd name="T20" fmla="*/ 43 w 27"/>
                <a:gd name="T21" fmla="*/ 4 h 21"/>
                <a:gd name="T22" fmla="*/ 47 w 27"/>
                <a:gd name="T23" fmla="*/ 12 h 21"/>
                <a:gd name="T24" fmla="*/ 47 w 27"/>
                <a:gd name="T25" fmla="*/ 31 h 21"/>
                <a:gd name="T26" fmla="*/ 41 w 27"/>
                <a:gd name="T27" fmla="*/ 39 h 21"/>
                <a:gd name="T28" fmla="*/ 8 w 27"/>
                <a:gd name="T29" fmla="*/ 39 h 21"/>
                <a:gd name="T30" fmla="*/ 4 w 27"/>
                <a:gd name="T31" fmla="*/ 31 h 21"/>
                <a:gd name="T32" fmla="*/ 4 w 27"/>
                <a:gd name="T33" fmla="*/ 12 h 21"/>
                <a:gd name="T34" fmla="*/ 10 w 27"/>
                <a:gd name="T35" fmla="*/ 4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" h="21">
                  <a:moveTo>
                    <a:pt x="24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1"/>
                    <a:pt x="3" y="2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5" y="21"/>
                    <a:pt x="27" y="19"/>
                    <a:pt x="27" y="1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5" y="1"/>
                    <a:pt x="24" y="1"/>
                  </a:cubicBezTo>
                  <a:close/>
                  <a:moveTo>
                    <a:pt x="5" y="2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4" y="4"/>
                    <a:pt x="24" y="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20"/>
                    <a:pt x="21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2" y="18"/>
                    <a:pt x="2" y="1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46" name="Freeform 103"/>
            <p:cNvSpPr>
              <a:spLocks/>
            </p:cNvSpPr>
            <p:nvPr/>
          </p:nvSpPr>
          <p:spPr bwMode="auto">
            <a:xfrm>
              <a:off x="2160" y="470"/>
              <a:ext cx="48" cy="38"/>
            </a:xfrm>
            <a:custGeom>
              <a:avLst/>
              <a:gdLst>
                <a:gd name="T0" fmla="*/ 48 w 24"/>
                <a:gd name="T1" fmla="*/ 38 h 19"/>
                <a:gd name="T2" fmla="*/ 0 w 24"/>
                <a:gd name="T3" fmla="*/ 36 h 19"/>
                <a:gd name="T4" fmla="*/ 0 w 24"/>
                <a:gd name="T5" fmla="*/ 10 h 19"/>
                <a:gd name="T6" fmla="*/ 12 w 24"/>
                <a:gd name="T7" fmla="*/ 0 h 19"/>
                <a:gd name="T8" fmla="*/ 48 w 24"/>
                <a:gd name="T9" fmla="*/ 0 h 19"/>
                <a:gd name="T10" fmla="*/ 48 w 24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19">
                  <a:moveTo>
                    <a:pt x="24" y="19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47" name="Freeform 104"/>
            <p:cNvSpPr>
              <a:spLocks noEditPoints="1"/>
            </p:cNvSpPr>
            <p:nvPr/>
          </p:nvSpPr>
          <p:spPr bwMode="auto">
            <a:xfrm>
              <a:off x="2158" y="468"/>
              <a:ext cx="52" cy="40"/>
            </a:xfrm>
            <a:custGeom>
              <a:avLst/>
              <a:gdLst>
                <a:gd name="T0" fmla="*/ 48 w 26"/>
                <a:gd name="T1" fmla="*/ 0 h 20"/>
                <a:gd name="T2" fmla="*/ 6 w 26"/>
                <a:gd name="T3" fmla="*/ 0 h 20"/>
                <a:gd name="T4" fmla="*/ 0 w 26"/>
                <a:gd name="T5" fmla="*/ 6 h 20"/>
                <a:gd name="T6" fmla="*/ 0 w 26"/>
                <a:gd name="T7" fmla="*/ 34 h 20"/>
                <a:gd name="T8" fmla="*/ 6 w 26"/>
                <a:gd name="T9" fmla="*/ 40 h 20"/>
                <a:gd name="T10" fmla="*/ 46 w 26"/>
                <a:gd name="T11" fmla="*/ 40 h 20"/>
                <a:gd name="T12" fmla="*/ 52 w 26"/>
                <a:gd name="T13" fmla="*/ 34 h 20"/>
                <a:gd name="T14" fmla="*/ 52 w 26"/>
                <a:gd name="T15" fmla="*/ 6 h 20"/>
                <a:gd name="T16" fmla="*/ 48 w 26"/>
                <a:gd name="T17" fmla="*/ 0 h 20"/>
                <a:gd name="T18" fmla="*/ 8 w 26"/>
                <a:gd name="T19" fmla="*/ 2 h 20"/>
                <a:gd name="T20" fmla="*/ 42 w 26"/>
                <a:gd name="T21" fmla="*/ 4 h 20"/>
                <a:gd name="T22" fmla="*/ 48 w 26"/>
                <a:gd name="T23" fmla="*/ 10 h 20"/>
                <a:gd name="T24" fmla="*/ 48 w 26"/>
                <a:gd name="T25" fmla="*/ 32 h 20"/>
                <a:gd name="T26" fmla="*/ 42 w 26"/>
                <a:gd name="T27" fmla="*/ 38 h 20"/>
                <a:gd name="T28" fmla="*/ 8 w 26"/>
                <a:gd name="T29" fmla="*/ 38 h 20"/>
                <a:gd name="T30" fmla="*/ 2 w 26"/>
                <a:gd name="T31" fmla="*/ 30 h 20"/>
                <a:gd name="T32" fmla="*/ 4 w 26"/>
                <a:gd name="T33" fmla="*/ 10 h 20"/>
                <a:gd name="T34" fmla="*/ 8 w 26"/>
                <a:gd name="T35" fmla="*/ 2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6" h="20">
                  <a:moveTo>
                    <a:pt x="2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1" y="20"/>
                    <a:pt x="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5" y="20"/>
                    <a:pt x="26" y="19"/>
                    <a:pt x="26" y="17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2"/>
                    <a:pt x="25" y="0"/>
                    <a:pt x="24" y="0"/>
                  </a:cubicBezTo>
                  <a:close/>
                  <a:moveTo>
                    <a:pt x="4" y="1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3" y="2"/>
                    <a:pt x="24" y="3"/>
                    <a:pt x="24" y="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19"/>
                    <a:pt x="21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1" y="17"/>
                    <a:pt x="1" y="1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3" y="1"/>
                    <a:pt x="4" y="1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48" name="Freeform 105"/>
            <p:cNvSpPr>
              <a:spLocks/>
            </p:cNvSpPr>
            <p:nvPr/>
          </p:nvSpPr>
          <p:spPr bwMode="auto">
            <a:xfrm>
              <a:off x="2235" y="470"/>
              <a:ext cx="48" cy="38"/>
            </a:xfrm>
            <a:custGeom>
              <a:avLst/>
              <a:gdLst>
                <a:gd name="T0" fmla="*/ 48 w 24"/>
                <a:gd name="T1" fmla="*/ 38 h 19"/>
                <a:gd name="T2" fmla="*/ 0 w 24"/>
                <a:gd name="T3" fmla="*/ 38 h 19"/>
                <a:gd name="T4" fmla="*/ 0 w 24"/>
                <a:gd name="T5" fmla="*/ 12 h 19"/>
                <a:gd name="T6" fmla="*/ 12 w 24"/>
                <a:gd name="T7" fmla="*/ 0 h 19"/>
                <a:gd name="T8" fmla="*/ 48 w 24"/>
                <a:gd name="T9" fmla="*/ 0 h 19"/>
                <a:gd name="T10" fmla="*/ 48 w 24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19">
                  <a:moveTo>
                    <a:pt x="24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49" name="Freeform 106"/>
            <p:cNvSpPr>
              <a:spLocks noEditPoints="1"/>
            </p:cNvSpPr>
            <p:nvPr/>
          </p:nvSpPr>
          <p:spPr bwMode="auto">
            <a:xfrm>
              <a:off x="2233" y="468"/>
              <a:ext cx="52" cy="42"/>
            </a:xfrm>
            <a:custGeom>
              <a:avLst/>
              <a:gdLst>
                <a:gd name="T0" fmla="*/ 46 w 26"/>
                <a:gd name="T1" fmla="*/ 0 h 21"/>
                <a:gd name="T2" fmla="*/ 6 w 26"/>
                <a:gd name="T3" fmla="*/ 0 h 21"/>
                <a:gd name="T4" fmla="*/ 0 w 26"/>
                <a:gd name="T5" fmla="*/ 8 h 21"/>
                <a:gd name="T6" fmla="*/ 0 w 26"/>
                <a:gd name="T7" fmla="*/ 34 h 21"/>
                <a:gd name="T8" fmla="*/ 6 w 26"/>
                <a:gd name="T9" fmla="*/ 40 h 21"/>
                <a:gd name="T10" fmla="*/ 46 w 26"/>
                <a:gd name="T11" fmla="*/ 42 h 21"/>
                <a:gd name="T12" fmla="*/ 52 w 26"/>
                <a:gd name="T13" fmla="*/ 34 h 21"/>
                <a:gd name="T14" fmla="*/ 52 w 26"/>
                <a:gd name="T15" fmla="*/ 8 h 21"/>
                <a:gd name="T16" fmla="*/ 46 w 26"/>
                <a:gd name="T17" fmla="*/ 0 h 21"/>
                <a:gd name="T18" fmla="*/ 8 w 26"/>
                <a:gd name="T19" fmla="*/ 4 h 21"/>
                <a:gd name="T20" fmla="*/ 42 w 26"/>
                <a:gd name="T21" fmla="*/ 4 h 21"/>
                <a:gd name="T22" fmla="*/ 48 w 26"/>
                <a:gd name="T23" fmla="*/ 10 h 21"/>
                <a:gd name="T24" fmla="*/ 48 w 26"/>
                <a:gd name="T25" fmla="*/ 32 h 21"/>
                <a:gd name="T26" fmla="*/ 42 w 26"/>
                <a:gd name="T27" fmla="*/ 38 h 21"/>
                <a:gd name="T28" fmla="*/ 8 w 26"/>
                <a:gd name="T29" fmla="*/ 38 h 21"/>
                <a:gd name="T30" fmla="*/ 2 w 26"/>
                <a:gd name="T31" fmla="*/ 32 h 21"/>
                <a:gd name="T32" fmla="*/ 2 w 26"/>
                <a:gd name="T33" fmla="*/ 10 h 21"/>
                <a:gd name="T34" fmla="*/ 8 w 26"/>
                <a:gd name="T35" fmla="*/ 4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6" h="21">
                  <a:moveTo>
                    <a:pt x="2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5" y="21"/>
                    <a:pt x="26" y="19"/>
                    <a:pt x="26" y="17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"/>
                    <a:pt x="25" y="0"/>
                    <a:pt x="23" y="0"/>
                  </a:cubicBezTo>
                  <a:close/>
                  <a:moveTo>
                    <a:pt x="4" y="2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3" y="2"/>
                    <a:pt x="24" y="3"/>
                    <a:pt x="24" y="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19"/>
                    <a:pt x="21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1" y="18"/>
                    <a:pt x="1" y="1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3" y="2"/>
                    <a:pt x="4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50" name="Freeform 107"/>
            <p:cNvSpPr>
              <a:spLocks/>
            </p:cNvSpPr>
            <p:nvPr/>
          </p:nvSpPr>
          <p:spPr bwMode="auto">
            <a:xfrm>
              <a:off x="2309" y="470"/>
              <a:ext cx="49" cy="38"/>
            </a:xfrm>
            <a:custGeom>
              <a:avLst/>
              <a:gdLst>
                <a:gd name="T0" fmla="*/ 49 w 25"/>
                <a:gd name="T1" fmla="*/ 38 h 19"/>
                <a:gd name="T2" fmla="*/ 0 w 25"/>
                <a:gd name="T3" fmla="*/ 38 h 19"/>
                <a:gd name="T4" fmla="*/ 2 w 25"/>
                <a:gd name="T5" fmla="*/ 12 h 19"/>
                <a:gd name="T6" fmla="*/ 12 w 25"/>
                <a:gd name="T7" fmla="*/ 0 h 19"/>
                <a:gd name="T8" fmla="*/ 49 w 25"/>
                <a:gd name="T9" fmla="*/ 0 h 19"/>
                <a:gd name="T10" fmla="*/ 49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5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3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51" name="Freeform 108"/>
            <p:cNvSpPr>
              <a:spLocks noEditPoints="1"/>
            </p:cNvSpPr>
            <p:nvPr/>
          </p:nvSpPr>
          <p:spPr bwMode="auto">
            <a:xfrm>
              <a:off x="2309" y="468"/>
              <a:ext cx="51" cy="42"/>
            </a:xfrm>
            <a:custGeom>
              <a:avLst/>
              <a:gdLst>
                <a:gd name="T0" fmla="*/ 45 w 26"/>
                <a:gd name="T1" fmla="*/ 2 h 21"/>
                <a:gd name="T2" fmla="*/ 6 w 26"/>
                <a:gd name="T3" fmla="*/ 0 h 21"/>
                <a:gd name="T4" fmla="*/ 0 w 26"/>
                <a:gd name="T5" fmla="*/ 8 h 21"/>
                <a:gd name="T6" fmla="*/ 0 w 26"/>
                <a:gd name="T7" fmla="*/ 34 h 21"/>
                <a:gd name="T8" fmla="*/ 6 w 26"/>
                <a:gd name="T9" fmla="*/ 42 h 21"/>
                <a:gd name="T10" fmla="*/ 45 w 26"/>
                <a:gd name="T11" fmla="*/ 42 h 21"/>
                <a:gd name="T12" fmla="*/ 51 w 26"/>
                <a:gd name="T13" fmla="*/ 34 h 21"/>
                <a:gd name="T14" fmla="*/ 51 w 26"/>
                <a:gd name="T15" fmla="*/ 8 h 21"/>
                <a:gd name="T16" fmla="*/ 45 w 26"/>
                <a:gd name="T17" fmla="*/ 2 h 21"/>
                <a:gd name="T18" fmla="*/ 8 w 26"/>
                <a:gd name="T19" fmla="*/ 4 h 21"/>
                <a:gd name="T20" fmla="*/ 41 w 26"/>
                <a:gd name="T21" fmla="*/ 4 h 21"/>
                <a:gd name="T22" fmla="*/ 47 w 26"/>
                <a:gd name="T23" fmla="*/ 12 h 21"/>
                <a:gd name="T24" fmla="*/ 47 w 26"/>
                <a:gd name="T25" fmla="*/ 32 h 21"/>
                <a:gd name="T26" fmla="*/ 41 w 26"/>
                <a:gd name="T27" fmla="*/ 40 h 21"/>
                <a:gd name="T28" fmla="*/ 8 w 26"/>
                <a:gd name="T29" fmla="*/ 40 h 21"/>
                <a:gd name="T30" fmla="*/ 2 w 26"/>
                <a:gd name="T31" fmla="*/ 32 h 21"/>
                <a:gd name="T32" fmla="*/ 2 w 26"/>
                <a:gd name="T33" fmla="*/ 12 h 21"/>
                <a:gd name="T34" fmla="*/ 8 w 26"/>
                <a:gd name="T35" fmla="*/ 4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6" h="21">
                  <a:moveTo>
                    <a:pt x="23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1"/>
                    <a:pt x="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5" y="21"/>
                    <a:pt x="26" y="19"/>
                    <a:pt x="26" y="17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"/>
                    <a:pt x="25" y="1"/>
                    <a:pt x="23" y="1"/>
                  </a:cubicBezTo>
                  <a:close/>
                  <a:moveTo>
                    <a:pt x="4" y="2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3" y="2"/>
                    <a:pt x="24" y="4"/>
                    <a:pt x="24" y="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20"/>
                    <a:pt x="21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2" y="20"/>
                    <a:pt x="1" y="18"/>
                    <a:pt x="1" y="1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4"/>
                    <a:pt x="3" y="2"/>
                    <a:pt x="4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52" name="Freeform 109"/>
            <p:cNvSpPr>
              <a:spLocks/>
            </p:cNvSpPr>
            <p:nvPr/>
          </p:nvSpPr>
          <p:spPr bwMode="auto">
            <a:xfrm>
              <a:off x="2384" y="472"/>
              <a:ext cx="50" cy="38"/>
            </a:xfrm>
            <a:custGeom>
              <a:avLst/>
              <a:gdLst>
                <a:gd name="T0" fmla="*/ 50 w 25"/>
                <a:gd name="T1" fmla="*/ 38 h 19"/>
                <a:gd name="T2" fmla="*/ 0 w 25"/>
                <a:gd name="T3" fmla="*/ 36 h 19"/>
                <a:gd name="T4" fmla="*/ 0 w 25"/>
                <a:gd name="T5" fmla="*/ 10 h 19"/>
                <a:gd name="T6" fmla="*/ 12 w 25"/>
                <a:gd name="T7" fmla="*/ 0 h 19"/>
                <a:gd name="T8" fmla="*/ 50 w 25"/>
                <a:gd name="T9" fmla="*/ 0 h 19"/>
                <a:gd name="T10" fmla="*/ 50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5" y="19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53" name="Freeform 110"/>
            <p:cNvSpPr>
              <a:spLocks noEditPoints="1"/>
            </p:cNvSpPr>
            <p:nvPr/>
          </p:nvSpPr>
          <p:spPr bwMode="auto">
            <a:xfrm>
              <a:off x="2384" y="470"/>
              <a:ext cx="52" cy="40"/>
            </a:xfrm>
            <a:custGeom>
              <a:avLst/>
              <a:gdLst>
                <a:gd name="T0" fmla="*/ 46 w 26"/>
                <a:gd name="T1" fmla="*/ 0 h 20"/>
                <a:gd name="T2" fmla="*/ 6 w 26"/>
                <a:gd name="T3" fmla="*/ 0 h 20"/>
                <a:gd name="T4" fmla="*/ 0 w 26"/>
                <a:gd name="T5" fmla="*/ 6 h 20"/>
                <a:gd name="T6" fmla="*/ 0 w 26"/>
                <a:gd name="T7" fmla="*/ 32 h 20"/>
                <a:gd name="T8" fmla="*/ 4 w 26"/>
                <a:gd name="T9" fmla="*/ 40 h 20"/>
                <a:gd name="T10" fmla="*/ 46 w 26"/>
                <a:gd name="T11" fmla="*/ 40 h 20"/>
                <a:gd name="T12" fmla="*/ 52 w 26"/>
                <a:gd name="T13" fmla="*/ 34 h 20"/>
                <a:gd name="T14" fmla="*/ 52 w 26"/>
                <a:gd name="T15" fmla="*/ 6 h 20"/>
                <a:gd name="T16" fmla="*/ 46 w 26"/>
                <a:gd name="T17" fmla="*/ 0 h 20"/>
                <a:gd name="T18" fmla="*/ 8 w 26"/>
                <a:gd name="T19" fmla="*/ 2 h 20"/>
                <a:gd name="T20" fmla="*/ 42 w 26"/>
                <a:gd name="T21" fmla="*/ 4 h 20"/>
                <a:gd name="T22" fmla="*/ 48 w 26"/>
                <a:gd name="T23" fmla="*/ 10 h 20"/>
                <a:gd name="T24" fmla="*/ 48 w 26"/>
                <a:gd name="T25" fmla="*/ 32 h 20"/>
                <a:gd name="T26" fmla="*/ 42 w 26"/>
                <a:gd name="T27" fmla="*/ 38 h 20"/>
                <a:gd name="T28" fmla="*/ 8 w 26"/>
                <a:gd name="T29" fmla="*/ 38 h 20"/>
                <a:gd name="T30" fmla="*/ 2 w 26"/>
                <a:gd name="T31" fmla="*/ 30 h 20"/>
                <a:gd name="T32" fmla="*/ 2 w 26"/>
                <a:gd name="T33" fmla="*/ 10 h 20"/>
                <a:gd name="T34" fmla="*/ 8 w 26"/>
                <a:gd name="T35" fmla="*/ 2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6" h="20">
                  <a:moveTo>
                    <a:pt x="2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8"/>
                    <a:pt x="1" y="20"/>
                    <a:pt x="2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5" y="20"/>
                    <a:pt x="26" y="19"/>
                    <a:pt x="26" y="17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1"/>
                    <a:pt x="25" y="0"/>
                    <a:pt x="23" y="0"/>
                  </a:cubicBezTo>
                  <a:close/>
                  <a:moveTo>
                    <a:pt x="4" y="1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3" y="2"/>
                    <a:pt x="24" y="3"/>
                    <a:pt x="24" y="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7"/>
                    <a:pt x="22" y="19"/>
                    <a:pt x="21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2" y="19"/>
                    <a:pt x="1" y="17"/>
                    <a:pt x="1" y="1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2" y="1"/>
                    <a:pt x="4" y="1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54" name="Freeform 111"/>
            <p:cNvSpPr>
              <a:spLocks/>
            </p:cNvSpPr>
            <p:nvPr/>
          </p:nvSpPr>
          <p:spPr bwMode="auto">
            <a:xfrm>
              <a:off x="2459" y="472"/>
              <a:ext cx="50" cy="38"/>
            </a:xfrm>
            <a:custGeom>
              <a:avLst/>
              <a:gdLst>
                <a:gd name="T0" fmla="*/ 50 w 25"/>
                <a:gd name="T1" fmla="*/ 38 h 19"/>
                <a:gd name="T2" fmla="*/ 0 w 25"/>
                <a:gd name="T3" fmla="*/ 38 h 19"/>
                <a:gd name="T4" fmla="*/ 0 w 25"/>
                <a:gd name="T5" fmla="*/ 12 h 19"/>
                <a:gd name="T6" fmla="*/ 12 w 25"/>
                <a:gd name="T7" fmla="*/ 0 h 19"/>
                <a:gd name="T8" fmla="*/ 50 w 25"/>
                <a:gd name="T9" fmla="*/ 0 h 19"/>
                <a:gd name="T10" fmla="*/ 50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5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55" name="Freeform 112"/>
            <p:cNvSpPr>
              <a:spLocks noEditPoints="1"/>
            </p:cNvSpPr>
            <p:nvPr/>
          </p:nvSpPr>
          <p:spPr bwMode="auto">
            <a:xfrm>
              <a:off x="2457" y="470"/>
              <a:ext cx="54" cy="40"/>
            </a:xfrm>
            <a:custGeom>
              <a:avLst/>
              <a:gdLst>
                <a:gd name="T0" fmla="*/ 48 w 27"/>
                <a:gd name="T1" fmla="*/ 0 h 20"/>
                <a:gd name="T2" fmla="*/ 6 w 27"/>
                <a:gd name="T3" fmla="*/ 0 h 20"/>
                <a:gd name="T4" fmla="*/ 2 w 27"/>
                <a:gd name="T5" fmla="*/ 6 h 20"/>
                <a:gd name="T6" fmla="*/ 0 w 27"/>
                <a:gd name="T7" fmla="*/ 34 h 20"/>
                <a:gd name="T8" fmla="*/ 6 w 27"/>
                <a:gd name="T9" fmla="*/ 40 h 20"/>
                <a:gd name="T10" fmla="*/ 48 w 27"/>
                <a:gd name="T11" fmla="*/ 40 h 20"/>
                <a:gd name="T12" fmla="*/ 54 w 27"/>
                <a:gd name="T13" fmla="*/ 34 h 20"/>
                <a:gd name="T14" fmla="*/ 54 w 27"/>
                <a:gd name="T15" fmla="*/ 8 h 20"/>
                <a:gd name="T16" fmla="*/ 48 w 27"/>
                <a:gd name="T17" fmla="*/ 0 h 20"/>
                <a:gd name="T18" fmla="*/ 10 w 27"/>
                <a:gd name="T19" fmla="*/ 4 h 20"/>
                <a:gd name="T20" fmla="*/ 44 w 27"/>
                <a:gd name="T21" fmla="*/ 4 h 20"/>
                <a:gd name="T22" fmla="*/ 50 w 27"/>
                <a:gd name="T23" fmla="*/ 10 h 20"/>
                <a:gd name="T24" fmla="*/ 50 w 27"/>
                <a:gd name="T25" fmla="*/ 32 h 20"/>
                <a:gd name="T26" fmla="*/ 44 w 27"/>
                <a:gd name="T27" fmla="*/ 38 h 20"/>
                <a:gd name="T28" fmla="*/ 10 w 27"/>
                <a:gd name="T29" fmla="*/ 38 h 20"/>
                <a:gd name="T30" fmla="*/ 4 w 27"/>
                <a:gd name="T31" fmla="*/ 32 h 20"/>
                <a:gd name="T32" fmla="*/ 4 w 27"/>
                <a:gd name="T33" fmla="*/ 10 h 20"/>
                <a:gd name="T34" fmla="*/ 10 w 27"/>
                <a:gd name="T35" fmla="*/ 4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" h="20">
                  <a:moveTo>
                    <a:pt x="2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2"/>
                    <a:pt x="1" y="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2" y="20"/>
                    <a:pt x="3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5" y="20"/>
                    <a:pt x="27" y="19"/>
                    <a:pt x="27" y="1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6" y="0"/>
                    <a:pt x="24" y="0"/>
                  </a:cubicBezTo>
                  <a:close/>
                  <a:moveTo>
                    <a:pt x="5" y="2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5" y="3"/>
                    <a:pt x="25" y="5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5" y="18"/>
                    <a:pt x="23" y="19"/>
                    <a:pt x="22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3" y="19"/>
                    <a:pt x="2" y="18"/>
                    <a:pt x="2" y="1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56" name="Freeform 113"/>
            <p:cNvSpPr>
              <a:spLocks/>
            </p:cNvSpPr>
            <p:nvPr/>
          </p:nvSpPr>
          <p:spPr bwMode="auto">
            <a:xfrm>
              <a:off x="2535" y="472"/>
              <a:ext cx="49" cy="38"/>
            </a:xfrm>
            <a:custGeom>
              <a:avLst/>
              <a:gdLst>
                <a:gd name="T0" fmla="*/ 47 w 25"/>
                <a:gd name="T1" fmla="*/ 38 h 19"/>
                <a:gd name="T2" fmla="*/ 0 w 25"/>
                <a:gd name="T3" fmla="*/ 38 h 19"/>
                <a:gd name="T4" fmla="*/ 0 w 25"/>
                <a:gd name="T5" fmla="*/ 12 h 19"/>
                <a:gd name="T6" fmla="*/ 12 w 25"/>
                <a:gd name="T7" fmla="*/ 0 h 19"/>
                <a:gd name="T8" fmla="*/ 49 w 25"/>
                <a:gd name="T9" fmla="*/ 0 h 19"/>
                <a:gd name="T10" fmla="*/ 47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4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57" name="Freeform 114"/>
            <p:cNvSpPr>
              <a:spLocks noEditPoints="1"/>
            </p:cNvSpPr>
            <p:nvPr/>
          </p:nvSpPr>
          <p:spPr bwMode="auto">
            <a:xfrm>
              <a:off x="2533" y="470"/>
              <a:ext cx="53" cy="42"/>
            </a:xfrm>
            <a:custGeom>
              <a:avLst/>
              <a:gdLst>
                <a:gd name="T0" fmla="*/ 47 w 27"/>
                <a:gd name="T1" fmla="*/ 0 h 21"/>
                <a:gd name="T2" fmla="*/ 6 w 27"/>
                <a:gd name="T3" fmla="*/ 0 h 21"/>
                <a:gd name="T4" fmla="*/ 0 w 27"/>
                <a:gd name="T5" fmla="*/ 8 h 21"/>
                <a:gd name="T6" fmla="*/ 0 w 27"/>
                <a:gd name="T7" fmla="*/ 34 h 21"/>
                <a:gd name="T8" fmla="*/ 6 w 27"/>
                <a:gd name="T9" fmla="*/ 42 h 21"/>
                <a:gd name="T10" fmla="*/ 47 w 27"/>
                <a:gd name="T11" fmla="*/ 42 h 21"/>
                <a:gd name="T12" fmla="*/ 53 w 27"/>
                <a:gd name="T13" fmla="*/ 34 h 21"/>
                <a:gd name="T14" fmla="*/ 53 w 27"/>
                <a:gd name="T15" fmla="*/ 8 h 21"/>
                <a:gd name="T16" fmla="*/ 47 w 27"/>
                <a:gd name="T17" fmla="*/ 0 h 21"/>
                <a:gd name="T18" fmla="*/ 10 w 27"/>
                <a:gd name="T19" fmla="*/ 4 h 21"/>
                <a:gd name="T20" fmla="*/ 43 w 27"/>
                <a:gd name="T21" fmla="*/ 4 h 21"/>
                <a:gd name="T22" fmla="*/ 47 w 27"/>
                <a:gd name="T23" fmla="*/ 12 h 21"/>
                <a:gd name="T24" fmla="*/ 47 w 27"/>
                <a:gd name="T25" fmla="*/ 32 h 21"/>
                <a:gd name="T26" fmla="*/ 43 w 27"/>
                <a:gd name="T27" fmla="*/ 40 h 21"/>
                <a:gd name="T28" fmla="*/ 10 w 27"/>
                <a:gd name="T29" fmla="*/ 38 h 21"/>
                <a:gd name="T30" fmla="*/ 4 w 27"/>
                <a:gd name="T31" fmla="*/ 32 h 21"/>
                <a:gd name="T32" fmla="*/ 4 w 27"/>
                <a:gd name="T33" fmla="*/ 10 h 21"/>
                <a:gd name="T34" fmla="*/ 10 w 27"/>
                <a:gd name="T35" fmla="*/ 4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" h="21">
                  <a:moveTo>
                    <a:pt x="2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1"/>
                    <a:pt x="3" y="2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5" y="21"/>
                    <a:pt x="27" y="19"/>
                    <a:pt x="27" y="1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5" y="1"/>
                    <a:pt x="24" y="0"/>
                  </a:cubicBezTo>
                  <a:close/>
                  <a:moveTo>
                    <a:pt x="5" y="2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5" y="4"/>
                    <a:pt x="24" y="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20"/>
                    <a:pt x="22" y="2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3" y="19"/>
                    <a:pt x="2" y="18"/>
                    <a:pt x="2" y="1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4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58" name="Freeform 115"/>
            <p:cNvSpPr>
              <a:spLocks/>
            </p:cNvSpPr>
            <p:nvPr/>
          </p:nvSpPr>
          <p:spPr bwMode="auto">
            <a:xfrm>
              <a:off x="2610" y="472"/>
              <a:ext cx="48" cy="40"/>
            </a:xfrm>
            <a:custGeom>
              <a:avLst/>
              <a:gdLst>
                <a:gd name="T0" fmla="*/ 48 w 24"/>
                <a:gd name="T1" fmla="*/ 40 h 20"/>
                <a:gd name="T2" fmla="*/ 0 w 24"/>
                <a:gd name="T3" fmla="*/ 38 h 20"/>
                <a:gd name="T4" fmla="*/ 0 w 24"/>
                <a:gd name="T5" fmla="*/ 12 h 20"/>
                <a:gd name="T6" fmla="*/ 12 w 24"/>
                <a:gd name="T7" fmla="*/ 0 h 20"/>
                <a:gd name="T8" fmla="*/ 48 w 24"/>
                <a:gd name="T9" fmla="*/ 2 h 20"/>
                <a:gd name="T10" fmla="*/ 48 w 24"/>
                <a:gd name="T11" fmla="*/ 40 h 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20">
                  <a:moveTo>
                    <a:pt x="24" y="20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" y="1"/>
                    <a:pt x="24" y="1"/>
                    <a:pt x="24" y="1"/>
                  </a:cubicBezTo>
                  <a:lnTo>
                    <a:pt x="24" y="20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59" name="Freeform 116"/>
            <p:cNvSpPr>
              <a:spLocks noEditPoints="1"/>
            </p:cNvSpPr>
            <p:nvPr/>
          </p:nvSpPr>
          <p:spPr bwMode="auto">
            <a:xfrm>
              <a:off x="2608" y="472"/>
              <a:ext cx="54" cy="40"/>
            </a:xfrm>
            <a:custGeom>
              <a:avLst/>
              <a:gdLst>
                <a:gd name="T0" fmla="*/ 48 w 27"/>
                <a:gd name="T1" fmla="*/ 0 h 20"/>
                <a:gd name="T2" fmla="*/ 6 w 27"/>
                <a:gd name="T3" fmla="*/ 0 h 20"/>
                <a:gd name="T4" fmla="*/ 0 w 27"/>
                <a:gd name="T5" fmla="*/ 6 h 20"/>
                <a:gd name="T6" fmla="*/ 0 w 27"/>
                <a:gd name="T7" fmla="*/ 32 h 20"/>
                <a:gd name="T8" fmla="*/ 6 w 27"/>
                <a:gd name="T9" fmla="*/ 40 h 20"/>
                <a:gd name="T10" fmla="*/ 46 w 27"/>
                <a:gd name="T11" fmla="*/ 40 h 20"/>
                <a:gd name="T12" fmla="*/ 52 w 27"/>
                <a:gd name="T13" fmla="*/ 34 h 20"/>
                <a:gd name="T14" fmla="*/ 52 w 27"/>
                <a:gd name="T15" fmla="*/ 6 h 20"/>
                <a:gd name="T16" fmla="*/ 48 w 27"/>
                <a:gd name="T17" fmla="*/ 0 h 20"/>
                <a:gd name="T18" fmla="*/ 10 w 27"/>
                <a:gd name="T19" fmla="*/ 2 h 20"/>
                <a:gd name="T20" fmla="*/ 42 w 27"/>
                <a:gd name="T21" fmla="*/ 2 h 20"/>
                <a:gd name="T22" fmla="*/ 48 w 27"/>
                <a:gd name="T23" fmla="*/ 10 h 20"/>
                <a:gd name="T24" fmla="*/ 48 w 27"/>
                <a:gd name="T25" fmla="*/ 30 h 20"/>
                <a:gd name="T26" fmla="*/ 42 w 27"/>
                <a:gd name="T27" fmla="*/ 38 h 20"/>
                <a:gd name="T28" fmla="*/ 8 w 27"/>
                <a:gd name="T29" fmla="*/ 38 h 20"/>
                <a:gd name="T30" fmla="*/ 4 w 27"/>
                <a:gd name="T31" fmla="*/ 30 h 20"/>
                <a:gd name="T32" fmla="*/ 4 w 27"/>
                <a:gd name="T33" fmla="*/ 10 h 20"/>
                <a:gd name="T34" fmla="*/ 10 w 27"/>
                <a:gd name="T35" fmla="*/ 2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" h="20">
                  <a:moveTo>
                    <a:pt x="2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8"/>
                    <a:pt x="1" y="20"/>
                    <a:pt x="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5" y="20"/>
                    <a:pt x="26" y="19"/>
                    <a:pt x="26" y="17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7" y="1"/>
                    <a:pt x="25" y="0"/>
                    <a:pt x="24" y="0"/>
                  </a:cubicBezTo>
                  <a:close/>
                  <a:moveTo>
                    <a:pt x="5" y="1"/>
                  </a:moveTo>
                  <a:cubicBezTo>
                    <a:pt x="21" y="1"/>
                    <a:pt x="21" y="1"/>
                    <a:pt x="21" y="1"/>
                  </a:cubicBezTo>
                  <a:cubicBezTo>
                    <a:pt x="23" y="1"/>
                    <a:pt x="24" y="3"/>
                    <a:pt x="24" y="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7"/>
                    <a:pt x="23" y="19"/>
                    <a:pt x="21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1" y="17"/>
                    <a:pt x="2" y="1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3" y="1"/>
                    <a:pt x="5" y="1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60" name="Freeform 117"/>
            <p:cNvSpPr>
              <a:spLocks/>
            </p:cNvSpPr>
            <p:nvPr/>
          </p:nvSpPr>
          <p:spPr bwMode="auto">
            <a:xfrm>
              <a:off x="2685" y="474"/>
              <a:ext cx="48" cy="38"/>
            </a:xfrm>
            <a:custGeom>
              <a:avLst/>
              <a:gdLst>
                <a:gd name="T0" fmla="*/ 48 w 24"/>
                <a:gd name="T1" fmla="*/ 38 h 19"/>
                <a:gd name="T2" fmla="*/ 0 w 24"/>
                <a:gd name="T3" fmla="*/ 38 h 19"/>
                <a:gd name="T4" fmla="*/ 0 w 24"/>
                <a:gd name="T5" fmla="*/ 12 h 19"/>
                <a:gd name="T6" fmla="*/ 12 w 24"/>
                <a:gd name="T7" fmla="*/ 0 h 19"/>
                <a:gd name="T8" fmla="*/ 48 w 24"/>
                <a:gd name="T9" fmla="*/ 0 h 19"/>
                <a:gd name="T10" fmla="*/ 48 w 24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19">
                  <a:moveTo>
                    <a:pt x="24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61" name="Freeform 118"/>
            <p:cNvSpPr>
              <a:spLocks noEditPoints="1"/>
            </p:cNvSpPr>
            <p:nvPr/>
          </p:nvSpPr>
          <p:spPr bwMode="auto">
            <a:xfrm>
              <a:off x="2683" y="472"/>
              <a:ext cx="52" cy="40"/>
            </a:xfrm>
            <a:custGeom>
              <a:avLst/>
              <a:gdLst>
                <a:gd name="T0" fmla="*/ 46 w 26"/>
                <a:gd name="T1" fmla="*/ 0 h 20"/>
                <a:gd name="T2" fmla="*/ 6 w 26"/>
                <a:gd name="T3" fmla="*/ 0 h 20"/>
                <a:gd name="T4" fmla="*/ 0 w 26"/>
                <a:gd name="T5" fmla="*/ 6 h 20"/>
                <a:gd name="T6" fmla="*/ 0 w 26"/>
                <a:gd name="T7" fmla="*/ 34 h 20"/>
                <a:gd name="T8" fmla="*/ 6 w 26"/>
                <a:gd name="T9" fmla="*/ 40 h 20"/>
                <a:gd name="T10" fmla="*/ 46 w 26"/>
                <a:gd name="T11" fmla="*/ 40 h 20"/>
                <a:gd name="T12" fmla="*/ 52 w 26"/>
                <a:gd name="T13" fmla="*/ 34 h 20"/>
                <a:gd name="T14" fmla="*/ 52 w 26"/>
                <a:gd name="T15" fmla="*/ 8 h 20"/>
                <a:gd name="T16" fmla="*/ 46 w 26"/>
                <a:gd name="T17" fmla="*/ 0 h 20"/>
                <a:gd name="T18" fmla="*/ 8 w 26"/>
                <a:gd name="T19" fmla="*/ 4 h 20"/>
                <a:gd name="T20" fmla="*/ 42 w 26"/>
                <a:gd name="T21" fmla="*/ 4 h 20"/>
                <a:gd name="T22" fmla="*/ 48 w 26"/>
                <a:gd name="T23" fmla="*/ 10 h 20"/>
                <a:gd name="T24" fmla="*/ 48 w 26"/>
                <a:gd name="T25" fmla="*/ 32 h 20"/>
                <a:gd name="T26" fmla="*/ 42 w 26"/>
                <a:gd name="T27" fmla="*/ 38 h 20"/>
                <a:gd name="T28" fmla="*/ 8 w 26"/>
                <a:gd name="T29" fmla="*/ 38 h 20"/>
                <a:gd name="T30" fmla="*/ 2 w 26"/>
                <a:gd name="T31" fmla="*/ 32 h 20"/>
                <a:gd name="T32" fmla="*/ 2 w 26"/>
                <a:gd name="T33" fmla="*/ 10 h 20"/>
                <a:gd name="T34" fmla="*/ 8 w 26"/>
                <a:gd name="T35" fmla="*/ 4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6" h="20">
                  <a:moveTo>
                    <a:pt x="2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5" y="20"/>
                    <a:pt x="26" y="19"/>
                    <a:pt x="26" y="17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"/>
                    <a:pt x="25" y="0"/>
                    <a:pt x="23" y="0"/>
                  </a:cubicBezTo>
                  <a:close/>
                  <a:moveTo>
                    <a:pt x="4" y="2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3" y="2"/>
                    <a:pt x="24" y="3"/>
                    <a:pt x="24" y="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19"/>
                    <a:pt x="21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1" y="18"/>
                    <a:pt x="1" y="1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3" y="2"/>
                    <a:pt x="4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62" name="Freeform 119"/>
            <p:cNvSpPr>
              <a:spLocks/>
            </p:cNvSpPr>
            <p:nvPr/>
          </p:nvSpPr>
          <p:spPr bwMode="auto">
            <a:xfrm>
              <a:off x="2759" y="474"/>
              <a:ext cx="49" cy="38"/>
            </a:xfrm>
            <a:custGeom>
              <a:avLst/>
              <a:gdLst>
                <a:gd name="T0" fmla="*/ 49 w 25"/>
                <a:gd name="T1" fmla="*/ 38 h 19"/>
                <a:gd name="T2" fmla="*/ 0 w 25"/>
                <a:gd name="T3" fmla="*/ 38 h 19"/>
                <a:gd name="T4" fmla="*/ 2 w 25"/>
                <a:gd name="T5" fmla="*/ 12 h 19"/>
                <a:gd name="T6" fmla="*/ 12 w 25"/>
                <a:gd name="T7" fmla="*/ 0 h 19"/>
                <a:gd name="T8" fmla="*/ 49 w 25"/>
                <a:gd name="T9" fmla="*/ 0 h 19"/>
                <a:gd name="T10" fmla="*/ 49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5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3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63" name="Freeform 120"/>
            <p:cNvSpPr>
              <a:spLocks noEditPoints="1"/>
            </p:cNvSpPr>
            <p:nvPr/>
          </p:nvSpPr>
          <p:spPr bwMode="auto">
            <a:xfrm>
              <a:off x="2759" y="472"/>
              <a:ext cx="51" cy="42"/>
            </a:xfrm>
            <a:custGeom>
              <a:avLst/>
              <a:gdLst>
                <a:gd name="T0" fmla="*/ 45 w 26"/>
                <a:gd name="T1" fmla="*/ 0 h 21"/>
                <a:gd name="T2" fmla="*/ 6 w 26"/>
                <a:gd name="T3" fmla="*/ 0 h 21"/>
                <a:gd name="T4" fmla="*/ 0 w 26"/>
                <a:gd name="T5" fmla="*/ 8 h 21"/>
                <a:gd name="T6" fmla="*/ 0 w 26"/>
                <a:gd name="T7" fmla="*/ 34 h 21"/>
                <a:gd name="T8" fmla="*/ 6 w 26"/>
                <a:gd name="T9" fmla="*/ 40 h 21"/>
                <a:gd name="T10" fmla="*/ 45 w 26"/>
                <a:gd name="T11" fmla="*/ 42 h 21"/>
                <a:gd name="T12" fmla="*/ 51 w 26"/>
                <a:gd name="T13" fmla="*/ 34 h 21"/>
                <a:gd name="T14" fmla="*/ 51 w 26"/>
                <a:gd name="T15" fmla="*/ 8 h 21"/>
                <a:gd name="T16" fmla="*/ 45 w 26"/>
                <a:gd name="T17" fmla="*/ 0 h 21"/>
                <a:gd name="T18" fmla="*/ 8 w 26"/>
                <a:gd name="T19" fmla="*/ 4 h 21"/>
                <a:gd name="T20" fmla="*/ 41 w 26"/>
                <a:gd name="T21" fmla="*/ 4 h 21"/>
                <a:gd name="T22" fmla="*/ 47 w 26"/>
                <a:gd name="T23" fmla="*/ 12 h 21"/>
                <a:gd name="T24" fmla="*/ 47 w 26"/>
                <a:gd name="T25" fmla="*/ 32 h 21"/>
                <a:gd name="T26" fmla="*/ 41 w 26"/>
                <a:gd name="T27" fmla="*/ 40 h 21"/>
                <a:gd name="T28" fmla="*/ 8 w 26"/>
                <a:gd name="T29" fmla="*/ 38 h 21"/>
                <a:gd name="T30" fmla="*/ 2 w 26"/>
                <a:gd name="T31" fmla="*/ 32 h 21"/>
                <a:gd name="T32" fmla="*/ 2 w 26"/>
                <a:gd name="T33" fmla="*/ 10 h 21"/>
                <a:gd name="T34" fmla="*/ 8 w 26"/>
                <a:gd name="T35" fmla="*/ 4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6" h="21">
                  <a:moveTo>
                    <a:pt x="2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5" y="21"/>
                    <a:pt x="26" y="19"/>
                    <a:pt x="26" y="17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"/>
                    <a:pt x="25" y="0"/>
                    <a:pt x="23" y="0"/>
                  </a:cubicBezTo>
                  <a:close/>
                  <a:moveTo>
                    <a:pt x="4" y="2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3" y="2"/>
                    <a:pt x="24" y="4"/>
                    <a:pt x="24" y="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20"/>
                    <a:pt x="21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2" y="19"/>
                    <a:pt x="1" y="18"/>
                    <a:pt x="1" y="1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3" y="2"/>
                    <a:pt x="4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64" name="Freeform 121"/>
            <p:cNvSpPr>
              <a:spLocks/>
            </p:cNvSpPr>
            <p:nvPr/>
          </p:nvSpPr>
          <p:spPr bwMode="auto">
            <a:xfrm>
              <a:off x="2834" y="474"/>
              <a:ext cx="50" cy="38"/>
            </a:xfrm>
            <a:custGeom>
              <a:avLst/>
              <a:gdLst>
                <a:gd name="T0" fmla="*/ 50 w 25"/>
                <a:gd name="T1" fmla="*/ 38 h 19"/>
                <a:gd name="T2" fmla="*/ 0 w 25"/>
                <a:gd name="T3" fmla="*/ 38 h 19"/>
                <a:gd name="T4" fmla="*/ 0 w 25"/>
                <a:gd name="T5" fmla="*/ 12 h 19"/>
                <a:gd name="T6" fmla="*/ 12 w 25"/>
                <a:gd name="T7" fmla="*/ 0 h 19"/>
                <a:gd name="T8" fmla="*/ 50 w 25"/>
                <a:gd name="T9" fmla="*/ 2 h 19"/>
                <a:gd name="T10" fmla="*/ 50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5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" y="1"/>
                    <a:pt x="25" y="1"/>
                    <a:pt x="25" y="1"/>
                  </a:cubicBezTo>
                  <a:lnTo>
                    <a:pt x="25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65" name="Freeform 122"/>
            <p:cNvSpPr>
              <a:spLocks noEditPoints="1"/>
            </p:cNvSpPr>
            <p:nvPr/>
          </p:nvSpPr>
          <p:spPr bwMode="auto">
            <a:xfrm>
              <a:off x="2834" y="474"/>
              <a:ext cx="52" cy="40"/>
            </a:xfrm>
            <a:custGeom>
              <a:avLst/>
              <a:gdLst>
                <a:gd name="T0" fmla="*/ 46 w 26"/>
                <a:gd name="T1" fmla="*/ 0 h 20"/>
                <a:gd name="T2" fmla="*/ 6 w 26"/>
                <a:gd name="T3" fmla="*/ 0 h 20"/>
                <a:gd name="T4" fmla="*/ 0 w 26"/>
                <a:gd name="T5" fmla="*/ 6 h 20"/>
                <a:gd name="T6" fmla="*/ 0 w 26"/>
                <a:gd name="T7" fmla="*/ 32 h 20"/>
                <a:gd name="T8" fmla="*/ 4 w 26"/>
                <a:gd name="T9" fmla="*/ 40 h 20"/>
                <a:gd name="T10" fmla="*/ 46 w 26"/>
                <a:gd name="T11" fmla="*/ 40 h 20"/>
                <a:gd name="T12" fmla="*/ 52 w 26"/>
                <a:gd name="T13" fmla="*/ 34 h 20"/>
                <a:gd name="T14" fmla="*/ 52 w 26"/>
                <a:gd name="T15" fmla="*/ 6 h 20"/>
                <a:gd name="T16" fmla="*/ 46 w 26"/>
                <a:gd name="T17" fmla="*/ 0 h 20"/>
                <a:gd name="T18" fmla="*/ 8 w 26"/>
                <a:gd name="T19" fmla="*/ 2 h 20"/>
                <a:gd name="T20" fmla="*/ 42 w 26"/>
                <a:gd name="T21" fmla="*/ 2 h 20"/>
                <a:gd name="T22" fmla="*/ 48 w 26"/>
                <a:gd name="T23" fmla="*/ 10 h 20"/>
                <a:gd name="T24" fmla="*/ 48 w 26"/>
                <a:gd name="T25" fmla="*/ 30 h 20"/>
                <a:gd name="T26" fmla="*/ 42 w 26"/>
                <a:gd name="T27" fmla="*/ 38 h 20"/>
                <a:gd name="T28" fmla="*/ 8 w 26"/>
                <a:gd name="T29" fmla="*/ 38 h 20"/>
                <a:gd name="T30" fmla="*/ 2 w 26"/>
                <a:gd name="T31" fmla="*/ 30 h 20"/>
                <a:gd name="T32" fmla="*/ 2 w 26"/>
                <a:gd name="T33" fmla="*/ 10 h 20"/>
                <a:gd name="T34" fmla="*/ 8 w 26"/>
                <a:gd name="T35" fmla="*/ 2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6" h="20">
                  <a:moveTo>
                    <a:pt x="2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8"/>
                    <a:pt x="1" y="20"/>
                    <a:pt x="2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5" y="20"/>
                    <a:pt x="26" y="18"/>
                    <a:pt x="26" y="17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1"/>
                    <a:pt x="25" y="0"/>
                    <a:pt x="23" y="0"/>
                  </a:cubicBezTo>
                  <a:close/>
                  <a:moveTo>
                    <a:pt x="4" y="1"/>
                  </a:moveTo>
                  <a:cubicBezTo>
                    <a:pt x="21" y="1"/>
                    <a:pt x="21" y="1"/>
                    <a:pt x="21" y="1"/>
                  </a:cubicBezTo>
                  <a:cubicBezTo>
                    <a:pt x="23" y="1"/>
                    <a:pt x="24" y="3"/>
                    <a:pt x="24" y="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7"/>
                    <a:pt x="22" y="19"/>
                    <a:pt x="21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2" y="19"/>
                    <a:pt x="1" y="17"/>
                    <a:pt x="1" y="1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2" y="1"/>
                    <a:pt x="4" y="1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66" name="Freeform 123"/>
            <p:cNvSpPr>
              <a:spLocks/>
            </p:cNvSpPr>
            <p:nvPr/>
          </p:nvSpPr>
          <p:spPr bwMode="auto">
            <a:xfrm>
              <a:off x="2909" y="476"/>
              <a:ext cx="50" cy="38"/>
            </a:xfrm>
            <a:custGeom>
              <a:avLst/>
              <a:gdLst>
                <a:gd name="T0" fmla="*/ 50 w 25"/>
                <a:gd name="T1" fmla="*/ 38 h 19"/>
                <a:gd name="T2" fmla="*/ 0 w 25"/>
                <a:gd name="T3" fmla="*/ 38 h 19"/>
                <a:gd name="T4" fmla="*/ 0 w 25"/>
                <a:gd name="T5" fmla="*/ 10 h 19"/>
                <a:gd name="T6" fmla="*/ 12 w 25"/>
                <a:gd name="T7" fmla="*/ 0 h 19"/>
                <a:gd name="T8" fmla="*/ 50 w 25"/>
                <a:gd name="T9" fmla="*/ 0 h 19"/>
                <a:gd name="T10" fmla="*/ 50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5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67" name="Freeform 124"/>
            <p:cNvSpPr>
              <a:spLocks noEditPoints="1"/>
            </p:cNvSpPr>
            <p:nvPr/>
          </p:nvSpPr>
          <p:spPr bwMode="auto">
            <a:xfrm>
              <a:off x="2907" y="474"/>
              <a:ext cx="54" cy="40"/>
            </a:xfrm>
            <a:custGeom>
              <a:avLst/>
              <a:gdLst>
                <a:gd name="T0" fmla="*/ 48 w 27"/>
                <a:gd name="T1" fmla="*/ 0 h 20"/>
                <a:gd name="T2" fmla="*/ 6 w 27"/>
                <a:gd name="T3" fmla="*/ 0 h 20"/>
                <a:gd name="T4" fmla="*/ 2 w 27"/>
                <a:gd name="T5" fmla="*/ 6 h 20"/>
                <a:gd name="T6" fmla="*/ 0 w 27"/>
                <a:gd name="T7" fmla="*/ 34 h 20"/>
                <a:gd name="T8" fmla="*/ 6 w 27"/>
                <a:gd name="T9" fmla="*/ 40 h 20"/>
                <a:gd name="T10" fmla="*/ 48 w 27"/>
                <a:gd name="T11" fmla="*/ 40 h 20"/>
                <a:gd name="T12" fmla="*/ 54 w 27"/>
                <a:gd name="T13" fmla="*/ 34 h 20"/>
                <a:gd name="T14" fmla="*/ 54 w 27"/>
                <a:gd name="T15" fmla="*/ 6 h 20"/>
                <a:gd name="T16" fmla="*/ 48 w 27"/>
                <a:gd name="T17" fmla="*/ 0 h 20"/>
                <a:gd name="T18" fmla="*/ 10 w 27"/>
                <a:gd name="T19" fmla="*/ 4 h 20"/>
                <a:gd name="T20" fmla="*/ 44 w 27"/>
                <a:gd name="T21" fmla="*/ 4 h 20"/>
                <a:gd name="T22" fmla="*/ 50 w 27"/>
                <a:gd name="T23" fmla="*/ 10 h 20"/>
                <a:gd name="T24" fmla="*/ 50 w 27"/>
                <a:gd name="T25" fmla="*/ 32 h 20"/>
                <a:gd name="T26" fmla="*/ 44 w 27"/>
                <a:gd name="T27" fmla="*/ 38 h 20"/>
                <a:gd name="T28" fmla="*/ 10 w 27"/>
                <a:gd name="T29" fmla="*/ 38 h 20"/>
                <a:gd name="T30" fmla="*/ 4 w 27"/>
                <a:gd name="T31" fmla="*/ 32 h 20"/>
                <a:gd name="T32" fmla="*/ 4 w 27"/>
                <a:gd name="T33" fmla="*/ 10 h 20"/>
                <a:gd name="T34" fmla="*/ 10 w 27"/>
                <a:gd name="T35" fmla="*/ 4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" h="20">
                  <a:moveTo>
                    <a:pt x="2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1"/>
                    <a:pt x="1" y="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2" y="20"/>
                    <a:pt x="3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5" y="20"/>
                    <a:pt x="27" y="19"/>
                    <a:pt x="27" y="1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2"/>
                    <a:pt x="26" y="0"/>
                    <a:pt x="24" y="0"/>
                  </a:cubicBezTo>
                  <a:close/>
                  <a:moveTo>
                    <a:pt x="5" y="2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5" y="3"/>
                    <a:pt x="25" y="5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5" y="18"/>
                    <a:pt x="23" y="19"/>
                    <a:pt x="22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3" y="19"/>
                    <a:pt x="2" y="17"/>
                    <a:pt x="2" y="1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3" y="1"/>
                    <a:pt x="5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68" name="Freeform 125"/>
            <p:cNvSpPr>
              <a:spLocks/>
            </p:cNvSpPr>
            <p:nvPr/>
          </p:nvSpPr>
          <p:spPr bwMode="auto">
            <a:xfrm>
              <a:off x="2985" y="476"/>
              <a:ext cx="49" cy="38"/>
            </a:xfrm>
            <a:custGeom>
              <a:avLst/>
              <a:gdLst>
                <a:gd name="T0" fmla="*/ 47 w 25"/>
                <a:gd name="T1" fmla="*/ 38 h 19"/>
                <a:gd name="T2" fmla="*/ 0 w 25"/>
                <a:gd name="T3" fmla="*/ 38 h 19"/>
                <a:gd name="T4" fmla="*/ 0 w 25"/>
                <a:gd name="T5" fmla="*/ 12 h 19"/>
                <a:gd name="T6" fmla="*/ 12 w 25"/>
                <a:gd name="T7" fmla="*/ 0 h 19"/>
                <a:gd name="T8" fmla="*/ 49 w 25"/>
                <a:gd name="T9" fmla="*/ 0 h 19"/>
                <a:gd name="T10" fmla="*/ 47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4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69" name="Freeform 126"/>
            <p:cNvSpPr>
              <a:spLocks noEditPoints="1"/>
            </p:cNvSpPr>
            <p:nvPr/>
          </p:nvSpPr>
          <p:spPr bwMode="auto">
            <a:xfrm>
              <a:off x="2983" y="474"/>
              <a:ext cx="53" cy="42"/>
            </a:xfrm>
            <a:custGeom>
              <a:avLst/>
              <a:gdLst>
                <a:gd name="T0" fmla="*/ 47 w 27"/>
                <a:gd name="T1" fmla="*/ 0 h 21"/>
                <a:gd name="T2" fmla="*/ 6 w 27"/>
                <a:gd name="T3" fmla="*/ 0 h 21"/>
                <a:gd name="T4" fmla="*/ 0 w 27"/>
                <a:gd name="T5" fmla="*/ 8 h 21"/>
                <a:gd name="T6" fmla="*/ 0 w 27"/>
                <a:gd name="T7" fmla="*/ 34 h 21"/>
                <a:gd name="T8" fmla="*/ 6 w 27"/>
                <a:gd name="T9" fmla="*/ 40 h 21"/>
                <a:gd name="T10" fmla="*/ 47 w 27"/>
                <a:gd name="T11" fmla="*/ 42 h 21"/>
                <a:gd name="T12" fmla="*/ 53 w 27"/>
                <a:gd name="T13" fmla="*/ 34 h 21"/>
                <a:gd name="T14" fmla="*/ 53 w 27"/>
                <a:gd name="T15" fmla="*/ 8 h 21"/>
                <a:gd name="T16" fmla="*/ 47 w 27"/>
                <a:gd name="T17" fmla="*/ 0 h 21"/>
                <a:gd name="T18" fmla="*/ 10 w 27"/>
                <a:gd name="T19" fmla="*/ 4 h 21"/>
                <a:gd name="T20" fmla="*/ 43 w 27"/>
                <a:gd name="T21" fmla="*/ 4 h 21"/>
                <a:gd name="T22" fmla="*/ 49 w 27"/>
                <a:gd name="T23" fmla="*/ 10 h 21"/>
                <a:gd name="T24" fmla="*/ 47 w 27"/>
                <a:gd name="T25" fmla="*/ 32 h 21"/>
                <a:gd name="T26" fmla="*/ 43 w 27"/>
                <a:gd name="T27" fmla="*/ 38 h 21"/>
                <a:gd name="T28" fmla="*/ 10 w 27"/>
                <a:gd name="T29" fmla="*/ 38 h 21"/>
                <a:gd name="T30" fmla="*/ 4 w 27"/>
                <a:gd name="T31" fmla="*/ 32 h 21"/>
                <a:gd name="T32" fmla="*/ 4 w 27"/>
                <a:gd name="T33" fmla="*/ 10 h 21"/>
                <a:gd name="T34" fmla="*/ 10 w 27"/>
                <a:gd name="T35" fmla="*/ 4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" h="21">
                  <a:moveTo>
                    <a:pt x="2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2" y="20"/>
                    <a:pt x="3" y="2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5" y="21"/>
                    <a:pt x="27" y="19"/>
                    <a:pt x="27" y="1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5" y="0"/>
                    <a:pt x="24" y="0"/>
                  </a:cubicBezTo>
                  <a:close/>
                  <a:moveTo>
                    <a:pt x="5" y="2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5" y="4"/>
                    <a:pt x="25" y="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19"/>
                    <a:pt x="22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3" y="19"/>
                    <a:pt x="2" y="18"/>
                    <a:pt x="2" y="1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70" name="Freeform 159"/>
            <p:cNvSpPr>
              <a:spLocks noEditPoints="1"/>
            </p:cNvSpPr>
            <p:nvPr/>
          </p:nvSpPr>
          <p:spPr bwMode="auto">
            <a:xfrm>
              <a:off x="2628" y="597"/>
              <a:ext cx="32" cy="4"/>
            </a:xfrm>
            <a:custGeom>
              <a:avLst/>
              <a:gdLst>
                <a:gd name="T0" fmla="*/ 0 w 16"/>
                <a:gd name="T1" fmla="*/ 0 h 2"/>
                <a:gd name="T2" fmla="*/ 0 w 16"/>
                <a:gd name="T3" fmla="*/ 0 h 2"/>
                <a:gd name="T4" fmla="*/ 0 w 16"/>
                <a:gd name="T5" fmla="*/ 2 h 2"/>
                <a:gd name="T6" fmla="*/ 0 w 16"/>
                <a:gd name="T7" fmla="*/ 0 h 2"/>
                <a:gd name="T8" fmla="*/ 32 w 16"/>
                <a:gd name="T9" fmla="*/ 0 h 2"/>
                <a:gd name="T10" fmla="*/ 32 w 16"/>
                <a:gd name="T11" fmla="*/ 0 h 2"/>
                <a:gd name="T12" fmla="*/ 32 w 16"/>
                <a:gd name="T13" fmla="*/ 2 h 2"/>
                <a:gd name="T14" fmla="*/ 0 w 16"/>
                <a:gd name="T15" fmla="*/ 2 h 2"/>
                <a:gd name="T16" fmla="*/ 0 w 16"/>
                <a:gd name="T17" fmla="*/ 4 h 2"/>
                <a:gd name="T18" fmla="*/ 32 w 16"/>
                <a:gd name="T19" fmla="*/ 4 h 2"/>
                <a:gd name="T20" fmla="*/ 32 w 16"/>
                <a:gd name="T21" fmla="*/ 0 h 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6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CBD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371" name="Freeform 160"/>
            <p:cNvSpPr>
              <a:spLocks/>
            </p:cNvSpPr>
            <p:nvPr/>
          </p:nvSpPr>
          <p:spPr bwMode="auto">
            <a:xfrm>
              <a:off x="2628" y="597"/>
              <a:ext cx="32" cy="2"/>
            </a:xfrm>
            <a:custGeom>
              <a:avLst/>
              <a:gdLst>
                <a:gd name="T0" fmla="*/ 32 w 16"/>
                <a:gd name="T1" fmla="*/ 0 h 1"/>
                <a:gd name="T2" fmla="*/ 0 w 16"/>
                <a:gd name="T3" fmla="*/ 0 h 1"/>
                <a:gd name="T4" fmla="*/ 0 w 16"/>
                <a:gd name="T5" fmla="*/ 2 h 1"/>
                <a:gd name="T6" fmla="*/ 0 w 16"/>
                <a:gd name="T7" fmla="*/ 2 h 1"/>
                <a:gd name="T8" fmla="*/ 32 w 16"/>
                <a:gd name="T9" fmla="*/ 2 h 1"/>
                <a:gd name="T10" fmla="*/ 32 w 16"/>
                <a:gd name="T11" fmla="*/ 0 h 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9D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44231" name="Group 199"/>
          <p:cNvGrpSpPr>
            <a:grpSpLocks/>
          </p:cNvGrpSpPr>
          <p:nvPr/>
        </p:nvGrpSpPr>
        <p:grpSpPr bwMode="auto">
          <a:xfrm rot="10800000">
            <a:off x="2675467" y="2007659"/>
            <a:ext cx="670984" cy="1892300"/>
            <a:chOff x="2200" y="531"/>
            <a:chExt cx="317" cy="894"/>
          </a:xfrm>
        </p:grpSpPr>
        <p:grpSp>
          <p:nvGrpSpPr>
            <p:cNvPr id="8230" name="Group 178"/>
            <p:cNvGrpSpPr>
              <a:grpSpLocks/>
            </p:cNvGrpSpPr>
            <p:nvPr/>
          </p:nvGrpSpPr>
          <p:grpSpPr bwMode="auto">
            <a:xfrm>
              <a:off x="2200" y="531"/>
              <a:ext cx="317" cy="894"/>
              <a:chOff x="2196" y="530"/>
              <a:chExt cx="317" cy="894"/>
            </a:xfrm>
          </p:grpSpPr>
          <p:sp>
            <p:nvSpPr>
              <p:cNvPr id="8240" name="Freeform 10"/>
              <p:cNvSpPr>
                <a:spLocks/>
              </p:cNvSpPr>
              <p:nvPr/>
            </p:nvSpPr>
            <p:spPr bwMode="auto">
              <a:xfrm>
                <a:off x="2210" y="1049"/>
                <a:ext cx="188" cy="375"/>
              </a:xfrm>
              <a:custGeom>
                <a:avLst/>
                <a:gdLst>
                  <a:gd name="T0" fmla="*/ 8 w 95"/>
                  <a:gd name="T1" fmla="*/ 0 h 189"/>
                  <a:gd name="T2" fmla="*/ 0 w 95"/>
                  <a:gd name="T3" fmla="*/ 300 h 189"/>
                  <a:gd name="T4" fmla="*/ 178 w 95"/>
                  <a:gd name="T5" fmla="*/ 375 h 189"/>
                  <a:gd name="T6" fmla="*/ 188 w 95"/>
                  <a:gd name="T7" fmla="*/ 6 h 189"/>
                  <a:gd name="T8" fmla="*/ 8 w 95"/>
                  <a:gd name="T9" fmla="*/ 0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5" h="189">
                    <a:moveTo>
                      <a:pt x="4" y="0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28" y="168"/>
                      <a:pt x="58" y="181"/>
                      <a:pt x="90" y="189"/>
                    </a:cubicBezTo>
                    <a:cubicBezTo>
                      <a:pt x="95" y="3"/>
                      <a:pt x="95" y="3"/>
                      <a:pt x="95" y="3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2FA2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241" name="Freeform 12"/>
              <p:cNvSpPr>
                <a:spLocks/>
              </p:cNvSpPr>
              <p:nvPr/>
            </p:nvSpPr>
            <p:spPr bwMode="auto">
              <a:xfrm>
                <a:off x="2299" y="1053"/>
                <a:ext cx="99" cy="371"/>
              </a:xfrm>
              <a:custGeom>
                <a:avLst/>
                <a:gdLst>
                  <a:gd name="T0" fmla="*/ 10 w 50"/>
                  <a:gd name="T1" fmla="*/ 0 h 187"/>
                  <a:gd name="T2" fmla="*/ 0 w 50"/>
                  <a:gd name="T3" fmla="*/ 341 h 187"/>
                  <a:gd name="T4" fmla="*/ 89 w 50"/>
                  <a:gd name="T5" fmla="*/ 371 h 187"/>
                  <a:gd name="T6" fmla="*/ 99 w 50"/>
                  <a:gd name="T7" fmla="*/ 2 h 187"/>
                  <a:gd name="T8" fmla="*/ 10 w 50"/>
                  <a:gd name="T9" fmla="*/ 0 h 1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0" h="187">
                    <a:moveTo>
                      <a:pt x="5" y="0"/>
                    </a:moveTo>
                    <a:cubicBezTo>
                      <a:pt x="0" y="172"/>
                      <a:pt x="0" y="172"/>
                      <a:pt x="0" y="172"/>
                    </a:cubicBezTo>
                    <a:cubicBezTo>
                      <a:pt x="14" y="178"/>
                      <a:pt x="29" y="183"/>
                      <a:pt x="45" y="187"/>
                    </a:cubicBezTo>
                    <a:cubicBezTo>
                      <a:pt x="50" y="1"/>
                      <a:pt x="50" y="1"/>
                      <a:pt x="50" y="1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298D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242" name="Freeform 127"/>
              <p:cNvSpPr>
                <a:spLocks/>
              </p:cNvSpPr>
              <p:nvPr/>
            </p:nvSpPr>
            <p:spPr bwMode="auto">
              <a:xfrm>
                <a:off x="2352" y="754"/>
                <a:ext cx="161" cy="210"/>
              </a:xfrm>
              <a:custGeom>
                <a:avLst/>
                <a:gdLst>
                  <a:gd name="T0" fmla="*/ 149 w 81"/>
                  <a:gd name="T1" fmla="*/ 16 h 106"/>
                  <a:gd name="T2" fmla="*/ 147 w 81"/>
                  <a:gd name="T3" fmla="*/ 57 h 106"/>
                  <a:gd name="T4" fmla="*/ 74 w 81"/>
                  <a:gd name="T5" fmla="*/ 178 h 106"/>
                  <a:gd name="T6" fmla="*/ 28 w 81"/>
                  <a:gd name="T7" fmla="*/ 200 h 106"/>
                  <a:gd name="T8" fmla="*/ 0 w 81"/>
                  <a:gd name="T9" fmla="*/ 182 h 106"/>
                  <a:gd name="T10" fmla="*/ 99 w 81"/>
                  <a:gd name="T11" fmla="*/ 24 h 106"/>
                  <a:gd name="T12" fmla="*/ 139 w 81"/>
                  <a:gd name="T13" fmla="*/ 8 h 106"/>
                  <a:gd name="T14" fmla="*/ 149 w 81"/>
                  <a:gd name="T15" fmla="*/ 16 h 10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1" h="106">
                    <a:moveTo>
                      <a:pt x="75" y="8"/>
                    </a:moveTo>
                    <a:cubicBezTo>
                      <a:pt x="81" y="12"/>
                      <a:pt x="78" y="22"/>
                      <a:pt x="74" y="29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1" y="100"/>
                      <a:pt x="22" y="106"/>
                      <a:pt x="14" y="101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4" y="5"/>
                      <a:pt x="64" y="0"/>
                      <a:pt x="70" y="4"/>
                    </a:cubicBezTo>
                    <a:lnTo>
                      <a:pt x="75" y="8"/>
                    </a:lnTo>
                    <a:close/>
                  </a:path>
                </a:pathLst>
              </a:custGeom>
              <a:solidFill>
                <a:srgbClr val="FFA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243" name="Freeform 128"/>
              <p:cNvSpPr>
                <a:spLocks/>
              </p:cNvSpPr>
              <p:nvPr/>
            </p:nvSpPr>
            <p:spPr bwMode="auto">
              <a:xfrm>
                <a:off x="2233" y="952"/>
                <a:ext cx="149" cy="103"/>
              </a:xfrm>
              <a:custGeom>
                <a:avLst/>
                <a:gdLst>
                  <a:gd name="T0" fmla="*/ 2 w 149"/>
                  <a:gd name="T1" fmla="*/ 0 h 103"/>
                  <a:gd name="T2" fmla="*/ 149 w 149"/>
                  <a:gd name="T3" fmla="*/ 6 h 103"/>
                  <a:gd name="T4" fmla="*/ 147 w 149"/>
                  <a:gd name="T5" fmla="*/ 103 h 103"/>
                  <a:gd name="T6" fmla="*/ 0 w 149"/>
                  <a:gd name="T7" fmla="*/ 99 h 103"/>
                  <a:gd name="T8" fmla="*/ 2 w 149"/>
                  <a:gd name="T9" fmla="*/ 0 h 1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49" h="103">
                    <a:moveTo>
                      <a:pt x="2" y="0"/>
                    </a:moveTo>
                    <a:lnTo>
                      <a:pt x="149" y="6"/>
                    </a:lnTo>
                    <a:lnTo>
                      <a:pt x="147" y="103"/>
                    </a:lnTo>
                    <a:lnTo>
                      <a:pt x="0" y="99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C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244" name="Freeform 129"/>
              <p:cNvSpPr>
                <a:spLocks/>
              </p:cNvSpPr>
              <p:nvPr/>
            </p:nvSpPr>
            <p:spPr bwMode="auto">
              <a:xfrm>
                <a:off x="2307" y="954"/>
                <a:ext cx="75" cy="101"/>
              </a:xfrm>
              <a:custGeom>
                <a:avLst/>
                <a:gdLst>
                  <a:gd name="T0" fmla="*/ 4 w 75"/>
                  <a:gd name="T1" fmla="*/ 0 h 101"/>
                  <a:gd name="T2" fmla="*/ 75 w 75"/>
                  <a:gd name="T3" fmla="*/ 4 h 101"/>
                  <a:gd name="T4" fmla="*/ 73 w 75"/>
                  <a:gd name="T5" fmla="*/ 101 h 101"/>
                  <a:gd name="T6" fmla="*/ 0 w 75"/>
                  <a:gd name="T7" fmla="*/ 99 h 101"/>
                  <a:gd name="T8" fmla="*/ 4 w 75"/>
                  <a:gd name="T9" fmla="*/ 0 h 1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" h="101">
                    <a:moveTo>
                      <a:pt x="4" y="0"/>
                    </a:moveTo>
                    <a:lnTo>
                      <a:pt x="75" y="4"/>
                    </a:lnTo>
                    <a:lnTo>
                      <a:pt x="73" y="101"/>
                    </a:lnTo>
                    <a:lnTo>
                      <a:pt x="0" y="99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A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245" name="Freeform 130"/>
              <p:cNvSpPr>
                <a:spLocks/>
              </p:cNvSpPr>
              <p:nvPr/>
            </p:nvSpPr>
            <p:spPr bwMode="auto">
              <a:xfrm>
                <a:off x="2196" y="720"/>
                <a:ext cx="238" cy="238"/>
              </a:xfrm>
              <a:custGeom>
                <a:avLst/>
                <a:gdLst>
                  <a:gd name="T0" fmla="*/ 40 w 120"/>
                  <a:gd name="T1" fmla="*/ 232 h 120"/>
                  <a:gd name="T2" fmla="*/ 190 w 120"/>
                  <a:gd name="T3" fmla="*/ 238 h 120"/>
                  <a:gd name="T4" fmla="*/ 232 w 120"/>
                  <a:gd name="T5" fmla="*/ 198 h 120"/>
                  <a:gd name="T6" fmla="*/ 238 w 120"/>
                  <a:gd name="T7" fmla="*/ 8 h 120"/>
                  <a:gd name="T8" fmla="*/ 8 w 120"/>
                  <a:gd name="T9" fmla="*/ 0 h 120"/>
                  <a:gd name="T10" fmla="*/ 2 w 120"/>
                  <a:gd name="T11" fmla="*/ 190 h 120"/>
                  <a:gd name="T12" fmla="*/ 40 w 120"/>
                  <a:gd name="T13" fmla="*/ 232 h 1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0" h="120">
                    <a:moveTo>
                      <a:pt x="20" y="117"/>
                    </a:moveTo>
                    <a:cubicBezTo>
                      <a:pt x="96" y="120"/>
                      <a:pt x="96" y="120"/>
                      <a:pt x="96" y="120"/>
                    </a:cubicBezTo>
                    <a:cubicBezTo>
                      <a:pt x="107" y="120"/>
                      <a:pt x="117" y="111"/>
                      <a:pt x="117" y="100"/>
                    </a:cubicBezTo>
                    <a:cubicBezTo>
                      <a:pt x="120" y="4"/>
                      <a:pt x="120" y="4"/>
                      <a:pt x="120" y="4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" y="96"/>
                      <a:pt x="1" y="96"/>
                      <a:pt x="1" y="96"/>
                    </a:cubicBezTo>
                    <a:cubicBezTo>
                      <a:pt x="0" y="107"/>
                      <a:pt x="9" y="117"/>
                      <a:pt x="20" y="117"/>
                    </a:cubicBezTo>
                    <a:close/>
                  </a:path>
                </a:pathLst>
              </a:custGeom>
              <a:solidFill>
                <a:srgbClr val="FFC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246" name="Freeform 131"/>
              <p:cNvSpPr>
                <a:spLocks/>
              </p:cNvSpPr>
              <p:nvPr/>
            </p:nvSpPr>
            <p:spPr bwMode="auto">
              <a:xfrm>
                <a:off x="2325" y="530"/>
                <a:ext cx="55" cy="196"/>
              </a:xfrm>
              <a:custGeom>
                <a:avLst/>
                <a:gdLst>
                  <a:gd name="T0" fmla="*/ 26 w 28"/>
                  <a:gd name="T1" fmla="*/ 0 h 99"/>
                  <a:gd name="T2" fmla="*/ 35 w 28"/>
                  <a:gd name="T3" fmla="*/ 0 h 99"/>
                  <a:gd name="T4" fmla="*/ 55 w 28"/>
                  <a:gd name="T5" fmla="*/ 22 h 99"/>
                  <a:gd name="T6" fmla="*/ 49 w 28"/>
                  <a:gd name="T7" fmla="*/ 196 h 99"/>
                  <a:gd name="T8" fmla="*/ 0 w 28"/>
                  <a:gd name="T9" fmla="*/ 194 h 99"/>
                  <a:gd name="T10" fmla="*/ 4 w 28"/>
                  <a:gd name="T11" fmla="*/ 20 h 99"/>
                  <a:gd name="T12" fmla="*/ 26 w 28"/>
                  <a:gd name="T13" fmla="*/ 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8" h="99">
                    <a:moveTo>
                      <a:pt x="13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24" y="0"/>
                      <a:pt x="28" y="5"/>
                      <a:pt x="28" y="11"/>
                    </a:cubicBezTo>
                    <a:cubicBezTo>
                      <a:pt x="25" y="99"/>
                      <a:pt x="25" y="99"/>
                      <a:pt x="25" y="99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4"/>
                      <a:pt x="7" y="0"/>
                      <a:pt x="13" y="0"/>
                    </a:cubicBezTo>
                  </a:path>
                </a:pathLst>
              </a:custGeom>
              <a:solidFill>
                <a:srgbClr val="FFC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247" name="Freeform 132"/>
              <p:cNvSpPr>
                <a:spLocks/>
              </p:cNvSpPr>
              <p:nvPr/>
            </p:nvSpPr>
            <p:spPr bwMode="auto">
              <a:xfrm>
                <a:off x="2263" y="548"/>
                <a:ext cx="56" cy="176"/>
              </a:xfrm>
              <a:custGeom>
                <a:avLst/>
                <a:gdLst>
                  <a:gd name="T0" fmla="*/ 26 w 28"/>
                  <a:gd name="T1" fmla="*/ 0 h 89"/>
                  <a:gd name="T2" fmla="*/ 36 w 28"/>
                  <a:gd name="T3" fmla="*/ 0 h 89"/>
                  <a:gd name="T4" fmla="*/ 56 w 28"/>
                  <a:gd name="T5" fmla="*/ 22 h 89"/>
                  <a:gd name="T6" fmla="*/ 52 w 28"/>
                  <a:gd name="T7" fmla="*/ 176 h 89"/>
                  <a:gd name="T8" fmla="*/ 0 w 28"/>
                  <a:gd name="T9" fmla="*/ 174 h 89"/>
                  <a:gd name="T10" fmla="*/ 6 w 28"/>
                  <a:gd name="T11" fmla="*/ 20 h 89"/>
                  <a:gd name="T12" fmla="*/ 26 w 28"/>
                  <a:gd name="T13" fmla="*/ 0 h 8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8" h="89">
                    <a:moveTo>
                      <a:pt x="13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24" y="0"/>
                      <a:pt x="28" y="5"/>
                      <a:pt x="28" y="11"/>
                    </a:cubicBezTo>
                    <a:cubicBezTo>
                      <a:pt x="26" y="89"/>
                      <a:pt x="26" y="89"/>
                      <a:pt x="26" y="89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4"/>
                      <a:pt x="8" y="0"/>
                      <a:pt x="13" y="0"/>
                    </a:cubicBezTo>
                  </a:path>
                </a:pathLst>
              </a:custGeom>
              <a:solidFill>
                <a:srgbClr val="FFC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248" name="Freeform 133"/>
              <p:cNvSpPr>
                <a:spLocks/>
              </p:cNvSpPr>
              <p:nvPr/>
            </p:nvSpPr>
            <p:spPr bwMode="auto">
              <a:xfrm>
                <a:off x="2204" y="585"/>
                <a:ext cx="53" cy="137"/>
              </a:xfrm>
              <a:custGeom>
                <a:avLst/>
                <a:gdLst>
                  <a:gd name="T0" fmla="*/ 24 w 27"/>
                  <a:gd name="T1" fmla="*/ 0 h 69"/>
                  <a:gd name="T2" fmla="*/ 33 w 27"/>
                  <a:gd name="T3" fmla="*/ 0 h 69"/>
                  <a:gd name="T4" fmla="*/ 53 w 27"/>
                  <a:gd name="T5" fmla="*/ 22 h 69"/>
                  <a:gd name="T6" fmla="*/ 49 w 27"/>
                  <a:gd name="T7" fmla="*/ 137 h 69"/>
                  <a:gd name="T8" fmla="*/ 0 w 27"/>
                  <a:gd name="T9" fmla="*/ 135 h 69"/>
                  <a:gd name="T10" fmla="*/ 4 w 27"/>
                  <a:gd name="T11" fmla="*/ 20 h 69"/>
                  <a:gd name="T12" fmla="*/ 24 w 27"/>
                  <a:gd name="T13" fmla="*/ 0 h 6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7" h="69">
                    <a:moveTo>
                      <a:pt x="12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23" y="1"/>
                      <a:pt x="27" y="5"/>
                      <a:pt x="27" y="11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5"/>
                      <a:pt x="7" y="0"/>
                      <a:pt x="12" y="0"/>
                    </a:cubicBezTo>
                  </a:path>
                </a:pathLst>
              </a:custGeom>
              <a:solidFill>
                <a:srgbClr val="FFC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249" name="Freeform 134"/>
              <p:cNvSpPr>
                <a:spLocks/>
              </p:cNvSpPr>
              <p:nvPr/>
            </p:nvSpPr>
            <p:spPr bwMode="auto">
              <a:xfrm>
                <a:off x="2384" y="572"/>
                <a:ext cx="56" cy="156"/>
              </a:xfrm>
              <a:custGeom>
                <a:avLst/>
                <a:gdLst>
                  <a:gd name="T0" fmla="*/ 26 w 28"/>
                  <a:gd name="T1" fmla="*/ 0 h 79"/>
                  <a:gd name="T2" fmla="*/ 36 w 28"/>
                  <a:gd name="T3" fmla="*/ 0 h 79"/>
                  <a:gd name="T4" fmla="*/ 54 w 28"/>
                  <a:gd name="T5" fmla="*/ 22 h 79"/>
                  <a:gd name="T6" fmla="*/ 50 w 28"/>
                  <a:gd name="T7" fmla="*/ 156 h 79"/>
                  <a:gd name="T8" fmla="*/ 0 w 28"/>
                  <a:gd name="T9" fmla="*/ 154 h 79"/>
                  <a:gd name="T10" fmla="*/ 4 w 28"/>
                  <a:gd name="T11" fmla="*/ 20 h 79"/>
                  <a:gd name="T12" fmla="*/ 26 w 28"/>
                  <a:gd name="T13" fmla="*/ 0 h 7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8" h="79">
                    <a:moveTo>
                      <a:pt x="13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23" y="0"/>
                      <a:pt x="28" y="5"/>
                      <a:pt x="27" y="11"/>
                    </a:cubicBezTo>
                    <a:cubicBezTo>
                      <a:pt x="25" y="79"/>
                      <a:pt x="25" y="79"/>
                      <a:pt x="25" y="7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4"/>
                      <a:pt x="7" y="0"/>
                      <a:pt x="13" y="0"/>
                    </a:cubicBezTo>
                  </a:path>
                </a:pathLst>
              </a:custGeom>
              <a:solidFill>
                <a:srgbClr val="FFC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250" name="Freeform 135"/>
              <p:cNvSpPr>
                <a:spLocks/>
              </p:cNvSpPr>
              <p:nvPr/>
            </p:nvSpPr>
            <p:spPr bwMode="auto">
              <a:xfrm>
                <a:off x="2362" y="1111"/>
                <a:ext cx="18" cy="18"/>
              </a:xfrm>
              <a:custGeom>
                <a:avLst/>
                <a:gdLst>
                  <a:gd name="T0" fmla="*/ 0 w 9"/>
                  <a:gd name="T1" fmla="*/ 10 h 9"/>
                  <a:gd name="T2" fmla="*/ 8 w 9"/>
                  <a:gd name="T3" fmla="*/ 18 h 9"/>
                  <a:gd name="T4" fmla="*/ 18 w 9"/>
                  <a:gd name="T5" fmla="*/ 10 h 9"/>
                  <a:gd name="T6" fmla="*/ 10 w 9"/>
                  <a:gd name="T7" fmla="*/ 0 h 9"/>
                  <a:gd name="T8" fmla="*/ 0 w 9"/>
                  <a:gd name="T9" fmla="*/ 10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0" y="5"/>
                    </a:moveTo>
                    <a:cubicBezTo>
                      <a:pt x="0" y="7"/>
                      <a:pt x="2" y="9"/>
                      <a:pt x="4" y="9"/>
                    </a:cubicBezTo>
                    <a:cubicBezTo>
                      <a:pt x="7" y="9"/>
                      <a:pt x="9" y="7"/>
                      <a:pt x="9" y="5"/>
                    </a:cubicBezTo>
                    <a:cubicBezTo>
                      <a:pt x="9" y="2"/>
                      <a:pt x="7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251" name="Freeform 136"/>
              <p:cNvSpPr>
                <a:spLocks/>
              </p:cNvSpPr>
              <p:nvPr/>
            </p:nvSpPr>
            <p:spPr bwMode="auto">
              <a:xfrm>
                <a:off x="2364" y="1083"/>
                <a:ext cx="20" cy="20"/>
              </a:xfrm>
              <a:custGeom>
                <a:avLst/>
                <a:gdLst>
                  <a:gd name="T0" fmla="*/ 0 w 10"/>
                  <a:gd name="T1" fmla="*/ 10 h 10"/>
                  <a:gd name="T2" fmla="*/ 10 w 10"/>
                  <a:gd name="T3" fmla="*/ 20 h 10"/>
                  <a:gd name="T4" fmla="*/ 20 w 10"/>
                  <a:gd name="T5" fmla="*/ 10 h 10"/>
                  <a:gd name="T6" fmla="*/ 10 w 10"/>
                  <a:gd name="T7" fmla="*/ 2 h 10"/>
                  <a:gd name="T8" fmla="*/ 0 w 10"/>
                  <a:gd name="T9" fmla="*/ 10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0" y="5"/>
                    </a:moveTo>
                    <a:cubicBezTo>
                      <a:pt x="0" y="7"/>
                      <a:pt x="2" y="10"/>
                      <a:pt x="5" y="10"/>
                    </a:cubicBezTo>
                    <a:cubicBezTo>
                      <a:pt x="7" y="10"/>
                      <a:pt x="10" y="8"/>
                      <a:pt x="10" y="5"/>
                    </a:cubicBezTo>
                    <a:cubicBezTo>
                      <a:pt x="10" y="3"/>
                      <a:pt x="8" y="1"/>
                      <a:pt x="5" y="1"/>
                    </a:cubicBezTo>
                    <a:cubicBezTo>
                      <a:pt x="3" y="0"/>
                      <a:pt x="1" y="2"/>
                      <a:pt x="0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252" name="Freeform 137"/>
              <p:cNvSpPr>
                <a:spLocks/>
              </p:cNvSpPr>
              <p:nvPr/>
            </p:nvSpPr>
            <p:spPr bwMode="auto">
              <a:xfrm>
                <a:off x="2360" y="1137"/>
                <a:ext cx="20" cy="19"/>
              </a:xfrm>
              <a:custGeom>
                <a:avLst/>
                <a:gdLst>
                  <a:gd name="T0" fmla="*/ 2 w 10"/>
                  <a:gd name="T1" fmla="*/ 10 h 10"/>
                  <a:gd name="T2" fmla="*/ 10 w 10"/>
                  <a:gd name="T3" fmla="*/ 17 h 10"/>
                  <a:gd name="T4" fmla="*/ 20 w 10"/>
                  <a:gd name="T5" fmla="*/ 10 h 10"/>
                  <a:gd name="T6" fmla="*/ 10 w 10"/>
                  <a:gd name="T7" fmla="*/ 0 h 10"/>
                  <a:gd name="T8" fmla="*/ 2 w 10"/>
                  <a:gd name="T9" fmla="*/ 10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1" y="5"/>
                    </a:moveTo>
                    <a:cubicBezTo>
                      <a:pt x="0" y="7"/>
                      <a:pt x="2" y="9"/>
                      <a:pt x="5" y="9"/>
                    </a:cubicBezTo>
                    <a:cubicBezTo>
                      <a:pt x="7" y="10"/>
                      <a:pt x="10" y="8"/>
                      <a:pt x="10" y="5"/>
                    </a:cubicBezTo>
                    <a:cubicBezTo>
                      <a:pt x="10" y="3"/>
                      <a:pt x="8" y="0"/>
                      <a:pt x="5" y="0"/>
                    </a:cubicBezTo>
                    <a:cubicBezTo>
                      <a:pt x="3" y="0"/>
                      <a:pt x="1" y="2"/>
                      <a:pt x="1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253" name="Freeform 149"/>
              <p:cNvSpPr>
                <a:spLocks/>
              </p:cNvSpPr>
              <p:nvPr/>
            </p:nvSpPr>
            <p:spPr bwMode="auto">
              <a:xfrm>
                <a:off x="2216" y="599"/>
                <a:ext cx="33" cy="18"/>
              </a:xfrm>
              <a:custGeom>
                <a:avLst/>
                <a:gdLst>
                  <a:gd name="T0" fmla="*/ 16 w 17"/>
                  <a:gd name="T1" fmla="*/ 0 h 9"/>
                  <a:gd name="T2" fmla="*/ 33 w 17"/>
                  <a:gd name="T3" fmla="*/ 18 h 9"/>
                  <a:gd name="T4" fmla="*/ 0 w 17"/>
                  <a:gd name="T5" fmla="*/ 18 h 9"/>
                  <a:gd name="T6" fmla="*/ 16 w 17"/>
                  <a:gd name="T7" fmla="*/ 0 h 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" h="9">
                    <a:moveTo>
                      <a:pt x="8" y="0"/>
                    </a:moveTo>
                    <a:cubicBezTo>
                      <a:pt x="13" y="0"/>
                      <a:pt x="17" y="4"/>
                      <a:pt x="17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</a:path>
                </a:pathLst>
              </a:custGeom>
              <a:solidFill>
                <a:srgbClr val="FCEC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254" name="Freeform 152"/>
              <p:cNvSpPr>
                <a:spLocks/>
              </p:cNvSpPr>
              <p:nvPr/>
            </p:nvSpPr>
            <p:spPr bwMode="auto">
              <a:xfrm>
                <a:off x="2275" y="560"/>
                <a:ext cx="34" cy="16"/>
              </a:xfrm>
              <a:custGeom>
                <a:avLst/>
                <a:gdLst>
                  <a:gd name="T0" fmla="*/ 18 w 17"/>
                  <a:gd name="T1" fmla="*/ 0 h 8"/>
                  <a:gd name="T2" fmla="*/ 34 w 17"/>
                  <a:gd name="T3" fmla="*/ 16 h 8"/>
                  <a:gd name="T4" fmla="*/ 0 w 17"/>
                  <a:gd name="T5" fmla="*/ 16 h 8"/>
                  <a:gd name="T6" fmla="*/ 18 w 17"/>
                  <a:gd name="T7" fmla="*/ 0 h 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" h="8">
                    <a:moveTo>
                      <a:pt x="9" y="0"/>
                    </a:moveTo>
                    <a:cubicBezTo>
                      <a:pt x="14" y="0"/>
                      <a:pt x="17" y="3"/>
                      <a:pt x="17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4" y="0"/>
                      <a:pt x="9" y="0"/>
                    </a:cubicBezTo>
                  </a:path>
                </a:pathLst>
              </a:custGeom>
              <a:solidFill>
                <a:srgbClr val="FCEC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255" name="Freeform 155"/>
              <p:cNvSpPr>
                <a:spLocks/>
              </p:cNvSpPr>
              <p:nvPr/>
            </p:nvSpPr>
            <p:spPr bwMode="auto">
              <a:xfrm>
                <a:off x="2338" y="544"/>
                <a:ext cx="34" cy="16"/>
              </a:xfrm>
              <a:custGeom>
                <a:avLst/>
                <a:gdLst>
                  <a:gd name="T0" fmla="*/ 16 w 17"/>
                  <a:gd name="T1" fmla="*/ 0 h 8"/>
                  <a:gd name="T2" fmla="*/ 34 w 17"/>
                  <a:gd name="T3" fmla="*/ 16 h 8"/>
                  <a:gd name="T4" fmla="*/ 0 w 17"/>
                  <a:gd name="T5" fmla="*/ 16 h 8"/>
                  <a:gd name="T6" fmla="*/ 16 w 17"/>
                  <a:gd name="T7" fmla="*/ 0 h 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" h="8">
                    <a:moveTo>
                      <a:pt x="8" y="0"/>
                    </a:moveTo>
                    <a:cubicBezTo>
                      <a:pt x="13" y="0"/>
                      <a:pt x="17" y="3"/>
                      <a:pt x="17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4" y="0"/>
                      <a:pt x="8" y="0"/>
                    </a:cubicBezTo>
                  </a:path>
                </a:pathLst>
              </a:custGeom>
              <a:solidFill>
                <a:srgbClr val="FCEC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256" name="Freeform 170"/>
              <p:cNvSpPr>
                <a:spLocks/>
              </p:cNvSpPr>
              <p:nvPr/>
            </p:nvSpPr>
            <p:spPr bwMode="auto">
              <a:xfrm>
                <a:off x="2396" y="583"/>
                <a:ext cx="34" cy="18"/>
              </a:xfrm>
              <a:custGeom>
                <a:avLst/>
                <a:gdLst>
                  <a:gd name="T0" fmla="*/ 16 w 17"/>
                  <a:gd name="T1" fmla="*/ 0 h 9"/>
                  <a:gd name="T2" fmla="*/ 34 w 17"/>
                  <a:gd name="T3" fmla="*/ 18 h 9"/>
                  <a:gd name="T4" fmla="*/ 0 w 17"/>
                  <a:gd name="T5" fmla="*/ 18 h 9"/>
                  <a:gd name="T6" fmla="*/ 16 w 17"/>
                  <a:gd name="T7" fmla="*/ 0 h 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" h="9">
                    <a:moveTo>
                      <a:pt x="8" y="0"/>
                    </a:moveTo>
                    <a:cubicBezTo>
                      <a:pt x="13" y="0"/>
                      <a:pt x="17" y="4"/>
                      <a:pt x="17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</a:path>
                </a:pathLst>
              </a:custGeom>
              <a:solidFill>
                <a:srgbClr val="FCEC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grpSp>
          <p:nvGrpSpPr>
            <p:cNvPr id="8231" name="Group 198"/>
            <p:cNvGrpSpPr>
              <a:grpSpLocks/>
            </p:cNvGrpSpPr>
            <p:nvPr/>
          </p:nvGrpSpPr>
          <p:grpSpPr bwMode="auto">
            <a:xfrm>
              <a:off x="2216" y="558"/>
              <a:ext cx="214" cy="61"/>
              <a:chOff x="2216" y="558"/>
              <a:chExt cx="214" cy="61"/>
            </a:xfrm>
          </p:grpSpPr>
          <p:sp>
            <p:nvSpPr>
              <p:cNvPr id="8232" name="Freeform 150"/>
              <p:cNvSpPr>
                <a:spLocks noEditPoints="1"/>
              </p:cNvSpPr>
              <p:nvPr/>
            </p:nvSpPr>
            <p:spPr bwMode="auto">
              <a:xfrm>
                <a:off x="2216" y="613"/>
                <a:ext cx="33" cy="6"/>
              </a:xfrm>
              <a:custGeom>
                <a:avLst/>
                <a:gdLst>
                  <a:gd name="T0" fmla="*/ 0 w 17"/>
                  <a:gd name="T1" fmla="*/ 0 h 3"/>
                  <a:gd name="T2" fmla="*/ 0 w 17"/>
                  <a:gd name="T3" fmla="*/ 0 h 3"/>
                  <a:gd name="T4" fmla="*/ 0 w 17"/>
                  <a:gd name="T5" fmla="*/ 4 h 3"/>
                  <a:gd name="T6" fmla="*/ 0 w 17"/>
                  <a:gd name="T7" fmla="*/ 0 h 3"/>
                  <a:gd name="T8" fmla="*/ 33 w 17"/>
                  <a:gd name="T9" fmla="*/ 0 h 3"/>
                  <a:gd name="T10" fmla="*/ 33 w 17"/>
                  <a:gd name="T11" fmla="*/ 0 h 3"/>
                  <a:gd name="T12" fmla="*/ 33 w 17"/>
                  <a:gd name="T13" fmla="*/ 4 h 3"/>
                  <a:gd name="T14" fmla="*/ 0 w 17"/>
                  <a:gd name="T15" fmla="*/ 4 h 3"/>
                  <a:gd name="T16" fmla="*/ 0 w 17"/>
                  <a:gd name="T17" fmla="*/ 6 h 3"/>
                  <a:gd name="T18" fmla="*/ 33 w 17"/>
                  <a:gd name="T19" fmla="*/ 6 h 3"/>
                  <a:gd name="T20" fmla="*/ 33 w 17"/>
                  <a:gd name="T21" fmla="*/ 0 h 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7" h="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moveTo>
                      <a:pt x="17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1"/>
                      <a:pt x="17" y="1"/>
                      <a:pt x="17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0"/>
                      <a:pt x="17" y="0"/>
                      <a:pt x="17" y="0"/>
                    </a:cubicBezTo>
                  </a:path>
                </a:pathLst>
              </a:custGeom>
              <a:solidFill>
                <a:srgbClr val="FCBD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233" name="Freeform 151"/>
              <p:cNvSpPr>
                <a:spLocks/>
              </p:cNvSpPr>
              <p:nvPr/>
            </p:nvSpPr>
            <p:spPr bwMode="auto">
              <a:xfrm>
                <a:off x="2216" y="613"/>
                <a:ext cx="33" cy="4"/>
              </a:xfrm>
              <a:custGeom>
                <a:avLst/>
                <a:gdLst>
                  <a:gd name="T0" fmla="*/ 33 w 17"/>
                  <a:gd name="T1" fmla="*/ 0 h 2"/>
                  <a:gd name="T2" fmla="*/ 0 w 17"/>
                  <a:gd name="T3" fmla="*/ 0 h 2"/>
                  <a:gd name="T4" fmla="*/ 0 w 17"/>
                  <a:gd name="T5" fmla="*/ 4 h 2"/>
                  <a:gd name="T6" fmla="*/ 0 w 17"/>
                  <a:gd name="T7" fmla="*/ 4 h 2"/>
                  <a:gd name="T8" fmla="*/ 33 w 17"/>
                  <a:gd name="T9" fmla="*/ 4 h 2"/>
                  <a:gd name="T10" fmla="*/ 33 w 17"/>
                  <a:gd name="T11" fmla="*/ 0 h 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" h="2">
                    <a:moveTo>
                      <a:pt x="1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1"/>
                      <a:pt x="17" y="1"/>
                      <a:pt x="17" y="0"/>
                    </a:cubicBezTo>
                  </a:path>
                </a:pathLst>
              </a:custGeom>
              <a:solidFill>
                <a:srgbClr val="F9DA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234" name="Freeform 153"/>
              <p:cNvSpPr>
                <a:spLocks noEditPoints="1"/>
              </p:cNvSpPr>
              <p:nvPr/>
            </p:nvSpPr>
            <p:spPr bwMode="auto">
              <a:xfrm>
                <a:off x="2275" y="574"/>
                <a:ext cx="34" cy="4"/>
              </a:xfrm>
              <a:custGeom>
                <a:avLst/>
                <a:gdLst>
                  <a:gd name="T0" fmla="*/ 2 w 17"/>
                  <a:gd name="T1" fmla="*/ 0 h 2"/>
                  <a:gd name="T2" fmla="*/ 0 w 17"/>
                  <a:gd name="T3" fmla="*/ 0 h 2"/>
                  <a:gd name="T4" fmla="*/ 0 w 17"/>
                  <a:gd name="T5" fmla="*/ 2 h 2"/>
                  <a:gd name="T6" fmla="*/ 2 w 17"/>
                  <a:gd name="T7" fmla="*/ 0 h 2"/>
                  <a:gd name="T8" fmla="*/ 34 w 17"/>
                  <a:gd name="T9" fmla="*/ 0 h 2"/>
                  <a:gd name="T10" fmla="*/ 34 w 17"/>
                  <a:gd name="T11" fmla="*/ 0 h 2"/>
                  <a:gd name="T12" fmla="*/ 34 w 17"/>
                  <a:gd name="T13" fmla="*/ 2 h 2"/>
                  <a:gd name="T14" fmla="*/ 0 w 17"/>
                  <a:gd name="T15" fmla="*/ 2 h 2"/>
                  <a:gd name="T16" fmla="*/ 0 w 17"/>
                  <a:gd name="T17" fmla="*/ 4 h 2"/>
                  <a:gd name="T18" fmla="*/ 34 w 17"/>
                  <a:gd name="T19" fmla="*/ 4 h 2"/>
                  <a:gd name="T20" fmla="*/ 34 w 17"/>
                  <a:gd name="T21" fmla="*/ 0 h 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7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moveTo>
                      <a:pt x="17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1"/>
                      <a:pt x="17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0"/>
                      <a:pt x="17" y="0"/>
                      <a:pt x="17" y="0"/>
                    </a:cubicBezTo>
                  </a:path>
                </a:pathLst>
              </a:custGeom>
              <a:solidFill>
                <a:srgbClr val="FCBD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235" name="Freeform 154"/>
              <p:cNvSpPr>
                <a:spLocks/>
              </p:cNvSpPr>
              <p:nvPr/>
            </p:nvSpPr>
            <p:spPr bwMode="auto">
              <a:xfrm>
                <a:off x="2275" y="574"/>
                <a:ext cx="34" cy="2"/>
              </a:xfrm>
              <a:custGeom>
                <a:avLst/>
                <a:gdLst>
                  <a:gd name="T0" fmla="*/ 34 w 17"/>
                  <a:gd name="T1" fmla="*/ 0 h 1"/>
                  <a:gd name="T2" fmla="*/ 2 w 17"/>
                  <a:gd name="T3" fmla="*/ 0 h 1"/>
                  <a:gd name="T4" fmla="*/ 0 w 17"/>
                  <a:gd name="T5" fmla="*/ 2 h 1"/>
                  <a:gd name="T6" fmla="*/ 0 w 17"/>
                  <a:gd name="T7" fmla="*/ 2 h 1"/>
                  <a:gd name="T8" fmla="*/ 34 w 17"/>
                  <a:gd name="T9" fmla="*/ 2 h 1"/>
                  <a:gd name="T10" fmla="*/ 34 w 17"/>
                  <a:gd name="T11" fmla="*/ 0 h 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" h="1">
                    <a:moveTo>
                      <a:pt x="17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0"/>
                      <a:pt x="17" y="0"/>
                    </a:cubicBezTo>
                  </a:path>
                </a:pathLst>
              </a:custGeom>
              <a:solidFill>
                <a:srgbClr val="F9DA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236" name="Freeform 156"/>
              <p:cNvSpPr>
                <a:spLocks noEditPoints="1"/>
              </p:cNvSpPr>
              <p:nvPr/>
            </p:nvSpPr>
            <p:spPr bwMode="auto">
              <a:xfrm>
                <a:off x="2338" y="558"/>
                <a:ext cx="34" cy="4"/>
              </a:xfrm>
              <a:custGeom>
                <a:avLst/>
                <a:gdLst>
                  <a:gd name="T0" fmla="*/ 0 w 17"/>
                  <a:gd name="T1" fmla="*/ 0 h 2"/>
                  <a:gd name="T2" fmla="*/ 0 w 17"/>
                  <a:gd name="T3" fmla="*/ 0 h 2"/>
                  <a:gd name="T4" fmla="*/ 0 w 17"/>
                  <a:gd name="T5" fmla="*/ 2 h 2"/>
                  <a:gd name="T6" fmla="*/ 0 w 17"/>
                  <a:gd name="T7" fmla="*/ 0 h 2"/>
                  <a:gd name="T8" fmla="*/ 34 w 17"/>
                  <a:gd name="T9" fmla="*/ 0 h 2"/>
                  <a:gd name="T10" fmla="*/ 34 w 17"/>
                  <a:gd name="T11" fmla="*/ 0 h 2"/>
                  <a:gd name="T12" fmla="*/ 34 w 17"/>
                  <a:gd name="T13" fmla="*/ 2 h 2"/>
                  <a:gd name="T14" fmla="*/ 0 w 17"/>
                  <a:gd name="T15" fmla="*/ 2 h 2"/>
                  <a:gd name="T16" fmla="*/ 0 w 17"/>
                  <a:gd name="T17" fmla="*/ 4 h 2"/>
                  <a:gd name="T18" fmla="*/ 34 w 17"/>
                  <a:gd name="T19" fmla="*/ 4 h 2"/>
                  <a:gd name="T20" fmla="*/ 34 w 17"/>
                  <a:gd name="T21" fmla="*/ 0 h 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7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moveTo>
                      <a:pt x="17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1"/>
                      <a:pt x="17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0"/>
                      <a:pt x="17" y="0"/>
                      <a:pt x="17" y="0"/>
                    </a:cubicBezTo>
                  </a:path>
                </a:pathLst>
              </a:custGeom>
              <a:solidFill>
                <a:srgbClr val="FCBD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237" name="Freeform 157"/>
              <p:cNvSpPr>
                <a:spLocks/>
              </p:cNvSpPr>
              <p:nvPr/>
            </p:nvSpPr>
            <p:spPr bwMode="auto">
              <a:xfrm>
                <a:off x="2338" y="558"/>
                <a:ext cx="34" cy="2"/>
              </a:xfrm>
              <a:custGeom>
                <a:avLst/>
                <a:gdLst>
                  <a:gd name="T0" fmla="*/ 34 w 17"/>
                  <a:gd name="T1" fmla="*/ 0 h 1"/>
                  <a:gd name="T2" fmla="*/ 0 w 17"/>
                  <a:gd name="T3" fmla="*/ 0 h 1"/>
                  <a:gd name="T4" fmla="*/ 0 w 17"/>
                  <a:gd name="T5" fmla="*/ 2 h 1"/>
                  <a:gd name="T6" fmla="*/ 0 w 17"/>
                  <a:gd name="T7" fmla="*/ 2 h 1"/>
                  <a:gd name="T8" fmla="*/ 34 w 17"/>
                  <a:gd name="T9" fmla="*/ 2 h 1"/>
                  <a:gd name="T10" fmla="*/ 34 w 17"/>
                  <a:gd name="T11" fmla="*/ 0 h 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" h="1">
                    <a:moveTo>
                      <a:pt x="1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0"/>
                      <a:pt x="17" y="0"/>
                    </a:cubicBezTo>
                  </a:path>
                </a:pathLst>
              </a:custGeom>
              <a:solidFill>
                <a:srgbClr val="F9DA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238" name="Freeform 171"/>
              <p:cNvSpPr>
                <a:spLocks noEditPoints="1"/>
              </p:cNvSpPr>
              <p:nvPr/>
            </p:nvSpPr>
            <p:spPr bwMode="auto">
              <a:xfrm>
                <a:off x="2396" y="597"/>
                <a:ext cx="34" cy="6"/>
              </a:xfrm>
              <a:custGeom>
                <a:avLst/>
                <a:gdLst>
                  <a:gd name="T0" fmla="*/ 0 w 17"/>
                  <a:gd name="T1" fmla="*/ 0 h 3"/>
                  <a:gd name="T2" fmla="*/ 0 w 17"/>
                  <a:gd name="T3" fmla="*/ 0 h 3"/>
                  <a:gd name="T4" fmla="*/ 0 w 17"/>
                  <a:gd name="T5" fmla="*/ 4 h 3"/>
                  <a:gd name="T6" fmla="*/ 0 w 17"/>
                  <a:gd name="T7" fmla="*/ 0 h 3"/>
                  <a:gd name="T8" fmla="*/ 34 w 17"/>
                  <a:gd name="T9" fmla="*/ 0 h 3"/>
                  <a:gd name="T10" fmla="*/ 32 w 17"/>
                  <a:gd name="T11" fmla="*/ 0 h 3"/>
                  <a:gd name="T12" fmla="*/ 34 w 17"/>
                  <a:gd name="T13" fmla="*/ 4 h 3"/>
                  <a:gd name="T14" fmla="*/ 0 w 17"/>
                  <a:gd name="T15" fmla="*/ 4 h 3"/>
                  <a:gd name="T16" fmla="*/ 0 w 17"/>
                  <a:gd name="T17" fmla="*/ 6 h 3"/>
                  <a:gd name="T18" fmla="*/ 34 w 17"/>
                  <a:gd name="T19" fmla="*/ 6 h 3"/>
                  <a:gd name="T20" fmla="*/ 34 w 17"/>
                  <a:gd name="T21" fmla="*/ 0 h 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7" h="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moveTo>
                      <a:pt x="17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7" y="1"/>
                      <a:pt x="17" y="1"/>
                      <a:pt x="17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0"/>
                      <a:pt x="17" y="0"/>
                      <a:pt x="17" y="0"/>
                    </a:cubicBezTo>
                  </a:path>
                </a:pathLst>
              </a:custGeom>
              <a:solidFill>
                <a:srgbClr val="FCBD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8239" name="Freeform 172"/>
              <p:cNvSpPr>
                <a:spLocks/>
              </p:cNvSpPr>
              <p:nvPr/>
            </p:nvSpPr>
            <p:spPr bwMode="auto">
              <a:xfrm>
                <a:off x="2396" y="597"/>
                <a:ext cx="34" cy="4"/>
              </a:xfrm>
              <a:custGeom>
                <a:avLst/>
                <a:gdLst>
                  <a:gd name="T0" fmla="*/ 32 w 17"/>
                  <a:gd name="T1" fmla="*/ 0 h 2"/>
                  <a:gd name="T2" fmla="*/ 0 w 17"/>
                  <a:gd name="T3" fmla="*/ 0 h 2"/>
                  <a:gd name="T4" fmla="*/ 0 w 17"/>
                  <a:gd name="T5" fmla="*/ 4 h 2"/>
                  <a:gd name="T6" fmla="*/ 0 w 17"/>
                  <a:gd name="T7" fmla="*/ 4 h 2"/>
                  <a:gd name="T8" fmla="*/ 34 w 17"/>
                  <a:gd name="T9" fmla="*/ 4 h 2"/>
                  <a:gd name="T10" fmla="*/ 32 w 17"/>
                  <a:gd name="T11" fmla="*/ 0 h 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" h="2">
                    <a:moveTo>
                      <a:pt x="1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1"/>
                      <a:pt x="17" y="1"/>
                      <a:pt x="16" y="0"/>
                    </a:cubicBezTo>
                  </a:path>
                </a:pathLst>
              </a:custGeom>
              <a:solidFill>
                <a:srgbClr val="F9DA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44233" name="Group 201"/>
          <p:cNvGrpSpPr>
            <a:grpSpLocks/>
          </p:cNvGrpSpPr>
          <p:nvPr/>
        </p:nvGrpSpPr>
        <p:grpSpPr bwMode="auto">
          <a:xfrm rot="10800000">
            <a:off x="927101" y="2437343"/>
            <a:ext cx="615951" cy="393700"/>
            <a:chOff x="2967" y="1087"/>
            <a:chExt cx="291" cy="186"/>
          </a:xfrm>
        </p:grpSpPr>
        <p:sp>
          <p:nvSpPr>
            <p:cNvPr id="8227" name="Freeform 173"/>
            <p:cNvSpPr>
              <a:spLocks/>
            </p:cNvSpPr>
            <p:nvPr/>
          </p:nvSpPr>
          <p:spPr bwMode="auto">
            <a:xfrm>
              <a:off x="2967" y="1087"/>
              <a:ext cx="270" cy="186"/>
            </a:xfrm>
            <a:custGeom>
              <a:avLst/>
              <a:gdLst>
                <a:gd name="T0" fmla="*/ 0 w 136"/>
                <a:gd name="T1" fmla="*/ 99 h 94"/>
                <a:gd name="T2" fmla="*/ 0 w 136"/>
                <a:gd name="T3" fmla="*/ 87 h 94"/>
                <a:gd name="T4" fmla="*/ 87 w 136"/>
                <a:gd name="T5" fmla="*/ 0 h 94"/>
                <a:gd name="T6" fmla="*/ 183 w 136"/>
                <a:gd name="T7" fmla="*/ 0 h 94"/>
                <a:gd name="T8" fmla="*/ 270 w 136"/>
                <a:gd name="T9" fmla="*/ 87 h 94"/>
                <a:gd name="T10" fmla="*/ 270 w 136"/>
                <a:gd name="T11" fmla="*/ 99 h 94"/>
                <a:gd name="T12" fmla="*/ 183 w 136"/>
                <a:gd name="T13" fmla="*/ 186 h 94"/>
                <a:gd name="T14" fmla="*/ 87 w 136"/>
                <a:gd name="T15" fmla="*/ 186 h 94"/>
                <a:gd name="T16" fmla="*/ 0 w 136"/>
                <a:gd name="T17" fmla="*/ 99 h 9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6" h="94">
                  <a:moveTo>
                    <a:pt x="0" y="5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16" y="0"/>
                    <a:pt x="136" y="20"/>
                    <a:pt x="136" y="44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74"/>
                    <a:pt x="116" y="94"/>
                    <a:pt x="92" y="94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20" y="94"/>
                    <a:pt x="0" y="74"/>
                    <a:pt x="0" y="50"/>
                  </a:cubicBezTo>
                  <a:close/>
                </a:path>
              </a:pathLst>
            </a:custGeom>
            <a:solidFill>
              <a:srgbClr val="EB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28" name="Freeform 175"/>
            <p:cNvSpPr>
              <a:spLocks/>
            </p:cNvSpPr>
            <p:nvPr/>
          </p:nvSpPr>
          <p:spPr bwMode="auto">
            <a:xfrm>
              <a:off x="3237" y="1176"/>
              <a:ext cx="0" cy="14"/>
            </a:xfrm>
            <a:custGeom>
              <a:avLst/>
              <a:gdLst>
                <a:gd name="T0" fmla="*/ 14 h 14"/>
                <a:gd name="T1" fmla="*/ 0 h 14"/>
                <a:gd name="T2" fmla="*/ 14 h 14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29" name="Rectangle 176"/>
            <p:cNvSpPr>
              <a:spLocks noChangeArrowheads="1"/>
            </p:cNvSpPr>
            <p:nvPr/>
          </p:nvSpPr>
          <p:spPr bwMode="auto">
            <a:xfrm>
              <a:off x="3235" y="1162"/>
              <a:ext cx="23" cy="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44209" name="Freeform 177"/>
          <p:cNvSpPr>
            <a:spLocks/>
          </p:cNvSpPr>
          <p:nvPr/>
        </p:nvSpPr>
        <p:spPr bwMode="auto">
          <a:xfrm rot="10800000">
            <a:off x="802218" y="2613026"/>
            <a:ext cx="436033" cy="1312333"/>
          </a:xfrm>
          <a:custGeom>
            <a:avLst/>
            <a:gdLst>
              <a:gd name="T0" fmla="*/ 248413 w 104"/>
              <a:gd name="T1" fmla="*/ 984250 h 313"/>
              <a:gd name="T2" fmla="*/ 213824 w 104"/>
              <a:gd name="T3" fmla="*/ 984250 h 313"/>
              <a:gd name="T4" fmla="*/ 213824 w 104"/>
              <a:gd name="T5" fmla="*/ 955949 h 313"/>
              <a:gd name="T6" fmla="*/ 248413 w 104"/>
              <a:gd name="T7" fmla="*/ 955949 h 313"/>
              <a:gd name="T8" fmla="*/ 295580 w 104"/>
              <a:gd name="T9" fmla="*/ 908780 h 313"/>
              <a:gd name="T10" fmla="*/ 295580 w 104"/>
              <a:gd name="T11" fmla="*/ 764130 h 313"/>
              <a:gd name="T12" fmla="*/ 248413 w 104"/>
              <a:gd name="T13" fmla="*/ 716962 h 313"/>
              <a:gd name="T14" fmla="*/ 201246 w 104"/>
              <a:gd name="T15" fmla="*/ 716962 h 313"/>
              <a:gd name="T16" fmla="*/ 122634 w 104"/>
              <a:gd name="T17" fmla="*/ 638347 h 313"/>
              <a:gd name="T18" fmla="*/ 122634 w 104"/>
              <a:gd name="T19" fmla="*/ 78614 h 313"/>
              <a:gd name="T20" fmla="*/ 75467 w 104"/>
              <a:gd name="T21" fmla="*/ 31446 h 313"/>
              <a:gd name="T22" fmla="*/ 0 w 104"/>
              <a:gd name="T23" fmla="*/ 31446 h 313"/>
              <a:gd name="T24" fmla="*/ 0 w 104"/>
              <a:gd name="T25" fmla="*/ 0 h 313"/>
              <a:gd name="T26" fmla="*/ 75467 w 104"/>
              <a:gd name="T27" fmla="*/ 0 h 313"/>
              <a:gd name="T28" fmla="*/ 154079 w 104"/>
              <a:gd name="T29" fmla="*/ 78614 h 313"/>
              <a:gd name="T30" fmla="*/ 154079 w 104"/>
              <a:gd name="T31" fmla="*/ 638347 h 313"/>
              <a:gd name="T32" fmla="*/ 201246 w 104"/>
              <a:gd name="T33" fmla="*/ 685516 h 313"/>
              <a:gd name="T34" fmla="*/ 248413 w 104"/>
              <a:gd name="T35" fmla="*/ 685516 h 313"/>
              <a:gd name="T36" fmla="*/ 327025 w 104"/>
              <a:gd name="T37" fmla="*/ 764130 h 313"/>
              <a:gd name="T38" fmla="*/ 327025 w 104"/>
              <a:gd name="T39" fmla="*/ 908780 h 313"/>
              <a:gd name="T40" fmla="*/ 248413 w 104"/>
              <a:gd name="T41" fmla="*/ 984250 h 31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04" h="313">
                <a:moveTo>
                  <a:pt x="79" y="313"/>
                </a:moveTo>
                <a:cubicBezTo>
                  <a:pt x="68" y="313"/>
                  <a:pt x="68" y="313"/>
                  <a:pt x="68" y="313"/>
                </a:cubicBezTo>
                <a:cubicBezTo>
                  <a:pt x="68" y="304"/>
                  <a:pt x="68" y="304"/>
                  <a:pt x="68" y="304"/>
                </a:cubicBezTo>
                <a:cubicBezTo>
                  <a:pt x="79" y="304"/>
                  <a:pt x="79" y="304"/>
                  <a:pt x="79" y="304"/>
                </a:cubicBezTo>
                <a:cubicBezTo>
                  <a:pt x="88" y="304"/>
                  <a:pt x="94" y="297"/>
                  <a:pt x="94" y="289"/>
                </a:cubicBezTo>
                <a:cubicBezTo>
                  <a:pt x="94" y="243"/>
                  <a:pt x="94" y="243"/>
                  <a:pt x="94" y="243"/>
                </a:cubicBezTo>
                <a:cubicBezTo>
                  <a:pt x="94" y="235"/>
                  <a:pt x="88" y="228"/>
                  <a:pt x="79" y="228"/>
                </a:cubicBezTo>
                <a:cubicBezTo>
                  <a:pt x="64" y="228"/>
                  <a:pt x="64" y="228"/>
                  <a:pt x="64" y="228"/>
                </a:cubicBezTo>
                <a:cubicBezTo>
                  <a:pt x="50" y="228"/>
                  <a:pt x="39" y="217"/>
                  <a:pt x="39" y="203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17"/>
                  <a:pt x="32" y="10"/>
                  <a:pt x="24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38" y="0"/>
                  <a:pt x="49" y="12"/>
                  <a:pt x="49" y="25"/>
                </a:cubicBezTo>
                <a:cubicBezTo>
                  <a:pt x="49" y="203"/>
                  <a:pt x="49" y="203"/>
                  <a:pt x="49" y="203"/>
                </a:cubicBezTo>
                <a:cubicBezTo>
                  <a:pt x="49" y="212"/>
                  <a:pt x="55" y="218"/>
                  <a:pt x="64" y="218"/>
                </a:cubicBezTo>
                <a:cubicBezTo>
                  <a:pt x="79" y="218"/>
                  <a:pt x="79" y="218"/>
                  <a:pt x="79" y="218"/>
                </a:cubicBezTo>
                <a:cubicBezTo>
                  <a:pt x="93" y="218"/>
                  <a:pt x="104" y="229"/>
                  <a:pt x="104" y="243"/>
                </a:cubicBezTo>
                <a:cubicBezTo>
                  <a:pt x="104" y="289"/>
                  <a:pt x="104" y="289"/>
                  <a:pt x="104" y="289"/>
                </a:cubicBezTo>
                <a:cubicBezTo>
                  <a:pt x="104" y="302"/>
                  <a:pt x="93" y="313"/>
                  <a:pt x="79" y="3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grpSp>
        <p:nvGrpSpPr>
          <p:cNvPr id="44211" name="Group 179"/>
          <p:cNvGrpSpPr>
            <a:grpSpLocks/>
          </p:cNvGrpSpPr>
          <p:nvPr/>
        </p:nvGrpSpPr>
        <p:grpSpPr bwMode="auto">
          <a:xfrm rot="10800000" flipH="1">
            <a:off x="1769534" y="2009777"/>
            <a:ext cx="715433" cy="1892300"/>
            <a:chOff x="2196" y="530"/>
            <a:chExt cx="317" cy="894"/>
          </a:xfrm>
        </p:grpSpPr>
        <p:sp>
          <p:nvSpPr>
            <p:cNvPr id="8210" name="Freeform 180"/>
            <p:cNvSpPr>
              <a:spLocks/>
            </p:cNvSpPr>
            <p:nvPr/>
          </p:nvSpPr>
          <p:spPr bwMode="auto">
            <a:xfrm>
              <a:off x="2210" y="1049"/>
              <a:ext cx="188" cy="375"/>
            </a:xfrm>
            <a:custGeom>
              <a:avLst/>
              <a:gdLst>
                <a:gd name="T0" fmla="*/ 8 w 95"/>
                <a:gd name="T1" fmla="*/ 0 h 189"/>
                <a:gd name="T2" fmla="*/ 0 w 95"/>
                <a:gd name="T3" fmla="*/ 300 h 189"/>
                <a:gd name="T4" fmla="*/ 178 w 95"/>
                <a:gd name="T5" fmla="*/ 375 h 189"/>
                <a:gd name="T6" fmla="*/ 188 w 95"/>
                <a:gd name="T7" fmla="*/ 6 h 189"/>
                <a:gd name="T8" fmla="*/ 8 w 95"/>
                <a:gd name="T9" fmla="*/ 0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5" h="189">
                  <a:moveTo>
                    <a:pt x="4" y="0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28" y="168"/>
                    <a:pt x="58" y="181"/>
                    <a:pt x="90" y="189"/>
                  </a:cubicBezTo>
                  <a:cubicBezTo>
                    <a:pt x="95" y="3"/>
                    <a:pt x="95" y="3"/>
                    <a:pt x="95" y="3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11" name="Freeform 181"/>
            <p:cNvSpPr>
              <a:spLocks/>
            </p:cNvSpPr>
            <p:nvPr/>
          </p:nvSpPr>
          <p:spPr bwMode="auto">
            <a:xfrm>
              <a:off x="2299" y="1053"/>
              <a:ext cx="99" cy="371"/>
            </a:xfrm>
            <a:custGeom>
              <a:avLst/>
              <a:gdLst>
                <a:gd name="T0" fmla="*/ 10 w 50"/>
                <a:gd name="T1" fmla="*/ 0 h 187"/>
                <a:gd name="T2" fmla="*/ 0 w 50"/>
                <a:gd name="T3" fmla="*/ 341 h 187"/>
                <a:gd name="T4" fmla="*/ 89 w 50"/>
                <a:gd name="T5" fmla="*/ 371 h 187"/>
                <a:gd name="T6" fmla="*/ 99 w 50"/>
                <a:gd name="T7" fmla="*/ 2 h 187"/>
                <a:gd name="T8" fmla="*/ 10 w 50"/>
                <a:gd name="T9" fmla="*/ 0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" h="187">
                  <a:moveTo>
                    <a:pt x="5" y="0"/>
                  </a:moveTo>
                  <a:cubicBezTo>
                    <a:pt x="0" y="172"/>
                    <a:pt x="0" y="172"/>
                    <a:pt x="0" y="172"/>
                  </a:cubicBezTo>
                  <a:cubicBezTo>
                    <a:pt x="14" y="178"/>
                    <a:pt x="29" y="183"/>
                    <a:pt x="45" y="187"/>
                  </a:cubicBezTo>
                  <a:cubicBezTo>
                    <a:pt x="50" y="1"/>
                    <a:pt x="50" y="1"/>
                    <a:pt x="50" y="1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298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12" name="Freeform 182"/>
            <p:cNvSpPr>
              <a:spLocks/>
            </p:cNvSpPr>
            <p:nvPr/>
          </p:nvSpPr>
          <p:spPr bwMode="auto">
            <a:xfrm>
              <a:off x="2352" y="754"/>
              <a:ext cx="161" cy="210"/>
            </a:xfrm>
            <a:custGeom>
              <a:avLst/>
              <a:gdLst>
                <a:gd name="T0" fmla="*/ 149 w 81"/>
                <a:gd name="T1" fmla="*/ 16 h 106"/>
                <a:gd name="T2" fmla="*/ 147 w 81"/>
                <a:gd name="T3" fmla="*/ 57 h 106"/>
                <a:gd name="T4" fmla="*/ 74 w 81"/>
                <a:gd name="T5" fmla="*/ 178 h 106"/>
                <a:gd name="T6" fmla="*/ 28 w 81"/>
                <a:gd name="T7" fmla="*/ 200 h 106"/>
                <a:gd name="T8" fmla="*/ 0 w 81"/>
                <a:gd name="T9" fmla="*/ 182 h 106"/>
                <a:gd name="T10" fmla="*/ 99 w 81"/>
                <a:gd name="T11" fmla="*/ 24 h 106"/>
                <a:gd name="T12" fmla="*/ 139 w 81"/>
                <a:gd name="T13" fmla="*/ 8 h 106"/>
                <a:gd name="T14" fmla="*/ 149 w 81"/>
                <a:gd name="T15" fmla="*/ 16 h 10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1" h="106">
                  <a:moveTo>
                    <a:pt x="75" y="8"/>
                  </a:moveTo>
                  <a:cubicBezTo>
                    <a:pt x="81" y="12"/>
                    <a:pt x="78" y="22"/>
                    <a:pt x="74" y="29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1" y="100"/>
                    <a:pt x="22" y="106"/>
                    <a:pt x="14" y="101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4" y="5"/>
                    <a:pt x="64" y="0"/>
                    <a:pt x="70" y="4"/>
                  </a:cubicBezTo>
                  <a:lnTo>
                    <a:pt x="75" y="8"/>
                  </a:lnTo>
                  <a:close/>
                </a:path>
              </a:pathLst>
            </a:custGeom>
            <a:solidFill>
              <a:srgbClr val="FFA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13" name="Freeform 183"/>
            <p:cNvSpPr>
              <a:spLocks/>
            </p:cNvSpPr>
            <p:nvPr/>
          </p:nvSpPr>
          <p:spPr bwMode="auto">
            <a:xfrm>
              <a:off x="2233" y="952"/>
              <a:ext cx="149" cy="103"/>
            </a:xfrm>
            <a:custGeom>
              <a:avLst/>
              <a:gdLst>
                <a:gd name="T0" fmla="*/ 2 w 149"/>
                <a:gd name="T1" fmla="*/ 0 h 103"/>
                <a:gd name="T2" fmla="*/ 149 w 149"/>
                <a:gd name="T3" fmla="*/ 6 h 103"/>
                <a:gd name="T4" fmla="*/ 147 w 149"/>
                <a:gd name="T5" fmla="*/ 103 h 103"/>
                <a:gd name="T6" fmla="*/ 0 w 149"/>
                <a:gd name="T7" fmla="*/ 99 h 103"/>
                <a:gd name="T8" fmla="*/ 2 w 149"/>
                <a:gd name="T9" fmla="*/ 0 h 1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9" h="103">
                  <a:moveTo>
                    <a:pt x="2" y="0"/>
                  </a:moveTo>
                  <a:lnTo>
                    <a:pt x="149" y="6"/>
                  </a:lnTo>
                  <a:lnTo>
                    <a:pt x="147" y="103"/>
                  </a:lnTo>
                  <a:lnTo>
                    <a:pt x="0" y="9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14" name="Freeform 184"/>
            <p:cNvSpPr>
              <a:spLocks/>
            </p:cNvSpPr>
            <p:nvPr/>
          </p:nvSpPr>
          <p:spPr bwMode="auto">
            <a:xfrm>
              <a:off x="2307" y="954"/>
              <a:ext cx="75" cy="101"/>
            </a:xfrm>
            <a:custGeom>
              <a:avLst/>
              <a:gdLst>
                <a:gd name="T0" fmla="*/ 4 w 75"/>
                <a:gd name="T1" fmla="*/ 0 h 101"/>
                <a:gd name="T2" fmla="*/ 75 w 75"/>
                <a:gd name="T3" fmla="*/ 4 h 101"/>
                <a:gd name="T4" fmla="*/ 73 w 75"/>
                <a:gd name="T5" fmla="*/ 101 h 101"/>
                <a:gd name="T6" fmla="*/ 0 w 75"/>
                <a:gd name="T7" fmla="*/ 99 h 101"/>
                <a:gd name="T8" fmla="*/ 4 w 75"/>
                <a:gd name="T9" fmla="*/ 0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" h="101">
                  <a:moveTo>
                    <a:pt x="4" y="0"/>
                  </a:moveTo>
                  <a:lnTo>
                    <a:pt x="75" y="4"/>
                  </a:lnTo>
                  <a:lnTo>
                    <a:pt x="73" y="101"/>
                  </a:lnTo>
                  <a:lnTo>
                    <a:pt x="0" y="9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A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15" name="Freeform 185"/>
            <p:cNvSpPr>
              <a:spLocks/>
            </p:cNvSpPr>
            <p:nvPr/>
          </p:nvSpPr>
          <p:spPr bwMode="auto">
            <a:xfrm>
              <a:off x="2196" y="720"/>
              <a:ext cx="238" cy="238"/>
            </a:xfrm>
            <a:custGeom>
              <a:avLst/>
              <a:gdLst>
                <a:gd name="T0" fmla="*/ 40 w 120"/>
                <a:gd name="T1" fmla="*/ 232 h 120"/>
                <a:gd name="T2" fmla="*/ 190 w 120"/>
                <a:gd name="T3" fmla="*/ 238 h 120"/>
                <a:gd name="T4" fmla="*/ 232 w 120"/>
                <a:gd name="T5" fmla="*/ 198 h 120"/>
                <a:gd name="T6" fmla="*/ 238 w 120"/>
                <a:gd name="T7" fmla="*/ 8 h 120"/>
                <a:gd name="T8" fmla="*/ 8 w 120"/>
                <a:gd name="T9" fmla="*/ 0 h 120"/>
                <a:gd name="T10" fmla="*/ 2 w 120"/>
                <a:gd name="T11" fmla="*/ 190 h 120"/>
                <a:gd name="T12" fmla="*/ 40 w 120"/>
                <a:gd name="T13" fmla="*/ 232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0" h="120">
                  <a:moveTo>
                    <a:pt x="20" y="117"/>
                  </a:moveTo>
                  <a:cubicBezTo>
                    <a:pt x="96" y="120"/>
                    <a:pt x="96" y="120"/>
                    <a:pt x="96" y="120"/>
                  </a:cubicBezTo>
                  <a:cubicBezTo>
                    <a:pt x="107" y="120"/>
                    <a:pt x="117" y="111"/>
                    <a:pt x="117" y="100"/>
                  </a:cubicBezTo>
                  <a:cubicBezTo>
                    <a:pt x="120" y="4"/>
                    <a:pt x="120" y="4"/>
                    <a:pt x="120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96"/>
                    <a:pt x="1" y="96"/>
                    <a:pt x="1" y="96"/>
                  </a:cubicBezTo>
                  <a:cubicBezTo>
                    <a:pt x="0" y="107"/>
                    <a:pt x="9" y="117"/>
                    <a:pt x="20" y="117"/>
                  </a:cubicBez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16" name="Freeform 186"/>
            <p:cNvSpPr>
              <a:spLocks/>
            </p:cNvSpPr>
            <p:nvPr/>
          </p:nvSpPr>
          <p:spPr bwMode="auto">
            <a:xfrm>
              <a:off x="2325" y="530"/>
              <a:ext cx="55" cy="196"/>
            </a:xfrm>
            <a:custGeom>
              <a:avLst/>
              <a:gdLst>
                <a:gd name="T0" fmla="*/ 26 w 28"/>
                <a:gd name="T1" fmla="*/ 0 h 99"/>
                <a:gd name="T2" fmla="*/ 35 w 28"/>
                <a:gd name="T3" fmla="*/ 0 h 99"/>
                <a:gd name="T4" fmla="*/ 55 w 28"/>
                <a:gd name="T5" fmla="*/ 22 h 99"/>
                <a:gd name="T6" fmla="*/ 49 w 28"/>
                <a:gd name="T7" fmla="*/ 196 h 99"/>
                <a:gd name="T8" fmla="*/ 0 w 28"/>
                <a:gd name="T9" fmla="*/ 194 h 99"/>
                <a:gd name="T10" fmla="*/ 4 w 28"/>
                <a:gd name="T11" fmla="*/ 20 h 99"/>
                <a:gd name="T12" fmla="*/ 26 w 28"/>
                <a:gd name="T13" fmla="*/ 0 h 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" h="99">
                  <a:moveTo>
                    <a:pt x="1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24" y="0"/>
                    <a:pt x="28" y="5"/>
                    <a:pt x="28" y="11"/>
                  </a:cubicBezTo>
                  <a:cubicBezTo>
                    <a:pt x="25" y="99"/>
                    <a:pt x="25" y="99"/>
                    <a:pt x="25" y="99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4"/>
                    <a:pt x="7" y="0"/>
                    <a:pt x="13" y="0"/>
                  </a:cubicBezTo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17" name="Freeform 187"/>
            <p:cNvSpPr>
              <a:spLocks/>
            </p:cNvSpPr>
            <p:nvPr/>
          </p:nvSpPr>
          <p:spPr bwMode="auto">
            <a:xfrm>
              <a:off x="2263" y="548"/>
              <a:ext cx="56" cy="176"/>
            </a:xfrm>
            <a:custGeom>
              <a:avLst/>
              <a:gdLst>
                <a:gd name="T0" fmla="*/ 26 w 28"/>
                <a:gd name="T1" fmla="*/ 0 h 89"/>
                <a:gd name="T2" fmla="*/ 36 w 28"/>
                <a:gd name="T3" fmla="*/ 0 h 89"/>
                <a:gd name="T4" fmla="*/ 56 w 28"/>
                <a:gd name="T5" fmla="*/ 22 h 89"/>
                <a:gd name="T6" fmla="*/ 52 w 28"/>
                <a:gd name="T7" fmla="*/ 176 h 89"/>
                <a:gd name="T8" fmla="*/ 0 w 28"/>
                <a:gd name="T9" fmla="*/ 174 h 89"/>
                <a:gd name="T10" fmla="*/ 6 w 28"/>
                <a:gd name="T11" fmla="*/ 20 h 89"/>
                <a:gd name="T12" fmla="*/ 26 w 28"/>
                <a:gd name="T13" fmla="*/ 0 h 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" h="89">
                  <a:moveTo>
                    <a:pt x="1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24" y="0"/>
                    <a:pt x="28" y="5"/>
                    <a:pt x="28" y="11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4"/>
                    <a:pt x="8" y="0"/>
                    <a:pt x="13" y="0"/>
                  </a:cubicBezTo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18" name="Freeform 188"/>
            <p:cNvSpPr>
              <a:spLocks/>
            </p:cNvSpPr>
            <p:nvPr/>
          </p:nvSpPr>
          <p:spPr bwMode="auto">
            <a:xfrm>
              <a:off x="2204" y="585"/>
              <a:ext cx="53" cy="137"/>
            </a:xfrm>
            <a:custGeom>
              <a:avLst/>
              <a:gdLst>
                <a:gd name="T0" fmla="*/ 24 w 27"/>
                <a:gd name="T1" fmla="*/ 0 h 69"/>
                <a:gd name="T2" fmla="*/ 33 w 27"/>
                <a:gd name="T3" fmla="*/ 0 h 69"/>
                <a:gd name="T4" fmla="*/ 53 w 27"/>
                <a:gd name="T5" fmla="*/ 22 h 69"/>
                <a:gd name="T6" fmla="*/ 49 w 27"/>
                <a:gd name="T7" fmla="*/ 137 h 69"/>
                <a:gd name="T8" fmla="*/ 0 w 27"/>
                <a:gd name="T9" fmla="*/ 135 h 69"/>
                <a:gd name="T10" fmla="*/ 4 w 27"/>
                <a:gd name="T11" fmla="*/ 20 h 69"/>
                <a:gd name="T12" fmla="*/ 24 w 27"/>
                <a:gd name="T13" fmla="*/ 0 h 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" h="69">
                  <a:moveTo>
                    <a:pt x="12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23" y="1"/>
                    <a:pt x="27" y="5"/>
                    <a:pt x="27" y="11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5"/>
                    <a:pt x="7" y="0"/>
                    <a:pt x="12" y="0"/>
                  </a:cubicBezTo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19" name="Freeform 189"/>
            <p:cNvSpPr>
              <a:spLocks/>
            </p:cNvSpPr>
            <p:nvPr/>
          </p:nvSpPr>
          <p:spPr bwMode="auto">
            <a:xfrm>
              <a:off x="2384" y="572"/>
              <a:ext cx="56" cy="156"/>
            </a:xfrm>
            <a:custGeom>
              <a:avLst/>
              <a:gdLst>
                <a:gd name="T0" fmla="*/ 26 w 28"/>
                <a:gd name="T1" fmla="*/ 0 h 79"/>
                <a:gd name="T2" fmla="*/ 36 w 28"/>
                <a:gd name="T3" fmla="*/ 0 h 79"/>
                <a:gd name="T4" fmla="*/ 54 w 28"/>
                <a:gd name="T5" fmla="*/ 22 h 79"/>
                <a:gd name="T6" fmla="*/ 50 w 28"/>
                <a:gd name="T7" fmla="*/ 156 h 79"/>
                <a:gd name="T8" fmla="*/ 0 w 28"/>
                <a:gd name="T9" fmla="*/ 154 h 79"/>
                <a:gd name="T10" fmla="*/ 4 w 28"/>
                <a:gd name="T11" fmla="*/ 20 h 79"/>
                <a:gd name="T12" fmla="*/ 26 w 28"/>
                <a:gd name="T13" fmla="*/ 0 h 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" h="79">
                  <a:moveTo>
                    <a:pt x="1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23" y="0"/>
                    <a:pt x="28" y="5"/>
                    <a:pt x="27" y="11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4"/>
                    <a:pt x="7" y="0"/>
                    <a:pt x="13" y="0"/>
                  </a:cubicBezTo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20" name="Freeform 190"/>
            <p:cNvSpPr>
              <a:spLocks/>
            </p:cNvSpPr>
            <p:nvPr/>
          </p:nvSpPr>
          <p:spPr bwMode="auto">
            <a:xfrm>
              <a:off x="2362" y="1111"/>
              <a:ext cx="18" cy="18"/>
            </a:xfrm>
            <a:custGeom>
              <a:avLst/>
              <a:gdLst>
                <a:gd name="T0" fmla="*/ 0 w 9"/>
                <a:gd name="T1" fmla="*/ 10 h 9"/>
                <a:gd name="T2" fmla="*/ 8 w 9"/>
                <a:gd name="T3" fmla="*/ 18 h 9"/>
                <a:gd name="T4" fmla="*/ 18 w 9"/>
                <a:gd name="T5" fmla="*/ 10 h 9"/>
                <a:gd name="T6" fmla="*/ 10 w 9"/>
                <a:gd name="T7" fmla="*/ 0 h 9"/>
                <a:gd name="T8" fmla="*/ 0 w 9"/>
                <a:gd name="T9" fmla="*/ 1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9">
                  <a:moveTo>
                    <a:pt x="0" y="5"/>
                  </a:moveTo>
                  <a:cubicBezTo>
                    <a:pt x="0" y="7"/>
                    <a:pt x="2" y="9"/>
                    <a:pt x="4" y="9"/>
                  </a:cubicBezTo>
                  <a:cubicBezTo>
                    <a:pt x="7" y="9"/>
                    <a:pt x="9" y="7"/>
                    <a:pt x="9" y="5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21" name="Freeform 191"/>
            <p:cNvSpPr>
              <a:spLocks/>
            </p:cNvSpPr>
            <p:nvPr/>
          </p:nvSpPr>
          <p:spPr bwMode="auto">
            <a:xfrm>
              <a:off x="2364" y="1083"/>
              <a:ext cx="20" cy="20"/>
            </a:xfrm>
            <a:custGeom>
              <a:avLst/>
              <a:gdLst>
                <a:gd name="T0" fmla="*/ 0 w 10"/>
                <a:gd name="T1" fmla="*/ 10 h 10"/>
                <a:gd name="T2" fmla="*/ 10 w 10"/>
                <a:gd name="T3" fmla="*/ 20 h 10"/>
                <a:gd name="T4" fmla="*/ 20 w 10"/>
                <a:gd name="T5" fmla="*/ 10 h 10"/>
                <a:gd name="T6" fmla="*/ 10 w 10"/>
                <a:gd name="T7" fmla="*/ 2 h 10"/>
                <a:gd name="T8" fmla="*/ 0 w 10"/>
                <a:gd name="T9" fmla="*/ 1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0">
                  <a:moveTo>
                    <a:pt x="0" y="5"/>
                  </a:moveTo>
                  <a:cubicBezTo>
                    <a:pt x="0" y="7"/>
                    <a:pt x="2" y="10"/>
                    <a:pt x="5" y="10"/>
                  </a:cubicBezTo>
                  <a:cubicBezTo>
                    <a:pt x="7" y="10"/>
                    <a:pt x="10" y="8"/>
                    <a:pt x="10" y="5"/>
                  </a:cubicBezTo>
                  <a:cubicBezTo>
                    <a:pt x="10" y="3"/>
                    <a:pt x="8" y="1"/>
                    <a:pt x="5" y="1"/>
                  </a:cubicBezTo>
                  <a:cubicBezTo>
                    <a:pt x="3" y="0"/>
                    <a:pt x="1" y="2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22" name="Freeform 192"/>
            <p:cNvSpPr>
              <a:spLocks/>
            </p:cNvSpPr>
            <p:nvPr/>
          </p:nvSpPr>
          <p:spPr bwMode="auto">
            <a:xfrm>
              <a:off x="2360" y="1137"/>
              <a:ext cx="20" cy="19"/>
            </a:xfrm>
            <a:custGeom>
              <a:avLst/>
              <a:gdLst>
                <a:gd name="T0" fmla="*/ 2 w 10"/>
                <a:gd name="T1" fmla="*/ 10 h 10"/>
                <a:gd name="T2" fmla="*/ 10 w 10"/>
                <a:gd name="T3" fmla="*/ 17 h 10"/>
                <a:gd name="T4" fmla="*/ 20 w 10"/>
                <a:gd name="T5" fmla="*/ 10 h 10"/>
                <a:gd name="T6" fmla="*/ 10 w 10"/>
                <a:gd name="T7" fmla="*/ 0 h 10"/>
                <a:gd name="T8" fmla="*/ 2 w 10"/>
                <a:gd name="T9" fmla="*/ 1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0">
                  <a:moveTo>
                    <a:pt x="1" y="5"/>
                  </a:moveTo>
                  <a:cubicBezTo>
                    <a:pt x="0" y="7"/>
                    <a:pt x="2" y="9"/>
                    <a:pt x="5" y="9"/>
                  </a:cubicBezTo>
                  <a:cubicBezTo>
                    <a:pt x="7" y="10"/>
                    <a:pt x="10" y="8"/>
                    <a:pt x="10" y="5"/>
                  </a:cubicBezTo>
                  <a:cubicBezTo>
                    <a:pt x="10" y="3"/>
                    <a:pt x="8" y="0"/>
                    <a:pt x="5" y="0"/>
                  </a:cubicBezTo>
                  <a:cubicBezTo>
                    <a:pt x="3" y="0"/>
                    <a:pt x="1" y="2"/>
                    <a:pt x="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23" name="Freeform 193"/>
            <p:cNvSpPr>
              <a:spLocks/>
            </p:cNvSpPr>
            <p:nvPr/>
          </p:nvSpPr>
          <p:spPr bwMode="auto">
            <a:xfrm>
              <a:off x="2216" y="599"/>
              <a:ext cx="33" cy="18"/>
            </a:xfrm>
            <a:custGeom>
              <a:avLst/>
              <a:gdLst>
                <a:gd name="T0" fmla="*/ 16 w 17"/>
                <a:gd name="T1" fmla="*/ 0 h 9"/>
                <a:gd name="T2" fmla="*/ 33 w 17"/>
                <a:gd name="T3" fmla="*/ 18 h 9"/>
                <a:gd name="T4" fmla="*/ 0 w 17"/>
                <a:gd name="T5" fmla="*/ 18 h 9"/>
                <a:gd name="T6" fmla="*/ 16 w 17"/>
                <a:gd name="T7" fmla="*/ 0 h 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9">
                  <a:moveTo>
                    <a:pt x="8" y="0"/>
                  </a:moveTo>
                  <a:cubicBezTo>
                    <a:pt x="13" y="0"/>
                    <a:pt x="17" y="4"/>
                    <a:pt x="17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</a:path>
              </a:pathLst>
            </a:custGeom>
            <a:solidFill>
              <a:srgbClr val="FCE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24" name="Freeform 194"/>
            <p:cNvSpPr>
              <a:spLocks/>
            </p:cNvSpPr>
            <p:nvPr/>
          </p:nvSpPr>
          <p:spPr bwMode="auto">
            <a:xfrm>
              <a:off x="2275" y="560"/>
              <a:ext cx="34" cy="16"/>
            </a:xfrm>
            <a:custGeom>
              <a:avLst/>
              <a:gdLst>
                <a:gd name="T0" fmla="*/ 18 w 17"/>
                <a:gd name="T1" fmla="*/ 0 h 8"/>
                <a:gd name="T2" fmla="*/ 34 w 17"/>
                <a:gd name="T3" fmla="*/ 16 h 8"/>
                <a:gd name="T4" fmla="*/ 0 w 17"/>
                <a:gd name="T5" fmla="*/ 16 h 8"/>
                <a:gd name="T6" fmla="*/ 18 w 17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8">
                  <a:moveTo>
                    <a:pt x="9" y="0"/>
                  </a:moveTo>
                  <a:cubicBezTo>
                    <a:pt x="14" y="0"/>
                    <a:pt x="17" y="3"/>
                    <a:pt x="17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9" y="0"/>
                  </a:cubicBezTo>
                </a:path>
              </a:pathLst>
            </a:custGeom>
            <a:solidFill>
              <a:srgbClr val="FCE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25" name="Freeform 195"/>
            <p:cNvSpPr>
              <a:spLocks/>
            </p:cNvSpPr>
            <p:nvPr/>
          </p:nvSpPr>
          <p:spPr bwMode="auto">
            <a:xfrm>
              <a:off x="2338" y="544"/>
              <a:ext cx="34" cy="16"/>
            </a:xfrm>
            <a:custGeom>
              <a:avLst/>
              <a:gdLst>
                <a:gd name="T0" fmla="*/ 16 w 17"/>
                <a:gd name="T1" fmla="*/ 0 h 8"/>
                <a:gd name="T2" fmla="*/ 34 w 17"/>
                <a:gd name="T3" fmla="*/ 16 h 8"/>
                <a:gd name="T4" fmla="*/ 0 w 17"/>
                <a:gd name="T5" fmla="*/ 16 h 8"/>
                <a:gd name="T6" fmla="*/ 16 w 17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8">
                  <a:moveTo>
                    <a:pt x="8" y="0"/>
                  </a:moveTo>
                  <a:cubicBezTo>
                    <a:pt x="13" y="0"/>
                    <a:pt x="17" y="3"/>
                    <a:pt x="17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</a:path>
              </a:pathLst>
            </a:custGeom>
            <a:solidFill>
              <a:srgbClr val="FCE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226" name="Freeform 196"/>
            <p:cNvSpPr>
              <a:spLocks/>
            </p:cNvSpPr>
            <p:nvPr/>
          </p:nvSpPr>
          <p:spPr bwMode="auto">
            <a:xfrm>
              <a:off x="2396" y="583"/>
              <a:ext cx="34" cy="18"/>
            </a:xfrm>
            <a:custGeom>
              <a:avLst/>
              <a:gdLst>
                <a:gd name="T0" fmla="*/ 16 w 17"/>
                <a:gd name="T1" fmla="*/ 0 h 9"/>
                <a:gd name="T2" fmla="*/ 34 w 17"/>
                <a:gd name="T3" fmla="*/ 18 h 9"/>
                <a:gd name="T4" fmla="*/ 0 w 17"/>
                <a:gd name="T5" fmla="*/ 18 h 9"/>
                <a:gd name="T6" fmla="*/ 16 w 17"/>
                <a:gd name="T7" fmla="*/ 0 h 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9">
                  <a:moveTo>
                    <a:pt x="8" y="0"/>
                  </a:moveTo>
                  <a:cubicBezTo>
                    <a:pt x="13" y="0"/>
                    <a:pt x="17" y="4"/>
                    <a:pt x="17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</a:path>
              </a:pathLst>
            </a:custGeom>
            <a:solidFill>
              <a:srgbClr val="FCE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44247" name="Text Box 215"/>
          <p:cNvSpPr txBox="1">
            <a:spLocks noChangeArrowheads="1"/>
          </p:cNvSpPr>
          <p:nvPr/>
        </p:nvSpPr>
        <p:spPr bwMode="auto">
          <a:xfrm>
            <a:off x="4407564" y="3336926"/>
            <a:ext cx="3027624" cy="913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zh-CN" sz="5333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en-US" altLang="zh-CN" sz="5333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</a:t>
            </a:r>
            <a:r>
              <a:rPr lang="en-US" altLang="zh-CN" sz="5333" b="1">
                <a:solidFill>
                  <a:srgbClr val="2A3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en-US" altLang="zh-CN" sz="5333">
              <a:solidFill>
                <a:srgbClr val="2A3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6" name="Rectangle 329"/>
          <p:cNvSpPr>
            <a:spLocks noChangeArrowheads="1"/>
          </p:cNvSpPr>
          <p:nvPr/>
        </p:nvSpPr>
        <p:spPr bwMode="auto">
          <a:xfrm>
            <a:off x="0" y="1059"/>
            <a:ext cx="12192000" cy="2197100"/>
          </a:xfrm>
          <a:prstGeom prst="rect">
            <a:avLst/>
          </a:prstGeom>
          <a:solidFill>
            <a:srgbClr val="EDE8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8207" name="Rectangle 331"/>
          <p:cNvSpPr>
            <a:spLocks noChangeArrowheads="1"/>
          </p:cNvSpPr>
          <p:nvPr/>
        </p:nvSpPr>
        <p:spPr bwMode="auto">
          <a:xfrm>
            <a:off x="0" y="4659843"/>
            <a:ext cx="12192000" cy="2197100"/>
          </a:xfrm>
          <a:prstGeom prst="rect">
            <a:avLst/>
          </a:prstGeom>
          <a:solidFill>
            <a:srgbClr val="EDE8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44364" name="Text Box 332"/>
          <p:cNvSpPr txBox="1">
            <a:spLocks noChangeArrowheads="1"/>
          </p:cNvSpPr>
          <p:nvPr/>
        </p:nvSpPr>
        <p:spPr bwMode="auto">
          <a:xfrm>
            <a:off x="7367594" y="3645960"/>
            <a:ext cx="2646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单击添加标题文本</a:t>
            </a:r>
          </a:p>
        </p:txBody>
      </p:sp>
      <p:sp>
        <p:nvSpPr>
          <p:cNvPr id="44366" name="Line 334"/>
          <p:cNvSpPr>
            <a:spLocks noChangeShapeType="1"/>
          </p:cNvSpPr>
          <p:nvPr/>
        </p:nvSpPr>
        <p:spPr bwMode="auto">
          <a:xfrm>
            <a:off x="0" y="4564592"/>
            <a:ext cx="19729451" cy="0"/>
          </a:xfrm>
          <a:prstGeom prst="line">
            <a:avLst/>
          </a:prstGeom>
          <a:noFill/>
          <a:ln w="25400">
            <a:solidFill>
              <a:srgbClr val="EDE8C7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8172145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44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44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" presetClass="emph" presetSubtype="0" autoRev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30" dur="150" fill="hold"/>
                                        <p:tgtEl>
                                          <p:spTgt spid="4423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4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44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44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4423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" presetClass="entr" presetSubtype="1" decel="5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4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5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4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53" presetClass="entr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4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4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4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4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124 L 0.49861 -0.00093 " pathEditMode="relative" ptsTypes="AA">
                                      <p:cBhvr>
                                        <p:cTn id="59" dur="3000" fill="hold"/>
                                        <p:tgtEl>
                                          <p:spTgt spid="443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00247 L -0.50208 -0.00216 " pathEditMode="relative" ptsTypes="AA">
                                      <p:cBhvr>
                                        <p:cTn id="61" dur="3000" fill="hold"/>
                                        <p:tgtEl>
                                          <p:spTgt spid="443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65" grpId="0" animBg="1"/>
      <p:bldP spid="44209" grpId="0" animBg="1"/>
      <p:bldP spid="44247" grpId="0"/>
      <p:bldP spid="44364" grpId="0"/>
      <p:bldP spid="4436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Line 2"/>
          <p:cNvSpPr>
            <a:spLocks noChangeShapeType="1"/>
          </p:cNvSpPr>
          <p:nvPr/>
        </p:nvSpPr>
        <p:spPr bwMode="auto">
          <a:xfrm flipV="1">
            <a:off x="-6673851" y="2287060"/>
            <a:ext cx="18865851" cy="29633"/>
          </a:xfrm>
          <a:prstGeom prst="line">
            <a:avLst/>
          </a:prstGeom>
          <a:noFill/>
          <a:ln w="25400">
            <a:solidFill>
              <a:srgbClr val="EDE8C7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grpSp>
        <p:nvGrpSpPr>
          <p:cNvPr id="97283" name="Group 3"/>
          <p:cNvGrpSpPr>
            <a:grpSpLocks/>
          </p:cNvGrpSpPr>
          <p:nvPr/>
        </p:nvGrpSpPr>
        <p:grpSpPr bwMode="auto">
          <a:xfrm>
            <a:off x="334434" y="3717925"/>
            <a:ext cx="1602317" cy="95251"/>
            <a:chOff x="4759" y="1740"/>
            <a:chExt cx="757" cy="45"/>
          </a:xfrm>
        </p:grpSpPr>
        <p:sp>
          <p:nvSpPr>
            <p:cNvPr id="26812" name="Rectangle 4"/>
            <p:cNvSpPr>
              <a:spLocks noChangeArrowheads="1"/>
            </p:cNvSpPr>
            <p:nvPr/>
          </p:nvSpPr>
          <p:spPr bwMode="auto">
            <a:xfrm>
              <a:off x="5339" y="1740"/>
              <a:ext cx="177" cy="45"/>
            </a:xfrm>
            <a:prstGeom prst="rect">
              <a:avLst/>
            </a:prstGeom>
            <a:solidFill>
              <a:schemeClr val="accent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26813" name="Rectangle 5"/>
            <p:cNvSpPr>
              <a:spLocks noChangeArrowheads="1"/>
            </p:cNvSpPr>
            <p:nvPr/>
          </p:nvSpPr>
          <p:spPr bwMode="auto">
            <a:xfrm>
              <a:off x="4759" y="1740"/>
              <a:ext cx="522" cy="45"/>
            </a:xfrm>
            <a:prstGeom prst="rect">
              <a:avLst/>
            </a:prstGeom>
            <a:solidFill>
              <a:schemeClr val="accent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97286" name="Group 6"/>
          <p:cNvGrpSpPr>
            <a:grpSpLocks/>
          </p:cNvGrpSpPr>
          <p:nvPr/>
        </p:nvGrpSpPr>
        <p:grpSpPr bwMode="auto">
          <a:xfrm>
            <a:off x="5293785" y="4196293"/>
            <a:ext cx="1602316" cy="99484"/>
            <a:chOff x="4477" y="2290"/>
            <a:chExt cx="757" cy="47"/>
          </a:xfrm>
        </p:grpSpPr>
        <p:sp>
          <p:nvSpPr>
            <p:cNvPr id="26810" name="Rectangle 7"/>
            <p:cNvSpPr>
              <a:spLocks noChangeArrowheads="1"/>
            </p:cNvSpPr>
            <p:nvPr/>
          </p:nvSpPr>
          <p:spPr bwMode="auto">
            <a:xfrm>
              <a:off x="4477" y="2290"/>
              <a:ext cx="176" cy="47"/>
            </a:xfrm>
            <a:prstGeom prst="rect">
              <a:avLst/>
            </a:prstGeom>
            <a:solidFill>
              <a:schemeClr val="accent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26811" name="Rectangle 8"/>
            <p:cNvSpPr>
              <a:spLocks noChangeArrowheads="1"/>
            </p:cNvSpPr>
            <p:nvPr/>
          </p:nvSpPr>
          <p:spPr bwMode="auto">
            <a:xfrm>
              <a:off x="4710" y="2290"/>
              <a:ext cx="524" cy="47"/>
            </a:xfrm>
            <a:prstGeom prst="rect">
              <a:avLst/>
            </a:prstGeom>
            <a:solidFill>
              <a:schemeClr val="accent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97289" name="Group 9"/>
          <p:cNvGrpSpPr>
            <a:grpSpLocks/>
          </p:cNvGrpSpPr>
          <p:nvPr/>
        </p:nvGrpSpPr>
        <p:grpSpPr bwMode="auto">
          <a:xfrm>
            <a:off x="3464985" y="3233209"/>
            <a:ext cx="1602316" cy="99483"/>
            <a:chOff x="3596" y="2055"/>
            <a:chExt cx="757" cy="47"/>
          </a:xfrm>
        </p:grpSpPr>
        <p:sp>
          <p:nvSpPr>
            <p:cNvPr id="26808" name="Rectangle 10"/>
            <p:cNvSpPr>
              <a:spLocks noChangeArrowheads="1"/>
            </p:cNvSpPr>
            <p:nvPr/>
          </p:nvSpPr>
          <p:spPr bwMode="auto">
            <a:xfrm>
              <a:off x="4178" y="2055"/>
              <a:ext cx="175" cy="47"/>
            </a:xfrm>
            <a:prstGeom prst="rect">
              <a:avLst/>
            </a:prstGeom>
            <a:solidFill>
              <a:schemeClr val="accent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26809" name="Rectangle 11"/>
            <p:cNvSpPr>
              <a:spLocks noChangeArrowheads="1"/>
            </p:cNvSpPr>
            <p:nvPr/>
          </p:nvSpPr>
          <p:spPr bwMode="auto">
            <a:xfrm>
              <a:off x="3596" y="2055"/>
              <a:ext cx="524" cy="47"/>
            </a:xfrm>
            <a:prstGeom prst="rect">
              <a:avLst/>
            </a:prstGeom>
            <a:solidFill>
              <a:schemeClr val="accent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97292" name="Group 12"/>
          <p:cNvGrpSpPr>
            <a:grpSpLocks/>
          </p:cNvGrpSpPr>
          <p:nvPr/>
        </p:nvGrpSpPr>
        <p:grpSpPr bwMode="auto">
          <a:xfrm>
            <a:off x="8688918" y="3089276"/>
            <a:ext cx="1606549" cy="99483"/>
            <a:chOff x="4886" y="1938"/>
            <a:chExt cx="759" cy="47"/>
          </a:xfrm>
        </p:grpSpPr>
        <p:sp>
          <p:nvSpPr>
            <p:cNvPr id="26806" name="Rectangle 13"/>
            <p:cNvSpPr>
              <a:spLocks noChangeArrowheads="1"/>
            </p:cNvSpPr>
            <p:nvPr/>
          </p:nvSpPr>
          <p:spPr bwMode="auto">
            <a:xfrm>
              <a:off x="5468" y="1938"/>
              <a:ext cx="177" cy="47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26807" name="Rectangle 14"/>
            <p:cNvSpPr>
              <a:spLocks noChangeArrowheads="1"/>
            </p:cNvSpPr>
            <p:nvPr/>
          </p:nvSpPr>
          <p:spPr bwMode="auto">
            <a:xfrm>
              <a:off x="4886" y="1938"/>
              <a:ext cx="524" cy="47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97295" name="Group 15"/>
          <p:cNvGrpSpPr>
            <a:grpSpLocks/>
          </p:cNvGrpSpPr>
          <p:nvPr/>
        </p:nvGrpSpPr>
        <p:grpSpPr bwMode="auto">
          <a:xfrm>
            <a:off x="6479118" y="2564344"/>
            <a:ext cx="1602316" cy="95249"/>
            <a:chOff x="4759" y="1740"/>
            <a:chExt cx="757" cy="45"/>
          </a:xfrm>
        </p:grpSpPr>
        <p:sp>
          <p:nvSpPr>
            <p:cNvPr id="26804" name="Rectangle 16"/>
            <p:cNvSpPr>
              <a:spLocks noChangeArrowheads="1"/>
            </p:cNvSpPr>
            <p:nvPr/>
          </p:nvSpPr>
          <p:spPr bwMode="auto">
            <a:xfrm>
              <a:off x="5339" y="1740"/>
              <a:ext cx="177" cy="45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26805" name="Rectangle 17"/>
            <p:cNvSpPr>
              <a:spLocks noChangeArrowheads="1"/>
            </p:cNvSpPr>
            <p:nvPr/>
          </p:nvSpPr>
          <p:spPr bwMode="auto">
            <a:xfrm>
              <a:off x="4759" y="1740"/>
              <a:ext cx="522" cy="45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97298" name="Group 18"/>
          <p:cNvGrpSpPr>
            <a:grpSpLocks/>
          </p:cNvGrpSpPr>
          <p:nvPr/>
        </p:nvGrpSpPr>
        <p:grpSpPr bwMode="auto">
          <a:xfrm rot="10800000">
            <a:off x="1049867" y="2924177"/>
            <a:ext cx="2887133" cy="1443567"/>
            <a:chOff x="1837" y="302"/>
            <a:chExt cx="1364" cy="682"/>
          </a:xfrm>
        </p:grpSpPr>
        <p:sp>
          <p:nvSpPr>
            <p:cNvPr id="26689" name="Freeform 19"/>
            <p:cNvSpPr>
              <a:spLocks/>
            </p:cNvSpPr>
            <p:nvPr/>
          </p:nvSpPr>
          <p:spPr bwMode="auto">
            <a:xfrm>
              <a:off x="1839" y="302"/>
              <a:ext cx="1360" cy="71"/>
            </a:xfrm>
            <a:custGeom>
              <a:avLst/>
              <a:gdLst>
                <a:gd name="T0" fmla="*/ 1360 w 686"/>
                <a:gd name="T1" fmla="*/ 71 h 36"/>
                <a:gd name="T2" fmla="*/ 0 w 686"/>
                <a:gd name="T3" fmla="*/ 61 h 36"/>
                <a:gd name="T4" fmla="*/ 61 w 686"/>
                <a:gd name="T5" fmla="*/ 0 h 36"/>
                <a:gd name="T6" fmla="*/ 1299 w 686"/>
                <a:gd name="T7" fmla="*/ 10 h 36"/>
                <a:gd name="T8" fmla="*/ 1360 w 686"/>
                <a:gd name="T9" fmla="*/ 71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6" h="36">
                  <a:moveTo>
                    <a:pt x="686" y="36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13"/>
                    <a:pt x="14" y="0"/>
                    <a:pt x="31" y="0"/>
                  </a:cubicBezTo>
                  <a:cubicBezTo>
                    <a:pt x="655" y="5"/>
                    <a:pt x="655" y="5"/>
                    <a:pt x="655" y="5"/>
                  </a:cubicBezTo>
                  <a:cubicBezTo>
                    <a:pt x="672" y="5"/>
                    <a:pt x="686" y="19"/>
                    <a:pt x="686" y="3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690" name="Freeform 20"/>
            <p:cNvSpPr>
              <a:spLocks/>
            </p:cNvSpPr>
            <p:nvPr/>
          </p:nvSpPr>
          <p:spPr bwMode="auto">
            <a:xfrm>
              <a:off x="1920" y="363"/>
              <a:ext cx="1192" cy="621"/>
            </a:xfrm>
            <a:custGeom>
              <a:avLst/>
              <a:gdLst>
                <a:gd name="T0" fmla="*/ 1148 w 601"/>
                <a:gd name="T1" fmla="*/ 621 h 313"/>
                <a:gd name="T2" fmla="*/ 38 w 601"/>
                <a:gd name="T3" fmla="*/ 611 h 313"/>
                <a:gd name="T4" fmla="*/ 0 w 601"/>
                <a:gd name="T5" fmla="*/ 573 h 313"/>
                <a:gd name="T6" fmla="*/ 4 w 601"/>
                <a:gd name="T7" fmla="*/ 0 h 313"/>
                <a:gd name="T8" fmla="*/ 1192 w 601"/>
                <a:gd name="T9" fmla="*/ 10 h 313"/>
                <a:gd name="T10" fmla="*/ 1188 w 601"/>
                <a:gd name="T11" fmla="*/ 583 h 313"/>
                <a:gd name="T12" fmla="*/ 1148 w 601"/>
                <a:gd name="T13" fmla="*/ 621 h 3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1" h="313">
                  <a:moveTo>
                    <a:pt x="579" y="313"/>
                  </a:moveTo>
                  <a:cubicBezTo>
                    <a:pt x="19" y="308"/>
                    <a:pt x="19" y="308"/>
                    <a:pt x="19" y="308"/>
                  </a:cubicBezTo>
                  <a:cubicBezTo>
                    <a:pt x="8" y="308"/>
                    <a:pt x="0" y="299"/>
                    <a:pt x="0" y="289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601" y="5"/>
                    <a:pt x="601" y="5"/>
                    <a:pt x="601" y="5"/>
                  </a:cubicBezTo>
                  <a:cubicBezTo>
                    <a:pt x="599" y="294"/>
                    <a:pt x="599" y="294"/>
                    <a:pt x="599" y="294"/>
                  </a:cubicBezTo>
                  <a:cubicBezTo>
                    <a:pt x="599" y="304"/>
                    <a:pt x="590" y="313"/>
                    <a:pt x="579" y="3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691" name="Freeform 21"/>
            <p:cNvSpPr>
              <a:spLocks/>
            </p:cNvSpPr>
            <p:nvPr/>
          </p:nvSpPr>
          <p:spPr bwMode="auto">
            <a:xfrm>
              <a:off x="1900" y="340"/>
              <a:ext cx="1192" cy="620"/>
            </a:xfrm>
            <a:custGeom>
              <a:avLst/>
              <a:gdLst>
                <a:gd name="T0" fmla="*/ 1148 w 601"/>
                <a:gd name="T1" fmla="*/ 620 h 313"/>
                <a:gd name="T2" fmla="*/ 38 w 601"/>
                <a:gd name="T3" fmla="*/ 610 h 313"/>
                <a:gd name="T4" fmla="*/ 0 w 601"/>
                <a:gd name="T5" fmla="*/ 570 h 313"/>
                <a:gd name="T6" fmla="*/ 4 w 601"/>
                <a:gd name="T7" fmla="*/ 0 h 313"/>
                <a:gd name="T8" fmla="*/ 1192 w 601"/>
                <a:gd name="T9" fmla="*/ 10 h 313"/>
                <a:gd name="T10" fmla="*/ 1188 w 601"/>
                <a:gd name="T11" fmla="*/ 580 h 313"/>
                <a:gd name="T12" fmla="*/ 1148 w 601"/>
                <a:gd name="T13" fmla="*/ 620 h 3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1" h="313">
                  <a:moveTo>
                    <a:pt x="579" y="313"/>
                  </a:moveTo>
                  <a:cubicBezTo>
                    <a:pt x="19" y="308"/>
                    <a:pt x="19" y="308"/>
                    <a:pt x="19" y="308"/>
                  </a:cubicBezTo>
                  <a:cubicBezTo>
                    <a:pt x="8" y="308"/>
                    <a:pt x="0" y="299"/>
                    <a:pt x="0" y="288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601" y="5"/>
                    <a:pt x="601" y="5"/>
                    <a:pt x="601" y="5"/>
                  </a:cubicBezTo>
                  <a:cubicBezTo>
                    <a:pt x="599" y="293"/>
                    <a:pt x="599" y="293"/>
                    <a:pt x="599" y="293"/>
                  </a:cubicBezTo>
                  <a:cubicBezTo>
                    <a:pt x="599" y="304"/>
                    <a:pt x="590" y="313"/>
                    <a:pt x="579" y="313"/>
                  </a:cubicBezTo>
                </a:path>
              </a:pathLst>
            </a:custGeom>
            <a:solidFill>
              <a:srgbClr val="F5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692" name="Freeform 22"/>
            <p:cNvSpPr>
              <a:spLocks/>
            </p:cNvSpPr>
            <p:nvPr/>
          </p:nvSpPr>
          <p:spPr bwMode="auto">
            <a:xfrm>
              <a:off x="1924" y="361"/>
              <a:ext cx="1188" cy="14"/>
            </a:xfrm>
            <a:custGeom>
              <a:avLst/>
              <a:gdLst>
                <a:gd name="T0" fmla="*/ 0 w 1188"/>
                <a:gd name="T1" fmla="*/ 2 h 14"/>
                <a:gd name="T2" fmla="*/ 0 w 1188"/>
                <a:gd name="T3" fmla="*/ 4 h 14"/>
                <a:gd name="T4" fmla="*/ 1188 w 1188"/>
                <a:gd name="T5" fmla="*/ 14 h 14"/>
                <a:gd name="T6" fmla="*/ 1188 w 1188"/>
                <a:gd name="T7" fmla="*/ 10 h 14"/>
                <a:gd name="T8" fmla="*/ 0 w 1188"/>
                <a:gd name="T9" fmla="*/ 0 h 14"/>
                <a:gd name="T10" fmla="*/ 0 w 1188"/>
                <a:gd name="T11" fmla="*/ 4 h 14"/>
                <a:gd name="T12" fmla="*/ 0 w 1188"/>
                <a:gd name="T13" fmla="*/ 2 h 14"/>
                <a:gd name="T14" fmla="*/ 0 w 1188"/>
                <a:gd name="T15" fmla="*/ 4 h 14"/>
                <a:gd name="T16" fmla="*/ 1188 w 1188"/>
                <a:gd name="T17" fmla="*/ 14 h 14"/>
                <a:gd name="T18" fmla="*/ 1188 w 1188"/>
                <a:gd name="T19" fmla="*/ 10 h 14"/>
                <a:gd name="T20" fmla="*/ 0 w 1188"/>
                <a:gd name="T21" fmla="*/ 0 h 14"/>
                <a:gd name="T22" fmla="*/ 0 w 1188"/>
                <a:gd name="T23" fmla="*/ 4 h 14"/>
                <a:gd name="T24" fmla="*/ 0 w 1188"/>
                <a:gd name="T25" fmla="*/ 2 h 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88" h="14">
                  <a:moveTo>
                    <a:pt x="0" y="2"/>
                  </a:moveTo>
                  <a:lnTo>
                    <a:pt x="0" y="4"/>
                  </a:lnTo>
                  <a:lnTo>
                    <a:pt x="1188" y="14"/>
                  </a:lnTo>
                  <a:lnTo>
                    <a:pt x="1188" y="1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4"/>
                  </a:lnTo>
                  <a:lnTo>
                    <a:pt x="1188" y="14"/>
                  </a:lnTo>
                  <a:lnTo>
                    <a:pt x="1188" y="1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693" name="Freeform 23"/>
            <p:cNvSpPr>
              <a:spLocks/>
            </p:cNvSpPr>
            <p:nvPr/>
          </p:nvSpPr>
          <p:spPr bwMode="auto">
            <a:xfrm>
              <a:off x="1924" y="361"/>
              <a:ext cx="1188" cy="14"/>
            </a:xfrm>
            <a:custGeom>
              <a:avLst/>
              <a:gdLst>
                <a:gd name="T0" fmla="*/ 0 w 1188"/>
                <a:gd name="T1" fmla="*/ 2 h 14"/>
                <a:gd name="T2" fmla="*/ 0 w 1188"/>
                <a:gd name="T3" fmla="*/ 4 h 14"/>
                <a:gd name="T4" fmla="*/ 1188 w 1188"/>
                <a:gd name="T5" fmla="*/ 14 h 14"/>
                <a:gd name="T6" fmla="*/ 1188 w 1188"/>
                <a:gd name="T7" fmla="*/ 10 h 14"/>
                <a:gd name="T8" fmla="*/ 0 w 1188"/>
                <a:gd name="T9" fmla="*/ 0 h 14"/>
                <a:gd name="T10" fmla="*/ 0 w 1188"/>
                <a:gd name="T11" fmla="*/ 4 h 14"/>
                <a:gd name="T12" fmla="*/ 0 w 1188"/>
                <a:gd name="T13" fmla="*/ 2 h 14"/>
                <a:gd name="T14" fmla="*/ 0 w 1188"/>
                <a:gd name="T15" fmla="*/ 4 h 14"/>
                <a:gd name="T16" fmla="*/ 1188 w 1188"/>
                <a:gd name="T17" fmla="*/ 14 h 14"/>
                <a:gd name="T18" fmla="*/ 1188 w 1188"/>
                <a:gd name="T19" fmla="*/ 10 h 14"/>
                <a:gd name="T20" fmla="*/ 0 w 1188"/>
                <a:gd name="T21" fmla="*/ 0 h 14"/>
                <a:gd name="T22" fmla="*/ 0 w 1188"/>
                <a:gd name="T23" fmla="*/ 4 h 14"/>
                <a:gd name="T24" fmla="*/ 0 w 1188"/>
                <a:gd name="T25" fmla="*/ 2 h 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88" h="14">
                  <a:moveTo>
                    <a:pt x="0" y="2"/>
                  </a:moveTo>
                  <a:lnTo>
                    <a:pt x="0" y="4"/>
                  </a:lnTo>
                  <a:lnTo>
                    <a:pt x="1188" y="14"/>
                  </a:lnTo>
                  <a:lnTo>
                    <a:pt x="1188" y="1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4"/>
                  </a:lnTo>
                  <a:lnTo>
                    <a:pt x="1188" y="14"/>
                  </a:lnTo>
                  <a:lnTo>
                    <a:pt x="1188" y="1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694" name="Freeform 24"/>
            <p:cNvSpPr>
              <a:spLocks noEditPoints="1"/>
            </p:cNvSpPr>
            <p:nvPr/>
          </p:nvSpPr>
          <p:spPr bwMode="auto">
            <a:xfrm>
              <a:off x="1837" y="348"/>
              <a:ext cx="1364" cy="27"/>
            </a:xfrm>
            <a:custGeom>
              <a:avLst/>
              <a:gdLst>
                <a:gd name="T0" fmla="*/ 0 w 688"/>
                <a:gd name="T1" fmla="*/ 15 h 14"/>
                <a:gd name="T2" fmla="*/ 0 w 688"/>
                <a:gd name="T3" fmla="*/ 15 h 14"/>
                <a:gd name="T4" fmla="*/ 0 w 688"/>
                <a:gd name="T5" fmla="*/ 15 h 14"/>
                <a:gd name="T6" fmla="*/ 0 w 688"/>
                <a:gd name="T7" fmla="*/ 15 h 14"/>
                <a:gd name="T8" fmla="*/ 1360 w 688"/>
                <a:gd name="T9" fmla="*/ 10 h 14"/>
                <a:gd name="T10" fmla="*/ 1362 w 688"/>
                <a:gd name="T11" fmla="*/ 25 h 14"/>
                <a:gd name="T12" fmla="*/ 1275 w 688"/>
                <a:gd name="T13" fmla="*/ 25 h 14"/>
                <a:gd name="T14" fmla="*/ 1275 w 688"/>
                <a:gd name="T15" fmla="*/ 25 h 14"/>
                <a:gd name="T16" fmla="*/ 1275 w 688"/>
                <a:gd name="T17" fmla="*/ 27 h 14"/>
                <a:gd name="T18" fmla="*/ 1275 w 688"/>
                <a:gd name="T19" fmla="*/ 27 h 14"/>
                <a:gd name="T20" fmla="*/ 1364 w 688"/>
                <a:gd name="T21" fmla="*/ 27 h 14"/>
                <a:gd name="T22" fmla="*/ 1364 w 688"/>
                <a:gd name="T23" fmla="*/ 10 h 14"/>
                <a:gd name="T24" fmla="*/ 1360 w 688"/>
                <a:gd name="T25" fmla="*/ 10 h 14"/>
                <a:gd name="T26" fmla="*/ 0 w 688"/>
                <a:gd name="T27" fmla="*/ 8 h 14"/>
                <a:gd name="T28" fmla="*/ 0 w 688"/>
                <a:gd name="T29" fmla="*/ 15 h 14"/>
                <a:gd name="T30" fmla="*/ 0 w 688"/>
                <a:gd name="T31" fmla="*/ 8 h 14"/>
                <a:gd name="T32" fmla="*/ 0 w 688"/>
                <a:gd name="T33" fmla="*/ 8 h 14"/>
                <a:gd name="T34" fmla="*/ 0 w 688"/>
                <a:gd name="T35" fmla="*/ 8 h 14"/>
                <a:gd name="T36" fmla="*/ 0 w 688"/>
                <a:gd name="T37" fmla="*/ 8 h 14"/>
                <a:gd name="T38" fmla="*/ 0 w 688"/>
                <a:gd name="T39" fmla="*/ 15 h 14"/>
                <a:gd name="T40" fmla="*/ 0 w 688"/>
                <a:gd name="T41" fmla="*/ 8 h 14"/>
                <a:gd name="T42" fmla="*/ 0 w 688"/>
                <a:gd name="T43" fmla="*/ 0 h 14"/>
                <a:gd name="T44" fmla="*/ 0 w 688"/>
                <a:gd name="T45" fmla="*/ 15 h 14"/>
                <a:gd name="T46" fmla="*/ 87 w 688"/>
                <a:gd name="T47" fmla="*/ 17 h 14"/>
                <a:gd name="T48" fmla="*/ 87 w 688"/>
                <a:gd name="T49" fmla="*/ 15 h 14"/>
                <a:gd name="T50" fmla="*/ 87 w 688"/>
                <a:gd name="T51" fmla="*/ 15 h 14"/>
                <a:gd name="T52" fmla="*/ 2 w 688"/>
                <a:gd name="T53" fmla="*/ 15 h 14"/>
                <a:gd name="T54" fmla="*/ 4 w 688"/>
                <a:gd name="T55" fmla="*/ 0 h 14"/>
                <a:gd name="T56" fmla="*/ 0 w 688"/>
                <a:gd name="T57" fmla="*/ 0 h 1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688" h="14"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moveTo>
                    <a:pt x="686" y="5"/>
                  </a:moveTo>
                  <a:cubicBezTo>
                    <a:pt x="686" y="8"/>
                    <a:pt x="687" y="10"/>
                    <a:pt x="687" y="13"/>
                  </a:cubicBezTo>
                  <a:cubicBezTo>
                    <a:pt x="643" y="13"/>
                    <a:pt x="643" y="13"/>
                    <a:pt x="643" y="13"/>
                  </a:cubicBezTo>
                  <a:cubicBezTo>
                    <a:pt x="643" y="13"/>
                    <a:pt x="643" y="13"/>
                    <a:pt x="643" y="13"/>
                  </a:cubicBezTo>
                  <a:cubicBezTo>
                    <a:pt x="643" y="14"/>
                    <a:pt x="643" y="14"/>
                    <a:pt x="643" y="14"/>
                  </a:cubicBezTo>
                  <a:cubicBezTo>
                    <a:pt x="643" y="14"/>
                    <a:pt x="643" y="14"/>
                    <a:pt x="643" y="14"/>
                  </a:cubicBezTo>
                  <a:cubicBezTo>
                    <a:pt x="688" y="14"/>
                    <a:pt x="688" y="14"/>
                    <a:pt x="688" y="14"/>
                  </a:cubicBezTo>
                  <a:cubicBezTo>
                    <a:pt x="688" y="5"/>
                    <a:pt x="688" y="5"/>
                    <a:pt x="688" y="5"/>
                  </a:cubicBezTo>
                  <a:cubicBezTo>
                    <a:pt x="686" y="5"/>
                    <a:pt x="686" y="5"/>
                    <a:pt x="686" y="5"/>
                  </a:cubicBezTo>
                  <a:moveTo>
                    <a:pt x="0" y="4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moveTo>
                    <a:pt x="0" y="4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0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5"/>
                    <a:pt x="1" y="2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0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695" name="Freeform 25"/>
            <p:cNvSpPr>
              <a:spLocks/>
            </p:cNvSpPr>
            <p:nvPr/>
          </p:nvSpPr>
          <p:spPr bwMode="auto">
            <a:xfrm>
              <a:off x="1839" y="348"/>
              <a:ext cx="1360" cy="25"/>
            </a:xfrm>
            <a:custGeom>
              <a:avLst/>
              <a:gdLst>
                <a:gd name="T0" fmla="*/ 2 w 686"/>
                <a:gd name="T1" fmla="*/ 0 h 13"/>
                <a:gd name="T2" fmla="*/ 0 w 686"/>
                <a:gd name="T3" fmla="*/ 15 h 13"/>
                <a:gd name="T4" fmla="*/ 85 w 686"/>
                <a:gd name="T5" fmla="*/ 15 h 13"/>
                <a:gd name="T6" fmla="*/ 85 w 686"/>
                <a:gd name="T7" fmla="*/ 13 h 13"/>
                <a:gd name="T8" fmla="*/ 1273 w 686"/>
                <a:gd name="T9" fmla="*/ 23 h 13"/>
                <a:gd name="T10" fmla="*/ 1273 w 686"/>
                <a:gd name="T11" fmla="*/ 25 h 13"/>
                <a:gd name="T12" fmla="*/ 1360 w 686"/>
                <a:gd name="T13" fmla="*/ 25 h 13"/>
                <a:gd name="T14" fmla="*/ 1358 w 686"/>
                <a:gd name="T15" fmla="*/ 10 h 13"/>
                <a:gd name="T16" fmla="*/ 2 w 686"/>
                <a:gd name="T17" fmla="*/ 0 h 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86" h="13">
                  <a:moveTo>
                    <a:pt x="1" y="0"/>
                  </a:moveTo>
                  <a:cubicBezTo>
                    <a:pt x="0" y="2"/>
                    <a:pt x="0" y="5"/>
                    <a:pt x="0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642" y="12"/>
                    <a:pt x="642" y="12"/>
                    <a:pt x="642" y="12"/>
                  </a:cubicBezTo>
                  <a:cubicBezTo>
                    <a:pt x="642" y="13"/>
                    <a:pt x="642" y="13"/>
                    <a:pt x="642" y="13"/>
                  </a:cubicBezTo>
                  <a:cubicBezTo>
                    <a:pt x="686" y="13"/>
                    <a:pt x="686" y="13"/>
                    <a:pt x="686" y="13"/>
                  </a:cubicBezTo>
                  <a:cubicBezTo>
                    <a:pt x="686" y="10"/>
                    <a:pt x="685" y="8"/>
                    <a:pt x="685" y="5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D0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696" name="Freeform 26"/>
            <p:cNvSpPr>
              <a:spLocks noEditPoints="1"/>
            </p:cNvSpPr>
            <p:nvPr/>
          </p:nvSpPr>
          <p:spPr bwMode="auto">
            <a:xfrm>
              <a:off x="3092" y="373"/>
              <a:ext cx="20" cy="2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2 h 2"/>
                <a:gd name="T6" fmla="*/ 20 w 20"/>
                <a:gd name="T7" fmla="*/ 2 h 2"/>
                <a:gd name="T8" fmla="*/ 0 w 20"/>
                <a:gd name="T9" fmla="*/ 2 h 2"/>
                <a:gd name="T10" fmla="*/ 20 w 20"/>
                <a:gd name="T11" fmla="*/ 0 h 2"/>
                <a:gd name="T12" fmla="*/ 20 w 20"/>
                <a:gd name="T13" fmla="*/ 0 h 2"/>
                <a:gd name="T14" fmla="*/ 20 w 20"/>
                <a:gd name="T15" fmla="*/ 0 h 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2"/>
                  </a:lnTo>
                  <a:lnTo>
                    <a:pt x="0" y="2"/>
                  </a:lnTo>
                  <a:close/>
                  <a:moveTo>
                    <a:pt x="20" y="0"/>
                  </a:moveTo>
                  <a:lnTo>
                    <a:pt x="20" y="0"/>
                  </a:lnTo>
                  <a:close/>
                </a:path>
              </a:pathLst>
            </a:custGeom>
            <a:solidFill>
              <a:srgbClr val="D0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697" name="Freeform 27"/>
            <p:cNvSpPr>
              <a:spLocks noEditPoints="1"/>
            </p:cNvSpPr>
            <p:nvPr/>
          </p:nvSpPr>
          <p:spPr bwMode="auto">
            <a:xfrm>
              <a:off x="3092" y="373"/>
              <a:ext cx="20" cy="2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2 h 2"/>
                <a:gd name="T6" fmla="*/ 20 w 20"/>
                <a:gd name="T7" fmla="*/ 2 h 2"/>
                <a:gd name="T8" fmla="*/ 0 w 20"/>
                <a:gd name="T9" fmla="*/ 2 h 2"/>
                <a:gd name="T10" fmla="*/ 20 w 20"/>
                <a:gd name="T11" fmla="*/ 0 h 2"/>
                <a:gd name="T12" fmla="*/ 20 w 20"/>
                <a:gd name="T13" fmla="*/ 0 h 2"/>
                <a:gd name="T14" fmla="*/ 20 w 20"/>
                <a:gd name="T15" fmla="*/ 0 h 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2"/>
                  </a:lnTo>
                  <a:lnTo>
                    <a:pt x="0" y="2"/>
                  </a:lnTo>
                  <a:moveTo>
                    <a:pt x="20" y="0"/>
                  </a:move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698" name="Freeform 28"/>
            <p:cNvSpPr>
              <a:spLocks noEditPoints="1"/>
            </p:cNvSpPr>
            <p:nvPr/>
          </p:nvSpPr>
          <p:spPr bwMode="auto">
            <a:xfrm>
              <a:off x="1924" y="363"/>
              <a:ext cx="1168" cy="12"/>
            </a:xfrm>
            <a:custGeom>
              <a:avLst/>
              <a:gdLst>
                <a:gd name="T0" fmla="*/ 527 w 1168"/>
                <a:gd name="T1" fmla="*/ 6 h 12"/>
                <a:gd name="T2" fmla="*/ 1168 w 1168"/>
                <a:gd name="T3" fmla="*/ 12 h 12"/>
                <a:gd name="T4" fmla="*/ 1168 w 1168"/>
                <a:gd name="T5" fmla="*/ 12 h 12"/>
                <a:gd name="T6" fmla="*/ 527 w 1168"/>
                <a:gd name="T7" fmla="*/ 6 h 12"/>
                <a:gd name="T8" fmla="*/ 0 w 1168"/>
                <a:gd name="T9" fmla="*/ 0 h 12"/>
                <a:gd name="T10" fmla="*/ 0 w 1168"/>
                <a:gd name="T11" fmla="*/ 2 h 12"/>
                <a:gd name="T12" fmla="*/ 0 w 1168"/>
                <a:gd name="T13" fmla="*/ 2 h 12"/>
                <a:gd name="T14" fmla="*/ 0 w 1168"/>
                <a:gd name="T15" fmla="*/ 0 h 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68" h="12">
                  <a:moveTo>
                    <a:pt x="527" y="6"/>
                  </a:moveTo>
                  <a:lnTo>
                    <a:pt x="1168" y="12"/>
                  </a:lnTo>
                  <a:lnTo>
                    <a:pt x="527" y="6"/>
                  </a:lnTo>
                  <a:close/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699" name="Freeform 29"/>
            <p:cNvSpPr>
              <a:spLocks noEditPoints="1"/>
            </p:cNvSpPr>
            <p:nvPr/>
          </p:nvSpPr>
          <p:spPr bwMode="auto">
            <a:xfrm>
              <a:off x="1924" y="363"/>
              <a:ext cx="1168" cy="12"/>
            </a:xfrm>
            <a:custGeom>
              <a:avLst/>
              <a:gdLst>
                <a:gd name="T0" fmla="*/ 527 w 1168"/>
                <a:gd name="T1" fmla="*/ 6 h 12"/>
                <a:gd name="T2" fmla="*/ 1168 w 1168"/>
                <a:gd name="T3" fmla="*/ 12 h 12"/>
                <a:gd name="T4" fmla="*/ 1168 w 1168"/>
                <a:gd name="T5" fmla="*/ 12 h 12"/>
                <a:gd name="T6" fmla="*/ 527 w 1168"/>
                <a:gd name="T7" fmla="*/ 6 h 12"/>
                <a:gd name="T8" fmla="*/ 0 w 1168"/>
                <a:gd name="T9" fmla="*/ 0 h 12"/>
                <a:gd name="T10" fmla="*/ 0 w 1168"/>
                <a:gd name="T11" fmla="*/ 2 h 12"/>
                <a:gd name="T12" fmla="*/ 0 w 1168"/>
                <a:gd name="T13" fmla="*/ 2 h 12"/>
                <a:gd name="T14" fmla="*/ 0 w 1168"/>
                <a:gd name="T15" fmla="*/ 0 h 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68" h="12">
                  <a:moveTo>
                    <a:pt x="527" y="6"/>
                  </a:moveTo>
                  <a:lnTo>
                    <a:pt x="1168" y="12"/>
                  </a:lnTo>
                  <a:lnTo>
                    <a:pt x="527" y="6"/>
                  </a:lnTo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00" name="Freeform 30"/>
            <p:cNvSpPr>
              <a:spLocks/>
            </p:cNvSpPr>
            <p:nvPr/>
          </p:nvSpPr>
          <p:spPr bwMode="auto">
            <a:xfrm>
              <a:off x="1924" y="361"/>
              <a:ext cx="1188" cy="14"/>
            </a:xfrm>
            <a:custGeom>
              <a:avLst/>
              <a:gdLst>
                <a:gd name="T0" fmla="*/ 0 w 1188"/>
                <a:gd name="T1" fmla="*/ 0 h 14"/>
                <a:gd name="T2" fmla="*/ 0 w 1188"/>
                <a:gd name="T3" fmla="*/ 2 h 14"/>
                <a:gd name="T4" fmla="*/ 0 w 1188"/>
                <a:gd name="T5" fmla="*/ 2 h 14"/>
                <a:gd name="T6" fmla="*/ 0 w 1188"/>
                <a:gd name="T7" fmla="*/ 4 h 14"/>
                <a:gd name="T8" fmla="*/ 527 w 1188"/>
                <a:gd name="T9" fmla="*/ 8 h 14"/>
                <a:gd name="T10" fmla="*/ 1168 w 1188"/>
                <a:gd name="T11" fmla="*/ 14 h 14"/>
                <a:gd name="T12" fmla="*/ 1188 w 1188"/>
                <a:gd name="T13" fmla="*/ 14 h 14"/>
                <a:gd name="T14" fmla="*/ 1188 w 1188"/>
                <a:gd name="T15" fmla="*/ 12 h 14"/>
                <a:gd name="T16" fmla="*/ 1188 w 1188"/>
                <a:gd name="T17" fmla="*/ 12 h 14"/>
                <a:gd name="T18" fmla="*/ 1188 w 1188"/>
                <a:gd name="T19" fmla="*/ 10 h 14"/>
                <a:gd name="T20" fmla="*/ 0 w 1188"/>
                <a:gd name="T21" fmla="*/ 0 h 1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88" h="14">
                  <a:moveTo>
                    <a:pt x="0" y="0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527" y="8"/>
                  </a:lnTo>
                  <a:lnTo>
                    <a:pt x="1168" y="14"/>
                  </a:lnTo>
                  <a:lnTo>
                    <a:pt x="1188" y="14"/>
                  </a:lnTo>
                  <a:lnTo>
                    <a:pt x="1188" y="12"/>
                  </a:lnTo>
                  <a:lnTo>
                    <a:pt x="1188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01" name="Freeform 31"/>
            <p:cNvSpPr>
              <a:spLocks/>
            </p:cNvSpPr>
            <p:nvPr/>
          </p:nvSpPr>
          <p:spPr bwMode="auto">
            <a:xfrm>
              <a:off x="1924" y="361"/>
              <a:ext cx="1188" cy="14"/>
            </a:xfrm>
            <a:custGeom>
              <a:avLst/>
              <a:gdLst>
                <a:gd name="T0" fmla="*/ 0 w 1188"/>
                <a:gd name="T1" fmla="*/ 0 h 14"/>
                <a:gd name="T2" fmla="*/ 0 w 1188"/>
                <a:gd name="T3" fmla="*/ 2 h 14"/>
                <a:gd name="T4" fmla="*/ 0 w 1188"/>
                <a:gd name="T5" fmla="*/ 2 h 14"/>
                <a:gd name="T6" fmla="*/ 0 w 1188"/>
                <a:gd name="T7" fmla="*/ 4 h 14"/>
                <a:gd name="T8" fmla="*/ 527 w 1188"/>
                <a:gd name="T9" fmla="*/ 8 h 14"/>
                <a:gd name="T10" fmla="*/ 1168 w 1188"/>
                <a:gd name="T11" fmla="*/ 14 h 14"/>
                <a:gd name="T12" fmla="*/ 1188 w 1188"/>
                <a:gd name="T13" fmla="*/ 14 h 14"/>
                <a:gd name="T14" fmla="*/ 1188 w 1188"/>
                <a:gd name="T15" fmla="*/ 12 h 14"/>
                <a:gd name="T16" fmla="*/ 1188 w 1188"/>
                <a:gd name="T17" fmla="*/ 12 h 14"/>
                <a:gd name="T18" fmla="*/ 1188 w 1188"/>
                <a:gd name="T19" fmla="*/ 10 h 14"/>
                <a:gd name="T20" fmla="*/ 0 w 1188"/>
                <a:gd name="T21" fmla="*/ 0 h 1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88" h="14">
                  <a:moveTo>
                    <a:pt x="0" y="0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527" y="8"/>
                  </a:lnTo>
                  <a:lnTo>
                    <a:pt x="1168" y="14"/>
                  </a:lnTo>
                  <a:lnTo>
                    <a:pt x="1188" y="14"/>
                  </a:lnTo>
                  <a:lnTo>
                    <a:pt x="1188" y="12"/>
                  </a:lnTo>
                  <a:lnTo>
                    <a:pt x="1188" y="1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02" name="Freeform 32"/>
            <p:cNvSpPr>
              <a:spLocks/>
            </p:cNvSpPr>
            <p:nvPr/>
          </p:nvSpPr>
          <p:spPr bwMode="auto">
            <a:xfrm>
              <a:off x="2265" y="798"/>
              <a:ext cx="250" cy="130"/>
            </a:xfrm>
            <a:custGeom>
              <a:avLst/>
              <a:gdLst>
                <a:gd name="T0" fmla="*/ 248 w 250"/>
                <a:gd name="T1" fmla="*/ 130 h 130"/>
                <a:gd name="T2" fmla="*/ 0 w 250"/>
                <a:gd name="T3" fmla="*/ 128 h 130"/>
                <a:gd name="T4" fmla="*/ 2 w 250"/>
                <a:gd name="T5" fmla="*/ 0 h 130"/>
                <a:gd name="T6" fmla="*/ 250 w 250"/>
                <a:gd name="T7" fmla="*/ 2 h 130"/>
                <a:gd name="T8" fmla="*/ 248 w 250"/>
                <a:gd name="T9" fmla="*/ 130 h 1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0" h="130">
                  <a:moveTo>
                    <a:pt x="248" y="130"/>
                  </a:moveTo>
                  <a:lnTo>
                    <a:pt x="0" y="128"/>
                  </a:lnTo>
                  <a:lnTo>
                    <a:pt x="2" y="0"/>
                  </a:lnTo>
                  <a:lnTo>
                    <a:pt x="250" y="2"/>
                  </a:lnTo>
                  <a:lnTo>
                    <a:pt x="248" y="130"/>
                  </a:lnTo>
                  <a:close/>
                </a:path>
              </a:pathLst>
            </a:custGeom>
            <a:solidFill>
              <a:srgbClr val="E3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03" name="Freeform 33"/>
            <p:cNvSpPr>
              <a:spLocks/>
            </p:cNvSpPr>
            <p:nvPr/>
          </p:nvSpPr>
          <p:spPr bwMode="auto">
            <a:xfrm>
              <a:off x="2265" y="796"/>
              <a:ext cx="250" cy="134"/>
            </a:xfrm>
            <a:custGeom>
              <a:avLst/>
              <a:gdLst>
                <a:gd name="T0" fmla="*/ 248 w 250"/>
                <a:gd name="T1" fmla="*/ 132 h 134"/>
                <a:gd name="T2" fmla="*/ 248 w 250"/>
                <a:gd name="T3" fmla="*/ 132 h 134"/>
                <a:gd name="T4" fmla="*/ 2 w 250"/>
                <a:gd name="T5" fmla="*/ 130 h 134"/>
                <a:gd name="T6" fmla="*/ 4 w 250"/>
                <a:gd name="T7" fmla="*/ 2 h 134"/>
                <a:gd name="T8" fmla="*/ 248 w 250"/>
                <a:gd name="T9" fmla="*/ 4 h 134"/>
                <a:gd name="T10" fmla="*/ 246 w 250"/>
                <a:gd name="T11" fmla="*/ 132 h 134"/>
                <a:gd name="T12" fmla="*/ 248 w 250"/>
                <a:gd name="T13" fmla="*/ 132 h 134"/>
                <a:gd name="T14" fmla="*/ 248 w 250"/>
                <a:gd name="T15" fmla="*/ 132 h 134"/>
                <a:gd name="T16" fmla="*/ 248 w 250"/>
                <a:gd name="T17" fmla="*/ 132 h 134"/>
                <a:gd name="T18" fmla="*/ 250 w 250"/>
                <a:gd name="T19" fmla="*/ 132 h 134"/>
                <a:gd name="T20" fmla="*/ 250 w 250"/>
                <a:gd name="T21" fmla="*/ 2 h 134"/>
                <a:gd name="T22" fmla="*/ 0 w 250"/>
                <a:gd name="T23" fmla="*/ 0 h 134"/>
                <a:gd name="T24" fmla="*/ 0 w 250"/>
                <a:gd name="T25" fmla="*/ 132 h 134"/>
                <a:gd name="T26" fmla="*/ 250 w 250"/>
                <a:gd name="T27" fmla="*/ 134 h 134"/>
                <a:gd name="T28" fmla="*/ 250 w 250"/>
                <a:gd name="T29" fmla="*/ 132 h 134"/>
                <a:gd name="T30" fmla="*/ 248 w 250"/>
                <a:gd name="T31" fmla="*/ 132 h 13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50" h="134">
                  <a:moveTo>
                    <a:pt x="248" y="132"/>
                  </a:moveTo>
                  <a:lnTo>
                    <a:pt x="248" y="132"/>
                  </a:lnTo>
                  <a:lnTo>
                    <a:pt x="2" y="130"/>
                  </a:lnTo>
                  <a:lnTo>
                    <a:pt x="4" y="2"/>
                  </a:lnTo>
                  <a:lnTo>
                    <a:pt x="248" y="4"/>
                  </a:lnTo>
                  <a:lnTo>
                    <a:pt x="246" y="132"/>
                  </a:lnTo>
                  <a:lnTo>
                    <a:pt x="248" y="132"/>
                  </a:lnTo>
                  <a:lnTo>
                    <a:pt x="250" y="132"/>
                  </a:lnTo>
                  <a:lnTo>
                    <a:pt x="250" y="2"/>
                  </a:lnTo>
                  <a:lnTo>
                    <a:pt x="0" y="0"/>
                  </a:lnTo>
                  <a:lnTo>
                    <a:pt x="0" y="132"/>
                  </a:lnTo>
                  <a:lnTo>
                    <a:pt x="250" y="134"/>
                  </a:lnTo>
                  <a:lnTo>
                    <a:pt x="250" y="132"/>
                  </a:lnTo>
                  <a:lnTo>
                    <a:pt x="248" y="132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04" name="Freeform 34"/>
            <p:cNvSpPr>
              <a:spLocks/>
            </p:cNvSpPr>
            <p:nvPr/>
          </p:nvSpPr>
          <p:spPr bwMode="auto">
            <a:xfrm>
              <a:off x="2265" y="800"/>
              <a:ext cx="250" cy="130"/>
            </a:xfrm>
            <a:custGeom>
              <a:avLst/>
              <a:gdLst>
                <a:gd name="T0" fmla="*/ 250 w 250"/>
                <a:gd name="T1" fmla="*/ 130 h 130"/>
                <a:gd name="T2" fmla="*/ 0 w 250"/>
                <a:gd name="T3" fmla="*/ 128 h 130"/>
                <a:gd name="T4" fmla="*/ 0 w 250"/>
                <a:gd name="T5" fmla="*/ 126 h 130"/>
                <a:gd name="T6" fmla="*/ 246 w 250"/>
                <a:gd name="T7" fmla="*/ 128 h 130"/>
                <a:gd name="T8" fmla="*/ 248 w 250"/>
                <a:gd name="T9" fmla="*/ 0 h 130"/>
                <a:gd name="T10" fmla="*/ 250 w 250"/>
                <a:gd name="T11" fmla="*/ 0 h 130"/>
                <a:gd name="T12" fmla="*/ 250 w 250"/>
                <a:gd name="T13" fmla="*/ 130 h 1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50" h="130">
                  <a:moveTo>
                    <a:pt x="250" y="130"/>
                  </a:moveTo>
                  <a:lnTo>
                    <a:pt x="0" y="128"/>
                  </a:lnTo>
                  <a:lnTo>
                    <a:pt x="0" y="126"/>
                  </a:lnTo>
                  <a:lnTo>
                    <a:pt x="246" y="128"/>
                  </a:lnTo>
                  <a:lnTo>
                    <a:pt x="248" y="0"/>
                  </a:lnTo>
                  <a:lnTo>
                    <a:pt x="250" y="0"/>
                  </a:lnTo>
                  <a:lnTo>
                    <a:pt x="25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05" name="Freeform 35"/>
            <p:cNvSpPr>
              <a:spLocks/>
            </p:cNvSpPr>
            <p:nvPr/>
          </p:nvSpPr>
          <p:spPr bwMode="auto">
            <a:xfrm>
              <a:off x="1974" y="439"/>
              <a:ext cx="1086" cy="339"/>
            </a:xfrm>
            <a:custGeom>
              <a:avLst/>
              <a:gdLst>
                <a:gd name="T0" fmla="*/ 1084 w 1086"/>
                <a:gd name="T1" fmla="*/ 339 h 339"/>
                <a:gd name="T2" fmla="*/ 0 w 1086"/>
                <a:gd name="T3" fmla="*/ 329 h 339"/>
                <a:gd name="T4" fmla="*/ 2 w 1086"/>
                <a:gd name="T5" fmla="*/ 0 h 339"/>
                <a:gd name="T6" fmla="*/ 1086 w 1086"/>
                <a:gd name="T7" fmla="*/ 10 h 339"/>
                <a:gd name="T8" fmla="*/ 1084 w 1086"/>
                <a:gd name="T9" fmla="*/ 339 h 3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86" h="339">
                  <a:moveTo>
                    <a:pt x="1084" y="339"/>
                  </a:moveTo>
                  <a:lnTo>
                    <a:pt x="0" y="329"/>
                  </a:lnTo>
                  <a:lnTo>
                    <a:pt x="2" y="0"/>
                  </a:lnTo>
                  <a:lnTo>
                    <a:pt x="1086" y="10"/>
                  </a:lnTo>
                  <a:lnTo>
                    <a:pt x="1084" y="339"/>
                  </a:lnTo>
                  <a:close/>
                </a:path>
              </a:pathLst>
            </a:custGeom>
            <a:solidFill>
              <a:srgbClr val="E3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06" name="Freeform 36"/>
            <p:cNvSpPr>
              <a:spLocks/>
            </p:cNvSpPr>
            <p:nvPr/>
          </p:nvSpPr>
          <p:spPr bwMode="auto">
            <a:xfrm>
              <a:off x="1974" y="439"/>
              <a:ext cx="1086" cy="339"/>
            </a:xfrm>
            <a:custGeom>
              <a:avLst/>
              <a:gdLst>
                <a:gd name="T0" fmla="*/ 1084 w 1086"/>
                <a:gd name="T1" fmla="*/ 339 h 339"/>
                <a:gd name="T2" fmla="*/ 0 w 1086"/>
                <a:gd name="T3" fmla="*/ 329 h 339"/>
                <a:gd name="T4" fmla="*/ 2 w 1086"/>
                <a:gd name="T5" fmla="*/ 0 h 339"/>
                <a:gd name="T6" fmla="*/ 1086 w 1086"/>
                <a:gd name="T7" fmla="*/ 10 h 339"/>
                <a:gd name="T8" fmla="*/ 1084 w 1086"/>
                <a:gd name="T9" fmla="*/ 339 h 3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86" h="339">
                  <a:moveTo>
                    <a:pt x="1084" y="339"/>
                  </a:moveTo>
                  <a:lnTo>
                    <a:pt x="0" y="329"/>
                  </a:lnTo>
                  <a:lnTo>
                    <a:pt x="2" y="0"/>
                  </a:lnTo>
                  <a:lnTo>
                    <a:pt x="1086" y="10"/>
                  </a:lnTo>
                  <a:lnTo>
                    <a:pt x="1084" y="3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07" name="Freeform 37"/>
            <p:cNvSpPr>
              <a:spLocks/>
            </p:cNvSpPr>
            <p:nvPr/>
          </p:nvSpPr>
          <p:spPr bwMode="auto">
            <a:xfrm>
              <a:off x="1968" y="435"/>
              <a:ext cx="1098" cy="347"/>
            </a:xfrm>
            <a:custGeom>
              <a:avLst/>
              <a:gdLst>
                <a:gd name="T0" fmla="*/ 1090 w 1098"/>
                <a:gd name="T1" fmla="*/ 343 h 347"/>
                <a:gd name="T2" fmla="*/ 1090 w 1098"/>
                <a:gd name="T3" fmla="*/ 337 h 347"/>
                <a:gd name="T4" fmla="*/ 10 w 1098"/>
                <a:gd name="T5" fmla="*/ 329 h 347"/>
                <a:gd name="T6" fmla="*/ 14 w 1098"/>
                <a:gd name="T7" fmla="*/ 10 h 347"/>
                <a:gd name="T8" fmla="*/ 1086 w 1098"/>
                <a:gd name="T9" fmla="*/ 18 h 347"/>
                <a:gd name="T10" fmla="*/ 1084 w 1098"/>
                <a:gd name="T11" fmla="*/ 343 h 347"/>
                <a:gd name="T12" fmla="*/ 1090 w 1098"/>
                <a:gd name="T13" fmla="*/ 343 h 347"/>
                <a:gd name="T14" fmla="*/ 1090 w 1098"/>
                <a:gd name="T15" fmla="*/ 337 h 347"/>
                <a:gd name="T16" fmla="*/ 1090 w 1098"/>
                <a:gd name="T17" fmla="*/ 343 h 347"/>
                <a:gd name="T18" fmla="*/ 1094 w 1098"/>
                <a:gd name="T19" fmla="*/ 343 h 347"/>
                <a:gd name="T20" fmla="*/ 1098 w 1098"/>
                <a:gd name="T21" fmla="*/ 8 h 347"/>
                <a:gd name="T22" fmla="*/ 2 w 1098"/>
                <a:gd name="T23" fmla="*/ 0 h 347"/>
                <a:gd name="T24" fmla="*/ 0 w 1098"/>
                <a:gd name="T25" fmla="*/ 339 h 347"/>
                <a:gd name="T26" fmla="*/ 1094 w 1098"/>
                <a:gd name="T27" fmla="*/ 347 h 347"/>
                <a:gd name="T28" fmla="*/ 1094 w 1098"/>
                <a:gd name="T29" fmla="*/ 343 h 347"/>
                <a:gd name="T30" fmla="*/ 1090 w 1098"/>
                <a:gd name="T31" fmla="*/ 343 h 34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098" h="347">
                  <a:moveTo>
                    <a:pt x="1090" y="343"/>
                  </a:moveTo>
                  <a:lnTo>
                    <a:pt x="1090" y="337"/>
                  </a:lnTo>
                  <a:lnTo>
                    <a:pt x="10" y="329"/>
                  </a:lnTo>
                  <a:lnTo>
                    <a:pt x="14" y="10"/>
                  </a:lnTo>
                  <a:lnTo>
                    <a:pt x="1086" y="18"/>
                  </a:lnTo>
                  <a:lnTo>
                    <a:pt x="1084" y="343"/>
                  </a:lnTo>
                  <a:lnTo>
                    <a:pt x="1090" y="343"/>
                  </a:lnTo>
                  <a:lnTo>
                    <a:pt x="1090" y="337"/>
                  </a:lnTo>
                  <a:lnTo>
                    <a:pt x="1090" y="343"/>
                  </a:lnTo>
                  <a:lnTo>
                    <a:pt x="1094" y="343"/>
                  </a:lnTo>
                  <a:lnTo>
                    <a:pt x="1098" y="8"/>
                  </a:lnTo>
                  <a:lnTo>
                    <a:pt x="2" y="0"/>
                  </a:lnTo>
                  <a:lnTo>
                    <a:pt x="0" y="339"/>
                  </a:lnTo>
                  <a:lnTo>
                    <a:pt x="1094" y="347"/>
                  </a:lnTo>
                  <a:lnTo>
                    <a:pt x="1094" y="343"/>
                  </a:lnTo>
                  <a:lnTo>
                    <a:pt x="1090" y="343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08" name="Freeform 38"/>
            <p:cNvSpPr>
              <a:spLocks/>
            </p:cNvSpPr>
            <p:nvPr/>
          </p:nvSpPr>
          <p:spPr bwMode="auto">
            <a:xfrm>
              <a:off x="1968" y="435"/>
              <a:ext cx="1098" cy="347"/>
            </a:xfrm>
            <a:custGeom>
              <a:avLst/>
              <a:gdLst>
                <a:gd name="T0" fmla="*/ 1090 w 1098"/>
                <a:gd name="T1" fmla="*/ 343 h 347"/>
                <a:gd name="T2" fmla="*/ 1090 w 1098"/>
                <a:gd name="T3" fmla="*/ 337 h 347"/>
                <a:gd name="T4" fmla="*/ 10 w 1098"/>
                <a:gd name="T5" fmla="*/ 329 h 347"/>
                <a:gd name="T6" fmla="*/ 14 w 1098"/>
                <a:gd name="T7" fmla="*/ 10 h 347"/>
                <a:gd name="T8" fmla="*/ 1086 w 1098"/>
                <a:gd name="T9" fmla="*/ 18 h 347"/>
                <a:gd name="T10" fmla="*/ 1084 w 1098"/>
                <a:gd name="T11" fmla="*/ 343 h 347"/>
                <a:gd name="T12" fmla="*/ 1090 w 1098"/>
                <a:gd name="T13" fmla="*/ 343 h 347"/>
                <a:gd name="T14" fmla="*/ 1090 w 1098"/>
                <a:gd name="T15" fmla="*/ 337 h 347"/>
                <a:gd name="T16" fmla="*/ 1090 w 1098"/>
                <a:gd name="T17" fmla="*/ 343 h 347"/>
                <a:gd name="T18" fmla="*/ 1094 w 1098"/>
                <a:gd name="T19" fmla="*/ 343 h 347"/>
                <a:gd name="T20" fmla="*/ 1098 w 1098"/>
                <a:gd name="T21" fmla="*/ 8 h 347"/>
                <a:gd name="T22" fmla="*/ 2 w 1098"/>
                <a:gd name="T23" fmla="*/ 0 h 347"/>
                <a:gd name="T24" fmla="*/ 0 w 1098"/>
                <a:gd name="T25" fmla="*/ 339 h 347"/>
                <a:gd name="T26" fmla="*/ 1094 w 1098"/>
                <a:gd name="T27" fmla="*/ 347 h 347"/>
                <a:gd name="T28" fmla="*/ 1094 w 1098"/>
                <a:gd name="T29" fmla="*/ 343 h 347"/>
                <a:gd name="T30" fmla="*/ 1090 w 1098"/>
                <a:gd name="T31" fmla="*/ 343 h 34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098" h="347">
                  <a:moveTo>
                    <a:pt x="1090" y="343"/>
                  </a:moveTo>
                  <a:lnTo>
                    <a:pt x="1090" y="337"/>
                  </a:lnTo>
                  <a:lnTo>
                    <a:pt x="10" y="329"/>
                  </a:lnTo>
                  <a:lnTo>
                    <a:pt x="14" y="10"/>
                  </a:lnTo>
                  <a:lnTo>
                    <a:pt x="1086" y="18"/>
                  </a:lnTo>
                  <a:lnTo>
                    <a:pt x="1084" y="343"/>
                  </a:lnTo>
                  <a:lnTo>
                    <a:pt x="1090" y="343"/>
                  </a:lnTo>
                  <a:lnTo>
                    <a:pt x="1090" y="337"/>
                  </a:lnTo>
                  <a:lnTo>
                    <a:pt x="1090" y="343"/>
                  </a:lnTo>
                  <a:lnTo>
                    <a:pt x="1094" y="343"/>
                  </a:lnTo>
                  <a:lnTo>
                    <a:pt x="1098" y="8"/>
                  </a:lnTo>
                  <a:lnTo>
                    <a:pt x="2" y="0"/>
                  </a:lnTo>
                  <a:lnTo>
                    <a:pt x="0" y="339"/>
                  </a:lnTo>
                  <a:lnTo>
                    <a:pt x="1094" y="347"/>
                  </a:lnTo>
                  <a:lnTo>
                    <a:pt x="1094" y="343"/>
                  </a:lnTo>
                  <a:lnTo>
                    <a:pt x="1090" y="34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09" name="Freeform 39"/>
            <p:cNvSpPr>
              <a:spLocks/>
            </p:cNvSpPr>
            <p:nvPr/>
          </p:nvSpPr>
          <p:spPr bwMode="auto">
            <a:xfrm>
              <a:off x="1974" y="449"/>
              <a:ext cx="1092" cy="333"/>
            </a:xfrm>
            <a:custGeom>
              <a:avLst/>
              <a:gdLst>
                <a:gd name="T0" fmla="*/ 1088 w 1092"/>
                <a:gd name="T1" fmla="*/ 333 h 333"/>
                <a:gd name="T2" fmla="*/ 0 w 1092"/>
                <a:gd name="T3" fmla="*/ 325 h 333"/>
                <a:gd name="T4" fmla="*/ 0 w 1092"/>
                <a:gd name="T5" fmla="*/ 315 h 333"/>
                <a:gd name="T6" fmla="*/ 1078 w 1092"/>
                <a:gd name="T7" fmla="*/ 323 h 333"/>
                <a:gd name="T8" fmla="*/ 1080 w 1092"/>
                <a:gd name="T9" fmla="*/ 0 h 333"/>
                <a:gd name="T10" fmla="*/ 1092 w 1092"/>
                <a:gd name="T11" fmla="*/ 0 h 333"/>
                <a:gd name="T12" fmla="*/ 1088 w 1092"/>
                <a:gd name="T13" fmla="*/ 333 h 3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92" h="333">
                  <a:moveTo>
                    <a:pt x="1088" y="333"/>
                  </a:moveTo>
                  <a:lnTo>
                    <a:pt x="0" y="325"/>
                  </a:lnTo>
                  <a:lnTo>
                    <a:pt x="0" y="315"/>
                  </a:lnTo>
                  <a:lnTo>
                    <a:pt x="1078" y="323"/>
                  </a:lnTo>
                  <a:lnTo>
                    <a:pt x="1080" y="0"/>
                  </a:lnTo>
                  <a:lnTo>
                    <a:pt x="1092" y="0"/>
                  </a:lnTo>
                  <a:lnTo>
                    <a:pt x="1088" y="3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10" name="Freeform 40"/>
            <p:cNvSpPr>
              <a:spLocks/>
            </p:cNvSpPr>
            <p:nvPr/>
          </p:nvSpPr>
          <p:spPr bwMode="auto">
            <a:xfrm>
              <a:off x="2001" y="530"/>
              <a:ext cx="64" cy="50"/>
            </a:xfrm>
            <a:custGeom>
              <a:avLst/>
              <a:gdLst>
                <a:gd name="T0" fmla="*/ 64 w 32"/>
                <a:gd name="T1" fmla="*/ 50 h 25"/>
                <a:gd name="T2" fmla="*/ 0 w 32"/>
                <a:gd name="T3" fmla="*/ 48 h 25"/>
                <a:gd name="T4" fmla="*/ 0 w 32"/>
                <a:gd name="T5" fmla="*/ 10 h 25"/>
                <a:gd name="T6" fmla="*/ 12 w 32"/>
                <a:gd name="T7" fmla="*/ 0 h 25"/>
                <a:gd name="T8" fmla="*/ 64 w 32"/>
                <a:gd name="T9" fmla="*/ 0 h 25"/>
                <a:gd name="T10" fmla="*/ 64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11" name="Freeform 41"/>
            <p:cNvSpPr>
              <a:spLocks noEditPoints="1"/>
            </p:cNvSpPr>
            <p:nvPr/>
          </p:nvSpPr>
          <p:spPr bwMode="auto">
            <a:xfrm>
              <a:off x="1999" y="528"/>
              <a:ext cx="70" cy="52"/>
            </a:xfrm>
            <a:custGeom>
              <a:avLst/>
              <a:gdLst>
                <a:gd name="T0" fmla="*/ 62 w 35"/>
                <a:gd name="T1" fmla="*/ 0 h 26"/>
                <a:gd name="T2" fmla="*/ 8 w 35"/>
                <a:gd name="T3" fmla="*/ 0 h 26"/>
                <a:gd name="T4" fmla="*/ 0 w 35"/>
                <a:gd name="T5" fmla="*/ 8 h 26"/>
                <a:gd name="T6" fmla="*/ 0 w 35"/>
                <a:gd name="T7" fmla="*/ 42 h 26"/>
                <a:gd name="T8" fmla="*/ 8 w 35"/>
                <a:gd name="T9" fmla="*/ 52 h 26"/>
                <a:gd name="T10" fmla="*/ 62 w 35"/>
                <a:gd name="T11" fmla="*/ 52 h 26"/>
                <a:gd name="T12" fmla="*/ 70 w 35"/>
                <a:gd name="T13" fmla="*/ 44 h 26"/>
                <a:gd name="T14" fmla="*/ 70 w 35"/>
                <a:gd name="T15" fmla="*/ 8 h 26"/>
                <a:gd name="T16" fmla="*/ 62 w 35"/>
                <a:gd name="T17" fmla="*/ 0 h 26"/>
                <a:gd name="T18" fmla="*/ 12 w 35"/>
                <a:gd name="T19" fmla="*/ 4 h 26"/>
                <a:gd name="T20" fmla="*/ 56 w 35"/>
                <a:gd name="T21" fmla="*/ 4 h 26"/>
                <a:gd name="T22" fmla="*/ 64 w 35"/>
                <a:gd name="T23" fmla="*/ 14 h 26"/>
                <a:gd name="T24" fmla="*/ 64 w 35"/>
                <a:gd name="T25" fmla="*/ 40 h 26"/>
                <a:gd name="T26" fmla="*/ 56 w 35"/>
                <a:gd name="T27" fmla="*/ 50 h 26"/>
                <a:gd name="T28" fmla="*/ 12 w 35"/>
                <a:gd name="T29" fmla="*/ 50 h 26"/>
                <a:gd name="T30" fmla="*/ 4 w 35"/>
                <a:gd name="T31" fmla="*/ 40 h 26"/>
                <a:gd name="T32" fmla="*/ 4 w 35"/>
                <a:gd name="T33" fmla="*/ 12 h 26"/>
                <a:gd name="T34" fmla="*/ 12 w 35"/>
                <a:gd name="T35" fmla="*/ 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4" y="24"/>
                    <a:pt x="35" y="22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2"/>
                    <a:pt x="33" y="0"/>
                    <a:pt x="31" y="0"/>
                  </a:cubicBezTo>
                  <a:close/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2" y="4"/>
                    <a:pt x="32" y="7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0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4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12" name="Freeform 42"/>
            <p:cNvSpPr>
              <a:spLocks/>
            </p:cNvSpPr>
            <p:nvPr/>
          </p:nvSpPr>
          <p:spPr bwMode="auto">
            <a:xfrm>
              <a:off x="2085" y="530"/>
              <a:ext cx="63" cy="50"/>
            </a:xfrm>
            <a:custGeom>
              <a:avLst/>
              <a:gdLst>
                <a:gd name="T0" fmla="*/ 63 w 32"/>
                <a:gd name="T1" fmla="*/ 50 h 25"/>
                <a:gd name="T2" fmla="*/ 0 w 32"/>
                <a:gd name="T3" fmla="*/ 50 h 25"/>
                <a:gd name="T4" fmla="*/ 0 w 32"/>
                <a:gd name="T5" fmla="*/ 12 h 25"/>
                <a:gd name="T6" fmla="*/ 12 w 32"/>
                <a:gd name="T7" fmla="*/ 0 h 25"/>
                <a:gd name="T8" fmla="*/ 63 w 32"/>
                <a:gd name="T9" fmla="*/ 0 h 25"/>
                <a:gd name="T10" fmla="*/ 63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13" name="Freeform 43"/>
            <p:cNvSpPr>
              <a:spLocks noEditPoints="1"/>
            </p:cNvSpPr>
            <p:nvPr/>
          </p:nvSpPr>
          <p:spPr bwMode="auto">
            <a:xfrm>
              <a:off x="2083" y="528"/>
              <a:ext cx="67" cy="54"/>
            </a:xfrm>
            <a:custGeom>
              <a:avLst/>
              <a:gdLst>
                <a:gd name="T0" fmla="*/ 61 w 34"/>
                <a:gd name="T1" fmla="*/ 0 h 27"/>
                <a:gd name="T2" fmla="*/ 8 w 34"/>
                <a:gd name="T3" fmla="*/ 0 h 27"/>
                <a:gd name="T4" fmla="*/ 0 w 34"/>
                <a:gd name="T5" fmla="*/ 8 h 27"/>
                <a:gd name="T6" fmla="*/ 0 w 34"/>
                <a:gd name="T7" fmla="*/ 44 h 27"/>
                <a:gd name="T8" fmla="*/ 6 w 34"/>
                <a:gd name="T9" fmla="*/ 52 h 27"/>
                <a:gd name="T10" fmla="*/ 59 w 34"/>
                <a:gd name="T11" fmla="*/ 54 h 27"/>
                <a:gd name="T12" fmla="*/ 67 w 34"/>
                <a:gd name="T13" fmla="*/ 44 h 27"/>
                <a:gd name="T14" fmla="*/ 67 w 34"/>
                <a:gd name="T15" fmla="*/ 10 h 27"/>
                <a:gd name="T16" fmla="*/ 61 w 34"/>
                <a:gd name="T17" fmla="*/ 0 h 27"/>
                <a:gd name="T18" fmla="*/ 12 w 34"/>
                <a:gd name="T19" fmla="*/ 4 h 27"/>
                <a:gd name="T20" fmla="*/ 55 w 34"/>
                <a:gd name="T21" fmla="*/ 4 h 27"/>
                <a:gd name="T22" fmla="*/ 61 w 34"/>
                <a:gd name="T23" fmla="*/ 14 h 27"/>
                <a:gd name="T24" fmla="*/ 61 w 34"/>
                <a:gd name="T25" fmla="*/ 42 h 27"/>
                <a:gd name="T26" fmla="*/ 55 w 34"/>
                <a:gd name="T27" fmla="*/ 50 h 27"/>
                <a:gd name="T28" fmla="*/ 10 w 34"/>
                <a:gd name="T29" fmla="*/ 50 h 27"/>
                <a:gd name="T30" fmla="*/ 4 w 34"/>
                <a:gd name="T31" fmla="*/ 40 h 27"/>
                <a:gd name="T32" fmla="*/ 4 w 34"/>
                <a:gd name="T33" fmla="*/ 14 h 27"/>
                <a:gd name="T34" fmla="*/ 12 w 34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1" y="26"/>
                    <a:pt x="3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1" y="0"/>
                  </a:cubicBezTo>
                  <a:close/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1" y="4"/>
                    <a:pt x="31" y="7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3"/>
                    <a:pt x="30" y="25"/>
                    <a:pt x="28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2" y="23"/>
                    <a:pt x="2" y="2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3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14" name="Freeform 44"/>
            <p:cNvSpPr>
              <a:spLocks/>
            </p:cNvSpPr>
            <p:nvPr/>
          </p:nvSpPr>
          <p:spPr bwMode="auto">
            <a:xfrm>
              <a:off x="2166" y="530"/>
              <a:ext cx="65" cy="50"/>
            </a:xfrm>
            <a:custGeom>
              <a:avLst/>
              <a:gdLst>
                <a:gd name="T0" fmla="*/ 63 w 33"/>
                <a:gd name="T1" fmla="*/ 50 h 25"/>
                <a:gd name="T2" fmla="*/ 0 w 33"/>
                <a:gd name="T3" fmla="*/ 50 h 25"/>
                <a:gd name="T4" fmla="*/ 0 w 33"/>
                <a:gd name="T5" fmla="*/ 12 h 25"/>
                <a:gd name="T6" fmla="*/ 12 w 33"/>
                <a:gd name="T7" fmla="*/ 0 h 25"/>
                <a:gd name="T8" fmla="*/ 65 w 33"/>
                <a:gd name="T9" fmla="*/ 2 h 25"/>
                <a:gd name="T10" fmla="*/ 63 w 33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32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3"/>
                    <a:pt x="3" y="0"/>
                    <a:pt x="6" y="0"/>
                  </a:cubicBezTo>
                  <a:cubicBezTo>
                    <a:pt x="33" y="1"/>
                    <a:pt x="33" y="1"/>
                    <a:pt x="33" y="1"/>
                  </a:cubicBezTo>
                  <a:lnTo>
                    <a:pt x="3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15" name="Freeform 45"/>
            <p:cNvSpPr>
              <a:spLocks noEditPoints="1"/>
            </p:cNvSpPr>
            <p:nvPr/>
          </p:nvSpPr>
          <p:spPr bwMode="auto">
            <a:xfrm>
              <a:off x="2164" y="528"/>
              <a:ext cx="69" cy="54"/>
            </a:xfrm>
            <a:custGeom>
              <a:avLst/>
              <a:gdLst>
                <a:gd name="T0" fmla="*/ 61 w 35"/>
                <a:gd name="T1" fmla="*/ 0 h 27"/>
                <a:gd name="T2" fmla="*/ 8 w 35"/>
                <a:gd name="T3" fmla="*/ 0 h 27"/>
                <a:gd name="T4" fmla="*/ 2 w 35"/>
                <a:gd name="T5" fmla="*/ 10 h 27"/>
                <a:gd name="T6" fmla="*/ 0 w 35"/>
                <a:gd name="T7" fmla="*/ 44 h 27"/>
                <a:gd name="T8" fmla="*/ 8 w 35"/>
                <a:gd name="T9" fmla="*/ 54 h 27"/>
                <a:gd name="T10" fmla="*/ 61 w 35"/>
                <a:gd name="T11" fmla="*/ 54 h 27"/>
                <a:gd name="T12" fmla="*/ 69 w 35"/>
                <a:gd name="T13" fmla="*/ 44 h 27"/>
                <a:gd name="T14" fmla="*/ 69 w 35"/>
                <a:gd name="T15" fmla="*/ 10 h 27"/>
                <a:gd name="T16" fmla="*/ 61 w 35"/>
                <a:gd name="T17" fmla="*/ 0 h 27"/>
                <a:gd name="T18" fmla="*/ 12 w 35"/>
                <a:gd name="T19" fmla="*/ 4 h 27"/>
                <a:gd name="T20" fmla="*/ 55 w 35"/>
                <a:gd name="T21" fmla="*/ 6 h 27"/>
                <a:gd name="T22" fmla="*/ 63 w 35"/>
                <a:gd name="T23" fmla="*/ 14 h 27"/>
                <a:gd name="T24" fmla="*/ 63 w 35"/>
                <a:gd name="T25" fmla="*/ 42 h 27"/>
                <a:gd name="T26" fmla="*/ 55 w 35"/>
                <a:gd name="T27" fmla="*/ 50 h 27"/>
                <a:gd name="T28" fmla="*/ 12 w 35"/>
                <a:gd name="T29" fmla="*/ 50 h 27"/>
                <a:gd name="T30" fmla="*/ 4 w 35"/>
                <a:gd name="T31" fmla="*/ 42 h 27"/>
                <a:gd name="T32" fmla="*/ 4 w 35"/>
                <a:gd name="T33" fmla="*/ 14 h 27"/>
                <a:gd name="T34" fmla="*/ 12 w 35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1" y="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5" y="25"/>
                    <a:pt x="35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3"/>
                    <a:pt x="33" y="0"/>
                    <a:pt x="31" y="0"/>
                  </a:cubicBezTo>
                  <a:close/>
                  <a:moveTo>
                    <a:pt x="6" y="2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31" y="3"/>
                    <a:pt x="32" y="5"/>
                    <a:pt x="32" y="7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1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4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16" name="Freeform 46"/>
            <p:cNvSpPr>
              <a:spLocks/>
            </p:cNvSpPr>
            <p:nvPr/>
          </p:nvSpPr>
          <p:spPr bwMode="auto">
            <a:xfrm>
              <a:off x="2249" y="532"/>
              <a:ext cx="64" cy="50"/>
            </a:xfrm>
            <a:custGeom>
              <a:avLst/>
              <a:gdLst>
                <a:gd name="T0" fmla="*/ 64 w 32"/>
                <a:gd name="T1" fmla="*/ 50 h 25"/>
                <a:gd name="T2" fmla="*/ 0 w 32"/>
                <a:gd name="T3" fmla="*/ 48 h 25"/>
                <a:gd name="T4" fmla="*/ 0 w 32"/>
                <a:gd name="T5" fmla="*/ 10 h 25"/>
                <a:gd name="T6" fmla="*/ 12 w 32"/>
                <a:gd name="T7" fmla="*/ 0 h 25"/>
                <a:gd name="T8" fmla="*/ 64 w 32"/>
                <a:gd name="T9" fmla="*/ 0 h 25"/>
                <a:gd name="T10" fmla="*/ 64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5"/>
                    <a:pt x="32" y="25"/>
                    <a:pt x="32" y="25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17" name="Freeform 47"/>
            <p:cNvSpPr>
              <a:spLocks noEditPoints="1"/>
            </p:cNvSpPr>
            <p:nvPr/>
          </p:nvSpPr>
          <p:spPr bwMode="auto">
            <a:xfrm>
              <a:off x="2247" y="530"/>
              <a:ext cx="70" cy="52"/>
            </a:xfrm>
            <a:custGeom>
              <a:avLst/>
              <a:gdLst>
                <a:gd name="T0" fmla="*/ 62 w 35"/>
                <a:gd name="T1" fmla="*/ 0 h 26"/>
                <a:gd name="T2" fmla="*/ 8 w 35"/>
                <a:gd name="T3" fmla="*/ 0 h 26"/>
                <a:gd name="T4" fmla="*/ 0 w 35"/>
                <a:gd name="T5" fmla="*/ 8 h 26"/>
                <a:gd name="T6" fmla="*/ 0 w 35"/>
                <a:gd name="T7" fmla="*/ 44 h 26"/>
                <a:gd name="T8" fmla="*/ 8 w 35"/>
                <a:gd name="T9" fmla="*/ 52 h 26"/>
                <a:gd name="T10" fmla="*/ 62 w 35"/>
                <a:gd name="T11" fmla="*/ 52 h 26"/>
                <a:gd name="T12" fmla="*/ 70 w 35"/>
                <a:gd name="T13" fmla="*/ 44 h 26"/>
                <a:gd name="T14" fmla="*/ 70 w 35"/>
                <a:gd name="T15" fmla="*/ 8 h 26"/>
                <a:gd name="T16" fmla="*/ 62 w 35"/>
                <a:gd name="T17" fmla="*/ 0 h 26"/>
                <a:gd name="T18" fmla="*/ 12 w 35"/>
                <a:gd name="T19" fmla="*/ 4 h 26"/>
                <a:gd name="T20" fmla="*/ 56 w 35"/>
                <a:gd name="T21" fmla="*/ 4 h 26"/>
                <a:gd name="T22" fmla="*/ 64 w 35"/>
                <a:gd name="T23" fmla="*/ 14 h 26"/>
                <a:gd name="T24" fmla="*/ 64 w 35"/>
                <a:gd name="T25" fmla="*/ 40 h 26"/>
                <a:gd name="T26" fmla="*/ 56 w 35"/>
                <a:gd name="T27" fmla="*/ 50 h 26"/>
                <a:gd name="T28" fmla="*/ 12 w 35"/>
                <a:gd name="T29" fmla="*/ 50 h 26"/>
                <a:gd name="T30" fmla="*/ 4 w 35"/>
                <a:gd name="T31" fmla="*/ 40 h 26"/>
                <a:gd name="T32" fmla="*/ 4 w 35"/>
                <a:gd name="T33" fmla="*/ 12 h 26"/>
                <a:gd name="T34" fmla="*/ 12 w 35"/>
                <a:gd name="T35" fmla="*/ 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5" y="24"/>
                    <a:pt x="35" y="22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2"/>
                    <a:pt x="33" y="0"/>
                    <a:pt x="31" y="0"/>
                  </a:cubicBezTo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2" y="4"/>
                    <a:pt x="32" y="7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0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4" y="2"/>
                    <a:pt x="6" y="2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18" name="Freeform 48"/>
            <p:cNvSpPr>
              <a:spLocks/>
            </p:cNvSpPr>
            <p:nvPr/>
          </p:nvSpPr>
          <p:spPr bwMode="auto">
            <a:xfrm>
              <a:off x="2333" y="532"/>
              <a:ext cx="63" cy="50"/>
            </a:xfrm>
            <a:custGeom>
              <a:avLst/>
              <a:gdLst>
                <a:gd name="T0" fmla="*/ 63 w 32"/>
                <a:gd name="T1" fmla="*/ 50 h 25"/>
                <a:gd name="T2" fmla="*/ 0 w 32"/>
                <a:gd name="T3" fmla="*/ 50 h 25"/>
                <a:gd name="T4" fmla="*/ 0 w 32"/>
                <a:gd name="T5" fmla="*/ 12 h 25"/>
                <a:gd name="T6" fmla="*/ 12 w 32"/>
                <a:gd name="T7" fmla="*/ 0 h 25"/>
                <a:gd name="T8" fmla="*/ 63 w 32"/>
                <a:gd name="T9" fmla="*/ 0 h 25"/>
                <a:gd name="T10" fmla="*/ 63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5"/>
                    <a:pt x="32" y="25"/>
                    <a:pt x="32" y="25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19" name="Freeform 49"/>
            <p:cNvSpPr>
              <a:spLocks noEditPoints="1"/>
            </p:cNvSpPr>
            <p:nvPr/>
          </p:nvSpPr>
          <p:spPr bwMode="auto">
            <a:xfrm>
              <a:off x="2331" y="530"/>
              <a:ext cx="67" cy="53"/>
            </a:xfrm>
            <a:custGeom>
              <a:avLst/>
              <a:gdLst>
                <a:gd name="T0" fmla="*/ 61 w 34"/>
                <a:gd name="T1" fmla="*/ 0 h 27"/>
                <a:gd name="T2" fmla="*/ 8 w 34"/>
                <a:gd name="T3" fmla="*/ 0 h 27"/>
                <a:gd name="T4" fmla="*/ 0 w 34"/>
                <a:gd name="T5" fmla="*/ 8 h 27"/>
                <a:gd name="T6" fmla="*/ 0 w 34"/>
                <a:gd name="T7" fmla="*/ 43 h 27"/>
                <a:gd name="T8" fmla="*/ 8 w 34"/>
                <a:gd name="T9" fmla="*/ 51 h 27"/>
                <a:gd name="T10" fmla="*/ 59 w 34"/>
                <a:gd name="T11" fmla="*/ 53 h 27"/>
                <a:gd name="T12" fmla="*/ 67 w 34"/>
                <a:gd name="T13" fmla="*/ 43 h 27"/>
                <a:gd name="T14" fmla="*/ 67 w 34"/>
                <a:gd name="T15" fmla="*/ 10 h 27"/>
                <a:gd name="T16" fmla="*/ 61 w 34"/>
                <a:gd name="T17" fmla="*/ 0 h 27"/>
                <a:gd name="T18" fmla="*/ 12 w 34"/>
                <a:gd name="T19" fmla="*/ 4 h 27"/>
                <a:gd name="T20" fmla="*/ 55 w 34"/>
                <a:gd name="T21" fmla="*/ 4 h 27"/>
                <a:gd name="T22" fmla="*/ 63 w 34"/>
                <a:gd name="T23" fmla="*/ 14 h 27"/>
                <a:gd name="T24" fmla="*/ 61 w 34"/>
                <a:gd name="T25" fmla="*/ 41 h 27"/>
                <a:gd name="T26" fmla="*/ 55 w 34"/>
                <a:gd name="T27" fmla="*/ 49 h 27"/>
                <a:gd name="T28" fmla="*/ 10 w 34"/>
                <a:gd name="T29" fmla="*/ 49 h 27"/>
                <a:gd name="T30" fmla="*/ 4 w 34"/>
                <a:gd name="T31" fmla="*/ 39 h 27"/>
                <a:gd name="T32" fmla="*/ 4 w 34"/>
                <a:gd name="T33" fmla="*/ 14 h 27"/>
                <a:gd name="T34" fmla="*/ 12 w 34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1" y="26"/>
                    <a:pt x="4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1" y="0"/>
                  </a:cubicBezTo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2" y="4"/>
                    <a:pt x="32" y="7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3"/>
                    <a:pt x="30" y="25"/>
                    <a:pt x="28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2" y="23"/>
                    <a:pt x="2" y="2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4" y="2"/>
                    <a:pt x="6" y="2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20" name="Freeform 50"/>
            <p:cNvSpPr>
              <a:spLocks/>
            </p:cNvSpPr>
            <p:nvPr/>
          </p:nvSpPr>
          <p:spPr bwMode="auto">
            <a:xfrm>
              <a:off x="2414" y="532"/>
              <a:ext cx="65" cy="50"/>
            </a:xfrm>
            <a:custGeom>
              <a:avLst/>
              <a:gdLst>
                <a:gd name="T0" fmla="*/ 63 w 33"/>
                <a:gd name="T1" fmla="*/ 50 h 25"/>
                <a:gd name="T2" fmla="*/ 0 w 33"/>
                <a:gd name="T3" fmla="*/ 50 h 25"/>
                <a:gd name="T4" fmla="*/ 2 w 33"/>
                <a:gd name="T5" fmla="*/ 12 h 25"/>
                <a:gd name="T6" fmla="*/ 12 w 33"/>
                <a:gd name="T7" fmla="*/ 0 h 25"/>
                <a:gd name="T8" fmla="*/ 65 w 33"/>
                <a:gd name="T9" fmla="*/ 2 h 25"/>
                <a:gd name="T10" fmla="*/ 63 w 33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32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3"/>
                    <a:pt x="3" y="0"/>
                    <a:pt x="6" y="0"/>
                  </a:cubicBezTo>
                  <a:cubicBezTo>
                    <a:pt x="33" y="1"/>
                    <a:pt x="33" y="1"/>
                    <a:pt x="33" y="1"/>
                  </a:cubicBezTo>
                  <a:lnTo>
                    <a:pt x="3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21" name="Freeform 51"/>
            <p:cNvSpPr>
              <a:spLocks noEditPoints="1"/>
            </p:cNvSpPr>
            <p:nvPr/>
          </p:nvSpPr>
          <p:spPr bwMode="auto">
            <a:xfrm>
              <a:off x="2412" y="530"/>
              <a:ext cx="69" cy="53"/>
            </a:xfrm>
            <a:custGeom>
              <a:avLst/>
              <a:gdLst>
                <a:gd name="T0" fmla="*/ 61 w 35"/>
                <a:gd name="T1" fmla="*/ 0 h 27"/>
                <a:gd name="T2" fmla="*/ 8 w 35"/>
                <a:gd name="T3" fmla="*/ 0 h 27"/>
                <a:gd name="T4" fmla="*/ 2 w 35"/>
                <a:gd name="T5" fmla="*/ 10 h 27"/>
                <a:gd name="T6" fmla="*/ 0 w 35"/>
                <a:gd name="T7" fmla="*/ 43 h 27"/>
                <a:gd name="T8" fmla="*/ 8 w 35"/>
                <a:gd name="T9" fmla="*/ 53 h 27"/>
                <a:gd name="T10" fmla="*/ 61 w 35"/>
                <a:gd name="T11" fmla="*/ 53 h 27"/>
                <a:gd name="T12" fmla="*/ 69 w 35"/>
                <a:gd name="T13" fmla="*/ 43 h 27"/>
                <a:gd name="T14" fmla="*/ 69 w 35"/>
                <a:gd name="T15" fmla="*/ 10 h 27"/>
                <a:gd name="T16" fmla="*/ 61 w 35"/>
                <a:gd name="T17" fmla="*/ 0 h 27"/>
                <a:gd name="T18" fmla="*/ 12 w 35"/>
                <a:gd name="T19" fmla="*/ 4 h 27"/>
                <a:gd name="T20" fmla="*/ 55 w 35"/>
                <a:gd name="T21" fmla="*/ 6 h 27"/>
                <a:gd name="T22" fmla="*/ 63 w 35"/>
                <a:gd name="T23" fmla="*/ 14 h 27"/>
                <a:gd name="T24" fmla="*/ 63 w 35"/>
                <a:gd name="T25" fmla="*/ 41 h 27"/>
                <a:gd name="T26" fmla="*/ 55 w 35"/>
                <a:gd name="T27" fmla="*/ 49 h 27"/>
                <a:gd name="T28" fmla="*/ 12 w 35"/>
                <a:gd name="T29" fmla="*/ 49 h 27"/>
                <a:gd name="T30" fmla="*/ 4 w 35"/>
                <a:gd name="T31" fmla="*/ 41 h 27"/>
                <a:gd name="T32" fmla="*/ 4 w 35"/>
                <a:gd name="T33" fmla="*/ 14 h 27"/>
                <a:gd name="T34" fmla="*/ 12 w 35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1" y="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5" y="25"/>
                    <a:pt x="35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3"/>
                    <a:pt x="33" y="0"/>
                    <a:pt x="31" y="0"/>
                  </a:cubicBezTo>
                  <a:close/>
                  <a:moveTo>
                    <a:pt x="6" y="2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31" y="3"/>
                    <a:pt x="32" y="5"/>
                    <a:pt x="32" y="7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1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4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22" name="Freeform 52"/>
            <p:cNvSpPr>
              <a:spLocks/>
            </p:cNvSpPr>
            <p:nvPr/>
          </p:nvSpPr>
          <p:spPr bwMode="auto">
            <a:xfrm>
              <a:off x="2497" y="534"/>
              <a:ext cx="64" cy="49"/>
            </a:xfrm>
            <a:custGeom>
              <a:avLst/>
              <a:gdLst>
                <a:gd name="T0" fmla="*/ 64 w 32"/>
                <a:gd name="T1" fmla="*/ 49 h 25"/>
                <a:gd name="T2" fmla="*/ 0 w 32"/>
                <a:gd name="T3" fmla="*/ 47 h 25"/>
                <a:gd name="T4" fmla="*/ 0 w 32"/>
                <a:gd name="T5" fmla="*/ 10 h 25"/>
                <a:gd name="T6" fmla="*/ 12 w 32"/>
                <a:gd name="T7" fmla="*/ 0 h 25"/>
                <a:gd name="T8" fmla="*/ 64 w 32"/>
                <a:gd name="T9" fmla="*/ 0 h 25"/>
                <a:gd name="T10" fmla="*/ 64 w 32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23" name="Freeform 53"/>
            <p:cNvSpPr>
              <a:spLocks noEditPoints="1"/>
            </p:cNvSpPr>
            <p:nvPr/>
          </p:nvSpPr>
          <p:spPr bwMode="auto">
            <a:xfrm>
              <a:off x="2495" y="532"/>
              <a:ext cx="69" cy="51"/>
            </a:xfrm>
            <a:custGeom>
              <a:avLst/>
              <a:gdLst>
                <a:gd name="T0" fmla="*/ 61 w 35"/>
                <a:gd name="T1" fmla="*/ 0 h 26"/>
                <a:gd name="T2" fmla="*/ 8 w 35"/>
                <a:gd name="T3" fmla="*/ 0 h 26"/>
                <a:gd name="T4" fmla="*/ 0 w 35"/>
                <a:gd name="T5" fmla="*/ 8 h 26"/>
                <a:gd name="T6" fmla="*/ 0 w 35"/>
                <a:gd name="T7" fmla="*/ 43 h 26"/>
                <a:gd name="T8" fmla="*/ 8 w 35"/>
                <a:gd name="T9" fmla="*/ 51 h 26"/>
                <a:gd name="T10" fmla="*/ 61 w 35"/>
                <a:gd name="T11" fmla="*/ 51 h 26"/>
                <a:gd name="T12" fmla="*/ 69 w 35"/>
                <a:gd name="T13" fmla="*/ 43 h 26"/>
                <a:gd name="T14" fmla="*/ 69 w 35"/>
                <a:gd name="T15" fmla="*/ 8 h 26"/>
                <a:gd name="T16" fmla="*/ 61 w 35"/>
                <a:gd name="T17" fmla="*/ 0 h 26"/>
                <a:gd name="T18" fmla="*/ 12 w 35"/>
                <a:gd name="T19" fmla="*/ 4 h 26"/>
                <a:gd name="T20" fmla="*/ 55 w 35"/>
                <a:gd name="T21" fmla="*/ 4 h 26"/>
                <a:gd name="T22" fmla="*/ 63 w 35"/>
                <a:gd name="T23" fmla="*/ 14 h 26"/>
                <a:gd name="T24" fmla="*/ 63 w 35"/>
                <a:gd name="T25" fmla="*/ 39 h 26"/>
                <a:gd name="T26" fmla="*/ 55 w 35"/>
                <a:gd name="T27" fmla="*/ 49 h 26"/>
                <a:gd name="T28" fmla="*/ 12 w 35"/>
                <a:gd name="T29" fmla="*/ 49 h 26"/>
                <a:gd name="T30" fmla="*/ 4 w 35"/>
                <a:gd name="T31" fmla="*/ 39 h 26"/>
                <a:gd name="T32" fmla="*/ 4 w 35"/>
                <a:gd name="T33" fmla="*/ 12 h 26"/>
                <a:gd name="T34" fmla="*/ 12 w 35"/>
                <a:gd name="T35" fmla="*/ 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5" y="24"/>
                    <a:pt x="35" y="22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2"/>
                    <a:pt x="33" y="0"/>
                    <a:pt x="31" y="0"/>
                  </a:cubicBezTo>
                  <a:close/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2" y="4"/>
                    <a:pt x="32" y="7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0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4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24" name="Freeform 54"/>
            <p:cNvSpPr>
              <a:spLocks/>
            </p:cNvSpPr>
            <p:nvPr/>
          </p:nvSpPr>
          <p:spPr bwMode="auto">
            <a:xfrm>
              <a:off x="2580" y="534"/>
              <a:ext cx="64" cy="49"/>
            </a:xfrm>
            <a:custGeom>
              <a:avLst/>
              <a:gdLst>
                <a:gd name="T0" fmla="*/ 64 w 32"/>
                <a:gd name="T1" fmla="*/ 49 h 25"/>
                <a:gd name="T2" fmla="*/ 0 w 32"/>
                <a:gd name="T3" fmla="*/ 49 h 25"/>
                <a:gd name="T4" fmla="*/ 0 w 32"/>
                <a:gd name="T5" fmla="*/ 12 h 25"/>
                <a:gd name="T6" fmla="*/ 12 w 32"/>
                <a:gd name="T7" fmla="*/ 0 h 25"/>
                <a:gd name="T8" fmla="*/ 64 w 32"/>
                <a:gd name="T9" fmla="*/ 0 h 25"/>
                <a:gd name="T10" fmla="*/ 64 w 32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25" name="Freeform 55"/>
            <p:cNvSpPr>
              <a:spLocks noEditPoints="1"/>
            </p:cNvSpPr>
            <p:nvPr/>
          </p:nvSpPr>
          <p:spPr bwMode="auto">
            <a:xfrm>
              <a:off x="2578" y="532"/>
              <a:ext cx="68" cy="53"/>
            </a:xfrm>
            <a:custGeom>
              <a:avLst/>
              <a:gdLst>
                <a:gd name="T0" fmla="*/ 62 w 34"/>
                <a:gd name="T1" fmla="*/ 0 h 27"/>
                <a:gd name="T2" fmla="*/ 8 w 34"/>
                <a:gd name="T3" fmla="*/ 0 h 27"/>
                <a:gd name="T4" fmla="*/ 0 w 34"/>
                <a:gd name="T5" fmla="*/ 8 h 27"/>
                <a:gd name="T6" fmla="*/ 0 w 34"/>
                <a:gd name="T7" fmla="*/ 43 h 27"/>
                <a:gd name="T8" fmla="*/ 8 w 34"/>
                <a:gd name="T9" fmla="*/ 51 h 27"/>
                <a:gd name="T10" fmla="*/ 60 w 34"/>
                <a:gd name="T11" fmla="*/ 53 h 27"/>
                <a:gd name="T12" fmla="*/ 68 w 34"/>
                <a:gd name="T13" fmla="*/ 43 h 27"/>
                <a:gd name="T14" fmla="*/ 68 w 34"/>
                <a:gd name="T15" fmla="*/ 10 h 27"/>
                <a:gd name="T16" fmla="*/ 62 w 34"/>
                <a:gd name="T17" fmla="*/ 0 h 27"/>
                <a:gd name="T18" fmla="*/ 12 w 34"/>
                <a:gd name="T19" fmla="*/ 4 h 27"/>
                <a:gd name="T20" fmla="*/ 56 w 34"/>
                <a:gd name="T21" fmla="*/ 4 h 27"/>
                <a:gd name="T22" fmla="*/ 64 w 34"/>
                <a:gd name="T23" fmla="*/ 14 h 27"/>
                <a:gd name="T24" fmla="*/ 62 w 34"/>
                <a:gd name="T25" fmla="*/ 41 h 27"/>
                <a:gd name="T26" fmla="*/ 56 w 34"/>
                <a:gd name="T27" fmla="*/ 49 h 27"/>
                <a:gd name="T28" fmla="*/ 10 w 34"/>
                <a:gd name="T29" fmla="*/ 49 h 27"/>
                <a:gd name="T30" fmla="*/ 4 w 34"/>
                <a:gd name="T31" fmla="*/ 39 h 27"/>
                <a:gd name="T32" fmla="*/ 4 w 34"/>
                <a:gd name="T33" fmla="*/ 14 h 27"/>
                <a:gd name="T34" fmla="*/ 12 w 34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1" y="26"/>
                    <a:pt x="4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3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1" y="0"/>
                  </a:cubicBezTo>
                  <a:close/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2" y="4"/>
                    <a:pt x="32" y="7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3"/>
                    <a:pt x="30" y="25"/>
                    <a:pt x="28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2" y="23"/>
                    <a:pt x="2" y="2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4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26" name="Freeform 56"/>
            <p:cNvSpPr>
              <a:spLocks/>
            </p:cNvSpPr>
            <p:nvPr/>
          </p:nvSpPr>
          <p:spPr bwMode="auto">
            <a:xfrm>
              <a:off x="2659" y="531"/>
              <a:ext cx="65" cy="49"/>
            </a:xfrm>
            <a:custGeom>
              <a:avLst/>
              <a:gdLst>
                <a:gd name="T0" fmla="*/ 65 w 33"/>
                <a:gd name="T1" fmla="*/ 49 h 25"/>
                <a:gd name="T2" fmla="*/ 0 w 33"/>
                <a:gd name="T3" fmla="*/ 49 h 25"/>
                <a:gd name="T4" fmla="*/ 2 w 33"/>
                <a:gd name="T5" fmla="*/ 12 h 25"/>
                <a:gd name="T6" fmla="*/ 12 w 33"/>
                <a:gd name="T7" fmla="*/ 0 h 25"/>
                <a:gd name="T8" fmla="*/ 65 w 33"/>
                <a:gd name="T9" fmla="*/ 2 h 25"/>
                <a:gd name="T10" fmla="*/ 65 w 33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33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3"/>
                    <a:pt x="3" y="0"/>
                    <a:pt x="6" y="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25"/>
                    <a:pt x="33" y="25"/>
                    <a:pt x="33" y="25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27" name="Freeform 57"/>
            <p:cNvSpPr>
              <a:spLocks noEditPoints="1"/>
            </p:cNvSpPr>
            <p:nvPr/>
          </p:nvSpPr>
          <p:spPr bwMode="auto">
            <a:xfrm>
              <a:off x="2660" y="532"/>
              <a:ext cx="69" cy="53"/>
            </a:xfrm>
            <a:custGeom>
              <a:avLst/>
              <a:gdLst>
                <a:gd name="T0" fmla="*/ 61 w 35"/>
                <a:gd name="T1" fmla="*/ 0 h 27"/>
                <a:gd name="T2" fmla="*/ 8 w 35"/>
                <a:gd name="T3" fmla="*/ 0 h 27"/>
                <a:gd name="T4" fmla="*/ 2 w 35"/>
                <a:gd name="T5" fmla="*/ 10 h 27"/>
                <a:gd name="T6" fmla="*/ 2 w 35"/>
                <a:gd name="T7" fmla="*/ 43 h 27"/>
                <a:gd name="T8" fmla="*/ 8 w 35"/>
                <a:gd name="T9" fmla="*/ 53 h 27"/>
                <a:gd name="T10" fmla="*/ 61 w 35"/>
                <a:gd name="T11" fmla="*/ 53 h 27"/>
                <a:gd name="T12" fmla="*/ 69 w 35"/>
                <a:gd name="T13" fmla="*/ 43 h 27"/>
                <a:gd name="T14" fmla="*/ 69 w 35"/>
                <a:gd name="T15" fmla="*/ 10 h 27"/>
                <a:gd name="T16" fmla="*/ 61 w 35"/>
                <a:gd name="T17" fmla="*/ 0 h 27"/>
                <a:gd name="T18" fmla="*/ 12 w 35"/>
                <a:gd name="T19" fmla="*/ 4 h 27"/>
                <a:gd name="T20" fmla="*/ 55 w 35"/>
                <a:gd name="T21" fmla="*/ 6 h 27"/>
                <a:gd name="T22" fmla="*/ 63 w 35"/>
                <a:gd name="T23" fmla="*/ 14 h 27"/>
                <a:gd name="T24" fmla="*/ 63 w 35"/>
                <a:gd name="T25" fmla="*/ 41 h 27"/>
                <a:gd name="T26" fmla="*/ 55 w 35"/>
                <a:gd name="T27" fmla="*/ 49 h 27"/>
                <a:gd name="T28" fmla="*/ 12 w 35"/>
                <a:gd name="T29" fmla="*/ 49 h 27"/>
                <a:gd name="T30" fmla="*/ 4 w 35"/>
                <a:gd name="T31" fmla="*/ 41 h 27"/>
                <a:gd name="T32" fmla="*/ 6 w 35"/>
                <a:gd name="T33" fmla="*/ 14 h 27"/>
                <a:gd name="T34" fmla="*/ 12 w 35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1" y="5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5" y="25"/>
                    <a:pt x="35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3"/>
                    <a:pt x="33" y="0"/>
                    <a:pt x="31" y="0"/>
                  </a:cubicBezTo>
                  <a:moveTo>
                    <a:pt x="6" y="2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31" y="3"/>
                    <a:pt x="32" y="5"/>
                    <a:pt x="32" y="7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0" y="26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4" y="2"/>
                    <a:pt x="6" y="2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28" name="Freeform 58"/>
            <p:cNvSpPr>
              <a:spLocks/>
            </p:cNvSpPr>
            <p:nvPr/>
          </p:nvSpPr>
          <p:spPr bwMode="auto">
            <a:xfrm>
              <a:off x="2745" y="536"/>
              <a:ext cx="63" cy="49"/>
            </a:xfrm>
            <a:custGeom>
              <a:avLst/>
              <a:gdLst>
                <a:gd name="T0" fmla="*/ 63 w 32"/>
                <a:gd name="T1" fmla="*/ 49 h 25"/>
                <a:gd name="T2" fmla="*/ 0 w 32"/>
                <a:gd name="T3" fmla="*/ 47 h 25"/>
                <a:gd name="T4" fmla="*/ 0 w 32"/>
                <a:gd name="T5" fmla="*/ 10 h 25"/>
                <a:gd name="T6" fmla="*/ 12 w 32"/>
                <a:gd name="T7" fmla="*/ 0 h 25"/>
                <a:gd name="T8" fmla="*/ 63 w 32"/>
                <a:gd name="T9" fmla="*/ 0 h 25"/>
                <a:gd name="T10" fmla="*/ 63 w 32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5"/>
                    <a:pt x="32" y="25"/>
                    <a:pt x="32" y="25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29" name="Freeform 59"/>
            <p:cNvSpPr>
              <a:spLocks noEditPoints="1"/>
            </p:cNvSpPr>
            <p:nvPr/>
          </p:nvSpPr>
          <p:spPr bwMode="auto">
            <a:xfrm>
              <a:off x="2743" y="534"/>
              <a:ext cx="69" cy="51"/>
            </a:xfrm>
            <a:custGeom>
              <a:avLst/>
              <a:gdLst>
                <a:gd name="T0" fmla="*/ 61 w 35"/>
                <a:gd name="T1" fmla="*/ 0 h 26"/>
                <a:gd name="T2" fmla="*/ 8 w 35"/>
                <a:gd name="T3" fmla="*/ 0 h 26"/>
                <a:gd name="T4" fmla="*/ 0 w 35"/>
                <a:gd name="T5" fmla="*/ 8 h 26"/>
                <a:gd name="T6" fmla="*/ 0 w 35"/>
                <a:gd name="T7" fmla="*/ 43 h 26"/>
                <a:gd name="T8" fmla="*/ 8 w 35"/>
                <a:gd name="T9" fmla="*/ 51 h 26"/>
                <a:gd name="T10" fmla="*/ 61 w 35"/>
                <a:gd name="T11" fmla="*/ 51 h 26"/>
                <a:gd name="T12" fmla="*/ 69 w 35"/>
                <a:gd name="T13" fmla="*/ 43 h 26"/>
                <a:gd name="T14" fmla="*/ 69 w 35"/>
                <a:gd name="T15" fmla="*/ 8 h 26"/>
                <a:gd name="T16" fmla="*/ 61 w 35"/>
                <a:gd name="T17" fmla="*/ 0 h 26"/>
                <a:gd name="T18" fmla="*/ 12 w 35"/>
                <a:gd name="T19" fmla="*/ 4 h 26"/>
                <a:gd name="T20" fmla="*/ 55 w 35"/>
                <a:gd name="T21" fmla="*/ 4 h 26"/>
                <a:gd name="T22" fmla="*/ 63 w 35"/>
                <a:gd name="T23" fmla="*/ 14 h 26"/>
                <a:gd name="T24" fmla="*/ 63 w 35"/>
                <a:gd name="T25" fmla="*/ 39 h 26"/>
                <a:gd name="T26" fmla="*/ 55 w 35"/>
                <a:gd name="T27" fmla="*/ 49 h 26"/>
                <a:gd name="T28" fmla="*/ 12 w 35"/>
                <a:gd name="T29" fmla="*/ 49 h 26"/>
                <a:gd name="T30" fmla="*/ 4 w 35"/>
                <a:gd name="T31" fmla="*/ 39 h 26"/>
                <a:gd name="T32" fmla="*/ 4 w 35"/>
                <a:gd name="T33" fmla="*/ 12 h 26"/>
                <a:gd name="T34" fmla="*/ 12 w 35"/>
                <a:gd name="T35" fmla="*/ 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5" y="24"/>
                    <a:pt x="35" y="22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2"/>
                    <a:pt x="33" y="0"/>
                    <a:pt x="31" y="0"/>
                  </a:cubicBezTo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2" y="4"/>
                    <a:pt x="32" y="7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0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4" y="2"/>
                    <a:pt x="6" y="2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30" name="Freeform 60"/>
            <p:cNvSpPr>
              <a:spLocks/>
            </p:cNvSpPr>
            <p:nvPr/>
          </p:nvSpPr>
          <p:spPr bwMode="auto">
            <a:xfrm>
              <a:off x="2828" y="536"/>
              <a:ext cx="64" cy="49"/>
            </a:xfrm>
            <a:custGeom>
              <a:avLst/>
              <a:gdLst>
                <a:gd name="T0" fmla="*/ 64 w 32"/>
                <a:gd name="T1" fmla="*/ 49 h 25"/>
                <a:gd name="T2" fmla="*/ 0 w 32"/>
                <a:gd name="T3" fmla="*/ 49 h 25"/>
                <a:gd name="T4" fmla="*/ 0 w 32"/>
                <a:gd name="T5" fmla="*/ 12 h 25"/>
                <a:gd name="T6" fmla="*/ 12 w 32"/>
                <a:gd name="T7" fmla="*/ 0 h 25"/>
                <a:gd name="T8" fmla="*/ 64 w 32"/>
                <a:gd name="T9" fmla="*/ 0 h 25"/>
                <a:gd name="T10" fmla="*/ 64 w 32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31" name="Freeform 61"/>
            <p:cNvSpPr>
              <a:spLocks noEditPoints="1"/>
            </p:cNvSpPr>
            <p:nvPr/>
          </p:nvSpPr>
          <p:spPr bwMode="auto">
            <a:xfrm>
              <a:off x="2826" y="534"/>
              <a:ext cx="68" cy="53"/>
            </a:xfrm>
            <a:custGeom>
              <a:avLst/>
              <a:gdLst>
                <a:gd name="T0" fmla="*/ 62 w 34"/>
                <a:gd name="T1" fmla="*/ 0 h 27"/>
                <a:gd name="T2" fmla="*/ 8 w 34"/>
                <a:gd name="T3" fmla="*/ 0 h 27"/>
                <a:gd name="T4" fmla="*/ 0 w 34"/>
                <a:gd name="T5" fmla="*/ 8 h 27"/>
                <a:gd name="T6" fmla="*/ 0 w 34"/>
                <a:gd name="T7" fmla="*/ 43 h 27"/>
                <a:gd name="T8" fmla="*/ 8 w 34"/>
                <a:gd name="T9" fmla="*/ 51 h 27"/>
                <a:gd name="T10" fmla="*/ 60 w 34"/>
                <a:gd name="T11" fmla="*/ 53 h 27"/>
                <a:gd name="T12" fmla="*/ 68 w 34"/>
                <a:gd name="T13" fmla="*/ 43 h 27"/>
                <a:gd name="T14" fmla="*/ 68 w 34"/>
                <a:gd name="T15" fmla="*/ 10 h 27"/>
                <a:gd name="T16" fmla="*/ 62 w 34"/>
                <a:gd name="T17" fmla="*/ 0 h 27"/>
                <a:gd name="T18" fmla="*/ 12 w 34"/>
                <a:gd name="T19" fmla="*/ 4 h 27"/>
                <a:gd name="T20" fmla="*/ 56 w 34"/>
                <a:gd name="T21" fmla="*/ 4 h 27"/>
                <a:gd name="T22" fmla="*/ 64 w 34"/>
                <a:gd name="T23" fmla="*/ 14 h 27"/>
                <a:gd name="T24" fmla="*/ 62 w 34"/>
                <a:gd name="T25" fmla="*/ 41 h 27"/>
                <a:gd name="T26" fmla="*/ 56 w 34"/>
                <a:gd name="T27" fmla="*/ 49 h 27"/>
                <a:gd name="T28" fmla="*/ 10 w 34"/>
                <a:gd name="T29" fmla="*/ 49 h 27"/>
                <a:gd name="T30" fmla="*/ 4 w 34"/>
                <a:gd name="T31" fmla="*/ 39 h 27"/>
                <a:gd name="T32" fmla="*/ 4 w 34"/>
                <a:gd name="T33" fmla="*/ 14 h 27"/>
                <a:gd name="T34" fmla="*/ 12 w 34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3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1" y="0"/>
                  </a:cubicBezTo>
                  <a:close/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2" y="4"/>
                    <a:pt x="32" y="7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3"/>
                    <a:pt x="30" y="25"/>
                    <a:pt x="28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2" y="23"/>
                    <a:pt x="2" y="2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4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32" name="Freeform 62"/>
            <p:cNvSpPr>
              <a:spLocks/>
            </p:cNvSpPr>
            <p:nvPr/>
          </p:nvSpPr>
          <p:spPr bwMode="auto">
            <a:xfrm>
              <a:off x="2909" y="536"/>
              <a:ext cx="123" cy="49"/>
            </a:xfrm>
            <a:custGeom>
              <a:avLst/>
              <a:gdLst>
                <a:gd name="T0" fmla="*/ 123 w 62"/>
                <a:gd name="T1" fmla="*/ 49 h 25"/>
                <a:gd name="T2" fmla="*/ 0 w 62"/>
                <a:gd name="T3" fmla="*/ 49 h 25"/>
                <a:gd name="T4" fmla="*/ 2 w 62"/>
                <a:gd name="T5" fmla="*/ 12 h 25"/>
                <a:gd name="T6" fmla="*/ 12 w 62"/>
                <a:gd name="T7" fmla="*/ 0 h 25"/>
                <a:gd name="T8" fmla="*/ 123 w 62"/>
                <a:gd name="T9" fmla="*/ 2 h 25"/>
                <a:gd name="T10" fmla="*/ 123 w 62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2" h="25">
                  <a:moveTo>
                    <a:pt x="62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3"/>
                    <a:pt x="3" y="0"/>
                    <a:pt x="6" y="0"/>
                  </a:cubicBezTo>
                  <a:cubicBezTo>
                    <a:pt x="62" y="1"/>
                    <a:pt x="62" y="1"/>
                    <a:pt x="62" y="1"/>
                  </a:cubicBezTo>
                  <a:lnTo>
                    <a:pt x="6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33" name="Freeform 63"/>
            <p:cNvSpPr>
              <a:spLocks noEditPoints="1"/>
            </p:cNvSpPr>
            <p:nvPr/>
          </p:nvSpPr>
          <p:spPr bwMode="auto">
            <a:xfrm>
              <a:off x="2909" y="534"/>
              <a:ext cx="127" cy="53"/>
            </a:xfrm>
            <a:custGeom>
              <a:avLst/>
              <a:gdLst>
                <a:gd name="T0" fmla="*/ 119 w 64"/>
                <a:gd name="T1" fmla="*/ 2 h 27"/>
                <a:gd name="T2" fmla="*/ 8 w 64"/>
                <a:gd name="T3" fmla="*/ 0 h 27"/>
                <a:gd name="T4" fmla="*/ 0 w 64"/>
                <a:gd name="T5" fmla="*/ 10 h 27"/>
                <a:gd name="T6" fmla="*/ 0 w 64"/>
                <a:gd name="T7" fmla="*/ 43 h 27"/>
                <a:gd name="T8" fmla="*/ 6 w 64"/>
                <a:gd name="T9" fmla="*/ 53 h 27"/>
                <a:gd name="T10" fmla="*/ 119 w 64"/>
                <a:gd name="T11" fmla="*/ 53 h 27"/>
                <a:gd name="T12" fmla="*/ 125 w 64"/>
                <a:gd name="T13" fmla="*/ 45 h 27"/>
                <a:gd name="T14" fmla="*/ 127 w 64"/>
                <a:gd name="T15" fmla="*/ 10 h 27"/>
                <a:gd name="T16" fmla="*/ 119 w 64"/>
                <a:gd name="T17" fmla="*/ 2 h 27"/>
                <a:gd name="T18" fmla="*/ 10 w 64"/>
                <a:gd name="T19" fmla="*/ 4 h 27"/>
                <a:gd name="T20" fmla="*/ 113 w 64"/>
                <a:gd name="T21" fmla="*/ 6 h 27"/>
                <a:gd name="T22" fmla="*/ 121 w 64"/>
                <a:gd name="T23" fmla="*/ 14 h 27"/>
                <a:gd name="T24" fmla="*/ 121 w 64"/>
                <a:gd name="T25" fmla="*/ 41 h 27"/>
                <a:gd name="T26" fmla="*/ 113 w 64"/>
                <a:gd name="T27" fmla="*/ 51 h 27"/>
                <a:gd name="T28" fmla="*/ 10 w 64"/>
                <a:gd name="T29" fmla="*/ 49 h 27"/>
                <a:gd name="T30" fmla="*/ 2 w 64"/>
                <a:gd name="T31" fmla="*/ 41 h 27"/>
                <a:gd name="T32" fmla="*/ 4 w 64"/>
                <a:gd name="T33" fmla="*/ 14 h 27"/>
                <a:gd name="T34" fmla="*/ 10 w 64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64" h="27">
                  <a:moveTo>
                    <a:pt x="60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1" y="27"/>
                    <a:pt x="3" y="27"/>
                  </a:cubicBezTo>
                  <a:cubicBezTo>
                    <a:pt x="60" y="27"/>
                    <a:pt x="60" y="27"/>
                    <a:pt x="60" y="27"/>
                  </a:cubicBezTo>
                  <a:cubicBezTo>
                    <a:pt x="62" y="27"/>
                    <a:pt x="63" y="25"/>
                    <a:pt x="63" y="23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3"/>
                    <a:pt x="62" y="1"/>
                    <a:pt x="60" y="1"/>
                  </a:cubicBezTo>
                  <a:close/>
                  <a:moveTo>
                    <a:pt x="5" y="2"/>
                  </a:moveTo>
                  <a:cubicBezTo>
                    <a:pt x="57" y="3"/>
                    <a:pt x="57" y="3"/>
                    <a:pt x="57" y="3"/>
                  </a:cubicBezTo>
                  <a:cubicBezTo>
                    <a:pt x="59" y="3"/>
                    <a:pt x="61" y="5"/>
                    <a:pt x="61" y="7"/>
                  </a:cubicBezTo>
                  <a:cubicBezTo>
                    <a:pt x="61" y="21"/>
                    <a:pt x="61" y="21"/>
                    <a:pt x="61" y="21"/>
                  </a:cubicBezTo>
                  <a:cubicBezTo>
                    <a:pt x="61" y="24"/>
                    <a:pt x="59" y="26"/>
                    <a:pt x="57" y="26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1" y="23"/>
                    <a:pt x="1" y="21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34" name="Freeform 64"/>
            <p:cNvSpPr>
              <a:spLocks/>
            </p:cNvSpPr>
            <p:nvPr/>
          </p:nvSpPr>
          <p:spPr bwMode="auto">
            <a:xfrm>
              <a:off x="2969" y="605"/>
              <a:ext cx="63" cy="50"/>
            </a:xfrm>
            <a:custGeom>
              <a:avLst/>
              <a:gdLst>
                <a:gd name="T0" fmla="*/ 0 w 32"/>
                <a:gd name="T1" fmla="*/ 50 h 25"/>
                <a:gd name="T2" fmla="*/ 63 w 32"/>
                <a:gd name="T3" fmla="*/ 50 h 25"/>
                <a:gd name="T4" fmla="*/ 63 w 32"/>
                <a:gd name="T5" fmla="*/ 12 h 25"/>
                <a:gd name="T6" fmla="*/ 53 w 32"/>
                <a:gd name="T7" fmla="*/ 0 h 25"/>
                <a:gd name="T8" fmla="*/ 0 w 32"/>
                <a:gd name="T9" fmla="*/ 0 h 25"/>
                <a:gd name="T10" fmla="*/ 0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3"/>
                    <a:pt x="30" y="0"/>
                    <a:pt x="2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35" name="Freeform 65"/>
            <p:cNvSpPr>
              <a:spLocks noEditPoints="1"/>
            </p:cNvSpPr>
            <p:nvPr/>
          </p:nvSpPr>
          <p:spPr bwMode="auto">
            <a:xfrm>
              <a:off x="2967" y="603"/>
              <a:ext cx="67" cy="54"/>
            </a:xfrm>
            <a:custGeom>
              <a:avLst/>
              <a:gdLst>
                <a:gd name="T0" fmla="*/ 0 w 34"/>
                <a:gd name="T1" fmla="*/ 10 h 27"/>
                <a:gd name="T2" fmla="*/ 0 w 34"/>
                <a:gd name="T3" fmla="*/ 44 h 27"/>
                <a:gd name="T4" fmla="*/ 6 w 34"/>
                <a:gd name="T5" fmla="*/ 54 h 27"/>
                <a:gd name="T6" fmla="*/ 59 w 34"/>
                <a:gd name="T7" fmla="*/ 54 h 27"/>
                <a:gd name="T8" fmla="*/ 67 w 34"/>
                <a:gd name="T9" fmla="*/ 44 h 27"/>
                <a:gd name="T10" fmla="*/ 67 w 34"/>
                <a:gd name="T11" fmla="*/ 10 h 27"/>
                <a:gd name="T12" fmla="*/ 61 w 34"/>
                <a:gd name="T13" fmla="*/ 0 h 27"/>
                <a:gd name="T14" fmla="*/ 8 w 34"/>
                <a:gd name="T15" fmla="*/ 0 h 27"/>
                <a:gd name="T16" fmla="*/ 0 w 34"/>
                <a:gd name="T17" fmla="*/ 10 h 27"/>
                <a:gd name="T18" fmla="*/ 63 w 34"/>
                <a:gd name="T19" fmla="*/ 14 h 27"/>
                <a:gd name="T20" fmla="*/ 63 w 34"/>
                <a:gd name="T21" fmla="*/ 42 h 27"/>
                <a:gd name="T22" fmla="*/ 55 w 34"/>
                <a:gd name="T23" fmla="*/ 50 h 27"/>
                <a:gd name="T24" fmla="*/ 12 w 34"/>
                <a:gd name="T25" fmla="*/ 50 h 27"/>
                <a:gd name="T26" fmla="*/ 6 w 34"/>
                <a:gd name="T27" fmla="*/ 42 h 27"/>
                <a:gd name="T28" fmla="*/ 6 w 34"/>
                <a:gd name="T29" fmla="*/ 14 h 27"/>
                <a:gd name="T30" fmla="*/ 12 w 34"/>
                <a:gd name="T31" fmla="*/ 4 h 27"/>
                <a:gd name="T32" fmla="*/ 57 w 34"/>
                <a:gd name="T33" fmla="*/ 4 h 27"/>
                <a:gd name="T34" fmla="*/ 63 w 34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1" y="27"/>
                    <a:pt x="3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2" y="7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1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4" y="2"/>
                    <a:pt x="6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3"/>
                    <a:pt x="32" y="5"/>
                    <a:pt x="32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36" name="Freeform 66"/>
            <p:cNvSpPr>
              <a:spLocks/>
            </p:cNvSpPr>
            <p:nvPr/>
          </p:nvSpPr>
          <p:spPr bwMode="auto">
            <a:xfrm>
              <a:off x="2886" y="605"/>
              <a:ext cx="65" cy="50"/>
            </a:xfrm>
            <a:custGeom>
              <a:avLst/>
              <a:gdLst>
                <a:gd name="T0" fmla="*/ 0 w 33"/>
                <a:gd name="T1" fmla="*/ 50 h 25"/>
                <a:gd name="T2" fmla="*/ 63 w 33"/>
                <a:gd name="T3" fmla="*/ 50 h 25"/>
                <a:gd name="T4" fmla="*/ 65 w 33"/>
                <a:gd name="T5" fmla="*/ 12 h 25"/>
                <a:gd name="T6" fmla="*/ 53 w 33"/>
                <a:gd name="T7" fmla="*/ 0 h 25"/>
                <a:gd name="T8" fmla="*/ 2 w 33"/>
                <a:gd name="T9" fmla="*/ 0 h 25"/>
                <a:gd name="T10" fmla="*/ 0 w 33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3"/>
                    <a:pt x="30" y="0"/>
                    <a:pt x="27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37" name="Freeform 67"/>
            <p:cNvSpPr>
              <a:spLocks noEditPoints="1"/>
            </p:cNvSpPr>
            <p:nvPr/>
          </p:nvSpPr>
          <p:spPr bwMode="auto">
            <a:xfrm>
              <a:off x="2884" y="603"/>
              <a:ext cx="69" cy="54"/>
            </a:xfrm>
            <a:custGeom>
              <a:avLst/>
              <a:gdLst>
                <a:gd name="T0" fmla="*/ 0 w 35"/>
                <a:gd name="T1" fmla="*/ 8 h 27"/>
                <a:gd name="T2" fmla="*/ 0 w 35"/>
                <a:gd name="T3" fmla="*/ 44 h 27"/>
                <a:gd name="T4" fmla="*/ 8 w 35"/>
                <a:gd name="T5" fmla="*/ 52 h 27"/>
                <a:gd name="T6" fmla="*/ 61 w 35"/>
                <a:gd name="T7" fmla="*/ 52 h 27"/>
                <a:gd name="T8" fmla="*/ 67 w 35"/>
                <a:gd name="T9" fmla="*/ 44 h 27"/>
                <a:gd name="T10" fmla="*/ 69 w 35"/>
                <a:gd name="T11" fmla="*/ 10 h 27"/>
                <a:gd name="T12" fmla="*/ 61 w 35"/>
                <a:gd name="T13" fmla="*/ 0 h 27"/>
                <a:gd name="T14" fmla="*/ 8 w 35"/>
                <a:gd name="T15" fmla="*/ 0 h 27"/>
                <a:gd name="T16" fmla="*/ 0 w 35"/>
                <a:gd name="T17" fmla="*/ 8 h 27"/>
                <a:gd name="T18" fmla="*/ 65 w 35"/>
                <a:gd name="T19" fmla="*/ 14 h 27"/>
                <a:gd name="T20" fmla="*/ 65 w 35"/>
                <a:gd name="T21" fmla="*/ 42 h 27"/>
                <a:gd name="T22" fmla="*/ 57 w 35"/>
                <a:gd name="T23" fmla="*/ 50 h 27"/>
                <a:gd name="T24" fmla="*/ 14 w 35"/>
                <a:gd name="T25" fmla="*/ 50 h 27"/>
                <a:gd name="T26" fmla="*/ 6 w 35"/>
                <a:gd name="T27" fmla="*/ 40 h 27"/>
                <a:gd name="T28" fmla="*/ 6 w 35"/>
                <a:gd name="T29" fmla="*/ 12 h 27"/>
                <a:gd name="T30" fmla="*/ 14 w 35"/>
                <a:gd name="T31" fmla="*/ 4 h 27"/>
                <a:gd name="T32" fmla="*/ 57 w 35"/>
                <a:gd name="T33" fmla="*/ 4 h 27"/>
                <a:gd name="T34" fmla="*/ 65 w 35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0" y="4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7"/>
                    <a:pt x="34" y="24"/>
                    <a:pt x="34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  <a:moveTo>
                    <a:pt x="33" y="7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3" y="23"/>
                    <a:pt x="31" y="25"/>
                    <a:pt x="29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3" y="23"/>
                    <a:pt x="3" y="2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3" y="4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38" name="Freeform 68"/>
            <p:cNvSpPr>
              <a:spLocks/>
            </p:cNvSpPr>
            <p:nvPr/>
          </p:nvSpPr>
          <p:spPr bwMode="auto">
            <a:xfrm>
              <a:off x="2804" y="605"/>
              <a:ext cx="64" cy="48"/>
            </a:xfrm>
            <a:custGeom>
              <a:avLst/>
              <a:gdLst>
                <a:gd name="T0" fmla="*/ 0 w 32"/>
                <a:gd name="T1" fmla="*/ 48 h 24"/>
                <a:gd name="T2" fmla="*/ 64 w 32"/>
                <a:gd name="T3" fmla="*/ 48 h 24"/>
                <a:gd name="T4" fmla="*/ 64 w 32"/>
                <a:gd name="T5" fmla="*/ 12 h 24"/>
                <a:gd name="T6" fmla="*/ 52 w 32"/>
                <a:gd name="T7" fmla="*/ 0 h 24"/>
                <a:gd name="T8" fmla="*/ 0 w 32"/>
                <a:gd name="T9" fmla="*/ 0 h 24"/>
                <a:gd name="T10" fmla="*/ 0 w 32"/>
                <a:gd name="T11" fmla="*/ 48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4">
                  <a:moveTo>
                    <a:pt x="0" y="24"/>
                  </a:moveTo>
                  <a:cubicBezTo>
                    <a:pt x="32" y="24"/>
                    <a:pt x="32" y="24"/>
                    <a:pt x="32" y="24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2"/>
                    <a:pt x="29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39" name="Freeform 69"/>
            <p:cNvSpPr>
              <a:spLocks noEditPoints="1"/>
            </p:cNvSpPr>
            <p:nvPr/>
          </p:nvSpPr>
          <p:spPr bwMode="auto">
            <a:xfrm>
              <a:off x="2800" y="601"/>
              <a:ext cx="70" cy="54"/>
            </a:xfrm>
            <a:custGeom>
              <a:avLst/>
              <a:gdLst>
                <a:gd name="T0" fmla="*/ 0 w 35"/>
                <a:gd name="T1" fmla="*/ 10 h 27"/>
                <a:gd name="T2" fmla="*/ 0 w 35"/>
                <a:gd name="T3" fmla="*/ 44 h 27"/>
                <a:gd name="T4" fmla="*/ 8 w 35"/>
                <a:gd name="T5" fmla="*/ 54 h 27"/>
                <a:gd name="T6" fmla="*/ 62 w 35"/>
                <a:gd name="T7" fmla="*/ 54 h 27"/>
                <a:gd name="T8" fmla="*/ 70 w 35"/>
                <a:gd name="T9" fmla="*/ 46 h 27"/>
                <a:gd name="T10" fmla="*/ 70 w 35"/>
                <a:gd name="T11" fmla="*/ 10 h 27"/>
                <a:gd name="T12" fmla="*/ 62 w 35"/>
                <a:gd name="T13" fmla="*/ 2 h 27"/>
                <a:gd name="T14" fmla="*/ 8 w 35"/>
                <a:gd name="T15" fmla="*/ 0 h 27"/>
                <a:gd name="T16" fmla="*/ 0 w 35"/>
                <a:gd name="T17" fmla="*/ 10 h 27"/>
                <a:gd name="T18" fmla="*/ 66 w 35"/>
                <a:gd name="T19" fmla="*/ 14 h 27"/>
                <a:gd name="T20" fmla="*/ 66 w 35"/>
                <a:gd name="T21" fmla="*/ 42 h 27"/>
                <a:gd name="T22" fmla="*/ 58 w 35"/>
                <a:gd name="T23" fmla="*/ 52 h 27"/>
                <a:gd name="T24" fmla="*/ 14 w 35"/>
                <a:gd name="T25" fmla="*/ 52 h 27"/>
                <a:gd name="T26" fmla="*/ 6 w 35"/>
                <a:gd name="T27" fmla="*/ 42 h 27"/>
                <a:gd name="T28" fmla="*/ 6 w 35"/>
                <a:gd name="T29" fmla="*/ 14 h 27"/>
                <a:gd name="T30" fmla="*/ 14 w 35"/>
                <a:gd name="T31" fmla="*/ 6 h 27"/>
                <a:gd name="T32" fmla="*/ 58 w 35"/>
                <a:gd name="T33" fmla="*/ 6 h 27"/>
                <a:gd name="T34" fmla="*/ 66 w 35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5" y="25"/>
                    <a:pt x="35" y="23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3"/>
                    <a:pt x="33" y="1"/>
                    <a:pt x="31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0" y="5"/>
                  </a:cubicBezTo>
                  <a:moveTo>
                    <a:pt x="33" y="7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3" y="24"/>
                    <a:pt x="31" y="26"/>
                    <a:pt x="29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5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5" y="3"/>
                    <a:pt x="7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1" y="3"/>
                    <a:pt x="33" y="5"/>
                    <a:pt x="33" y="7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40" name="Freeform 70"/>
            <p:cNvSpPr>
              <a:spLocks/>
            </p:cNvSpPr>
            <p:nvPr/>
          </p:nvSpPr>
          <p:spPr bwMode="auto">
            <a:xfrm>
              <a:off x="2721" y="603"/>
              <a:ext cx="64" cy="50"/>
            </a:xfrm>
            <a:custGeom>
              <a:avLst/>
              <a:gdLst>
                <a:gd name="T0" fmla="*/ 0 w 32"/>
                <a:gd name="T1" fmla="*/ 50 h 25"/>
                <a:gd name="T2" fmla="*/ 64 w 32"/>
                <a:gd name="T3" fmla="*/ 50 h 25"/>
                <a:gd name="T4" fmla="*/ 64 w 32"/>
                <a:gd name="T5" fmla="*/ 12 h 25"/>
                <a:gd name="T6" fmla="*/ 52 w 32"/>
                <a:gd name="T7" fmla="*/ 0 h 25"/>
                <a:gd name="T8" fmla="*/ 0 w 32"/>
                <a:gd name="T9" fmla="*/ 0 h 25"/>
                <a:gd name="T10" fmla="*/ 0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3"/>
                    <a:pt x="30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41" name="Freeform 71"/>
            <p:cNvSpPr>
              <a:spLocks noEditPoints="1"/>
            </p:cNvSpPr>
            <p:nvPr/>
          </p:nvSpPr>
          <p:spPr bwMode="auto">
            <a:xfrm>
              <a:off x="2719" y="601"/>
              <a:ext cx="68" cy="54"/>
            </a:xfrm>
            <a:custGeom>
              <a:avLst/>
              <a:gdLst>
                <a:gd name="T0" fmla="*/ 0 w 34"/>
                <a:gd name="T1" fmla="*/ 10 h 27"/>
                <a:gd name="T2" fmla="*/ 0 w 34"/>
                <a:gd name="T3" fmla="*/ 44 h 27"/>
                <a:gd name="T4" fmla="*/ 6 w 34"/>
                <a:gd name="T5" fmla="*/ 54 h 27"/>
                <a:gd name="T6" fmla="*/ 60 w 34"/>
                <a:gd name="T7" fmla="*/ 54 h 27"/>
                <a:gd name="T8" fmla="*/ 68 w 34"/>
                <a:gd name="T9" fmla="*/ 44 h 27"/>
                <a:gd name="T10" fmla="*/ 68 w 34"/>
                <a:gd name="T11" fmla="*/ 10 h 27"/>
                <a:gd name="T12" fmla="*/ 60 w 34"/>
                <a:gd name="T13" fmla="*/ 0 h 27"/>
                <a:gd name="T14" fmla="*/ 8 w 34"/>
                <a:gd name="T15" fmla="*/ 0 h 27"/>
                <a:gd name="T16" fmla="*/ 0 w 34"/>
                <a:gd name="T17" fmla="*/ 10 h 27"/>
                <a:gd name="T18" fmla="*/ 64 w 34"/>
                <a:gd name="T19" fmla="*/ 14 h 27"/>
                <a:gd name="T20" fmla="*/ 64 w 34"/>
                <a:gd name="T21" fmla="*/ 42 h 27"/>
                <a:gd name="T22" fmla="*/ 56 w 34"/>
                <a:gd name="T23" fmla="*/ 50 h 27"/>
                <a:gd name="T24" fmla="*/ 12 w 34"/>
                <a:gd name="T25" fmla="*/ 50 h 27"/>
                <a:gd name="T26" fmla="*/ 4 w 34"/>
                <a:gd name="T27" fmla="*/ 42 h 27"/>
                <a:gd name="T28" fmla="*/ 6 w 34"/>
                <a:gd name="T29" fmla="*/ 14 h 27"/>
                <a:gd name="T30" fmla="*/ 12 w 34"/>
                <a:gd name="T31" fmla="*/ 4 h 27"/>
                <a:gd name="T32" fmla="*/ 58 w 34"/>
                <a:gd name="T33" fmla="*/ 4 h 27"/>
                <a:gd name="T34" fmla="*/ 64 w 34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1" y="27"/>
                    <a:pt x="3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2" y="7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4" y="2"/>
                    <a:pt x="6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3"/>
                    <a:pt x="32" y="5"/>
                    <a:pt x="32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42" name="Freeform 72"/>
            <p:cNvSpPr>
              <a:spLocks/>
            </p:cNvSpPr>
            <p:nvPr/>
          </p:nvSpPr>
          <p:spPr bwMode="auto">
            <a:xfrm>
              <a:off x="2638" y="603"/>
              <a:ext cx="65" cy="50"/>
            </a:xfrm>
            <a:custGeom>
              <a:avLst/>
              <a:gdLst>
                <a:gd name="T0" fmla="*/ 0 w 33"/>
                <a:gd name="T1" fmla="*/ 50 h 25"/>
                <a:gd name="T2" fmla="*/ 63 w 33"/>
                <a:gd name="T3" fmla="*/ 50 h 25"/>
                <a:gd name="T4" fmla="*/ 65 w 33"/>
                <a:gd name="T5" fmla="*/ 12 h 25"/>
                <a:gd name="T6" fmla="*/ 53 w 33"/>
                <a:gd name="T7" fmla="*/ 0 h 25"/>
                <a:gd name="T8" fmla="*/ 2 w 33"/>
                <a:gd name="T9" fmla="*/ 0 h 25"/>
                <a:gd name="T10" fmla="*/ 0 w 33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3"/>
                    <a:pt x="30" y="0"/>
                    <a:pt x="27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25"/>
                    <a:pt x="0" y="25"/>
                    <a:pt x="0" y="25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43" name="Freeform 73"/>
            <p:cNvSpPr>
              <a:spLocks noEditPoints="1"/>
            </p:cNvSpPr>
            <p:nvPr/>
          </p:nvSpPr>
          <p:spPr bwMode="auto">
            <a:xfrm>
              <a:off x="2636" y="601"/>
              <a:ext cx="69" cy="52"/>
            </a:xfrm>
            <a:custGeom>
              <a:avLst/>
              <a:gdLst>
                <a:gd name="T0" fmla="*/ 0 w 35"/>
                <a:gd name="T1" fmla="*/ 8 h 26"/>
                <a:gd name="T2" fmla="*/ 0 w 35"/>
                <a:gd name="T3" fmla="*/ 44 h 26"/>
                <a:gd name="T4" fmla="*/ 8 w 35"/>
                <a:gd name="T5" fmla="*/ 52 h 26"/>
                <a:gd name="T6" fmla="*/ 61 w 35"/>
                <a:gd name="T7" fmla="*/ 52 h 26"/>
                <a:gd name="T8" fmla="*/ 67 w 35"/>
                <a:gd name="T9" fmla="*/ 44 h 26"/>
                <a:gd name="T10" fmla="*/ 69 w 35"/>
                <a:gd name="T11" fmla="*/ 10 h 26"/>
                <a:gd name="T12" fmla="*/ 61 w 35"/>
                <a:gd name="T13" fmla="*/ 0 h 26"/>
                <a:gd name="T14" fmla="*/ 8 w 35"/>
                <a:gd name="T15" fmla="*/ 0 h 26"/>
                <a:gd name="T16" fmla="*/ 0 w 35"/>
                <a:gd name="T17" fmla="*/ 8 h 26"/>
                <a:gd name="T18" fmla="*/ 65 w 35"/>
                <a:gd name="T19" fmla="*/ 14 h 26"/>
                <a:gd name="T20" fmla="*/ 65 w 35"/>
                <a:gd name="T21" fmla="*/ 42 h 26"/>
                <a:gd name="T22" fmla="*/ 57 w 35"/>
                <a:gd name="T23" fmla="*/ 50 h 26"/>
                <a:gd name="T24" fmla="*/ 14 w 35"/>
                <a:gd name="T25" fmla="*/ 50 h 26"/>
                <a:gd name="T26" fmla="*/ 6 w 35"/>
                <a:gd name="T27" fmla="*/ 40 h 26"/>
                <a:gd name="T28" fmla="*/ 6 w 35"/>
                <a:gd name="T29" fmla="*/ 12 h 26"/>
                <a:gd name="T30" fmla="*/ 14 w 35"/>
                <a:gd name="T31" fmla="*/ 4 h 26"/>
                <a:gd name="T32" fmla="*/ 57 w 35"/>
                <a:gd name="T33" fmla="*/ 4 h 26"/>
                <a:gd name="T34" fmla="*/ 65 w 35"/>
                <a:gd name="T35" fmla="*/ 1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0" y="4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4" y="24"/>
                    <a:pt x="34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moveTo>
                    <a:pt x="33" y="7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3" y="23"/>
                    <a:pt x="31" y="25"/>
                    <a:pt x="29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4" y="25"/>
                    <a:pt x="3" y="23"/>
                    <a:pt x="3" y="2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3" y="4"/>
                    <a:pt x="33" y="7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44" name="Freeform 74"/>
            <p:cNvSpPr>
              <a:spLocks/>
            </p:cNvSpPr>
            <p:nvPr/>
          </p:nvSpPr>
          <p:spPr bwMode="auto">
            <a:xfrm>
              <a:off x="2557" y="603"/>
              <a:ext cx="63" cy="48"/>
            </a:xfrm>
            <a:custGeom>
              <a:avLst/>
              <a:gdLst>
                <a:gd name="T0" fmla="*/ 0 w 32"/>
                <a:gd name="T1" fmla="*/ 48 h 24"/>
                <a:gd name="T2" fmla="*/ 63 w 32"/>
                <a:gd name="T3" fmla="*/ 48 h 24"/>
                <a:gd name="T4" fmla="*/ 63 w 32"/>
                <a:gd name="T5" fmla="*/ 12 h 24"/>
                <a:gd name="T6" fmla="*/ 51 w 32"/>
                <a:gd name="T7" fmla="*/ 0 h 24"/>
                <a:gd name="T8" fmla="*/ 0 w 32"/>
                <a:gd name="T9" fmla="*/ 0 h 24"/>
                <a:gd name="T10" fmla="*/ 0 w 32"/>
                <a:gd name="T11" fmla="*/ 48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4">
                  <a:moveTo>
                    <a:pt x="0" y="24"/>
                  </a:moveTo>
                  <a:cubicBezTo>
                    <a:pt x="32" y="24"/>
                    <a:pt x="32" y="24"/>
                    <a:pt x="32" y="24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2"/>
                    <a:pt x="29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4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45" name="Freeform 75"/>
            <p:cNvSpPr>
              <a:spLocks noEditPoints="1"/>
            </p:cNvSpPr>
            <p:nvPr/>
          </p:nvSpPr>
          <p:spPr bwMode="auto">
            <a:xfrm>
              <a:off x="2553" y="599"/>
              <a:ext cx="69" cy="54"/>
            </a:xfrm>
            <a:custGeom>
              <a:avLst/>
              <a:gdLst>
                <a:gd name="T0" fmla="*/ 0 w 35"/>
                <a:gd name="T1" fmla="*/ 10 h 27"/>
                <a:gd name="T2" fmla="*/ 0 w 35"/>
                <a:gd name="T3" fmla="*/ 44 h 27"/>
                <a:gd name="T4" fmla="*/ 8 w 35"/>
                <a:gd name="T5" fmla="*/ 54 h 27"/>
                <a:gd name="T6" fmla="*/ 61 w 35"/>
                <a:gd name="T7" fmla="*/ 54 h 27"/>
                <a:gd name="T8" fmla="*/ 69 w 35"/>
                <a:gd name="T9" fmla="*/ 46 h 27"/>
                <a:gd name="T10" fmla="*/ 69 w 35"/>
                <a:gd name="T11" fmla="*/ 10 h 27"/>
                <a:gd name="T12" fmla="*/ 61 w 35"/>
                <a:gd name="T13" fmla="*/ 2 h 27"/>
                <a:gd name="T14" fmla="*/ 8 w 35"/>
                <a:gd name="T15" fmla="*/ 0 h 27"/>
                <a:gd name="T16" fmla="*/ 0 w 35"/>
                <a:gd name="T17" fmla="*/ 10 h 27"/>
                <a:gd name="T18" fmla="*/ 65 w 35"/>
                <a:gd name="T19" fmla="*/ 14 h 27"/>
                <a:gd name="T20" fmla="*/ 65 w 35"/>
                <a:gd name="T21" fmla="*/ 42 h 27"/>
                <a:gd name="T22" fmla="*/ 57 w 35"/>
                <a:gd name="T23" fmla="*/ 52 h 27"/>
                <a:gd name="T24" fmla="*/ 14 w 35"/>
                <a:gd name="T25" fmla="*/ 52 h 27"/>
                <a:gd name="T26" fmla="*/ 6 w 35"/>
                <a:gd name="T27" fmla="*/ 42 h 27"/>
                <a:gd name="T28" fmla="*/ 6 w 35"/>
                <a:gd name="T29" fmla="*/ 14 h 27"/>
                <a:gd name="T30" fmla="*/ 14 w 35"/>
                <a:gd name="T31" fmla="*/ 6 h 27"/>
                <a:gd name="T32" fmla="*/ 57 w 35"/>
                <a:gd name="T33" fmla="*/ 6 h 27"/>
                <a:gd name="T34" fmla="*/ 65 w 35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5" y="25"/>
                    <a:pt x="35" y="23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3"/>
                    <a:pt x="33" y="1"/>
                    <a:pt x="31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3" y="7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3" y="24"/>
                    <a:pt x="31" y="26"/>
                    <a:pt x="29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5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5" y="3"/>
                    <a:pt x="7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1" y="3"/>
                    <a:pt x="33" y="5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46" name="Freeform 76"/>
            <p:cNvSpPr>
              <a:spLocks/>
            </p:cNvSpPr>
            <p:nvPr/>
          </p:nvSpPr>
          <p:spPr bwMode="auto">
            <a:xfrm>
              <a:off x="2473" y="601"/>
              <a:ext cx="64" cy="50"/>
            </a:xfrm>
            <a:custGeom>
              <a:avLst/>
              <a:gdLst>
                <a:gd name="T0" fmla="*/ 0 w 32"/>
                <a:gd name="T1" fmla="*/ 50 h 25"/>
                <a:gd name="T2" fmla="*/ 64 w 32"/>
                <a:gd name="T3" fmla="*/ 50 h 25"/>
                <a:gd name="T4" fmla="*/ 64 w 32"/>
                <a:gd name="T5" fmla="*/ 12 h 25"/>
                <a:gd name="T6" fmla="*/ 52 w 32"/>
                <a:gd name="T7" fmla="*/ 0 h 25"/>
                <a:gd name="T8" fmla="*/ 0 w 32"/>
                <a:gd name="T9" fmla="*/ 0 h 25"/>
                <a:gd name="T10" fmla="*/ 0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3"/>
                    <a:pt x="30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47" name="Freeform 77"/>
            <p:cNvSpPr>
              <a:spLocks noEditPoints="1"/>
            </p:cNvSpPr>
            <p:nvPr/>
          </p:nvSpPr>
          <p:spPr bwMode="auto">
            <a:xfrm>
              <a:off x="2471" y="599"/>
              <a:ext cx="68" cy="54"/>
            </a:xfrm>
            <a:custGeom>
              <a:avLst/>
              <a:gdLst>
                <a:gd name="T0" fmla="*/ 0 w 34"/>
                <a:gd name="T1" fmla="*/ 10 h 27"/>
                <a:gd name="T2" fmla="*/ 0 w 34"/>
                <a:gd name="T3" fmla="*/ 44 h 27"/>
                <a:gd name="T4" fmla="*/ 6 w 34"/>
                <a:gd name="T5" fmla="*/ 54 h 27"/>
                <a:gd name="T6" fmla="*/ 60 w 34"/>
                <a:gd name="T7" fmla="*/ 54 h 27"/>
                <a:gd name="T8" fmla="*/ 68 w 34"/>
                <a:gd name="T9" fmla="*/ 44 h 27"/>
                <a:gd name="T10" fmla="*/ 68 w 34"/>
                <a:gd name="T11" fmla="*/ 10 h 27"/>
                <a:gd name="T12" fmla="*/ 60 w 34"/>
                <a:gd name="T13" fmla="*/ 0 h 27"/>
                <a:gd name="T14" fmla="*/ 8 w 34"/>
                <a:gd name="T15" fmla="*/ 0 h 27"/>
                <a:gd name="T16" fmla="*/ 0 w 34"/>
                <a:gd name="T17" fmla="*/ 10 h 27"/>
                <a:gd name="T18" fmla="*/ 64 w 34"/>
                <a:gd name="T19" fmla="*/ 14 h 27"/>
                <a:gd name="T20" fmla="*/ 64 w 34"/>
                <a:gd name="T21" fmla="*/ 42 h 27"/>
                <a:gd name="T22" fmla="*/ 56 w 34"/>
                <a:gd name="T23" fmla="*/ 50 h 27"/>
                <a:gd name="T24" fmla="*/ 12 w 34"/>
                <a:gd name="T25" fmla="*/ 50 h 27"/>
                <a:gd name="T26" fmla="*/ 4 w 34"/>
                <a:gd name="T27" fmla="*/ 42 h 27"/>
                <a:gd name="T28" fmla="*/ 6 w 34"/>
                <a:gd name="T29" fmla="*/ 14 h 27"/>
                <a:gd name="T30" fmla="*/ 12 w 34"/>
                <a:gd name="T31" fmla="*/ 4 h 27"/>
                <a:gd name="T32" fmla="*/ 58 w 34"/>
                <a:gd name="T33" fmla="*/ 4 h 27"/>
                <a:gd name="T34" fmla="*/ 64 w 34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1" y="27"/>
                    <a:pt x="3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2" y="7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4" y="2"/>
                    <a:pt x="6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2" y="5"/>
                    <a:pt x="32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48" name="Freeform 78"/>
            <p:cNvSpPr>
              <a:spLocks/>
            </p:cNvSpPr>
            <p:nvPr/>
          </p:nvSpPr>
          <p:spPr bwMode="auto">
            <a:xfrm>
              <a:off x="2390" y="601"/>
              <a:ext cx="65" cy="50"/>
            </a:xfrm>
            <a:custGeom>
              <a:avLst/>
              <a:gdLst>
                <a:gd name="T0" fmla="*/ 0 w 33"/>
                <a:gd name="T1" fmla="*/ 50 h 25"/>
                <a:gd name="T2" fmla="*/ 63 w 33"/>
                <a:gd name="T3" fmla="*/ 50 h 25"/>
                <a:gd name="T4" fmla="*/ 65 w 33"/>
                <a:gd name="T5" fmla="*/ 12 h 25"/>
                <a:gd name="T6" fmla="*/ 53 w 33"/>
                <a:gd name="T7" fmla="*/ 0 h 25"/>
                <a:gd name="T8" fmla="*/ 2 w 33"/>
                <a:gd name="T9" fmla="*/ 0 h 25"/>
                <a:gd name="T10" fmla="*/ 0 w 33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3"/>
                    <a:pt x="30" y="0"/>
                    <a:pt x="27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25"/>
                    <a:pt x="0" y="25"/>
                    <a:pt x="0" y="25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49" name="Freeform 79"/>
            <p:cNvSpPr>
              <a:spLocks noEditPoints="1"/>
            </p:cNvSpPr>
            <p:nvPr/>
          </p:nvSpPr>
          <p:spPr bwMode="auto">
            <a:xfrm>
              <a:off x="2388" y="599"/>
              <a:ext cx="69" cy="52"/>
            </a:xfrm>
            <a:custGeom>
              <a:avLst/>
              <a:gdLst>
                <a:gd name="T0" fmla="*/ 0 w 35"/>
                <a:gd name="T1" fmla="*/ 8 h 26"/>
                <a:gd name="T2" fmla="*/ 0 w 35"/>
                <a:gd name="T3" fmla="*/ 44 h 26"/>
                <a:gd name="T4" fmla="*/ 8 w 35"/>
                <a:gd name="T5" fmla="*/ 52 h 26"/>
                <a:gd name="T6" fmla="*/ 61 w 35"/>
                <a:gd name="T7" fmla="*/ 52 h 26"/>
                <a:gd name="T8" fmla="*/ 67 w 35"/>
                <a:gd name="T9" fmla="*/ 44 h 26"/>
                <a:gd name="T10" fmla="*/ 67 w 35"/>
                <a:gd name="T11" fmla="*/ 10 h 26"/>
                <a:gd name="T12" fmla="*/ 61 w 35"/>
                <a:gd name="T13" fmla="*/ 0 h 26"/>
                <a:gd name="T14" fmla="*/ 8 w 35"/>
                <a:gd name="T15" fmla="*/ 0 h 26"/>
                <a:gd name="T16" fmla="*/ 0 w 35"/>
                <a:gd name="T17" fmla="*/ 8 h 26"/>
                <a:gd name="T18" fmla="*/ 65 w 35"/>
                <a:gd name="T19" fmla="*/ 14 h 26"/>
                <a:gd name="T20" fmla="*/ 63 w 35"/>
                <a:gd name="T21" fmla="*/ 42 h 26"/>
                <a:gd name="T22" fmla="*/ 57 w 35"/>
                <a:gd name="T23" fmla="*/ 50 h 26"/>
                <a:gd name="T24" fmla="*/ 14 w 35"/>
                <a:gd name="T25" fmla="*/ 50 h 26"/>
                <a:gd name="T26" fmla="*/ 6 w 35"/>
                <a:gd name="T27" fmla="*/ 40 h 26"/>
                <a:gd name="T28" fmla="*/ 6 w 35"/>
                <a:gd name="T29" fmla="*/ 12 h 26"/>
                <a:gd name="T30" fmla="*/ 14 w 35"/>
                <a:gd name="T31" fmla="*/ 4 h 26"/>
                <a:gd name="T32" fmla="*/ 57 w 35"/>
                <a:gd name="T33" fmla="*/ 4 h 26"/>
                <a:gd name="T34" fmla="*/ 65 w 35"/>
                <a:gd name="T35" fmla="*/ 1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0" y="4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4" y="24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moveTo>
                    <a:pt x="33" y="7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1" y="25"/>
                    <a:pt x="29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4" y="25"/>
                    <a:pt x="3" y="23"/>
                    <a:pt x="3" y="2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3" y="4"/>
                    <a:pt x="33" y="7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50" name="Freeform 80"/>
            <p:cNvSpPr>
              <a:spLocks/>
            </p:cNvSpPr>
            <p:nvPr/>
          </p:nvSpPr>
          <p:spPr bwMode="auto">
            <a:xfrm>
              <a:off x="2309" y="599"/>
              <a:ext cx="63" cy="50"/>
            </a:xfrm>
            <a:custGeom>
              <a:avLst/>
              <a:gdLst>
                <a:gd name="T0" fmla="*/ 0 w 32"/>
                <a:gd name="T1" fmla="*/ 50 h 25"/>
                <a:gd name="T2" fmla="*/ 63 w 32"/>
                <a:gd name="T3" fmla="*/ 50 h 25"/>
                <a:gd name="T4" fmla="*/ 63 w 32"/>
                <a:gd name="T5" fmla="*/ 14 h 25"/>
                <a:gd name="T6" fmla="*/ 51 w 32"/>
                <a:gd name="T7" fmla="*/ 2 h 25"/>
                <a:gd name="T8" fmla="*/ 0 w 32"/>
                <a:gd name="T9" fmla="*/ 0 h 25"/>
                <a:gd name="T10" fmla="*/ 0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1"/>
                    <a:pt x="26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51" name="Freeform 81"/>
            <p:cNvSpPr>
              <a:spLocks noEditPoints="1"/>
            </p:cNvSpPr>
            <p:nvPr/>
          </p:nvSpPr>
          <p:spPr bwMode="auto">
            <a:xfrm>
              <a:off x="2305" y="597"/>
              <a:ext cx="69" cy="54"/>
            </a:xfrm>
            <a:custGeom>
              <a:avLst/>
              <a:gdLst>
                <a:gd name="T0" fmla="*/ 0 w 35"/>
                <a:gd name="T1" fmla="*/ 10 h 27"/>
                <a:gd name="T2" fmla="*/ 0 w 35"/>
                <a:gd name="T3" fmla="*/ 44 h 27"/>
                <a:gd name="T4" fmla="*/ 8 w 35"/>
                <a:gd name="T5" fmla="*/ 54 h 27"/>
                <a:gd name="T6" fmla="*/ 61 w 35"/>
                <a:gd name="T7" fmla="*/ 54 h 27"/>
                <a:gd name="T8" fmla="*/ 69 w 35"/>
                <a:gd name="T9" fmla="*/ 46 h 27"/>
                <a:gd name="T10" fmla="*/ 69 w 35"/>
                <a:gd name="T11" fmla="*/ 10 h 27"/>
                <a:gd name="T12" fmla="*/ 61 w 35"/>
                <a:gd name="T13" fmla="*/ 2 h 27"/>
                <a:gd name="T14" fmla="*/ 8 w 35"/>
                <a:gd name="T15" fmla="*/ 0 h 27"/>
                <a:gd name="T16" fmla="*/ 0 w 35"/>
                <a:gd name="T17" fmla="*/ 10 h 27"/>
                <a:gd name="T18" fmla="*/ 65 w 35"/>
                <a:gd name="T19" fmla="*/ 14 h 27"/>
                <a:gd name="T20" fmla="*/ 65 w 35"/>
                <a:gd name="T21" fmla="*/ 42 h 27"/>
                <a:gd name="T22" fmla="*/ 57 w 35"/>
                <a:gd name="T23" fmla="*/ 52 h 27"/>
                <a:gd name="T24" fmla="*/ 14 w 35"/>
                <a:gd name="T25" fmla="*/ 52 h 27"/>
                <a:gd name="T26" fmla="*/ 6 w 35"/>
                <a:gd name="T27" fmla="*/ 42 h 27"/>
                <a:gd name="T28" fmla="*/ 6 w 35"/>
                <a:gd name="T29" fmla="*/ 14 h 27"/>
                <a:gd name="T30" fmla="*/ 14 w 35"/>
                <a:gd name="T31" fmla="*/ 6 h 27"/>
                <a:gd name="T32" fmla="*/ 57 w 35"/>
                <a:gd name="T33" fmla="*/ 6 h 27"/>
                <a:gd name="T34" fmla="*/ 65 w 35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5" y="25"/>
                    <a:pt x="35" y="23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3"/>
                    <a:pt x="33" y="1"/>
                    <a:pt x="31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3" y="7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3" y="24"/>
                    <a:pt x="31" y="26"/>
                    <a:pt x="29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5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5" y="3"/>
                    <a:pt x="7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1" y="3"/>
                    <a:pt x="33" y="5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52" name="Freeform 82"/>
            <p:cNvSpPr>
              <a:spLocks/>
            </p:cNvSpPr>
            <p:nvPr/>
          </p:nvSpPr>
          <p:spPr bwMode="auto">
            <a:xfrm>
              <a:off x="2225" y="599"/>
              <a:ext cx="64" cy="50"/>
            </a:xfrm>
            <a:custGeom>
              <a:avLst/>
              <a:gdLst>
                <a:gd name="T0" fmla="*/ 0 w 32"/>
                <a:gd name="T1" fmla="*/ 50 h 25"/>
                <a:gd name="T2" fmla="*/ 64 w 32"/>
                <a:gd name="T3" fmla="*/ 50 h 25"/>
                <a:gd name="T4" fmla="*/ 64 w 32"/>
                <a:gd name="T5" fmla="*/ 12 h 25"/>
                <a:gd name="T6" fmla="*/ 52 w 32"/>
                <a:gd name="T7" fmla="*/ 0 h 25"/>
                <a:gd name="T8" fmla="*/ 0 w 32"/>
                <a:gd name="T9" fmla="*/ 0 h 25"/>
                <a:gd name="T10" fmla="*/ 0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3"/>
                    <a:pt x="30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53" name="Freeform 83"/>
            <p:cNvSpPr>
              <a:spLocks noEditPoints="1"/>
            </p:cNvSpPr>
            <p:nvPr/>
          </p:nvSpPr>
          <p:spPr bwMode="auto">
            <a:xfrm>
              <a:off x="2224" y="597"/>
              <a:ext cx="67" cy="54"/>
            </a:xfrm>
            <a:custGeom>
              <a:avLst/>
              <a:gdLst>
                <a:gd name="T0" fmla="*/ 0 w 34"/>
                <a:gd name="T1" fmla="*/ 10 h 27"/>
                <a:gd name="T2" fmla="*/ 0 w 34"/>
                <a:gd name="T3" fmla="*/ 44 h 27"/>
                <a:gd name="T4" fmla="*/ 6 w 34"/>
                <a:gd name="T5" fmla="*/ 54 h 27"/>
                <a:gd name="T6" fmla="*/ 59 w 34"/>
                <a:gd name="T7" fmla="*/ 54 h 27"/>
                <a:gd name="T8" fmla="*/ 67 w 34"/>
                <a:gd name="T9" fmla="*/ 44 h 27"/>
                <a:gd name="T10" fmla="*/ 67 w 34"/>
                <a:gd name="T11" fmla="*/ 10 h 27"/>
                <a:gd name="T12" fmla="*/ 59 w 34"/>
                <a:gd name="T13" fmla="*/ 0 h 27"/>
                <a:gd name="T14" fmla="*/ 8 w 34"/>
                <a:gd name="T15" fmla="*/ 0 h 27"/>
                <a:gd name="T16" fmla="*/ 0 w 34"/>
                <a:gd name="T17" fmla="*/ 10 h 27"/>
                <a:gd name="T18" fmla="*/ 63 w 34"/>
                <a:gd name="T19" fmla="*/ 14 h 27"/>
                <a:gd name="T20" fmla="*/ 63 w 34"/>
                <a:gd name="T21" fmla="*/ 42 h 27"/>
                <a:gd name="T22" fmla="*/ 55 w 34"/>
                <a:gd name="T23" fmla="*/ 50 h 27"/>
                <a:gd name="T24" fmla="*/ 12 w 34"/>
                <a:gd name="T25" fmla="*/ 50 h 27"/>
                <a:gd name="T26" fmla="*/ 4 w 34"/>
                <a:gd name="T27" fmla="*/ 42 h 27"/>
                <a:gd name="T28" fmla="*/ 6 w 34"/>
                <a:gd name="T29" fmla="*/ 14 h 27"/>
                <a:gd name="T30" fmla="*/ 12 w 34"/>
                <a:gd name="T31" fmla="*/ 4 h 27"/>
                <a:gd name="T32" fmla="*/ 57 w 34"/>
                <a:gd name="T33" fmla="*/ 4 h 27"/>
                <a:gd name="T34" fmla="*/ 63 w 34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1" y="27"/>
                    <a:pt x="3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2" y="0"/>
                    <a:pt x="3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5"/>
                  </a:cubicBezTo>
                  <a:moveTo>
                    <a:pt x="32" y="7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4" y="2"/>
                    <a:pt x="6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2" y="5"/>
                    <a:pt x="32" y="7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54" name="Freeform 84"/>
            <p:cNvSpPr>
              <a:spLocks/>
            </p:cNvSpPr>
            <p:nvPr/>
          </p:nvSpPr>
          <p:spPr bwMode="auto">
            <a:xfrm>
              <a:off x="2142" y="599"/>
              <a:ext cx="66" cy="50"/>
            </a:xfrm>
            <a:custGeom>
              <a:avLst/>
              <a:gdLst>
                <a:gd name="T0" fmla="*/ 0 w 33"/>
                <a:gd name="T1" fmla="*/ 50 h 25"/>
                <a:gd name="T2" fmla="*/ 64 w 33"/>
                <a:gd name="T3" fmla="*/ 50 h 25"/>
                <a:gd name="T4" fmla="*/ 66 w 33"/>
                <a:gd name="T5" fmla="*/ 12 h 25"/>
                <a:gd name="T6" fmla="*/ 54 w 33"/>
                <a:gd name="T7" fmla="*/ 0 h 25"/>
                <a:gd name="T8" fmla="*/ 0 w 33"/>
                <a:gd name="T9" fmla="*/ 0 h 25"/>
                <a:gd name="T10" fmla="*/ 0 w 33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3"/>
                    <a:pt x="30" y="0"/>
                    <a:pt x="2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55" name="Freeform 85"/>
            <p:cNvSpPr>
              <a:spLocks noEditPoints="1"/>
            </p:cNvSpPr>
            <p:nvPr/>
          </p:nvSpPr>
          <p:spPr bwMode="auto">
            <a:xfrm>
              <a:off x="2140" y="597"/>
              <a:ext cx="68" cy="52"/>
            </a:xfrm>
            <a:custGeom>
              <a:avLst/>
              <a:gdLst>
                <a:gd name="T0" fmla="*/ 0 w 34"/>
                <a:gd name="T1" fmla="*/ 8 h 26"/>
                <a:gd name="T2" fmla="*/ 0 w 34"/>
                <a:gd name="T3" fmla="*/ 44 h 26"/>
                <a:gd name="T4" fmla="*/ 8 w 34"/>
                <a:gd name="T5" fmla="*/ 52 h 26"/>
                <a:gd name="T6" fmla="*/ 62 w 34"/>
                <a:gd name="T7" fmla="*/ 52 h 26"/>
                <a:gd name="T8" fmla="*/ 68 w 34"/>
                <a:gd name="T9" fmla="*/ 44 h 26"/>
                <a:gd name="T10" fmla="*/ 68 w 34"/>
                <a:gd name="T11" fmla="*/ 10 h 26"/>
                <a:gd name="T12" fmla="*/ 62 w 34"/>
                <a:gd name="T13" fmla="*/ 0 h 26"/>
                <a:gd name="T14" fmla="*/ 8 w 34"/>
                <a:gd name="T15" fmla="*/ 0 h 26"/>
                <a:gd name="T16" fmla="*/ 0 w 34"/>
                <a:gd name="T17" fmla="*/ 8 h 26"/>
                <a:gd name="T18" fmla="*/ 66 w 34"/>
                <a:gd name="T19" fmla="*/ 14 h 26"/>
                <a:gd name="T20" fmla="*/ 64 w 34"/>
                <a:gd name="T21" fmla="*/ 42 h 26"/>
                <a:gd name="T22" fmla="*/ 58 w 34"/>
                <a:gd name="T23" fmla="*/ 50 h 26"/>
                <a:gd name="T24" fmla="*/ 12 w 34"/>
                <a:gd name="T25" fmla="*/ 50 h 26"/>
                <a:gd name="T26" fmla="*/ 6 w 34"/>
                <a:gd name="T27" fmla="*/ 40 h 26"/>
                <a:gd name="T28" fmla="*/ 6 w 34"/>
                <a:gd name="T29" fmla="*/ 12 h 26"/>
                <a:gd name="T30" fmla="*/ 14 w 34"/>
                <a:gd name="T31" fmla="*/ 4 h 26"/>
                <a:gd name="T32" fmla="*/ 58 w 34"/>
                <a:gd name="T33" fmla="*/ 4 h 26"/>
                <a:gd name="T34" fmla="*/ 66 w 34"/>
                <a:gd name="T35" fmla="*/ 1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6">
                  <a:moveTo>
                    <a:pt x="0" y="4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4" y="24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  <a:moveTo>
                    <a:pt x="33" y="7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1" y="25"/>
                    <a:pt x="29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3" y="23"/>
                    <a:pt x="3" y="2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3" y="4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56" name="Freeform 86"/>
            <p:cNvSpPr>
              <a:spLocks/>
            </p:cNvSpPr>
            <p:nvPr/>
          </p:nvSpPr>
          <p:spPr bwMode="auto">
            <a:xfrm>
              <a:off x="2001" y="597"/>
              <a:ext cx="123" cy="50"/>
            </a:xfrm>
            <a:custGeom>
              <a:avLst/>
              <a:gdLst>
                <a:gd name="T0" fmla="*/ 0 w 62"/>
                <a:gd name="T1" fmla="*/ 50 h 25"/>
                <a:gd name="T2" fmla="*/ 123 w 62"/>
                <a:gd name="T3" fmla="*/ 50 h 25"/>
                <a:gd name="T4" fmla="*/ 123 w 62"/>
                <a:gd name="T5" fmla="*/ 14 h 25"/>
                <a:gd name="T6" fmla="*/ 111 w 62"/>
                <a:gd name="T7" fmla="*/ 2 h 25"/>
                <a:gd name="T8" fmla="*/ 0 w 62"/>
                <a:gd name="T9" fmla="*/ 0 h 25"/>
                <a:gd name="T10" fmla="*/ 0 w 6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2" h="25">
                  <a:moveTo>
                    <a:pt x="0" y="25"/>
                  </a:moveTo>
                  <a:cubicBezTo>
                    <a:pt x="62" y="25"/>
                    <a:pt x="62" y="25"/>
                    <a:pt x="62" y="25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2" y="3"/>
                    <a:pt x="59" y="1"/>
                    <a:pt x="56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57" name="Freeform 87"/>
            <p:cNvSpPr>
              <a:spLocks noEditPoints="1"/>
            </p:cNvSpPr>
            <p:nvPr/>
          </p:nvSpPr>
          <p:spPr bwMode="auto">
            <a:xfrm>
              <a:off x="1999" y="595"/>
              <a:ext cx="127" cy="54"/>
            </a:xfrm>
            <a:custGeom>
              <a:avLst/>
              <a:gdLst>
                <a:gd name="T0" fmla="*/ 0 w 64"/>
                <a:gd name="T1" fmla="*/ 10 h 27"/>
                <a:gd name="T2" fmla="*/ 0 w 64"/>
                <a:gd name="T3" fmla="*/ 44 h 27"/>
                <a:gd name="T4" fmla="*/ 8 w 64"/>
                <a:gd name="T5" fmla="*/ 54 h 27"/>
                <a:gd name="T6" fmla="*/ 119 w 64"/>
                <a:gd name="T7" fmla="*/ 54 h 27"/>
                <a:gd name="T8" fmla="*/ 127 w 64"/>
                <a:gd name="T9" fmla="*/ 46 h 27"/>
                <a:gd name="T10" fmla="*/ 127 w 64"/>
                <a:gd name="T11" fmla="*/ 10 h 27"/>
                <a:gd name="T12" fmla="*/ 119 w 64"/>
                <a:gd name="T13" fmla="*/ 2 h 27"/>
                <a:gd name="T14" fmla="*/ 8 w 64"/>
                <a:gd name="T15" fmla="*/ 0 h 27"/>
                <a:gd name="T16" fmla="*/ 0 w 64"/>
                <a:gd name="T17" fmla="*/ 10 h 27"/>
                <a:gd name="T18" fmla="*/ 123 w 64"/>
                <a:gd name="T19" fmla="*/ 14 h 27"/>
                <a:gd name="T20" fmla="*/ 123 w 64"/>
                <a:gd name="T21" fmla="*/ 42 h 27"/>
                <a:gd name="T22" fmla="*/ 115 w 64"/>
                <a:gd name="T23" fmla="*/ 52 h 27"/>
                <a:gd name="T24" fmla="*/ 12 w 64"/>
                <a:gd name="T25" fmla="*/ 50 h 27"/>
                <a:gd name="T26" fmla="*/ 6 w 64"/>
                <a:gd name="T27" fmla="*/ 42 h 27"/>
                <a:gd name="T28" fmla="*/ 6 w 64"/>
                <a:gd name="T29" fmla="*/ 14 h 27"/>
                <a:gd name="T30" fmla="*/ 14 w 64"/>
                <a:gd name="T31" fmla="*/ 4 h 27"/>
                <a:gd name="T32" fmla="*/ 115 w 64"/>
                <a:gd name="T33" fmla="*/ 6 h 27"/>
                <a:gd name="T34" fmla="*/ 123 w 64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64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1" y="27"/>
                    <a:pt x="4" y="27"/>
                  </a:cubicBezTo>
                  <a:cubicBezTo>
                    <a:pt x="60" y="27"/>
                    <a:pt x="60" y="27"/>
                    <a:pt x="60" y="27"/>
                  </a:cubicBezTo>
                  <a:cubicBezTo>
                    <a:pt x="62" y="27"/>
                    <a:pt x="64" y="25"/>
                    <a:pt x="64" y="23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3"/>
                    <a:pt x="62" y="1"/>
                    <a:pt x="60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62" y="7"/>
                  </a:moveTo>
                  <a:cubicBezTo>
                    <a:pt x="62" y="21"/>
                    <a:pt x="62" y="21"/>
                    <a:pt x="62" y="21"/>
                  </a:cubicBezTo>
                  <a:cubicBezTo>
                    <a:pt x="62" y="24"/>
                    <a:pt x="60" y="26"/>
                    <a:pt x="58" y="2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4" y="2"/>
                    <a:pt x="7" y="2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0" y="3"/>
                    <a:pt x="62" y="5"/>
                    <a:pt x="62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58" name="Freeform 88"/>
            <p:cNvSpPr>
              <a:spLocks/>
            </p:cNvSpPr>
            <p:nvPr/>
          </p:nvSpPr>
          <p:spPr bwMode="auto">
            <a:xfrm>
              <a:off x="2969" y="675"/>
              <a:ext cx="63" cy="49"/>
            </a:xfrm>
            <a:custGeom>
              <a:avLst/>
              <a:gdLst>
                <a:gd name="T0" fmla="*/ 0 w 32"/>
                <a:gd name="T1" fmla="*/ 49 h 25"/>
                <a:gd name="T2" fmla="*/ 63 w 32"/>
                <a:gd name="T3" fmla="*/ 49 h 25"/>
                <a:gd name="T4" fmla="*/ 63 w 32"/>
                <a:gd name="T5" fmla="*/ 12 h 25"/>
                <a:gd name="T6" fmla="*/ 51 w 32"/>
                <a:gd name="T7" fmla="*/ 0 h 25"/>
                <a:gd name="T8" fmla="*/ 0 w 32"/>
                <a:gd name="T9" fmla="*/ 0 h 25"/>
                <a:gd name="T10" fmla="*/ 0 w 32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3"/>
                    <a:pt x="29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59" name="Freeform 89"/>
            <p:cNvSpPr>
              <a:spLocks noEditPoints="1"/>
            </p:cNvSpPr>
            <p:nvPr/>
          </p:nvSpPr>
          <p:spPr bwMode="auto">
            <a:xfrm>
              <a:off x="2965" y="673"/>
              <a:ext cx="69" cy="51"/>
            </a:xfrm>
            <a:custGeom>
              <a:avLst/>
              <a:gdLst>
                <a:gd name="T0" fmla="*/ 2 w 35"/>
                <a:gd name="T1" fmla="*/ 8 h 26"/>
                <a:gd name="T2" fmla="*/ 0 w 35"/>
                <a:gd name="T3" fmla="*/ 43 h 26"/>
                <a:gd name="T4" fmla="*/ 8 w 35"/>
                <a:gd name="T5" fmla="*/ 51 h 26"/>
                <a:gd name="T6" fmla="*/ 61 w 35"/>
                <a:gd name="T7" fmla="*/ 51 h 26"/>
                <a:gd name="T8" fmla="*/ 69 w 35"/>
                <a:gd name="T9" fmla="*/ 43 h 26"/>
                <a:gd name="T10" fmla="*/ 69 w 35"/>
                <a:gd name="T11" fmla="*/ 10 h 26"/>
                <a:gd name="T12" fmla="*/ 61 w 35"/>
                <a:gd name="T13" fmla="*/ 0 h 26"/>
                <a:gd name="T14" fmla="*/ 8 w 35"/>
                <a:gd name="T15" fmla="*/ 0 h 26"/>
                <a:gd name="T16" fmla="*/ 2 w 35"/>
                <a:gd name="T17" fmla="*/ 8 h 26"/>
                <a:gd name="T18" fmla="*/ 65 w 35"/>
                <a:gd name="T19" fmla="*/ 14 h 26"/>
                <a:gd name="T20" fmla="*/ 65 w 35"/>
                <a:gd name="T21" fmla="*/ 39 h 26"/>
                <a:gd name="T22" fmla="*/ 57 w 35"/>
                <a:gd name="T23" fmla="*/ 49 h 26"/>
                <a:gd name="T24" fmla="*/ 14 w 35"/>
                <a:gd name="T25" fmla="*/ 49 h 26"/>
                <a:gd name="T26" fmla="*/ 6 w 35"/>
                <a:gd name="T27" fmla="*/ 39 h 26"/>
                <a:gd name="T28" fmla="*/ 6 w 35"/>
                <a:gd name="T29" fmla="*/ 12 h 26"/>
                <a:gd name="T30" fmla="*/ 14 w 35"/>
                <a:gd name="T31" fmla="*/ 4 h 26"/>
                <a:gd name="T32" fmla="*/ 57 w 35"/>
                <a:gd name="T33" fmla="*/ 4 h 26"/>
                <a:gd name="T34" fmla="*/ 65 w 35"/>
                <a:gd name="T35" fmla="*/ 1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1" y="4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5" y="24"/>
                    <a:pt x="35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1" y="4"/>
                  </a:cubicBezTo>
                  <a:close/>
                  <a:moveTo>
                    <a:pt x="33" y="7"/>
                  </a:moveTo>
                  <a:cubicBezTo>
                    <a:pt x="33" y="20"/>
                    <a:pt x="33" y="20"/>
                    <a:pt x="33" y="20"/>
                  </a:cubicBezTo>
                  <a:cubicBezTo>
                    <a:pt x="33" y="23"/>
                    <a:pt x="31" y="25"/>
                    <a:pt x="29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3" y="23"/>
                    <a:pt x="3" y="2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3" y="4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60" name="Freeform 90"/>
            <p:cNvSpPr>
              <a:spLocks/>
            </p:cNvSpPr>
            <p:nvPr/>
          </p:nvSpPr>
          <p:spPr bwMode="auto">
            <a:xfrm>
              <a:off x="2886" y="673"/>
              <a:ext cx="63" cy="49"/>
            </a:xfrm>
            <a:custGeom>
              <a:avLst/>
              <a:gdLst>
                <a:gd name="T0" fmla="*/ 0 w 32"/>
                <a:gd name="T1" fmla="*/ 49 h 25"/>
                <a:gd name="T2" fmla="*/ 63 w 32"/>
                <a:gd name="T3" fmla="*/ 49 h 25"/>
                <a:gd name="T4" fmla="*/ 63 w 32"/>
                <a:gd name="T5" fmla="*/ 14 h 25"/>
                <a:gd name="T6" fmla="*/ 53 w 32"/>
                <a:gd name="T7" fmla="*/ 2 h 25"/>
                <a:gd name="T8" fmla="*/ 0 w 32"/>
                <a:gd name="T9" fmla="*/ 0 h 25"/>
                <a:gd name="T10" fmla="*/ 0 w 32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30" y="1"/>
                    <a:pt x="27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61" name="Freeform 91"/>
            <p:cNvSpPr>
              <a:spLocks noEditPoints="1"/>
            </p:cNvSpPr>
            <p:nvPr/>
          </p:nvSpPr>
          <p:spPr bwMode="auto">
            <a:xfrm>
              <a:off x="2884" y="671"/>
              <a:ext cx="67" cy="53"/>
            </a:xfrm>
            <a:custGeom>
              <a:avLst/>
              <a:gdLst>
                <a:gd name="T0" fmla="*/ 0 w 34"/>
                <a:gd name="T1" fmla="*/ 10 h 27"/>
                <a:gd name="T2" fmla="*/ 0 w 34"/>
                <a:gd name="T3" fmla="*/ 43 h 27"/>
                <a:gd name="T4" fmla="*/ 6 w 34"/>
                <a:gd name="T5" fmla="*/ 53 h 27"/>
                <a:gd name="T6" fmla="*/ 59 w 34"/>
                <a:gd name="T7" fmla="*/ 53 h 27"/>
                <a:gd name="T8" fmla="*/ 67 w 34"/>
                <a:gd name="T9" fmla="*/ 45 h 27"/>
                <a:gd name="T10" fmla="*/ 67 w 34"/>
                <a:gd name="T11" fmla="*/ 10 h 27"/>
                <a:gd name="T12" fmla="*/ 61 w 34"/>
                <a:gd name="T13" fmla="*/ 2 h 27"/>
                <a:gd name="T14" fmla="*/ 8 w 34"/>
                <a:gd name="T15" fmla="*/ 0 h 27"/>
                <a:gd name="T16" fmla="*/ 0 w 34"/>
                <a:gd name="T17" fmla="*/ 10 h 27"/>
                <a:gd name="T18" fmla="*/ 63 w 34"/>
                <a:gd name="T19" fmla="*/ 14 h 27"/>
                <a:gd name="T20" fmla="*/ 63 w 34"/>
                <a:gd name="T21" fmla="*/ 41 h 27"/>
                <a:gd name="T22" fmla="*/ 55 w 34"/>
                <a:gd name="T23" fmla="*/ 51 h 27"/>
                <a:gd name="T24" fmla="*/ 12 w 34"/>
                <a:gd name="T25" fmla="*/ 49 h 27"/>
                <a:gd name="T26" fmla="*/ 6 w 34"/>
                <a:gd name="T27" fmla="*/ 41 h 27"/>
                <a:gd name="T28" fmla="*/ 6 w 34"/>
                <a:gd name="T29" fmla="*/ 14 h 27"/>
                <a:gd name="T30" fmla="*/ 12 w 34"/>
                <a:gd name="T31" fmla="*/ 6 h 27"/>
                <a:gd name="T32" fmla="*/ 57 w 34"/>
                <a:gd name="T33" fmla="*/ 6 h 27"/>
                <a:gd name="T34" fmla="*/ 63 w 34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1" y="27"/>
                    <a:pt x="3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4" y="25"/>
                    <a:pt x="34" y="23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3"/>
                    <a:pt x="33" y="1"/>
                    <a:pt x="31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2" y="7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4"/>
                    <a:pt x="31" y="26"/>
                    <a:pt x="28" y="2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4" y="3"/>
                    <a:pt x="6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1" y="3"/>
                    <a:pt x="32" y="5"/>
                    <a:pt x="32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62" name="Freeform 92"/>
            <p:cNvSpPr>
              <a:spLocks/>
            </p:cNvSpPr>
            <p:nvPr/>
          </p:nvSpPr>
          <p:spPr bwMode="auto">
            <a:xfrm>
              <a:off x="2802" y="673"/>
              <a:ext cx="66" cy="49"/>
            </a:xfrm>
            <a:custGeom>
              <a:avLst/>
              <a:gdLst>
                <a:gd name="T0" fmla="*/ 0 w 33"/>
                <a:gd name="T1" fmla="*/ 49 h 25"/>
                <a:gd name="T2" fmla="*/ 66 w 33"/>
                <a:gd name="T3" fmla="*/ 49 h 25"/>
                <a:gd name="T4" fmla="*/ 66 w 33"/>
                <a:gd name="T5" fmla="*/ 12 h 25"/>
                <a:gd name="T6" fmla="*/ 54 w 33"/>
                <a:gd name="T7" fmla="*/ 0 h 25"/>
                <a:gd name="T8" fmla="*/ 2 w 33"/>
                <a:gd name="T9" fmla="*/ 0 h 25"/>
                <a:gd name="T10" fmla="*/ 0 w 33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0" y="25"/>
                  </a:moveTo>
                  <a:cubicBezTo>
                    <a:pt x="33" y="25"/>
                    <a:pt x="33" y="25"/>
                    <a:pt x="33" y="2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3"/>
                    <a:pt x="30" y="0"/>
                    <a:pt x="27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63" name="Freeform 93"/>
            <p:cNvSpPr>
              <a:spLocks noEditPoints="1"/>
            </p:cNvSpPr>
            <p:nvPr/>
          </p:nvSpPr>
          <p:spPr bwMode="auto">
            <a:xfrm>
              <a:off x="2800" y="671"/>
              <a:ext cx="70" cy="53"/>
            </a:xfrm>
            <a:custGeom>
              <a:avLst/>
              <a:gdLst>
                <a:gd name="T0" fmla="*/ 0 w 35"/>
                <a:gd name="T1" fmla="*/ 10 h 27"/>
                <a:gd name="T2" fmla="*/ 0 w 35"/>
                <a:gd name="T3" fmla="*/ 43 h 27"/>
                <a:gd name="T4" fmla="*/ 8 w 35"/>
                <a:gd name="T5" fmla="*/ 53 h 27"/>
                <a:gd name="T6" fmla="*/ 62 w 35"/>
                <a:gd name="T7" fmla="*/ 53 h 27"/>
                <a:gd name="T8" fmla="*/ 68 w 35"/>
                <a:gd name="T9" fmla="*/ 43 h 27"/>
                <a:gd name="T10" fmla="*/ 70 w 35"/>
                <a:gd name="T11" fmla="*/ 10 h 27"/>
                <a:gd name="T12" fmla="*/ 62 w 35"/>
                <a:gd name="T13" fmla="*/ 0 h 27"/>
                <a:gd name="T14" fmla="*/ 8 w 35"/>
                <a:gd name="T15" fmla="*/ 0 h 27"/>
                <a:gd name="T16" fmla="*/ 0 w 35"/>
                <a:gd name="T17" fmla="*/ 10 h 27"/>
                <a:gd name="T18" fmla="*/ 66 w 35"/>
                <a:gd name="T19" fmla="*/ 14 h 27"/>
                <a:gd name="T20" fmla="*/ 66 w 35"/>
                <a:gd name="T21" fmla="*/ 41 h 27"/>
                <a:gd name="T22" fmla="*/ 58 w 35"/>
                <a:gd name="T23" fmla="*/ 49 h 27"/>
                <a:gd name="T24" fmla="*/ 14 w 35"/>
                <a:gd name="T25" fmla="*/ 49 h 27"/>
                <a:gd name="T26" fmla="*/ 6 w 35"/>
                <a:gd name="T27" fmla="*/ 41 h 27"/>
                <a:gd name="T28" fmla="*/ 6 w 35"/>
                <a:gd name="T29" fmla="*/ 14 h 27"/>
                <a:gd name="T30" fmla="*/ 14 w 35"/>
                <a:gd name="T31" fmla="*/ 4 h 27"/>
                <a:gd name="T32" fmla="*/ 58 w 35"/>
                <a:gd name="T33" fmla="*/ 4 h 27"/>
                <a:gd name="T34" fmla="*/ 66 w 35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4" y="25"/>
                    <a:pt x="34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3" y="7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3" y="23"/>
                    <a:pt x="31" y="25"/>
                    <a:pt x="29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3" y="5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64" name="Freeform 94"/>
            <p:cNvSpPr>
              <a:spLocks/>
            </p:cNvSpPr>
            <p:nvPr/>
          </p:nvSpPr>
          <p:spPr bwMode="auto">
            <a:xfrm>
              <a:off x="2721" y="673"/>
              <a:ext cx="64" cy="49"/>
            </a:xfrm>
            <a:custGeom>
              <a:avLst/>
              <a:gdLst>
                <a:gd name="T0" fmla="*/ 0 w 32"/>
                <a:gd name="T1" fmla="*/ 47 h 25"/>
                <a:gd name="T2" fmla="*/ 64 w 32"/>
                <a:gd name="T3" fmla="*/ 49 h 25"/>
                <a:gd name="T4" fmla="*/ 64 w 32"/>
                <a:gd name="T5" fmla="*/ 12 h 25"/>
                <a:gd name="T6" fmla="*/ 52 w 32"/>
                <a:gd name="T7" fmla="*/ 0 h 25"/>
                <a:gd name="T8" fmla="*/ 0 w 32"/>
                <a:gd name="T9" fmla="*/ 0 h 25"/>
                <a:gd name="T10" fmla="*/ 0 w 32"/>
                <a:gd name="T11" fmla="*/ 47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4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3"/>
                    <a:pt x="29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4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65" name="Freeform 95"/>
            <p:cNvSpPr>
              <a:spLocks noEditPoints="1"/>
            </p:cNvSpPr>
            <p:nvPr/>
          </p:nvSpPr>
          <p:spPr bwMode="auto">
            <a:xfrm>
              <a:off x="2717" y="671"/>
              <a:ext cx="70" cy="51"/>
            </a:xfrm>
            <a:custGeom>
              <a:avLst/>
              <a:gdLst>
                <a:gd name="T0" fmla="*/ 2 w 35"/>
                <a:gd name="T1" fmla="*/ 8 h 26"/>
                <a:gd name="T2" fmla="*/ 0 w 35"/>
                <a:gd name="T3" fmla="*/ 43 h 26"/>
                <a:gd name="T4" fmla="*/ 8 w 35"/>
                <a:gd name="T5" fmla="*/ 51 h 26"/>
                <a:gd name="T6" fmla="*/ 62 w 35"/>
                <a:gd name="T7" fmla="*/ 51 h 26"/>
                <a:gd name="T8" fmla="*/ 70 w 35"/>
                <a:gd name="T9" fmla="*/ 43 h 26"/>
                <a:gd name="T10" fmla="*/ 70 w 35"/>
                <a:gd name="T11" fmla="*/ 10 h 26"/>
                <a:gd name="T12" fmla="*/ 62 w 35"/>
                <a:gd name="T13" fmla="*/ 0 h 26"/>
                <a:gd name="T14" fmla="*/ 8 w 35"/>
                <a:gd name="T15" fmla="*/ 0 h 26"/>
                <a:gd name="T16" fmla="*/ 2 w 35"/>
                <a:gd name="T17" fmla="*/ 8 h 26"/>
                <a:gd name="T18" fmla="*/ 66 w 35"/>
                <a:gd name="T19" fmla="*/ 14 h 26"/>
                <a:gd name="T20" fmla="*/ 66 w 35"/>
                <a:gd name="T21" fmla="*/ 39 h 26"/>
                <a:gd name="T22" fmla="*/ 58 w 35"/>
                <a:gd name="T23" fmla="*/ 49 h 26"/>
                <a:gd name="T24" fmla="*/ 14 w 35"/>
                <a:gd name="T25" fmla="*/ 49 h 26"/>
                <a:gd name="T26" fmla="*/ 6 w 35"/>
                <a:gd name="T27" fmla="*/ 39 h 26"/>
                <a:gd name="T28" fmla="*/ 6 w 35"/>
                <a:gd name="T29" fmla="*/ 12 h 26"/>
                <a:gd name="T30" fmla="*/ 14 w 35"/>
                <a:gd name="T31" fmla="*/ 4 h 26"/>
                <a:gd name="T32" fmla="*/ 58 w 35"/>
                <a:gd name="T33" fmla="*/ 4 h 26"/>
                <a:gd name="T34" fmla="*/ 66 w 35"/>
                <a:gd name="T35" fmla="*/ 1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1" y="4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5" y="24"/>
                    <a:pt x="35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1" y="4"/>
                  </a:cubicBezTo>
                  <a:close/>
                  <a:moveTo>
                    <a:pt x="33" y="7"/>
                  </a:moveTo>
                  <a:cubicBezTo>
                    <a:pt x="33" y="20"/>
                    <a:pt x="33" y="20"/>
                    <a:pt x="33" y="20"/>
                  </a:cubicBezTo>
                  <a:cubicBezTo>
                    <a:pt x="33" y="23"/>
                    <a:pt x="31" y="25"/>
                    <a:pt x="29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3" y="23"/>
                    <a:pt x="3" y="2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3" y="4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66" name="Freeform 96"/>
            <p:cNvSpPr>
              <a:spLocks/>
            </p:cNvSpPr>
            <p:nvPr/>
          </p:nvSpPr>
          <p:spPr bwMode="auto">
            <a:xfrm>
              <a:off x="2263" y="669"/>
              <a:ext cx="442" cy="51"/>
            </a:xfrm>
            <a:custGeom>
              <a:avLst/>
              <a:gdLst>
                <a:gd name="T0" fmla="*/ 0 w 223"/>
                <a:gd name="T1" fmla="*/ 49 h 26"/>
                <a:gd name="T2" fmla="*/ 440 w 223"/>
                <a:gd name="T3" fmla="*/ 51 h 26"/>
                <a:gd name="T4" fmla="*/ 442 w 223"/>
                <a:gd name="T5" fmla="*/ 16 h 26"/>
                <a:gd name="T6" fmla="*/ 430 w 223"/>
                <a:gd name="T7" fmla="*/ 4 h 26"/>
                <a:gd name="T8" fmla="*/ 0 w 223"/>
                <a:gd name="T9" fmla="*/ 0 h 26"/>
                <a:gd name="T10" fmla="*/ 0 w 223"/>
                <a:gd name="T11" fmla="*/ 49 h 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3" h="26">
                  <a:moveTo>
                    <a:pt x="0" y="25"/>
                  </a:moveTo>
                  <a:cubicBezTo>
                    <a:pt x="222" y="26"/>
                    <a:pt x="222" y="26"/>
                    <a:pt x="222" y="26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20" y="2"/>
                    <a:pt x="217" y="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67" name="Freeform 97"/>
            <p:cNvSpPr>
              <a:spLocks noEditPoints="1"/>
            </p:cNvSpPr>
            <p:nvPr/>
          </p:nvSpPr>
          <p:spPr bwMode="auto">
            <a:xfrm>
              <a:off x="2259" y="667"/>
              <a:ext cx="446" cy="55"/>
            </a:xfrm>
            <a:custGeom>
              <a:avLst/>
              <a:gdLst>
                <a:gd name="T0" fmla="*/ 2 w 225"/>
                <a:gd name="T1" fmla="*/ 8 h 28"/>
                <a:gd name="T2" fmla="*/ 0 w 225"/>
                <a:gd name="T3" fmla="*/ 43 h 28"/>
                <a:gd name="T4" fmla="*/ 8 w 225"/>
                <a:gd name="T5" fmla="*/ 51 h 28"/>
                <a:gd name="T6" fmla="*/ 440 w 225"/>
                <a:gd name="T7" fmla="*/ 55 h 28"/>
                <a:gd name="T8" fmla="*/ 446 w 225"/>
                <a:gd name="T9" fmla="*/ 47 h 28"/>
                <a:gd name="T10" fmla="*/ 446 w 225"/>
                <a:gd name="T11" fmla="*/ 12 h 28"/>
                <a:gd name="T12" fmla="*/ 440 w 225"/>
                <a:gd name="T13" fmla="*/ 4 h 28"/>
                <a:gd name="T14" fmla="*/ 8 w 225"/>
                <a:gd name="T15" fmla="*/ 0 h 28"/>
                <a:gd name="T16" fmla="*/ 2 w 225"/>
                <a:gd name="T17" fmla="*/ 8 h 28"/>
                <a:gd name="T18" fmla="*/ 444 w 225"/>
                <a:gd name="T19" fmla="*/ 16 h 28"/>
                <a:gd name="T20" fmla="*/ 442 w 225"/>
                <a:gd name="T21" fmla="*/ 43 h 28"/>
                <a:gd name="T22" fmla="*/ 436 w 225"/>
                <a:gd name="T23" fmla="*/ 53 h 28"/>
                <a:gd name="T24" fmla="*/ 14 w 225"/>
                <a:gd name="T25" fmla="*/ 49 h 28"/>
                <a:gd name="T26" fmla="*/ 6 w 225"/>
                <a:gd name="T27" fmla="*/ 39 h 28"/>
                <a:gd name="T28" fmla="*/ 6 w 225"/>
                <a:gd name="T29" fmla="*/ 14 h 28"/>
                <a:gd name="T30" fmla="*/ 14 w 225"/>
                <a:gd name="T31" fmla="*/ 4 h 28"/>
                <a:gd name="T32" fmla="*/ 436 w 225"/>
                <a:gd name="T33" fmla="*/ 8 h 28"/>
                <a:gd name="T34" fmla="*/ 444 w 225"/>
                <a:gd name="T35" fmla="*/ 16 h 2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25" h="28">
                  <a:moveTo>
                    <a:pt x="1" y="4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222" y="28"/>
                    <a:pt x="222" y="28"/>
                    <a:pt x="222" y="28"/>
                  </a:cubicBezTo>
                  <a:cubicBezTo>
                    <a:pt x="224" y="28"/>
                    <a:pt x="225" y="26"/>
                    <a:pt x="225" y="24"/>
                  </a:cubicBezTo>
                  <a:cubicBezTo>
                    <a:pt x="225" y="6"/>
                    <a:pt x="225" y="6"/>
                    <a:pt x="225" y="6"/>
                  </a:cubicBezTo>
                  <a:cubicBezTo>
                    <a:pt x="225" y="4"/>
                    <a:pt x="224" y="2"/>
                    <a:pt x="222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1" y="4"/>
                  </a:cubicBezTo>
                  <a:close/>
                  <a:moveTo>
                    <a:pt x="224" y="8"/>
                  </a:moveTo>
                  <a:cubicBezTo>
                    <a:pt x="223" y="22"/>
                    <a:pt x="223" y="22"/>
                    <a:pt x="223" y="22"/>
                  </a:cubicBezTo>
                  <a:cubicBezTo>
                    <a:pt x="223" y="25"/>
                    <a:pt x="222" y="27"/>
                    <a:pt x="220" y="27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3" y="23"/>
                    <a:pt x="3" y="20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20" y="4"/>
                    <a:pt x="220" y="4"/>
                    <a:pt x="220" y="4"/>
                  </a:cubicBezTo>
                  <a:cubicBezTo>
                    <a:pt x="222" y="4"/>
                    <a:pt x="224" y="6"/>
                    <a:pt x="224" y="8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68" name="Freeform 98"/>
            <p:cNvSpPr>
              <a:spLocks/>
            </p:cNvSpPr>
            <p:nvPr/>
          </p:nvSpPr>
          <p:spPr bwMode="auto">
            <a:xfrm>
              <a:off x="2180" y="669"/>
              <a:ext cx="63" cy="49"/>
            </a:xfrm>
            <a:custGeom>
              <a:avLst/>
              <a:gdLst>
                <a:gd name="T0" fmla="*/ 0 w 32"/>
                <a:gd name="T1" fmla="*/ 47 h 25"/>
                <a:gd name="T2" fmla="*/ 63 w 32"/>
                <a:gd name="T3" fmla="*/ 49 h 25"/>
                <a:gd name="T4" fmla="*/ 63 w 32"/>
                <a:gd name="T5" fmla="*/ 12 h 25"/>
                <a:gd name="T6" fmla="*/ 53 w 32"/>
                <a:gd name="T7" fmla="*/ 0 h 25"/>
                <a:gd name="T8" fmla="*/ 0 w 32"/>
                <a:gd name="T9" fmla="*/ 0 h 25"/>
                <a:gd name="T10" fmla="*/ 0 w 32"/>
                <a:gd name="T11" fmla="*/ 47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4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2"/>
                    <a:pt x="30" y="0"/>
                    <a:pt x="2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4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69" name="Freeform 99"/>
            <p:cNvSpPr>
              <a:spLocks noEditPoints="1"/>
            </p:cNvSpPr>
            <p:nvPr/>
          </p:nvSpPr>
          <p:spPr bwMode="auto">
            <a:xfrm>
              <a:off x="2178" y="667"/>
              <a:ext cx="67" cy="51"/>
            </a:xfrm>
            <a:custGeom>
              <a:avLst/>
              <a:gdLst>
                <a:gd name="T0" fmla="*/ 0 w 34"/>
                <a:gd name="T1" fmla="*/ 8 h 26"/>
                <a:gd name="T2" fmla="*/ 0 w 34"/>
                <a:gd name="T3" fmla="*/ 41 h 26"/>
                <a:gd name="T4" fmla="*/ 8 w 34"/>
                <a:gd name="T5" fmla="*/ 51 h 26"/>
                <a:gd name="T6" fmla="*/ 59 w 34"/>
                <a:gd name="T7" fmla="*/ 51 h 26"/>
                <a:gd name="T8" fmla="*/ 67 w 34"/>
                <a:gd name="T9" fmla="*/ 43 h 26"/>
                <a:gd name="T10" fmla="*/ 67 w 34"/>
                <a:gd name="T11" fmla="*/ 8 h 26"/>
                <a:gd name="T12" fmla="*/ 61 w 34"/>
                <a:gd name="T13" fmla="*/ 0 h 26"/>
                <a:gd name="T14" fmla="*/ 8 w 34"/>
                <a:gd name="T15" fmla="*/ 0 h 26"/>
                <a:gd name="T16" fmla="*/ 0 w 34"/>
                <a:gd name="T17" fmla="*/ 8 h 26"/>
                <a:gd name="T18" fmla="*/ 63 w 34"/>
                <a:gd name="T19" fmla="*/ 12 h 26"/>
                <a:gd name="T20" fmla="*/ 63 w 34"/>
                <a:gd name="T21" fmla="*/ 39 h 26"/>
                <a:gd name="T22" fmla="*/ 57 w 34"/>
                <a:gd name="T23" fmla="*/ 49 h 26"/>
                <a:gd name="T24" fmla="*/ 12 w 34"/>
                <a:gd name="T25" fmla="*/ 49 h 26"/>
                <a:gd name="T26" fmla="*/ 6 w 34"/>
                <a:gd name="T27" fmla="*/ 39 h 26"/>
                <a:gd name="T28" fmla="*/ 6 w 34"/>
                <a:gd name="T29" fmla="*/ 12 h 26"/>
                <a:gd name="T30" fmla="*/ 14 w 34"/>
                <a:gd name="T31" fmla="*/ 4 h 26"/>
                <a:gd name="T32" fmla="*/ 57 w 34"/>
                <a:gd name="T33" fmla="*/ 4 h 26"/>
                <a:gd name="T34" fmla="*/ 63 w 34"/>
                <a:gd name="T35" fmla="*/ 12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6">
                  <a:moveTo>
                    <a:pt x="0" y="4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1" y="26"/>
                    <a:pt x="4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3" y="26"/>
                    <a:pt x="34" y="24"/>
                    <a:pt x="34" y="22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4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  <a:moveTo>
                    <a:pt x="32" y="6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2" y="23"/>
                    <a:pt x="31" y="25"/>
                    <a:pt x="29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3" y="23"/>
                    <a:pt x="3" y="2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4"/>
                    <a:pt x="4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2" y="4"/>
                    <a:pt x="32" y="6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70" name="Freeform 100"/>
            <p:cNvSpPr>
              <a:spLocks/>
            </p:cNvSpPr>
            <p:nvPr/>
          </p:nvSpPr>
          <p:spPr bwMode="auto">
            <a:xfrm>
              <a:off x="2097" y="667"/>
              <a:ext cx="65" cy="49"/>
            </a:xfrm>
            <a:custGeom>
              <a:avLst/>
              <a:gdLst>
                <a:gd name="T0" fmla="*/ 0 w 33"/>
                <a:gd name="T1" fmla="*/ 49 h 25"/>
                <a:gd name="T2" fmla="*/ 65 w 33"/>
                <a:gd name="T3" fmla="*/ 49 h 25"/>
                <a:gd name="T4" fmla="*/ 65 w 33"/>
                <a:gd name="T5" fmla="*/ 12 h 25"/>
                <a:gd name="T6" fmla="*/ 53 w 33"/>
                <a:gd name="T7" fmla="*/ 0 h 25"/>
                <a:gd name="T8" fmla="*/ 2 w 33"/>
                <a:gd name="T9" fmla="*/ 0 h 25"/>
                <a:gd name="T10" fmla="*/ 0 w 33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0" y="25"/>
                  </a:moveTo>
                  <a:cubicBezTo>
                    <a:pt x="33" y="25"/>
                    <a:pt x="33" y="25"/>
                    <a:pt x="33" y="2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3"/>
                    <a:pt x="30" y="1"/>
                    <a:pt x="27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71" name="Freeform 101"/>
            <p:cNvSpPr>
              <a:spLocks noEditPoints="1"/>
            </p:cNvSpPr>
            <p:nvPr/>
          </p:nvSpPr>
          <p:spPr bwMode="auto">
            <a:xfrm>
              <a:off x="2095" y="665"/>
              <a:ext cx="69" cy="53"/>
            </a:xfrm>
            <a:custGeom>
              <a:avLst/>
              <a:gdLst>
                <a:gd name="T0" fmla="*/ 0 w 35"/>
                <a:gd name="T1" fmla="*/ 10 h 27"/>
                <a:gd name="T2" fmla="*/ 0 w 35"/>
                <a:gd name="T3" fmla="*/ 43 h 27"/>
                <a:gd name="T4" fmla="*/ 8 w 35"/>
                <a:gd name="T5" fmla="*/ 53 h 27"/>
                <a:gd name="T6" fmla="*/ 61 w 35"/>
                <a:gd name="T7" fmla="*/ 53 h 27"/>
                <a:gd name="T8" fmla="*/ 69 w 35"/>
                <a:gd name="T9" fmla="*/ 43 h 27"/>
                <a:gd name="T10" fmla="*/ 69 w 35"/>
                <a:gd name="T11" fmla="*/ 10 h 27"/>
                <a:gd name="T12" fmla="*/ 61 w 35"/>
                <a:gd name="T13" fmla="*/ 0 h 27"/>
                <a:gd name="T14" fmla="*/ 8 w 35"/>
                <a:gd name="T15" fmla="*/ 0 h 27"/>
                <a:gd name="T16" fmla="*/ 0 w 35"/>
                <a:gd name="T17" fmla="*/ 10 h 27"/>
                <a:gd name="T18" fmla="*/ 65 w 35"/>
                <a:gd name="T19" fmla="*/ 14 h 27"/>
                <a:gd name="T20" fmla="*/ 65 w 35"/>
                <a:gd name="T21" fmla="*/ 41 h 27"/>
                <a:gd name="T22" fmla="*/ 57 w 35"/>
                <a:gd name="T23" fmla="*/ 49 h 27"/>
                <a:gd name="T24" fmla="*/ 14 w 35"/>
                <a:gd name="T25" fmla="*/ 49 h 27"/>
                <a:gd name="T26" fmla="*/ 6 w 35"/>
                <a:gd name="T27" fmla="*/ 41 h 27"/>
                <a:gd name="T28" fmla="*/ 6 w 35"/>
                <a:gd name="T29" fmla="*/ 14 h 27"/>
                <a:gd name="T30" fmla="*/ 14 w 35"/>
                <a:gd name="T31" fmla="*/ 4 h 27"/>
                <a:gd name="T32" fmla="*/ 57 w 35"/>
                <a:gd name="T33" fmla="*/ 6 h 27"/>
                <a:gd name="T34" fmla="*/ 65 w 35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5" y="25"/>
                    <a:pt x="35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3" y="7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3" y="23"/>
                    <a:pt x="31" y="25"/>
                    <a:pt x="29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1" y="3"/>
                    <a:pt x="33" y="5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72" name="Freeform 102"/>
            <p:cNvSpPr>
              <a:spLocks/>
            </p:cNvSpPr>
            <p:nvPr/>
          </p:nvSpPr>
          <p:spPr bwMode="auto">
            <a:xfrm>
              <a:off x="2001" y="667"/>
              <a:ext cx="82" cy="49"/>
            </a:xfrm>
            <a:custGeom>
              <a:avLst/>
              <a:gdLst>
                <a:gd name="T0" fmla="*/ 0 w 41"/>
                <a:gd name="T1" fmla="*/ 49 h 25"/>
                <a:gd name="T2" fmla="*/ 82 w 41"/>
                <a:gd name="T3" fmla="*/ 49 h 25"/>
                <a:gd name="T4" fmla="*/ 82 w 41"/>
                <a:gd name="T5" fmla="*/ 12 h 25"/>
                <a:gd name="T6" fmla="*/ 70 w 41"/>
                <a:gd name="T7" fmla="*/ 0 h 25"/>
                <a:gd name="T8" fmla="*/ 0 w 41"/>
                <a:gd name="T9" fmla="*/ 0 h 25"/>
                <a:gd name="T10" fmla="*/ 0 w 41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25">
                  <a:moveTo>
                    <a:pt x="0" y="25"/>
                  </a:moveTo>
                  <a:cubicBezTo>
                    <a:pt x="41" y="25"/>
                    <a:pt x="41" y="25"/>
                    <a:pt x="41" y="25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1" y="3"/>
                    <a:pt x="38" y="0"/>
                    <a:pt x="3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73" name="Freeform 103"/>
            <p:cNvSpPr>
              <a:spLocks noEditPoints="1"/>
            </p:cNvSpPr>
            <p:nvPr/>
          </p:nvSpPr>
          <p:spPr bwMode="auto">
            <a:xfrm>
              <a:off x="1998" y="665"/>
              <a:ext cx="87" cy="53"/>
            </a:xfrm>
            <a:custGeom>
              <a:avLst/>
              <a:gdLst>
                <a:gd name="T0" fmla="*/ 2 w 44"/>
                <a:gd name="T1" fmla="*/ 8 h 27"/>
                <a:gd name="T2" fmla="*/ 2 w 44"/>
                <a:gd name="T3" fmla="*/ 43 h 27"/>
                <a:gd name="T4" fmla="*/ 8 w 44"/>
                <a:gd name="T5" fmla="*/ 51 h 27"/>
                <a:gd name="T6" fmla="*/ 79 w 44"/>
                <a:gd name="T7" fmla="*/ 53 h 27"/>
                <a:gd name="T8" fmla="*/ 87 w 44"/>
                <a:gd name="T9" fmla="*/ 43 h 27"/>
                <a:gd name="T10" fmla="*/ 87 w 44"/>
                <a:gd name="T11" fmla="*/ 10 h 27"/>
                <a:gd name="T12" fmla="*/ 79 w 44"/>
                <a:gd name="T13" fmla="*/ 0 h 27"/>
                <a:gd name="T14" fmla="*/ 8 w 44"/>
                <a:gd name="T15" fmla="*/ 0 h 27"/>
                <a:gd name="T16" fmla="*/ 2 w 44"/>
                <a:gd name="T17" fmla="*/ 8 h 27"/>
                <a:gd name="T18" fmla="*/ 83 w 44"/>
                <a:gd name="T19" fmla="*/ 14 h 27"/>
                <a:gd name="T20" fmla="*/ 83 w 44"/>
                <a:gd name="T21" fmla="*/ 41 h 27"/>
                <a:gd name="T22" fmla="*/ 75 w 44"/>
                <a:gd name="T23" fmla="*/ 49 h 27"/>
                <a:gd name="T24" fmla="*/ 14 w 44"/>
                <a:gd name="T25" fmla="*/ 49 h 27"/>
                <a:gd name="T26" fmla="*/ 6 w 44"/>
                <a:gd name="T27" fmla="*/ 39 h 27"/>
                <a:gd name="T28" fmla="*/ 6 w 44"/>
                <a:gd name="T29" fmla="*/ 14 h 27"/>
                <a:gd name="T30" fmla="*/ 14 w 44"/>
                <a:gd name="T31" fmla="*/ 4 h 27"/>
                <a:gd name="T32" fmla="*/ 75 w 44"/>
                <a:gd name="T33" fmla="*/ 4 h 27"/>
                <a:gd name="T34" fmla="*/ 83 w 44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4" h="27">
                  <a:moveTo>
                    <a:pt x="1" y="4"/>
                  </a:moveTo>
                  <a:cubicBezTo>
                    <a:pt x="1" y="22"/>
                    <a:pt x="1" y="22"/>
                    <a:pt x="1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2" y="27"/>
                    <a:pt x="44" y="25"/>
                    <a:pt x="44" y="22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2"/>
                    <a:pt x="42" y="0"/>
                    <a:pt x="4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1" y="4"/>
                  </a:cubicBezTo>
                  <a:close/>
                  <a:moveTo>
                    <a:pt x="42" y="7"/>
                  </a:moveTo>
                  <a:cubicBezTo>
                    <a:pt x="42" y="21"/>
                    <a:pt x="42" y="21"/>
                    <a:pt x="42" y="21"/>
                  </a:cubicBezTo>
                  <a:cubicBezTo>
                    <a:pt x="42" y="23"/>
                    <a:pt x="40" y="25"/>
                    <a:pt x="38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3" y="23"/>
                    <a:pt x="3" y="20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40" y="2"/>
                    <a:pt x="42" y="4"/>
                    <a:pt x="42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74" name="Freeform 104"/>
            <p:cNvSpPr>
              <a:spLocks/>
            </p:cNvSpPr>
            <p:nvPr/>
          </p:nvSpPr>
          <p:spPr bwMode="auto">
            <a:xfrm>
              <a:off x="2001" y="468"/>
              <a:ext cx="60" cy="38"/>
            </a:xfrm>
            <a:custGeom>
              <a:avLst/>
              <a:gdLst>
                <a:gd name="T0" fmla="*/ 60 w 30"/>
                <a:gd name="T1" fmla="*/ 38 h 19"/>
                <a:gd name="T2" fmla="*/ 0 w 30"/>
                <a:gd name="T3" fmla="*/ 38 h 19"/>
                <a:gd name="T4" fmla="*/ 0 w 30"/>
                <a:gd name="T5" fmla="*/ 12 h 19"/>
                <a:gd name="T6" fmla="*/ 12 w 30"/>
                <a:gd name="T7" fmla="*/ 0 h 19"/>
                <a:gd name="T8" fmla="*/ 60 w 30"/>
                <a:gd name="T9" fmla="*/ 0 h 19"/>
                <a:gd name="T10" fmla="*/ 60 w 30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" h="19">
                  <a:moveTo>
                    <a:pt x="30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75" name="Freeform 105"/>
            <p:cNvSpPr>
              <a:spLocks noEditPoints="1"/>
            </p:cNvSpPr>
            <p:nvPr/>
          </p:nvSpPr>
          <p:spPr bwMode="auto">
            <a:xfrm>
              <a:off x="1999" y="467"/>
              <a:ext cx="64" cy="41"/>
            </a:xfrm>
            <a:custGeom>
              <a:avLst/>
              <a:gdLst>
                <a:gd name="T0" fmla="*/ 58 w 32"/>
                <a:gd name="T1" fmla="*/ 0 h 21"/>
                <a:gd name="T2" fmla="*/ 8 w 32"/>
                <a:gd name="T3" fmla="*/ 0 h 21"/>
                <a:gd name="T4" fmla="*/ 0 w 32"/>
                <a:gd name="T5" fmla="*/ 8 h 21"/>
                <a:gd name="T6" fmla="*/ 0 w 32"/>
                <a:gd name="T7" fmla="*/ 33 h 21"/>
                <a:gd name="T8" fmla="*/ 8 w 32"/>
                <a:gd name="T9" fmla="*/ 39 h 21"/>
                <a:gd name="T10" fmla="*/ 56 w 32"/>
                <a:gd name="T11" fmla="*/ 41 h 21"/>
                <a:gd name="T12" fmla="*/ 64 w 32"/>
                <a:gd name="T13" fmla="*/ 33 h 21"/>
                <a:gd name="T14" fmla="*/ 64 w 32"/>
                <a:gd name="T15" fmla="*/ 8 h 21"/>
                <a:gd name="T16" fmla="*/ 58 w 32"/>
                <a:gd name="T17" fmla="*/ 0 h 21"/>
                <a:gd name="T18" fmla="*/ 12 w 32"/>
                <a:gd name="T19" fmla="*/ 4 h 21"/>
                <a:gd name="T20" fmla="*/ 52 w 32"/>
                <a:gd name="T21" fmla="*/ 4 h 21"/>
                <a:gd name="T22" fmla="*/ 58 w 32"/>
                <a:gd name="T23" fmla="*/ 10 h 21"/>
                <a:gd name="T24" fmla="*/ 58 w 32"/>
                <a:gd name="T25" fmla="*/ 31 h 21"/>
                <a:gd name="T26" fmla="*/ 52 w 32"/>
                <a:gd name="T27" fmla="*/ 37 h 21"/>
                <a:gd name="T28" fmla="*/ 12 w 32"/>
                <a:gd name="T29" fmla="*/ 37 h 21"/>
                <a:gd name="T30" fmla="*/ 4 w 32"/>
                <a:gd name="T31" fmla="*/ 31 h 21"/>
                <a:gd name="T32" fmla="*/ 4 w 32"/>
                <a:gd name="T33" fmla="*/ 10 h 21"/>
                <a:gd name="T34" fmla="*/ 12 w 32"/>
                <a:gd name="T35" fmla="*/ 4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2" h="21">
                  <a:moveTo>
                    <a:pt x="29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2" y="20"/>
                    <a:pt x="4" y="20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0" y="21"/>
                    <a:pt x="32" y="19"/>
                    <a:pt x="32" y="17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2"/>
                    <a:pt x="31" y="0"/>
                    <a:pt x="29" y="0"/>
                  </a:cubicBezTo>
                  <a:close/>
                  <a:moveTo>
                    <a:pt x="6" y="2"/>
                  </a:moveTo>
                  <a:cubicBezTo>
                    <a:pt x="26" y="2"/>
                    <a:pt x="26" y="2"/>
                    <a:pt x="26" y="2"/>
                  </a:cubicBezTo>
                  <a:cubicBezTo>
                    <a:pt x="28" y="2"/>
                    <a:pt x="29" y="4"/>
                    <a:pt x="29" y="5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8"/>
                    <a:pt x="28" y="20"/>
                    <a:pt x="2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4" y="19"/>
                    <a:pt x="2" y="18"/>
                    <a:pt x="2" y="1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4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76" name="Freeform 106"/>
            <p:cNvSpPr>
              <a:spLocks/>
            </p:cNvSpPr>
            <p:nvPr/>
          </p:nvSpPr>
          <p:spPr bwMode="auto">
            <a:xfrm>
              <a:off x="2085" y="468"/>
              <a:ext cx="49" cy="38"/>
            </a:xfrm>
            <a:custGeom>
              <a:avLst/>
              <a:gdLst>
                <a:gd name="T0" fmla="*/ 47 w 25"/>
                <a:gd name="T1" fmla="*/ 38 h 19"/>
                <a:gd name="T2" fmla="*/ 0 w 25"/>
                <a:gd name="T3" fmla="*/ 38 h 19"/>
                <a:gd name="T4" fmla="*/ 0 w 25"/>
                <a:gd name="T5" fmla="*/ 12 h 19"/>
                <a:gd name="T6" fmla="*/ 12 w 25"/>
                <a:gd name="T7" fmla="*/ 0 h 19"/>
                <a:gd name="T8" fmla="*/ 49 w 25"/>
                <a:gd name="T9" fmla="*/ 2 h 19"/>
                <a:gd name="T10" fmla="*/ 47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4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" y="1"/>
                    <a:pt x="25" y="1"/>
                    <a:pt x="25" y="1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77" name="Freeform 107"/>
            <p:cNvSpPr>
              <a:spLocks noEditPoints="1"/>
            </p:cNvSpPr>
            <p:nvPr/>
          </p:nvSpPr>
          <p:spPr bwMode="auto">
            <a:xfrm>
              <a:off x="2083" y="467"/>
              <a:ext cx="53" cy="41"/>
            </a:xfrm>
            <a:custGeom>
              <a:avLst/>
              <a:gdLst>
                <a:gd name="T0" fmla="*/ 47 w 27"/>
                <a:gd name="T1" fmla="*/ 2 h 21"/>
                <a:gd name="T2" fmla="*/ 6 w 27"/>
                <a:gd name="T3" fmla="*/ 0 h 21"/>
                <a:gd name="T4" fmla="*/ 0 w 27"/>
                <a:gd name="T5" fmla="*/ 8 h 21"/>
                <a:gd name="T6" fmla="*/ 0 w 27"/>
                <a:gd name="T7" fmla="*/ 33 h 21"/>
                <a:gd name="T8" fmla="*/ 6 w 27"/>
                <a:gd name="T9" fmla="*/ 41 h 21"/>
                <a:gd name="T10" fmla="*/ 47 w 27"/>
                <a:gd name="T11" fmla="*/ 41 h 21"/>
                <a:gd name="T12" fmla="*/ 53 w 27"/>
                <a:gd name="T13" fmla="*/ 33 h 21"/>
                <a:gd name="T14" fmla="*/ 53 w 27"/>
                <a:gd name="T15" fmla="*/ 8 h 21"/>
                <a:gd name="T16" fmla="*/ 47 w 27"/>
                <a:gd name="T17" fmla="*/ 2 h 21"/>
                <a:gd name="T18" fmla="*/ 10 w 27"/>
                <a:gd name="T19" fmla="*/ 4 h 21"/>
                <a:gd name="T20" fmla="*/ 43 w 27"/>
                <a:gd name="T21" fmla="*/ 4 h 21"/>
                <a:gd name="T22" fmla="*/ 47 w 27"/>
                <a:gd name="T23" fmla="*/ 12 h 21"/>
                <a:gd name="T24" fmla="*/ 47 w 27"/>
                <a:gd name="T25" fmla="*/ 31 h 21"/>
                <a:gd name="T26" fmla="*/ 41 w 27"/>
                <a:gd name="T27" fmla="*/ 39 h 21"/>
                <a:gd name="T28" fmla="*/ 8 w 27"/>
                <a:gd name="T29" fmla="*/ 39 h 21"/>
                <a:gd name="T30" fmla="*/ 4 w 27"/>
                <a:gd name="T31" fmla="*/ 31 h 21"/>
                <a:gd name="T32" fmla="*/ 4 w 27"/>
                <a:gd name="T33" fmla="*/ 12 h 21"/>
                <a:gd name="T34" fmla="*/ 10 w 27"/>
                <a:gd name="T35" fmla="*/ 4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" h="21">
                  <a:moveTo>
                    <a:pt x="24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1"/>
                    <a:pt x="3" y="2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5" y="21"/>
                    <a:pt x="27" y="19"/>
                    <a:pt x="27" y="1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5" y="1"/>
                    <a:pt x="24" y="1"/>
                  </a:cubicBezTo>
                  <a:close/>
                  <a:moveTo>
                    <a:pt x="5" y="2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4" y="4"/>
                    <a:pt x="24" y="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20"/>
                    <a:pt x="21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2" y="18"/>
                    <a:pt x="2" y="1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78" name="Freeform 108"/>
            <p:cNvSpPr>
              <a:spLocks/>
            </p:cNvSpPr>
            <p:nvPr/>
          </p:nvSpPr>
          <p:spPr bwMode="auto">
            <a:xfrm>
              <a:off x="2160" y="470"/>
              <a:ext cx="48" cy="38"/>
            </a:xfrm>
            <a:custGeom>
              <a:avLst/>
              <a:gdLst>
                <a:gd name="T0" fmla="*/ 48 w 24"/>
                <a:gd name="T1" fmla="*/ 38 h 19"/>
                <a:gd name="T2" fmla="*/ 0 w 24"/>
                <a:gd name="T3" fmla="*/ 36 h 19"/>
                <a:gd name="T4" fmla="*/ 0 w 24"/>
                <a:gd name="T5" fmla="*/ 10 h 19"/>
                <a:gd name="T6" fmla="*/ 12 w 24"/>
                <a:gd name="T7" fmla="*/ 0 h 19"/>
                <a:gd name="T8" fmla="*/ 48 w 24"/>
                <a:gd name="T9" fmla="*/ 0 h 19"/>
                <a:gd name="T10" fmla="*/ 48 w 24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19">
                  <a:moveTo>
                    <a:pt x="24" y="19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79" name="Freeform 109"/>
            <p:cNvSpPr>
              <a:spLocks noEditPoints="1"/>
            </p:cNvSpPr>
            <p:nvPr/>
          </p:nvSpPr>
          <p:spPr bwMode="auto">
            <a:xfrm>
              <a:off x="2158" y="468"/>
              <a:ext cx="52" cy="40"/>
            </a:xfrm>
            <a:custGeom>
              <a:avLst/>
              <a:gdLst>
                <a:gd name="T0" fmla="*/ 48 w 26"/>
                <a:gd name="T1" fmla="*/ 0 h 20"/>
                <a:gd name="T2" fmla="*/ 6 w 26"/>
                <a:gd name="T3" fmla="*/ 0 h 20"/>
                <a:gd name="T4" fmla="*/ 0 w 26"/>
                <a:gd name="T5" fmla="*/ 6 h 20"/>
                <a:gd name="T6" fmla="*/ 0 w 26"/>
                <a:gd name="T7" fmla="*/ 34 h 20"/>
                <a:gd name="T8" fmla="*/ 6 w 26"/>
                <a:gd name="T9" fmla="*/ 40 h 20"/>
                <a:gd name="T10" fmla="*/ 46 w 26"/>
                <a:gd name="T11" fmla="*/ 40 h 20"/>
                <a:gd name="T12" fmla="*/ 52 w 26"/>
                <a:gd name="T13" fmla="*/ 34 h 20"/>
                <a:gd name="T14" fmla="*/ 52 w 26"/>
                <a:gd name="T15" fmla="*/ 6 h 20"/>
                <a:gd name="T16" fmla="*/ 48 w 26"/>
                <a:gd name="T17" fmla="*/ 0 h 20"/>
                <a:gd name="T18" fmla="*/ 8 w 26"/>
                <a:gd name="T19" fmla="*/ 2 h 20"/>
                <a:gd name="T20" fmla="*/ 42 w 26"/>
                <a:gd name="T21" fmla="*/ 4 h 20"/>
                <a:gd name="T22" fmla="*/ 48 w 26"/>
                <a:gd name="T23" fmla="*/ 10 h 20"/>
                <a:gd name="T24" fmla="*/ 48 w 26"/>
                <a:gd name="T25" fmla="*/ 32 h 20"/>
                <a:gd name="T26" fmla="*/ 42 w 26"/>
                <a:gd name="T27" fmla="*/ 38 h 20"/>
                <a:gd name="T28" fmla="*/ 8 w 26"/>
                <a:gd name="T29" fmla="*/ 38 h 20"/>
                <a:gd name="T30" fmla="*/ 2 w 26"/>
                <a:gd name="T31" fmla="*/ 30 h 20"/>
                <a:gd name="T32" fmla="*/ 4 w 26"/>
                <a:gd name="T33" fmla="*/ 10 h 20"/>
                <a:gd name="T34" fmla="*/ 8 w 26"/>
                <a:gd name="T35" fmla="*/ 2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6" h="20">
                  <a:moveTo>
                    <a:pt x="2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1" y="20"/>
                    <a:pt x="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5" y="20"/>
                    <a:pt x="26" y="19"/>
                    <a:pt x="26" y="17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2"/>
                    <a:pt x="25" y="0"/>
                    <a:pt x="24" y="0"/>
                  </a:cubicBezTo>
                  <a:close/>
                  <a:moveTo>
                    <a:pt x="4" y="1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3" y="2"/>
                    <a:pt x="24" y="3"/>
                    <a:pt x="24" y="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19"/>
                    <a:pt x="21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1" y="17"/>
                    <a:pt x="1" y="1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3" y="1"/>
                    <a:pt x="4" y="1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80" name="Freeform 110"/>
            <p:cNvSpPr>
              <a:spLocks/>
            </p:cNvSpPr>
            <p:nvPr/>
          </p:nvSpPr>
          <p:spPr bwMode="auto">
            <a:xfrm>
              <a:off x="2235" y="470"/>
              <a:ext cx="48" cy="38"/>
            </a:xfrm>
            <a:custGeom>
              <a:avLst/>
              <a:gdLst>
                <a:gd name="T0" fmla="*/ 48 w 24"/>
                <a:gd name="T1" fmla="*/ 38 h 19"/>
                <a:gd name="T2" fmla="*/ 0 w 24"/>
                <a:gd name="T3" fmla="*/ 38 h 19"/>
                <a:gd name="T4" fmla="*/ 0 w 24"/>
                <a:gd name="T5" fmla="*/ 12 h 19"/>
                <a:gd name="T6" fmla="*/ 12 w 24"/>
                <a:gd name="T7" fmla="*/ 0 h 19"/>
                <a:gd name="T8" fmla="*/ 48 w 24"/>
                <a:gd name="T9" fmla="*/ 0 h 19"/>
                <a:gd name="T10" fmla="*/ 48 w 24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19">
                  <a:moveTo>
                    <a:pt x="24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81" name="Freeform 111"/>
            <p:cNvSpPr>
              <a:spLocks noEditPoints="1"/>
            </p:cNvSpPr>
            <p:nvPr/>
          </p:nvSpPr>
          <p:spPr bwMode="auto">
            <a:xfrm>
              <a:off x="2233" y="468"/>
              <a:ext cx="52" cy="42"/>
            </a:xfrm>
            <a:custGeom>
              <a:avLst/>
              <a:gdLst>
                <a:gd name="T0" fmla="*/ 46 w 26"/>
                <a:gd name="T1" fmla="*/ 0 h 21"/>
                <a:gd name="T2" fmla="*/ 6 w 26"/>
                <a:gd name="T3" fmla="*/ 0 h 21"/>
                <a:gd name="T4" fmla="*/ 0 w 26"/>
                <a:gd name="T5" fmla="*/ 8 h 21"/>
                <a:gd name="T6" fmla="*/ 0 w 26"/>
                <a:gd name="T7" fmla="*/ 34 h 21"/>
                <a:gd name="T8" fmla="*/ 6 w 26"/>
                <a:gd name="T9" fmla="*/ 40 h 21"/>
                <a:gd name="T10" fmla="*/ 46 w 26"/>
                <a:gd name="T11" fmla="*/ 42 h 21"/>
                <a:gd name="T12" fmla="*/ 52 w 26"/>
                <a:gd name="T13" fmla="*/ 34 h 21"/>
                <a:gd name="T14" fmla="*/ 52 w 26"/>
                <a:gd name="T15" fmla="*/ 8 h 21"/>
                <a:gd name="T16" fmla="*/ 46 w 26"/>
                <a:gd name="T17" fmla="*/ 0 h 21"/>
                <a:gd name="T18" fmla="*/ 8 w 26"/>
                <a:gd name="T19" fmla="*/ 4 h 21"/>
                <a:gd name="T20" fmla="*/ 42 w 26"/>
                <a:gd name="T21" fmla="*/ 4 h 21"/>
                <a:gd name="T22" fmla="*/ 48 w 26"/>
                <a:gd name="T23" fmla="*/ 10 h 21"/>
                <a:gd name="T24" fmla="*/ 48 w 26"/>
                <a:gd name="T25" fmla="*/ 32 h 21"/>
                <a:gd name="T26" fmla="*/ 42 w 26"/>
                <a:gd name="T27" fmla="*/ 38 h 21"/>
                <a:gd name="T28" fmla="*/ 8 w 26"/>
                <a:gd name="T29" fmla="*/ 38 h 21"/>
                <a:gd name="T30" fmla="*/ 2 w 26"/>
                <a:gd name="T31" fmla="*/ 32 h 21"/>
                <a:gd name="T32" fmla="*/ 2 w 26"/>
                <a:gd name="T33" fmla="*/ 10 h 21"/>
                <a:gd name="T34" fmla="*/ 8 w 26"/>
                <a:gd name="T35" fmla="*/ 4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6" h="21">
                  <a:moveTo>
                    <a:pt x="2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5" y="21"/>
                    <a:pt x="26" y="19"/>
                    <a:pt x="26" y="17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"/>
                    <a:pt x="25" y="0"/>
                    <a:pt x="23" y="0"/>
                  </a:cubicBezTo>
                  <a:close/>
                  <a:moveTo>
                    <a:pt x="4" y="2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3" y="2"/>
                    <a:pt x="24" y="3"/>
                    <a:pt x="24" y="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19"/>
                    <a:pt x="21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1" y="18"/>
                    <a:pt x="1" y="1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3" y="2"/>
                    <a:pt x="4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82" name="Freeform 112"/>
            <p:cNvSpPr>
              <a:spLocks/>
            </p:cNvSpPr>
            <p:nvPr/>
          </p:nvSpPr>
          <p:spPr bwMode="auto">
            <a:xfrm>
              <a:off x="2309" y="470"/>
              <a:ext cx="49" cy="38"/>
            </a:xfrm>
            <a:custGeom>
              <a:avLst/>
              <a:gdLst>
                <a:gd name="T0" fmla="*/ 49 w 25"/>
                <a:gd name="T1" fmla="*/ 38 h 19"/>
                <a:gd name="T2" fmla="*/ 0 w 25"/>
                <a:gd name="T3" fmla="*/ 38 h 19"/>
                <a:gd name="T4" fmla="*/ 2 w 25"/>
                <a:gd name="T5" fmla="*/ 12 h 19"/>
                <a:gd name="T6" fmla="*/ 12 w 25"/>
                <a:gd name="T7" fmla="*/ 0 h 19"/>
                <a:gd name="T8" fmla="*/ 49 w 25"/>
                <a:gd name="T9" fmla="*/ 0 h 19"/>
                <a:gd name="T10" fmla="*/ 49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5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3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83" name="Freeform 113"/>
            <p:cNvSpPr>
              <a:spLocks noEditPoints="1"/>
            </p:cNvSpPr>
            <p:nvPr/>
          </p:nvSpPr>
          <p:spPr bwMode="auto">
            <a:xfrm>
              <a:off x="2309" y="468"/>
              <a:ext cx="51" cy="42"/>
            </a:xfrm>
            <a:custGeom>
              <a:avLst/>
              <a:gdLst>
                <a:gd name="T0" fmla="*/ 45 w 26"/>
                <a:gd name="T1" fmla="*/ 2 h 21"/>
                <a:gd name="T2" fmla="*/ 6 w 26"/>
                <a:gd name="T3" fmla="*/ 0 h 21"/>
                <a:gd name="T4" fmla="*/ 0 w 26"/>
                <a:gd name="T5" fmla="*/ 8 h 21"/>
                <a:gd name="T6" fmla="*/ 0 w 26"/>
                <a:gd name="T7" fmla="*/ 34 h 21"/>
                <a:gd name="T8" fmla="*/ 6 w 26"/>
                <a:gd name="T9" fmla="*/ 42 h 21"/>
                <a:gd name="T10" fmla="*/ 45 w 26"/>
                <a:gd name="T11" fmla="*/ 42 h 21"/>
                <a:gd name="T12" fmla="*/ 51 w 26"/>
                <a:gd name="T13" fmla="*/ 34 h 21"/>
                <a:gd name="T14" fmla="*/ 51 w 26"/>
                <a:gd name="T15" fmla="*/ 8 h 21"/>
                <a:gd name="T16" fmla="*/ 45 w 26"/>
                <a:gd name="T17" fmla="*/ 2 h 21"/>
                <a:gd name="T18" fmla="*/ 8 w 26"/>
                <a:gd name="T19" fmla="*/ 4 h 21"/>
                <a:gd name="T20" fmla="*/ 41 w 26"/>
                <a:gd name="T21" fmla="*/ 4 h 21"/>
                <a:gd name="T22" fmla="*/ 47 w 26"/>
                <a:gd name="T23" fmla="*/ 12 h 21"/>
                <a:gd name="T24" fmla="*/ 47 w 26"/>
                <a:gd name="T25" fmla="*/ 32 h 21"/>
                <a:gd name="T26" fmla="*/ 41 w 26"/>
                <a:gd name="T27" fmla="*/ 40 h 21"/>
                <a:gd name="T28" fmla="*/ 8 w 26"/>
                <a:gd name="T29" fmla="*/ 40 h 21"/>
                <a:gd name="T30" fmla="*/ 2 w 26"/>
                <a:gd name="T31" fmla="*/ 32 h 21"/>
                <a:gd name="T32" fmla="*/ 2 w 26"/>
                <a:gd name="T33" fmla="*/ 12 h 21"/>
                <a:gd name="T34" fmla="*/ 8 w 26"/>
                <a:gd name="T35" fmla="*/ 4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6" h="21">
                  <a:moveTo>
                    <a:pt x="23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1"/>
                    <a:pt x="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5" y="21"/>
                    <a:pt x="26" y="19"/>
                    <a:pt x="26" y="17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"/>
                    <a:pt x="25" y="1"/>
                    <a:pt x="23" y="1"/>
                  </a:cubicBezTo>
                  <a:close/>
                  <a:moveTo>
                    <a:pt x="4" y="2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3" y="2"/>
                    <a:pt x="24" y="4"/>
                    <a:pt x="24" y="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20"/>
                    <a:pt x="21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2" y="20"/>
                    <a:pt x="1" y="18"/>
                    <a:pt x="1" y="1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4"/>
                    <a:pt x="3" y="2"/>
                    <a:pt x="4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84" name="Freeform 114"/>
            <p:cNvSpPr>
              <a:spLocks/>
            </p:cNvSpPr>
            <p:nvPr/>
          </p:nvSpPr>
          <p:spPr bwMode="auto">
            <a:xfrm>
              <a:off x="2384" y="472"/>
              <a:ext cx="50" cy="38"/>
            </a:xfrm>
            <a:custGeom>
              <a:avLst/>
              <a:gdLst>
                <a:gd name="T0" fmla="*/ 50 w 25"/>
                <a:gd name="T1" fmla="*/ 38 h 19"/>
                <a:gd name="T2" fmla="*/ 0 w 25"/>
                <a:gd name="T3" fmla="*/ 36 h 19"/>
                <a:gd name="T4" fmla="*/ 0 w 25"/>
                <a:gd name="T5" fmla="*/ 10 h 19"/>
                <a:gd name="T6" fmla="*/ 12 w 25"/>
                <a:gd name="T7" fmla="*/ 0 h 19"/>
                <a:gd name="T8" fmla="*/ 50 w 25"/>
                <a:gd name="T9" fmla="*/ 0 h 19"/>
                <a:gd name="T10" fmla="*/ 50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5" y="19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85" name="Freeform 115"/>
            <p:cNvSpPr>
              <a:spLocks noEditPoints="1"/>
            </p:cNvSpPr>
            <p:nvPr/>
          </p:nvSpPr>
          <p:spPr bwMode="auto">
            <a:xfrm>
              <a:off x="2384" y="470"/>
              <a:ext cx="52" cy="40"/>
            </a:xfrm>
            <a:custGeom>
              <a:avLst/>
              <a:gdLst>
                <a:gd name="T0" fmla="*/ 46 w 26"/>
                <a:gd name="T1" fmla="*/ 0 h 20"/>
                <a:gd name="T2" fmla="*/ 6 w 26"/>
                <a:gd name="T3" fmla="*/ 0 h 20"/>
                <a:gd name="T4" fmla="*/ 0 w 26"/>
                <a:gd name="T5" fmla="*/ 6 h 20"/>
                <a:gd name="T6" fmla="*/ 0 w 26"/>
                <a:gd name="T7" fmla="*/ 32 h 20"/>
                <a:gd name="T8" fmla="*/ 4 w 26"/>
                <a:gd name="T9" fmla="*/ 40 h 20"/>
                <a:gd name="T10" fmla="*/ 46 w 26"/>
                <a:gd name="T11" fmla="*/ 40 h 20"/>
                <a:gd name="T12" fmla="*/ 52 w 26"/>
                <a:gd name="T13" fmla="*/ 34 h 20"/>
                <a:gd name="T14" fmla="*/ 52 w 26"/>
                <a:gd name="T15" fmla="*/ 6 h 20"/>
                <a:gd name="T16" fmla="*/ 46 w 26"/>
                <a:gd name="T17" fmla="*/ 0 h 20"/>
                <a:gd name="T18" fmla="*/ 8 w 26"/>
                <a:gd name="T19" fmla="*/ 2 h 20"/>
                <a:gd name="T20" fmla="*/ 42 w 26"/>
                <a:gd name="T21" fmla="*/ 4 h 20"/>
                <a:gd name="T22" fmla="*/ 48 w 26"/>
                <a:gd name="T23" fmla="*/ 10 h 20"/>
                <a:gd name="T24" fmla="*/ 48 w 26"/>
                <a:gd name="T25" fmla="*/ 32 h 20"/>
                <a:gd name="T26" fmla="*/ 42 w 26"/>
                <a:gd name="T27" fmla="*/ 38 h 20"/>
                <a:gd name="T28" fmla="*/ 8 w 26"/>
                <a:gd name="T29" fmla="*/ 38 h 20"/>
                <a:gd name="T30" fmla="*/ 2 w 26"/>
                <a:gd name="T31" fmla="*/ 30 h 20"/>
                <a:gd name="T32" fmla="*/ 2 w 26"/>
                <a:gd name="T33" fmla="*/ 10 h 20"/>
                <a:gd name="T34" fmla="*/ 8 w 26"/>
                <a:gd name="T35" fmla="*/ 2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6" h="20">
                  <a:moveTo>
                    <a:pt x="2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8"/>
                    <a:pt x="1" y="20"/>
                    <a:pt x="2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5" y="20"/>
                    <a:pt x="26" y="19"/>
                    <a:pt x="26" y="17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1"/>
                    <a:pt x="25" y="0"/>
                    <a:pt x="23" y="0"/>
                  </a:cubicBezTo>
                  <a:close/>
                  <a:moveTo>
                    <a:pt x="4" y="1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3" y="2"/>
                    <a:pt x="24" y="3"/>
                    <a:pt x="24" y="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7"/>
                    <a:pt x="22" y="19"/>
                    <a:pt x="21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2" y="19"/>
                    <a:pt x="1" y="17"/>
                    <a:pt x="1" y="1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2" y="1"/>
                    <a:pt x="4" y="1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86" name="Freeform 116"/>
            <p:cNvSpPr>
              <a:spLocks/>
            </p:cNvSpPr>
            <p:nvPr/>
          </p:nvSpPr>
          <p:spPr bwMode="auto">
            <a:xfrm>
              <a:off x="2459" y="472"/>
              <a:ext cx="50" cy="38"/>
            </a:xfrm>
            <a:custGeom>
              <a:avLst/>
              <a:gdLst>
                <a:gd name="T0" fmla="*/ 50 w 25"/>
                <a:gd name="T1" fmla="*/ 38 h 19"/>
                <a:gd name="T2" fmla="*/ 0 w 25"/>
                <a:gd name="T3" fmla="*/ 38 h 19"/>
                <a:gd name="T4" fmla="*/ 0 w 25"/>
                <a:gd name="T5" fmla="*/ 12 h 19"/>
                <a:gd name="T6" fmla="*/ 12 w 25"/>
                <a:gd name="T7" fmla="*/ 0 h 19"/>
                <a:gd name="T8" fmla="*/ 50 w 25"/>
                <a:gd name="T9" fmla="*/ 0 h 19"/>
                <a:gd name="T10" fmla="*/ 50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5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87" name="Freeform 117"/>
            <p:cNvSpPr>
              <a:spLocks noEditPoints="1"/>
            </p:cNvSpPr>
            <p:nvPr/>
          </p:nvSpPr>
          <p:spPr bwMode="auto">
            <a:xfrm>
              <a:off x="2457" y="470"/>
              <a:ext cx="54" cy="40"/>
            </a:xfrm>
            <a:custGeom>
              <a:avLst/>
              <a:gdLst>
                <a:gd name="T0" fmla="*/ 48 w 27"/>
                <a:gd name="T1" fmla="*/ 0 h 20"/>
                <a:gd name="T2" fmla="*/ 6 w 27"/>
                <a:gd name="T3" fmla="*/ 0 h 20"/>
                <a:gd name="T4" fmla="*/ 2 w 27"/>
                <a:gd name="T5" fmla="*/ 6 h 20"/>
                <a:gd name="T6" fmla="*/ 0 w 27"/>
                <a:gd name="T7" fmla="*/ 34 h 20"/>
                <a:gd name="T8" fmla="*/ 6 w 27"/>
                <a:gd name="T9" fmla="*/ 40 h 20"/>
                <a:gd name="T10" fmla="*/ 48 w 27"/>
                <a:gd name="T11" fmla="*/ 40 h 20"/>
                <a:gd name="T12" fmla="*/ 54 w 27"/>
                <a:gd name="T13" fmla="*/ 34 h 20"/>
                <a:gd name="T14" fmla="*/ 54 w 27"/>
                <a:gd name="T15" fmla="*/ 8 h 20"/>
                <a:gd name="T16" fmla="*/ 48 w 27"/>
                <a:gd name="T17" fmla="*/ 0 h 20"/>
                <a:gd name="T18" fmla="*/ 10 w 27"/>
                <a:gd name="T19" fmla="*/ 4 h 20"/>
                <a:gd name="T20" fmla="*/ 44 w 27"/>
                <a:gd name="T21" fmla="*/ 4 h 20"/>
                <a:gd name="T22" fmla="*/ 50 w 27"/>
                <a:gd name="T23" fmla="*/ 10 h 20"/>
                <a:gd name="T24" fmla="*/ 50 w 27"/>
                <a:gd name="T25" fmla="*/ 32 h 20"/>
                <a:gd name="T26" fmla="*/ 44 w 27"/>
                <a:gd name="T27" fmla="*/ 38 h 20"/>
                <a:gd name="T28" fmla="*/ 10 w 27"/>
                <a:gd name="T29" fmla="*/ 38 h 20"/>
                <a:gd name="T30" fmla="*/ 4 w 27"/>
                <a:gd name="T31" fmla="*/ 32 h 20"/>
                <a:gd name="T32" fmla="*/ 4 w 27"/>
                <a:gd name="T33" fmla="*/ 10 h 20"/>
                <a:gd name="T34" fmla="*/ 10 w 27"/>
                <a:gd name="T35" fmla="*/ 4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" h="20">
                  <a:moveTo>
                    <a:pt x="2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2"/>
                    <a:pt x="1" y="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2" y="20"/>
                    <a:pt x="3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5" y="20"/>
                    <a:pt x="27" y="19"/>
                    <a:pt x="27" y="1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6" y="0"/>
                    <a:pt x="24" y="0"/>
                  </a:cubicBezTo>
                  <a:close/>
                  <a:moveTo>
                    <a:pt x="5" y="2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5" y="3"/>
                    <a:pt x="25" y="5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5" y="18"/>
                    <a:pt x="23" y="19"/>
                    <a:pt x="22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3" y="19"/>
                    <a:pt x="2" y="18"/>
                    <a:pt x="2" y="1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88" name="Freeform 118"/>
            <p:cNvSpPr>
              <a:spLocks/>
            </p:cNvSpPr>
            <p:nvPr/>
          </p:nvSpPr>
          <p:spPr bwMode="auto">
            <a:xfrm>
              <a:off x="2535" y="472"/>
              <a:ext cx="49" cy="38"/>
            </a:xfrm>
            <a:custGeom>
              <a:avLst/>
              <a:gdLst>
                <a:gd name="T0" fmla="*/ 47 w 25"/>
                <a:gd name="T1" fmla="*/ 38 h 19"/>
                <a:gd name="T2" fmla="*/ 0 w 25"/>
                <a:gd name="T3" fmla="*/ 38 h 19"/>
                <a:gd name="T4" fmla="*/ 0 w 25"/>
                <a:gd name="T5" fmla="*/ 12 h 19"/>
                <a:gd name="T6" fmla="*/ 12 w 25"/>
                <a:gd name="T7" fmla="*/ 0 h 19"/>
                <a:gd name="T8" fmla="*/ 49 w 25"/>
                <a:gd name="T9" fmla="*/ 0 h 19"/>
                <a:gd name="T10" fmla="*/ 47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4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89" name="Freeform 119"/>
            <p:cNvSpPr>
              <a:spLocks noEditPoints="1"/>
            </p:cNvSpPr>
            <p:nvPr/>
          </p:nvSpPr>
          <p:spPr bwMode="auto">
            <a:xfrm>
              <a:off x="2533" y="470"/>
              <a:ext cx="53" cy="42"/>
            </a:xfrm>
            <a:custGeom>
              <a:avLst/>
              <a:gdLst>
                <a:gd name="T0" fmla="*/ 47 w 27"/>
                <a:gd name="T1" fmla="*/ 0 h 21"/>
                <a:gd name="T2" fmla="*/ 6 w 27"/>
                <a:gd name="T3" fmla="*/ 0 h 21"/>
                <a:gd name="T4" fmla="*/ 0 w 27"/>
                <a:gd name="T5" fmla="*/ 8 h 21"/>
                <a:gd name="T6" fmla="*/ 0 w 27"/>
                <a:gd name="T7" fmla="*/ 34 h 21"/>
                <a:gd name="T8" fmla="*/ 6 w 27"/>
                <a:gd name="T9" fmla="*/ 42 h 21"/>
                <a:gd name="T10" fmla="*/ 47 w 27"/>
                <a:gd name="T11" fmla="*/ 42 h 21"/>
                <a:gd name="T12" fmla="*/ 53 w 27"/>
                <a:gd name="T13" fmla="*/ 34 h 21"/>
                <a:gd name="T14" fmla="*/ 53 w 27"/>
                <a:gd name="T15" fmla="*/ 8 h 21"/>
                <a:gd name="T16" fmla="*/ 47 w 27"/>
                <a:gd name="T17" fmla="*/ 0 h 21"/>
                <a:gd name="T18" fmla="*/ 10 w 27"/>
                <a:gd name="T19" fmla="*/ 4 h 21"/>
                <a:gd name="T20" fmla="*/ 43 w 27"/>
                <a:gd name="T21" fmla="*/ 4 h 21"/>
                <a:gd name="T22" fmla="*/ 47 w 27"/>
                <a:gd name="T23" fmla="*/ 12 h 21"/>
                <a:gd name="T24" fmla="*/ 47 w 27"/>
                <a:gd name="T25" fmla="*/ 32 h 21"/>
                <a:gd name="T26" fmla="*/ 43 w 27"/>
                <a:gd name="T27" fmla="*/ 40 h 21"/>
                <a:gd name="T28" fmla="*/ 10 w 27"/>
                <a:gd name="T29" fmla="*/ 38 h 21"/>
                <a:gd name="T30" fmla="*/ 4 w 27"/>
                <a:gd name="T31" fmla="*/ 32 h 21"/>
                <a:gd name="T32" fmla="*/ 4 w 27"/>
                <a:gd name="T33" fmla="*/ 10 h 21"/>
                <a:gd name="T34" fmla="*/ 10 w 27"/>
                <a:gd name="T35" fmla="*/ 4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" h="21">
                  <a:moveTo>
                    <a:pt x="2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1"/>
                    <a:pt x="3" y="2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5" y="21"/>
                    <a:pt x="27" y="19"/>
                    <a:pt x="27" y="1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5" y="1"/>
                    <a:pt x="24" y="0"/>
                  </a:cubicBezTo>
                  <a:close/>
                  <a:moveTo>
                    <a:pt x="5" y="2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5" y="4"/>
                    <a:pt x="24" y="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20"/>
                    <a:pt x="22" y="2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3" y="19"/>
                    <a:pt x="2" y="18"/>
                    <a:pt x="2" y="1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4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90" name="Freeform 120"/>
            <p:cNvSpPr>
              <a:spLocks/>
            </p:cNvSpPr>
            <p:nvPr/>
          </p:nvSpPr>
          <p:spPr bwMode="auto">
            <a:xfrm>
              <a:off x="2610" y="472"/>
              <a:ext cx="48" cy="40"/>
            </a:xfrm>
            <a:custGeom>
              <a:avLst/>
              <a:gdLst>
                <a:gd name="T0" fmla="*/ 48 w 24"/>
                <a:gd name="T1" fmla="*/ 40 h 20"/>
                <a:gd name="T2" fmla="*/ 0 w 24"/>
                <a:gd name="T3" fmla="*/ 38 h 20"/>
                <a:gd name="T4" fmla="*/ 0 w 24"/>
                <a:gd name="T5" fmla="*/ 12 h 20"/>
                <a:gd name="T6" fmla="*/ 12 w 24"/>
                <a:gd name="T7" fmla="*/ 0 h 20"/>
                <a:gd name="T8" fmla="*/ 48 w 24"/>
                <a:gd name="T9" fmla="*/ 2 h 20"/>
                <a:gd name="T10" fmla="*/ 48 w 24"/>
                <a:gd name="T11" fmla="*/ 40 h 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20">
                  <a:moveTo>
                    <a:pt x="24" y="20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" y="1"/>
                    <a:pt x="24" y="1"/>
                    <a:pt x="24" y="1"/>
                  </a:cubicBezTo>
                  <a:lnTo>
                    <a:pt x="24" y="20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91" name="Freeform 121"/>
            <p:cNvSpPr>
              <a:spLocks noEditPoints="1"/>
            </p:cNvSpPr>
            <p:nvPr/>
          </p:nvSpPr>
          <p:spPr bwMode="auto">
            <a:xfrm>
              <a:off x="2608" y="472"/>
              <a:ext cx="54" cy="40"/>
            </a:xfrm>
            <a:custGeom>
              <a:avLst/>
              <a:gdLst>
                <a:gd name="T0" fmla="*/ 48 w 27"/>
                <a:gd name="T1" fmla="*/ 0 h 20"/>
                <a:gd name="T2" fmla="*/ 6 w 27"/>
                <a:gd name="T3" fmla="*/ 0 h 20"/>
                <a:gd name="T4" fmla="*/ 0 w 27"/>
                <a:gd name="T5" fmla="*/ 6 h 20"/>
                <a:gd name="T6" fmla="*/ 0 w 27"/>
                <a:gd name="T7" fmla="*/ 32 h 20"/>
                <a:gd name="T8" fmla="*/ 6 w 27"/>
                <a:gd name="T9" fmla="*/ 40 h 20"/>
                <a:gd name="T10" fmla="*/ 46 w 27"/>
                <a:gd name="T11" fmla="*/ 40 h 20"/>
                <a:gd name="T12" fmla="*/ 52 w 27"/>
                <a:gd name="T13" fmla="*/ 34 h 20"/>
                <a:gd name="T14" fmla="*/ 52 w 27"/>
                <a:gd name="T15" fmla="*/ 6 h 20"/>
                <a:gd name="T16" fmla="*/ 48 w 27"/>
                <a:gd name="T17" fmla="*/ 0 h 20"/>
                <a:gd name="T18" fmla="*/ 10 w 27"/>
                <a:gd name="T19" fmla="*/ 2 h 20"/>
                <a:gd name="T20" fmla="*/ 42 w 27"/>
                <a:gd name="T21" fmla="*/ 2 h 20"/>
                <a:gd name="T22" fmla="*/ 48 w 27"/>
                <a:gd name="T23" fmla="*/ 10 h 20"/>
                <a:gd name="T24" fmla="*/ 48 w 27"/>
                <a:gd name="T25" fmla="*/ 30 h 20"/>
                <a:gd name="T26" fmla="*/ 42 w 27"/>
                <a:gd name="T27" fmla="*/ 38 h 20"/>
                <a:gd name="T28" fmla="*/ 8 w 27"/>
                <a:gd name="T29" fmla="*/ 38 h 20"/>
                <a:gd name="T30" fmla="*/ 4 w 27"/>
                <a:gd name="T31" fmla="*/ 30 h 20"/>
                <a:gd name="T32" fmla="*/ 4 w 27"/>
                <a:gd name="T33" fmla="*/ 10 h 20"/>
                <a:gd name="T34" fmla="*/ 10 w 27"/>
                <a:gd name="T35" fmla="*/ 2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" h="20">
                  <a:moveTo>
                    <a:pt x="2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8"/>
                    <a:pt x="1" y="20"/>
                    <a:pt x="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5" y="20"/>
                    <a:pt x="26" y="19"/>
                    <a:pt x="26" y="17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7" y="1"/>
                    <a:pt x="25" y="0"/>
                    <a:pt x="24" y="0"/>
                  </a:cubicBezTo>
                  <a:close/>
                  <a:moveTo>
                    <a:pt x="5" y="1"/>
                  </a:moveTo>
                  <a:cubicBezTo>
                    <a:pt x="21" y="1"/>
                    <a:pt x="21" y="1"/>
                    <a:pt x="21" y="1"/>
                  </a:cubicBezTo>
                  <a:cubicBezTo>
                    <a:pt x="23" y="1"/>
                    <a:pt x="24" y="3"/>
                    <a:pt x="24" y="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7"/>
                    <a:pt x="23" y="19"/>
                    <a:pt x="21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1" y="17"/>
                    <a:pt x="2" y="1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3" y="1"/>
                    <a:pt x="5" y="1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92" name="Freeform 122"/>
            <p:cNvSpPr>
              <a:spLocks/>
            </p:cNvSpPr>
            <p:nvPr/>
          </p:nvSpPr>
          <p:spPr bwMode="auto">
            <a:xfrm>
              <a:off x="2685" y="474"/>
              <a:ext cx="48" cy="38"/>
            </a:xfrm>
            <a:custGeom>
              <a:avLst/>
              <a:gdLst>
                <a:gd name="T0" fmla="*/ 48 w 24"/>
                <a:gd name="T1" fmla="*/ 38 h 19"/>
                <a:gd name="T2" fmla="*/ 0 w 24"/>
                <a:gd name="T3" fmla="*/ 38 h 19"/>
                <a:gd name="T4" fmla="*/ 0 w 24"/>
                <a:gd name="T5" fmla="*/ 12 h 19"/>
                <a:gd name="T6" fmla="*/ 12 w 24"/>
                <a:gd name="T7" fmla="*/ 0 h 19"/>
                <a:gd name="T8" fmla="*/ 48 w 24"/>
                <a:gd name="T9" fmla="*/ 0 h 19"/>
                <a:gd name="T10" fmla="*/ 48 w 24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19">
                  <a:moveTo>
                    <a:pt x="24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93" name="Freeform 123"/>
            <p:cNvSpPr>
              <a:spLocks noEditPoints="1"/>
            </p:cNvSpPr>
            <p:nvPr/>
          </p:nvSpPr>
          <p:spPr bwMode="auto">
            <a:xfrm>
              <a:off x="2683" y="472"/>
              <a:ext cx="52" cy="40"/>
            </a:xfrm>
            <a:custGeom>
              <a:avLst/>
              <a:gdLst>
                <a:gd name="T0" fmla="*/ 46 w 26"/>
                <a:gd name="T1" fmla="*/ 0 h 20"/>
                <a:gd name="T2" fmla="*/ 6 w 26"/>
                <a:gd name="T3" fmla="*/ 0 h 20"/>
                <a:gd name="T4" fmla="*/ 0 w 26"/>
                <a:gd name="T5" fmla="*/ 6 h 20"/>
                <a:gd name="T6" fmla="*/ 0 w 26"/>
                <a:gd name="T7" fmla="*/ 34 h 20"/>
                <a:gd name="T8" fmla="*/ 6 w 26"/>
                <a:gd name="T9" fmla="*/ 40 h 20"/>
                <a:gd name="T10" fmla="*/ 46 w 26"/>
                <a:gd name="T11" fmla="*/ 40 h 20"/>
                <a:gd name="T12" fmla="*/ 52 w 26"/>
                <a:gd name="T13" fmla="*/ 34 h 20"/>
                <a:gd name="T14" fmla="*/ 52 w 26"/>
                <a:gd name="T15" fmla="*/ 8 h 20"/>
                <a:gd name="T16" fmla="*/ 46 w 26"/>
                <a:gd name="T17" fmla="*/ 0 h 20"/>
                <a:gd name="T18" fmla="*/ 8 w 26"/>
                <a:gd name="T19" fmla="*/ 4 h 20"/>
                <a:gd name="T20" fmla="*/ 42 w 26"/>
                <a:gd name="T21" fmla="*/ 4 h 20"/>
                <a:gd name="T22" fmla="*/ 48 w 26"/>
                <a:gd name="T23" fmla="*/ 10 h 20"/>
                <a:gd name="T24" fmla="*/ 48 w 26"/>
                <a:gd name="T25" fmla="*/ 32 h 20"/>
                <a:gd name="T26" fmla="*/ 42 w 26"/>
                <a:gd name="T27" fmla="*/ 38 h 20"/>
                <a:gd name="T28" fmla="*/ 8 w 26"/>
                <a:gd name="T29" fmla="*/ 38 h 20"/>
                <a:gd name="T30" fmla="*/ 2 w 26"/>
                <a:gd name="T31" fmla="*/ 32 h 20"/>
                <a:gd name="T32" fmla="*/ 2 w 26"/>
                <a:gd name="T33" fmla="*/ 10 h 20"/>
                <a:gd name="T34" fmla="*/ 8 w 26"/>
                <a:gd name="T35" fmla="*/ 4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6" h="20">
                  <a:moveTo>
                    <a:pt x="2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5" y="20"/>
                    <a:pt x="26" y="19"/>
                    <a:pt x="26" y="17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"/>
                    <a:pt x="25" y="0"/>
                    <a:pt x="23" y="0"/>
                  </a:cubicBezTo>
                  <a:close/>
                  <a:moveTo>
                    <a:pt x="4" y="2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3" y="2"/>
                    <a:pt x="24" y="3"/>
                    <a:pt x="24" y="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19"/>
                    <a:pt x="21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1" y="18"/>
                    <a:pt x="1" y="1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3" y="2"/>
                    <a:pt x="4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94" name="Freeform 124"/>
            <p:cNvSpPr>
              <a:spLocks/>
            </p:cNvSpPr>
            <p:nvPr/>
          </p:nvSpPr>
          <p:spPr bwMode="auto">
            <a:xfrm>
              <a:off x="2759" y="474"/>
              <a:ext cx="49" cy="38"/>
            </a:xfrm>
            <a:custGeom>
              <a:avLst/>
              <a:gdLst>
                <a:gd name="T0" fmla="*/ 49 w 25"/>
                <a:gd name="T1" fmla="*/ 38 h 19"/>
                <a:gd name="T2" fmla="*/ 0 w 25"/>
                <a:gd name="T3" fmla="*/ 38 h 19"/>
                <a:gd name="T4" fmla="*/ 2 w 25"/>
                <a:gd name="T5" fmla="*/ 12 h 19"/>
                <a:gd name="T6" fmla="*/ 12 w 25"/>
                <a:gd name="T7" fmla="*/ 0 h 19"/>
                <a:gd name="T8" fmla="*/ 49 w 25"/>
                <a:gd name="T9" fmla="*/ 0 h 19"/>
                <a:gd name="T10" fmla="*/ 49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5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3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95" name="Freeform 125"/>
            <p:cNvSpPr>
              <a:spLocks noEditPoints="1"/>
            </p:cNvSpPr>
            <p:nvPr/>
          </p:nvSpPr>
          <p:spPr bwMode="auto">
            <a:xfrm>
              <a:off x="2759" y="472"/>
              <a:ext cx="51" cy="42"/>
            </a:xfrm>
            <a:custGeom>
              <a:avLst/>
              <a:gdLst>
                <a:gd name="T0" fmla="*/ 45 w 26"/>
                <a:gd name="T1" fmla="*/ 0 h 21"/>
                <a:gd name="T2" fmla="*/ 6 w 26"/>
                <a:gd name="T3" fmla="*/ 0 h 21"/>
                <a:gd name="T4" fmla="*/ 0 w 26"/>
                <a:gd name="T5" fmla="*/ 8 h 21"/>
                <a:gd name="T6" fmla="*/ 0 w 26"/>
                <a:gd name="T7" fmla="*/ 34 h 21"/>
                <a:gd name="T8" fmla="*/ 6 w 26"/>
                <a:gd name="T9" fmla="*/ 40 h 21"/>
                <a:gd name="T10" fmla="*/ 45 w 26"/>
                <a:gd name="T11" fmla="*/ 42 h 21"/>
                <a:gd name="T12" fmla="*/ 51 w 26"/>
                <a:gd name="T13" fmla="*/ 34 h 21"/>
                <a:gd name="T14" fmla="*/ 51 w 26"/>
                <a:gd name="T15" fmla="*/ 8 h 21"/>
                <a:gd name="T16" fmla="*/ 45 w 26"/>
                <a:gd name="T17" fmla="*/ 0 h 21"/>
                <a:gd name="T18" fmla="*/ 8 w 26"/>
                <a:gd name="T19" fmla="*/ 4 h 21"/>
                <a:gd name="T20" fmla="*/ 41 w 26"/>
                <a:gd name="T21" fmla="*/ 4 h 21"/>
                <a:gd name="T22" fmla="*/ 47 w 26"/>
                <a:gd name="T23" fmla="*/ 12 h 21"/>
                <a:gd name="T24" fmla="*/ 47 w 26"/>
                <a:gd name="T25" fmla="*/ 32 h 21"/>
                <a:gd name="T26" fmla="*/ 41 w 26"/>
                <a:gd name="T27" fmla="*/ 40 h 21"/>
                <a:gd name="T28" fmla="*/ 8 w 26"/>
                <a:gd name="T29" fmla="*/ 38 h 21"/>
                <a:gd name="T30" fmla="*/ 2 w 26"/>
                <a:gd name="T31" fmla="*/ 32 h 21"/>
                <a:gd name="T32" fmla="*/ 2 w 26"/>
                <a:gd name="T33" fmla="*/ 10 h 21"/>
                <a:gd name="T34" fmla="*/ 8 w 26"/>
                <a:gd name="T35" fmla="*/ 4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6" h="21">
                  <a:moveTo>
                    <a:pt x="2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5" y="21"/>
                    <a:pt x="26" y="19"/>
                    <a:pt x="26" y="17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"/>
                    <a:pt x="25" y="0"/>
                    <a:pt x="23" y="0"/>
                  </a:cubicBezTo>
                  <a:close/>
                  <a:moveTo>
                    <a:pt x="4" y="2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3" y="2"/>
                    <a:pt x="24" y="4"/>
                    <a:pt x="24" y="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20"/>
                    <a:pt x="21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2" y="19"/>
                    <a:pt x="1" y="18"/>
                    <a:pt x="1" y="1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3" y="2"/>
                    <a:pt x="4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96" name="Freeform 126"/>
            <p:cNvSpPr>
              <a:spLocks/>
            </p:cNvSpPr>
            <p:nvPr/>
          </p:nvSpPr>
          <p:spPr bwMode="auto">
            <a:xfrm>
              <a:off x="2834" y="474"/>
              <a:ext cx="50" cy="38"/>
            </a:xfrm>
            <a:custGeom>
              <a:avLst/>
              <a:gdLst>
                <a:gd name="T0" fmla="*/ 50 w 25"/>
                <a:gd name="T1" fmla="*/ 38 h 19"/>
                <a:gd name="T2" fmla="*/ 0 w 25"/>
                <a:gd name="T3" fmla="*/ 38 h 19"/>
                <a:gd name="T4" fmla="*/ 0 w 25"/>
                <a:gd name="T5" fmla="*/ 12 h 19"/>
                <a:gd name="T6" fmla="*/ 12 w 25"/>
                <a:gd name="T7" fmla="*/ 0 h 19"/>
                <a:gd name="T8" fmla="*/ 50 w 25"/>
                <a:gd name="T9" fmla="*/ 2 h 19"/>
                <a:gd name="T10" fmla="*/ 50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5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" y="1"/>
                    <a:pt x="25" y="1"/>
                    <a:pt x="25" y="1"/>
                  </a:cubicBezTo>
                  <a:lnTo>
                    <a:pt x="25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97" name="Freeform 127"/>
            <p:cNvSpPr>
              <a:spLocks noEditPoints="1"/>
            </p:cNvSpPr>
            <p:nvPr/>
          </p:nvSpPr>
          <p:spPr bwMode="auto">
            <a:xfrm>
              <a:off x="2834" y="474"/>
              <a:ext cx="52" cy="40"/>
            </a:xfrm>
            <a:custGeom>
              <a:avLst/>
              <a:gdLst>
                <a:gd name="T0" fmla="*/ 46 w 26"/>
                <a:gd name="T1" fmla="*/ 0 h 20"/>
                <a:gd name="T2" fmla="*/ 6 w 26"/>
                <a:gd name="T3" fmla="*/ 0 h 20"/>
                <a:gd name="T4" fmla="*/ 0 w 26"/>
                <a:gd name="T5" fmla="*/ 6 h 20"/>
                <a:gd name="T6" fmla="*/ 0 w 26"/>
                <a:gd name="T7" fmla="*/ 32 h 20"/>
                <a:gd name="T8" fmla="*/ 4 w 26"/>
                <a:gd name="T9" fmla="*/ 40 h 20"/>
                <a:gd name="T10" fmla="*/ 46 w 26"/>
                <a:gd name="T11" fmla="*/ 40 h 20"/>
                <a:gd name="T12" fmla="*/ 52 w 26"/>
                <a:gd name="T13" fmla="*/ 34 h 20"/>
                <a:gd name="T14" fmla="*/ 52 w 26"/>
                <a:gd name="T15" fmla="*/ 6 h 20"/>
                <a:gd name="T16" fmla="*/ 46 w 26"/>
                <a:gd name="T17" fmla="*/ 0 h 20"/>
                <a:gd name="T18" fmla="*/ 8 w 26"/>
                <a:gd name="T19" fmla="*/ 2 h 20"/>
                <a:gd name="T20" fmla="*/ 42 w 26"/>
                <a:gd name="T21" fmla="*/ 2 h 20"/>
                <a:gd name="T22" fmla="*/ 48 w 26"/>
                <a:gd name="T23" fmla="*/ 10 h 20"/>
                <a:gd name="T24" fmla="*/ 48 w 26"/>
                <a:gd name="T25" fmla="*/ 30 h 20"/>
                <a:gd name="T26" fmla="*/ 42 w 26"/>
                <a:gd name="T27" fmla="*/ 38 h 20"/>
                <a:gd name="T28" fmla="*/ 8 w 26"/>
                <a:gd name="T29" fmla="*/ 38 h 20"/>
                <a:gd name="T30" fmla="*/ 2 w 26"/>
                <a:gd name="T31" fmla="*/ 30 h 20"/>
                <a:gd name="T32" fmla="*/ 2 w 26"/>
                <a:gd name="T33" fmla="*/ 10 h 20"/>
                <a:gd name="T34" fmla="*/ 8 w 26"/>
                <a:gd name="T35" fmla="*/ 2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6" h="20">
                  <a:moveTo>
                    <a:pt x="2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8"/>
                    <a:pt x="1" y="20"/>
                    <a:pt x="2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5" y="20"/>
                    <a:pt x="26" y="18"/>
                    <a:pt x="26" y="17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1"/>
                    <a:pt x="25" y="0"/>
                    <a:pt x="23" y="0"/>
                  </a:cubicBezTo>
                  <a:close/>
                  <a:moveTo>
                    <a:pt x="4" y="1"/>
                  </a:moveTo>
                  <a:cubicBezTo>
                    <a:pt x="21" y="1"/>
                    <a:pt x="21" y="1"/>
                    <a:pt x="21" y="1"/>
                  </a:cubicBezTo>
                  <a:cubicBezTo>
                    <a:pt x="23" y="1"/>
                    <a:pt x="24" y="3"/>
                    <a:pt x="24" y="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7"/>
                    <a:pt x="22" y="19"/>
                    <a:pt x="21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2" y="19"/>
                    <a:pt x="1" y="17"/>
                    <a:pt x="1" y="1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2" y="1"/>
                    <a:pt x="4" y="1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98" name="Freeform 128"/>
            <p:cNvSpPr>
              <a:spLocks/>
            </p:cNvSpPr>
            <p:nvPr/>
          </p:nvSpPr>
          <p:spPr bwMode="auto">
            <a:xfrm>
              <a:off x="2909" y="476"/>
              <a:ext cx="50" cy="38"/>
            </a:xfrm>
            <a:custGeom>
              <a:avLst/>
              <a:gdLst>
                <a:gd name="T0" fmla="*/ 50 w 25"/>
                <a:gd name="T1" fmla="*/ 38 h 19"/>
                <a:gd name="T2" fmla="*/ 0 w 25"/>
                <a:gd name="T3" fmla="*/ 38 h 19"/>
                <a:gd name="T4" fmla="*/ 0 w 25"/>
                <a:gd name="T5" fmla="*/ 10 h 19"/>
                <a:gd name="T6" fmla="*/ 12 w 25"/>
                <a:gd name="T7" fmla="*/ 0 h 19"/>
                <a:gd name="T8" fmla="*/ 50 w 25"/>
                <a:gd name="T9" fmla="*/ 0 h 19"/>
                <a:gd name="T10" fmla="*/ 50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5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799" name="Freeform 129"/>
            <p:cNvSpPr>
              <a:spLocks noEditPoints="1"/>
            </p:cNvSpPr>
            <p:nvPr/>
          </p:nvSpPr>
          <p:spPr bwMode="auto">
            <a:xfrm>
              <a:off x="2907" y="474"/>
              <a:ext cx="54" cy="40"/>
            </a:xfrm>
            <a:custGeom>
              <a:avLst/>
              <a:gdLst>
                <a:gd name="T0" fmla="*/ 48 w 27"/>
                <a:gd name="T1" fmla="*/ 0 h 20"/>
                <a:gd name="T2" fmla="*/ 6 w 27"/>
                <a:gd name="T3" fmla="*/ 0 h 20"/>
                <a:gd name="T4" fmla="*/ 2 w 27"/>
                <a:gd name="T5" fmla="*/ 6 h 20"/>
                <a:gd name="T6" fmla="*/ 0 w 27"/>
                <a:gd name="T7" fmla="*/ 34 h 20"/>
                <a:gd name="T8" fmla="*/ 6 w 27"/>
                <a:gd name="T9" fmla="*/ 40 h 20"/>
                <a:gd name="T10" fmla="*/ 48 w 27"/>
                <a:gd name="T11" fmla="*/ 40 h 20"/>
                <a:gd name="T12" fmla="*/ 54 w 27"/>
                <a:gd name="T13" fmla="*/ 34 h 20"/>
                <a:gd name="T14" fmla="*/ 54 w 27"/>
                <a:gd name="T15" fmla="*/ 6 h 20"/>
                <a:gd name="T16" fmla="*/ 48 w 27"/>
                <a:gd name="T17" fmla="*/ 0 h 20"/>
                <a:gd name="T18" fmla="*/ 10 w 27"/>
                <a:gd name="T19" fmla="*/ 4 h 20"/>
                <a:gd name="T20" fmla="*/ 44 w 27"/>
                <a:gd name="T21" fmla="*/ 4 h 20"/>
                <a:gd name="T22" fmla="*/ 50 w 27"/>
                <a:gd name="T23" fmla="*/ 10 h 20"/>
                <a:gd name="T24" fmla="*/ 50 w 27"/>
                <a:gd name="T25" fmla="*/ 32 h 20"/>
                <a:gd name="T26" fmla="*/ 44 w 27"/>
                <a:gd name="T27" fmla="*/ 38 h 20"/>
                <a:gd name="T28" fmla="*/ 10 w 27"/>
                <a:gd name="T29" fmla="*/ 38 h 20"/>
                <a:gd name="T30" fmla="*/ 4 w 27"/>
                <a:gd name="T31" fmla="*/ 32 h 20"/>
                <a:gd name="T32" fmla="*/ 4 w 27"/>
                <a:gd name="T33" fmla="*/ 10 h 20"/>
                <a:gd name="T34" fmla="*/ 10 w 27"/>
                <a:gd name="T35" fmla="*/ 4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" h="20">
                  <a:moveTo>
                    <a:pt x="2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1"/>
                    <a:pt x="1" y="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2" y="20"/>
                    <a:pt x="3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5" y="20"/>
                    <a:pt x="27" y="19"/>
                    <a:pt x="27" y="1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2"/>
                    <a:pt x="26" y="0"/>
                    <a:pt x="24" y="0"/>
                  </a:cubicBezTo>
                  <a:close/>
                  <a:moveTo>
                    <a:pt x="5" y="2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5" y="3"/>
                    <a:pt x="25" y="5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5" y="18"/>
                    <a:pt x="23" y="19"/>
                    <a:pt x="22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3" y="19"/>
                    <a:pt x="2" y="17"/>
                    <a:pt x="2" y="1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3" y="1"/>
                    <a:pt x="5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800" name="Freeform 130"/>
            <p:cNvSpPr>
              <a:spLocks/>
            </p:cNvSpPr>
            <p:nvPr/>
          </p:nvSpPr>
          <p:spPr bwMode="auto">
            <a:xfrm>
              <a:off x="2985" y="476"/>
              <a:ext cx="49" cy="38"/>
            </a:xfrm>
            <a:custGeom>
              <a:avLst/>
              <a:gdLst>
                <a:gd name="T0" fmla="*/ 47 w 25"/>
                <a:gd name="T1" fmla="*/ 38 h 19"/>
                <a:gd name="T2" fmla="*/ 0 w 25"/>
                <a:gd name="T3" fmla="*/ 38 h 19"/>
                <a:gd name="T4" fmla="*/ 0 w 25"/>
                <a:gd name="T5" fmla="*/ 12 h 19"/>
                <a:gd name="T6" fmla="*/ 12 w 25"/>
                <a:gd name="T7" fmla="*/ 0 h 19"/>
                <a:gd name="T8" fmla="*/ 49 w 25"/>
                <a:gd name="T9" fmla="*/ 0 h 19"/>
                <a:gd name="T10" fmla="*/ 47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4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801" name="Freeform 131"/>
            <p:cNvSpPr>
              <a:spLocks noEditPoints="1"/>
            </p:cNvSpPr>
            <p:nvPr/>
          </p:nvSpPr>
          <p:spPr bwMode="auto">
            <a:xfrm>
              <a:off x="2983" y="474"/>
              <a:ext cx="53" cy="42"/>
            </a:xfrm>
            <a:custGeom>
              <a:avLst/>
              <a:gdLst>
                <a:gd name="T0" fmla="*/ 47 w 27"/>
                <a:gd name="T1" fmla="*/ 0 h 21"/>
                <a:gd name="T2" fmla="*/ 6 w 27"/>
                <a:gd name="T3" fmla="*/ 0 h 21"/>
                <a:gd name="T4" fmla="*/ 0 w 27"/>
                <a:gd name="T5" fmla="*/ 8 h 21"/>
                <a:gd name="T6" fmla="*/ 0 w 27"/>
                <a:gd name="T7" fmla="*/ 34 h 21"/>
                <a:gd name="T8" fmla="*/ 6 w 27"/>
                <a:gd name="T9" fmla="*/ 40 h 21"/>
                <a:gd name="T10" fmla="*/ 47 w 27"/>
                <a:gd name="T11" fmla="*/ 42 h 21"/>
                <a:gd name="T12" fmla="*/ 53 w 27"/>
                <a:gd name="T13" fmla="*/ 34 h 21"/>
                <a:gd name="T14" fmla="*/ 53 w 27"/>
                <a:gd name="T15" fmla="*/ 8 h 21"/>
                <a:gd name="T16" fmla="*/ 47 w 27"/>
                <a:gd name="T17" fmla="*/ 0 h 21"/>
                <a:gd name="T18" fmla="*/ 10 w 27"/>
                <a:gd name="T19" fmla="*/ 4 h 21"/>
                <a:gd name="T20" fmla="*/ 43 w 27"/>
                <a:gd name="T21" fmla="*/ 4 h 21"/>
                <a:gd name="T22" fmla="*/ 49 w 27"/>
                <a:gd name="T23" fmla="*/ 10 h 21"/>
                <a:gd name="T24" fmla="*/ 47 w 27"/>
                <a:gd name="T25" fmla="*/ 32 h 21"/>
                <a:gd name="T26" fmla="*/ 43 w 27"/>
                <a:gd name="T27" fmla="*/ 38 h 21"/>
                <a:gd name="T28" fmla="*/ 10 w 27"/>
                <a:gd name="T29" fmla="*/ 38 h 21"/>
                <a:gd name="T30" fmla="*/ 4 w 27"/>
                <a:gd name="T31" fmla="*/ 32 h 21"/>
                <a:gd name="T32" fmla="*/ 4 w 27"/>
                <a:gd name="T33" fmla="*/ 10 h 21"/>
                <a:gd name="T34" fmla="*/ 10 w 27"/>
                <a:gd name="T35" fmla="*/ 4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" h="21">
                  <a:moveTo>
                    <a:pt x="2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2" y="20"/>
                    <a:pt x="3" y="2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5" y="21"/>
                    <a:pt x="27" y="19"/>
                    <a:pt x="27" y="1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5" y="0"/>
                    <a:pt x="24" y="0"/>
                  </a:cubicBezTo>
                  <a:close/>
                  <a:moveTo>
                    <a:pt x="5" y="2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5" y="4"/>
                    <a:pt x="25" y="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19"/>
                    <a:pt x="22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3" y="19"/>
                    <a:pt x="2" y="18"/>
                    <a:pt x="2" y="1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802" name="Freeform 132"/>
            <p:cNvSpPr>
              <a:spLocks noEditPoints="1"/>
            </p:cNvSpPr>
            <p:nvPr/>
          </p:nvSpPr>
          <p:spPr bwMode="auto">
            <a:xfrm>
              <a:off x="2628" y="597"/>
              <a:ext cx="32" cy="4"/>
            </a:xfrm>
            <a:custGeom>
              <a:avLst/>
              <a:gdLst>
                <a:gd name="T0" fmla="*/ 0 w 16"/>
                <a:gd name="T1" fmla="*/ 0 h 2"/>
                <a:gd name="T2" fmla="*/ 0 w 16"/>
                <a:gd name="T3" fmla="*/ 0 h 2"/>
                <a:gd name="T4" fmla="*/ 0 w 16"/>
                <a:gd name="T5" fmla="*/ 2 h 2"/>
                <a:gd name="T6" fmla="*/ 0 w 16"/>
                <a:gd name="T7" fmla="*/ 0 h 2"/>
                <a:gd name="T8" fmla="*/ 32 w 16"/>
                <a:gd name="T9" fmla="*/ 0 h 2"/>
                <a:gd name="T10" fmla="*/ 32 w 16"/>
                <a:gd name="T11" fmla="*/ 0 h 2"/>
                <a:gd name="T12" fmla="*/ 32 w 16"/>
                <a:gd name="T13" fmla="*/ 2 h 2"/>
                <a:gd name="T14" fmla="*/ 0 w 16"/>
                <a:gd name="T15" fmla="*/ 2 h 2"/>
                <a:gd name="T16" fmla="*/ 0 w 16"/>
                <a:gd name="T17" fmla="*/ 4 h 2"/>
                <a:gd name="T18" fmla="*/ 32 w 16"/>
                <a:gd name="T19" fmla="*/ 4 h 2"/>
                <a:gd name="T20" fmla="*/ 32 w 16"/>
                <a:gd name="T21" fmla="*/ 0 h 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6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CBD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803" name="Freeform 133"/>
            <p:cNvSpPr>
              <a:spLocks/>
            </p:cNvSpPr>
            <p:nvPr/>
          </p:nvSpPr>
          <p:spPr bwMode="auto">
            <a:xfrm>
              <a:off x="2628" y="597"/>
              <a:ext cx="32" cy="2"/>
            </a:xfrm>
            <a:custGeom>
              <a:avLst/>
              <a:gdLst>
                <a:gd name="T0" fmla="*/ 32 w 16"/>
                <a:gd name="T1" fmla="*/ 0 h 1"/>
                <a:gd name="T2" fmla="*/ 0 w 16"/>
                <a:gd name="T3" fmla="*/ 0 h 1"/>
                <a:gd name="T4" fmla="*/ 0 w 16"/>
                <a:gd name="T5" fmla="*/ 2 h 1"/>
                <a:gd name="T6" fmla="*/ 0 w 16"/>
                <a:gd name="T7" fmla="*/ 2 h 1"/>
                <a:gd name="T8" fmla="*/ 32 w 16"/>
                <a:gd name="T9" fmla="*/ 2 h 1"/>
                <a:gd name="T10" fmla="*/ 32 w 16"/>
                <a:gd name="T11" fmla="*/ 0 h 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9D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97414" name="Group 134"/>
          <p:cNvGrpSpPr>
            <a:grpSpLocks/>
          </p:cNvGrpSpPr>
          <p:nvPr/>
        </p:nvGrpSpPr>
        <p:grpSpPr bwMode="auto">
          <a:xfrm rot="10800000">
            <a:off x="2675467" y="2007659"/>
            <a:ext cx="670984" cy="1892300"/>
            <a:chOff x="2200" y="531"/>
            <a:chExt cx="317" cy="894"/>
          </a:xfrm>
        </p:grpSpPr>
        <p:grpSp>
          <p:nvGrpSpPr>
            <p:cNvPr id="26662" name="Group 135"/>
            <p:cNvGrpSpPr>
              <a:grpSpLocks/>
            </p:cNvGrpSpPr>
            <p:nvPr/>
          </p:nvGrpSpPr>
          <p:grpSpPr bwMode="auto">
            <a:xfrm>
              <a:off x="2200" y="531"/>
              <a:ext cx="317" cy="894"/>
              <a:chOff x="2196" y="530"/>
              <a:chExt cx="317" cy="894"/>
            </a:xfrm>
          </p:grpSpPr>
          <p:sp>
            <p:nvSpPr>
              <p:cNvPr id="26672" name="Freeform 136"/>
              <p:cNvSpPr>
                <a:spLocks/>
              </p:cNvSpPr>
              <p:nvPr/>
            </p:nvSpPr>
            <p:spPr bwMode="auto">
              <a:xfrm>
                <a:off x="2210" y="1049"/>
                <a:ext cx="188" cy="375"/>
              </a:xfrm>
              <a:custGeom>
                <a:avLst/>
                <a:gdLst>
                  <a:gd name="T0" fmla="*/ 8 w 95"/>
                  <a:gd name="T1" fmla="*/ 0 h 189"/>
                  <a:gd name="T2" fmla="*/ 0 w 95"/>
                  <a:gd name="T3" fmla="*/ 300 h 189"/>
                  <a:gd name="T4" fmla="*/ 178 w 95"/>
                  <a:gd name="T5" fmla="*/ 375 h 189"/>
                  <a:gd name="T6" fmla="*/ 188 w 95"/>
                  <a:gd name="T7" fmla="*/ 6 h 189"/>
                  <a:gd name="T8" fmla="*/ 8 w 95"/>
                  <a:gd name="T9" fmla="*/ 0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5" h="189">
                    <a:moveTo>
                      <a:pt x="4" y="0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28" y="168"/>
                      <a:pt x="58" y="181"/>
                      <a:pt x="90" y="189"/>
                    </a:cubicBezTo>
                    <a:cubicBezTo>
                      <a:pt x="95" y="3"/>
                      <a:pt x="95" y="3"/>
                      <a:pt x="95" y="3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2FA2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6673" name="Freeform 137"/>
              <p:cNvSpPr>
                <a:spLocks/>
              </p:cNvSpPr>
              <p:nvPr/>
            </p:nvSpPr>
            <p:spPr bwMode="auto">
              <a:xfrm>
                <a:off x="2299" y="1053"/>
                <a:ext cx="99" cy="371"/>
              </a:xfrm>
              <a:custGeom>
                <a:avLst/>
                <a:gdLst>
                  <a:gd name="T0" fmla="*/ 10 w 50"/>
                  <a:gd name="T1" fmla="*/ 0 h 187"/>
                  <a:gd name="T2" fmla="*/ 0 w 50"/>
                  <a:gd name="T3" fmla="*/ 341 h 187"/>
                  <a:gd name="T4" fmla="*/ 89 w 50"/>
                  <a:gd name="T5" fmla="*/ 371 h 187"/>
                  <a:gd name="T6" fmla="*/ 99 w 50"/>
                  <a:gd name="T7" fmla="*/ 2 h 187"/>
                  <a:gd name="T8" fmla="*/ 10 w 50"/>
                  <a:gd name="T9" fmla="*/ 0 h 1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0" h="187">
                    <a:moveTo>
                      <a:pt x="5" y="0"/>
                    </a:moveTo>
                    <a:cubicBezTo>
                      <a:pt x="0" y="172"/>
                      <a:pt x="0" y="172"/>
                      <a:pt x="0" y="172"/>
                    </a:cubicBezTo>
                    <a:cubicBezTo>
                      <a:pt x="14" y="178"/>
                      <a:pt x="29" y="183"/>
                      <a:pt x="45" y="187"/>
                    </a:cubicBezTo>
                    <a:cubicBezTo>
                      <a:pt x="50" y="1"/>
                      <a:pt x="50" y="1"/>
                      <a:pt x="50" y="1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298D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6674" name="Freeform 138"/>
              <p:cNvSpPr>
                <a:spLocks/>
              </p:cNvSpPr>
              <p:nvPr/>
            </p:nvSpPr>
            <p:spPr bwMode="auto">
              <a:xfrm>
                <a:off x="2352" y="754"/>
                <a:ext cx="161" cy="210"/>
              </a:xfrm>
              <a:custGeom>
                <a:avLst/>
                <a:gdLst>
                  <a:gd name="T0" fmla="*/ 149 w 81"/>
                  <a:gd name="T1" fmla="*/ 16 h 106"/>
                  <a:gd name="T2" fmla="*/ 147 w 81"/>
                  <a:gd name="T3" fmla="*/ 57 h 106"/>
                  <a:gd name="T4" fmla="*/ 74 w 81"/>
                  <a:gd name="T5" fmla="*/ 178 h 106"/>
                  <a:gd name="T6" fmla="*/ 28 w 81"/>
                  <a:gd name="T7" fmla="*/ 200 h 106"/>
                  <a:gd name="T8" fmla="*/ 0 w 81"/>
                  <a:gd name="T9" fmla="*/ 182 h 106"/>
                  <a:gd name="T10" fmla="*/ 99 w 81"/>
                  <a:gd name="T11" fmla="*/ 24 h 106"/>
                  <a:gd name="T12" fmla="*/ 139 w 81"/>
                  <a:gd name="T13" fmla="*/ 8 h 106"/>
                  <a:gd name="T14" fmla="*/ 149 w 81"/>
                  <a:gd name="T15" fmla="*/ 16 h 10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1" h="106">
                    <a:moveTo>
                      <a:pt x="75" y="8"/>
                    </a:moveTo>
                    <a:cubicBezTo>
                      <a:pt x="81" y="12"/>
                      <a:pt x="78" y="22"/>
                      <a:pt x="74" y="29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1" y="100"/>
                      <a:pt x="22" y="106"/>
                      <a:pt x="14" y="101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4" y="5"/>
                      <a:pt x="64" y="0"/>
                      <a:pt x="70" y="4"/>
                    </a:cubicBezTo>
                    <a:lnTo>
                      <a:pt x="75" y="8"/>
                    </a:lnTo>
                    <a:close/>
                  </a:path>
                </a:pathLst>
              </a:custGeom>
              <a:solidFill>
                <a:srgbClr val="FFA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6675" name="Freeform 139"/>
              <p:cNvSpPr>
                <a:spLocks/>
              </p:cNvSpPr>
              <p:nvPr/>
            </p:nvSpPr>
            <p:spPr bwMode="auto">
              <a:xfrm>
                <a:off x="2233" y="952"/>
                <a:ext cx="149" cy="103"/>
              </a:xfrm>
              <a:custGeom>
                <a:avLst/>
                <a:gdLst>
                  <a:gd name="T0" fmla="*/ 2 w 149"/>
                  <a:gd name="T1" fmla="*/ 0 h 103"/>
                  <a:gd name="T2" fmla="*/ 149 w 149"/>
                  <a:gd name="T3" fmla="*/ 6 h 103"/>
                  <a:gd name="T4" fmla="*/ 147 w 149"/>
                  <a:gd name="T5" fmla="*/ 103 h 103"/>
                  <a:gd name="T6" fmla="*/ 0 w 149"/>
                  <a:gd name="T7" fmla="*/ 99 h 103"/>
                  <a:gd name="T8" fmla="*/ 2 w 149"/>
                  <a:gd name="T9" fmla="*/ 0 h 1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49" h="103">
                    <a:moveTo>
                      <a:pt x="2" y="0"/>
                    </a:moveTo>
                    <a:lnTo>
                      <a:pt x="149" y="6"/>
                    </a:lnTo>
                    <a:lnTo>
                      <a:pt x="147" y="103"/>
                    </a:lnTo>
                    <a:lnTo>
                      <a:pt x="0" y="99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C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6676" name="Freeform 140"/>
              <p:cNvSpPr>
                <a:spLocks/>
              </p:cNvSpPr>
              <p:nvPr/>
            </p:nvSpPr>
            <p:spPr bwMode="auto">
              <a:xfrm>
                <a:off x="2307" y="954"/>
                <a:ext cx="75" cy="101"/>
              </a:xfrm>
              <a:custGeom>
                <a:avLst/>
                <a:gdLst>
                  <a:gd name="T0" fmla="*/ 4 w 75"/>
                  <a:gd name="T1" fmla="*/ 0 h 101"/>
                  <a:gd name="T2" fmla="*/ 75 w 75"/>
                  <a:gd name="T3" fmla="*/ 4 h 101"/>
                  <a:gd name="T4" fmla="*/ 73 w 75"/>
                  <a:gd name="T5" fmla="*/ 101 h 101"/>
                  <a:gd name="T6" fmla="*/ 0 w 75"/>
                  <a:gd name="T7" fmla="*/ 99 h 101"/>
                  <a:gd name="T8" fmla="*/ 4 w 75"/>
                  <a:gd name="T9" fmla="*/ 0 h 1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" h="101">
                    <a:moveTo>
                      <a:pt x="4" y="0"/>
                    </a:moveTo>
                    <a:lnTo>
                      <a:pt x="75" y="4"/>
                    </a:lnTo>
                    <a:lnTo>
                      <a:pt x="73" y="101"/>
                    </a:lnTo>
                    <a:lnTo>
                      <a:pt x="0" y="99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A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6677" name="Freeform 141"/>
              <p:cNvSpPr>
                <a:spLocks/>
              </p:cNvSpPr>
              <p:nvPr/>
            </p:nvSpPr>
            <p:spPr bwMode="auto">
              <a:xfrm>
                <a:off x="2196" y="720"/>
                <a:ext cx="238" cy="238"/>
              </a:xfrm>
              <a:custGeom>
                <a:avLst/>
                <a:gdLst>
                  <a:gd name="T0" fmla="*/ 40 w 120"/>
                  <a:gd name="T1" fmla="*/ 232 h 120"/>
                  <a:gd name="T2" fmla="*/ 190 w 120"/>
                  <a:gd name="T3" fmla="*/ 238 h 120"/>
                  <a:gd name="T4" fmla="*/ 232 w 120"/>
                  <a:gd name="T5" fmla="*/ 198 h 120"/>
                  <a:gd name="T6" fmla="*/ 238 w 120"/>
                  <a:gd name="T7" fmla="*/ 8 h 120"/>
                  <a:gd name="T8" fmla="*/ 8 w 120"/>
                  <a:gd name="T9" fmla="*/ 0 h 120"/>
                  <a:gd name="T10" fmla="*/ 2 w 120"/>
                  <a:gd name="T11" fmla="*/ 190 h 120"/>
                  <a:gd name="T12" fmla="*/ 40 w 120"/>
                  <a:gd name="T13" fmla="*/ 232 h 1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0" h="120">
                    <a:moveTo>
                      <a:pt x="20" y="117"/>
                    </a:moveTo>
                    <a:cubicBezTo>
                      <a:pt x="96" y="120"/>
                      <a:pt x="96" y="120"/>
                      <a:pt x="96" y="120"/>
                    </a:cubicBezTo>
                    <a:cubicBezTo>
                      <a:pt x="107" y="120"/>
                      <a:pt x="117" y="111"/>
                      <a:pt x="117" y="100"/>
                    </a:cubicBezTo>
                    <a:cubicBezTo>
                      <a:pt x="120" y="4"/>
                      <a:pt x="120" y="4"/>
                      <a:pt x="120" y="4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" y="96"/>
                      <a:pt x="1" y="96"/>
                      <a:pt x="1" y="96"/>
                    </a:cubicBezTo>
                    <a:cubicBezTo>
                      <a:pt x="0" y="107"/>
                      <a:pt x="9" y="117"/>
                      <a:pt x="20" y="117"/>
                    </a:cubicBezTo>
                    <a:close/>
                  </a:path>
                </a:pathLst>
              </a:custGeom>
              <a:solidFill>
                <a:srgbClr val="FFC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6678" name="Freeform 142"/>
              <p:cNvSpPr>
                <a:spLocks/>
              </p:cNvSpPr>
              <p:nvPr/>
            </p:nvSpPr>
            <p:spPr bwMode="auto">
              <a:xfrm>
                <a:off x="2325" y="530"/>
                <a:ext cx="55" cy="196"/>
              </a:xfrm>
              <a:custGeom>
                <a:avLst/>
                <a:gdLst>
                  <a:gd name="T0" fmla="*/ 26 w 28"/>
                  <a:gd name="T1" fmla="*/ 0 h 99"/>
                  <a:gd name="T2" fmla="*/ 35 w 28"/>
                  <a:gd name="T3" fmla="*/ 0 h 99"/>
                  <a:gd name="T4" fmla="*/ 55 w 28"/>
                  <a:gd name="T5" fmla="*/ 22 h 99"/>
                  <a:gd name="T6" fmla="*/ 49 w 28"/>
                  <a:gd name="T7" fmla="*/ 196 h 99"/>
                  <a:gd name="T8" fmla="*/ 0 w 28"/>
                  <a:gd name="T9" fmla="*/ 194 h 99"/>
                  <a:gd name="T10" fmla="*/ 4 w 28"/>
                  <a:gd name="T11" fmla="*/ 20 h 99"/>
                  <a:gd name="T12" fmla="*/ 26 w 28"/>
                  <a:gd name="T13" fmla="*/ 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8" h="99">
                    <a:moveTo>
                      <a:pt x="13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24" y="0"/>
                      <a:pt x="28" y="5"/>
                      <a:pt x="28" y="11"/>
                    </a:cubicBezTo>
                    <a:cubicBezTo>
                      <a:pt x="25" y="99"/>
                      <a:pt x="25" y="99"/>
                      <a:pt x="25" y="99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4"/>
                      <a:pt x="7" y="0"/>
                      <a:pt x="13" y="0"/>
                    </a:cubicBezTo>
                  </a:path>
                </a:pathLst>
              </a:custGeom>
              <a:solidFill>
                <a:srgbClr val="FFC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6679" name="Freeform 143"/>
              <p:cNvSpPr>
                <a:spLocks/>
              </p:cNvSpPr>
              <p:nvPr/>
            </p:nvSpPr>
            <p:spPr bwMode="auto">
              <a:xfrm>
                <a:off x="2263" y="548"/>
                <a:ext cx="56" cy="176"/>
              </a:xfrm>
              <a:custGeom>
                <a:avLst/>
                <a:gdLst>
                  <a:gd name="T0" fmla="*/ 26 w 28"/>
                  <a:gd name="T1" fmla="*/ 0 h 89"/>
                  <a:gd name="T2" fmla="*/ 36 w 28"/>
                  <a:gd name="T3" fmla="*/ 0 h 89"/>
                  <a:gd name="T4" fmla="*/ 56 w 28"/>
                  <a:gd name="T5" fmla="*/ 22 h 89"/>
                  <a:gd name="T6" fmla="*/ 52 w 28"/>
                  <a:gd name="T7" fmla="*/ 176 h 89"/>
                  <a:gd name="T8" fmla="*/ 0 w 28"/>
                  <a:gd name="T9" fmla="*/ 174 h 89"/>
                  <a:gd name="T10" fmla="*/ 6 w 28"/>
                  <a:gd name="T11" fmla="*/ 20 h 89"/>
                  <a:gd name="T12" fmla="*/ 26 w 28"/>
                  <a:gd name="T13" fmla="*/ 0 h 8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8" h="89">
                    <a:moveTo>
                      <a:pt x="13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24" y="0"/>
                      <a:pt x="28" y="5"/>
                      <a:pt x="28" y="11"/>
                    </a:cubicBezTo>
                    <a:cubicBezTo>
                      <a:pt x="26" y="89"/>
                      <a:pt x="26" y="89"/>
                      <a:pt x="26" y="89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4"/>
                      <a:pt x="8" y="0"/>
                      <a:pt x="13" y="0"/>
                    </a:cubicBezTo>
                  </a:path>
                </a:pathLst>
              </a:custGeom>
              <a:solidFill>
                <a:srgbClr val="FFC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6680" name="Freeform 144"/>
              <p:cNvSpPr>
                <a:spLocks/>
              </p:cNvSpPr>
              <p:nvPr/>
            </p:nvSpPr>
            <p:spPr bwMode="auto">
              <a:xfrm>
                <a:off x="2204" y="585"/>
                <a:ext cx="53" cy="137"/>
              </a:xfrm>
              <a:custGeom>
                <a:avLst/>
                <a:gdLst>
                  <a:gd name="T0" fmla="*/ 24 w 27"/>
                  <a:gd name="T1" fmla="*/ 0 h 69"/>
                  <a:gd name="T2" fmla="*/ 33 w 27"/>
                  <a:gd name="T3" fmla="*/ 0 h 69"/>
                  <a:gd name="T4" fmla="*/ 53 w 27"/>
                  <a:gd name="T5" fmla="*/ 22 h 69"/>
                  <a:gd name="T6" fmla="*/ 49 w 27"/>
                  <a:gd name="T7" fmla="*/ 137 h 69"/>
                  <a:gd name="T8" fmla="*/ 0 w 27"/>
                  <a:gd name="T9" fmla="*/ 135 h 69"/>
                  <a:gd name="T10" fmla="*/ 4 w 27"/>
                  <a:gd name="T11" fmla="*/ 20 h 69"/>
                  <a:gd name="T12" fmla="*/ 24 w 27"/>
                  <a:gd name="T13" fmla="*/ 0 h 6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7" h="69">
                    <a:moveTo>
                      <a:pt x="12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23" y="1"/>
                      <a:pt x="27" y="5"/>
                      <a:pt x="27" y="11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5"/>
                      <a:pt x="7" y="0"/>
                      <a:pt x="12" y="0"/>
                    </a:cubicBezTo>
                  </a:path>
                </a:pathLst>
              </a:custGeom>
              <a:solidFill>
                <a:srgbClr val="FFC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6681" name="Freeform 145"/>
              <p:cNvSpPr>
                <a:spLocks/>
              </p:cNvSpPr>
              <p:nvPr/>
            </p:nvSpPr>
            <p:spPr bwMode="auto">
              <a:xfrm>
                <a:off x="2384" y="572"/>
                <a:ext cx="56" cy="156"/>
              </a:xfrm>
              <a:custGeom>
                <a:avLst/>
                <a:gdLst>
                  <a:gd name="T0" fmla="*/ 26 w 28"/>
                  <a:gd name="T1" fmla="*/ 0 h 79"/>
                  <a:gd name="T2" fmla="*/ 36 w 28"/>
                  <a:gd name="T3" fmla="*/ 0 h 79"/>
                  <a:gd name="T4" fmla="*/ 54 w 28"/>
                  <a:gd name="T5" fmla="*/ 22 h 79"/>
                  <a:gd name="T6" fmla="*/ 50 w 28"/>
                  <a:gd name="T7" fmla="*/ 156 h 79"/>
                  <a:gd name="T8" fmla="*/ 0 w 28"/>
                  <a:gd name="T9" fmla="*/ 154 h 79"/>
                  <a:gd name="T10" fmla="*/ 4 w 28"/>
                  <a:gd name="T11" fmla="*/ 20 h 79"/>
                  <a:gd name="T12" fmla="*/ 26 w 28"/>
                  <a:gd name="T13" fmla="*/ 0 h 7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8" h="79">
                    <a:moveTo>
                      <a:pt x="13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23" y="0"/>
                      <a:pt x="28" y="5"/>
                      <a:pt x="27" y="11"/>
                    </a:cubicBezTo>
                    <a:cubicBezTo>
                      <a:pt x="25" y="79"/>
                      <a:pt x="25" y="79"/>
                      <a:pt x="25" y="7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4"/>
                      <a:pt x="7" y="0"/>
                      <a:pt x="13" y="0"/>
                    </a:cubicBezTo>
                  </a:path>
                </a:pathLst>
              </a:custGeom>
              <a:solidFill>
                <a:srgbClr val="FFC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6682" name="Freeform 146"/>
              <p:cNvSpPr>
                <a:spLocks/>
              </p:cNvSpPr>
              <p:nvPr/>
            </p:nvSpPr>
            <p:spPr bwMode="auto">
              <a:xfrm>
                <a:off x="2362" y="1111"/>
                <a:ext cx="18" cy="18"/>
              </a:xfrm>
              <a:custGeom>
                <a:avLst/>
                <a:gdLst>
                  <a:gd name="T0" fmla="*/ 0 w 9"/>
                  <a:gd name="T1" fmla="*/ 10 h 9"/>
                  <a:gd name="T2" fmla="*/ 8 w 9"/>
                  <a:gd name="T3" fmla="*/ 18 h 9"/>
                  <a:gd name="T4" fmla="*/ 18 w 9"/>
                  <a:gd name="T5" fmla="*/ 10 h 9"/>
                  <a:gd name="T6" fmla="*/ 10 w 9"/>
                  <a:gd name="T7" fmla="*/ 0 h 9"/>
                  <a:gd name="T8" fmla="*/ 0 w 9"/>
                  <a:gd name="T9" fmla="*/ 10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0" y="5"/>
                    </a:moveTo>
                    <a:cubicBezTo>
                      <a:pt x="0" y="7"/>
                      <a:pt x="2" y="9"/>
                      <a:pt x="4" y="9"/>
                    </a:cubicBezTo>
                    <a:cubicBezTo>
                      <a:pt x="7" y="9"/>
                      <a:pt x="9" y="7"/>
                      <a:pt x="9" y="5"/>
                    </a:cubicBezTo>
                    <a:cubicBezTo>
                      <a:pt x="9" y="2"/>
                      <a:pt x="7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6683" name="Freeform 147"/>
              <p:cNvSpPr>
                <a:spLocks/>
              </p:cNvSpPr>
              <p:nvPr/>
            </p:nvSpPr>
            <p:spPr bwMode="auto">
              <a:xfrm>
                <a:off x="2364" y="1083"/>
                <a:ext cx="20" cy="20"/>
              </a:xfrm>
              <a:custGeom>
                <a:avLst/>
                <a:gdLst>
                  <a:gd name="T0" fmla="*/ 0 w 10"/>
                  <a:gd name="T1" fmla="*/ 10 h 10"/>
                  <a:gd name="T2" fmla="*/ 10 w 10"/>
                  <a:gd name="T3" fmla="*/ 20 h 10"/>
                  <a:gd name="T4" fmla="*/ 20 w 10"/>
                  <a:gd name="T5" fmla="*/ 10 h 10"/>
                  <a:gd name="T6" fmla="*/ 10 w 10"/>
                  <a:gd name="T7" fmla="*/ 2 h 10"/>
                  <a:gd name="T8" fmla="*/ 0 w 10"/>
                  <a:gd name="T9" fmla="*/ 10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0" y="5"/>
                    </a:moveTo>
                    <a:cubicBezTo>
                      <a:pt x="0" y="7"/>
                      <a:pt x="2" y="10"/>
                      <a:pt x="5" y="10"/>
                    </a:cubicBezTo>
                    <a:cubicBezTo>
                      <a:pt x="7" y="10"/>
                      <a:pt x="10" y="8"/>
                      <a:pt x="10" y="5"/>
                    </a:cubicBezTo>
                    <a:cubicBezTo>
                      <a:pt x="10" y="3"/>
                      <a:pt x="8" y="1"/>
                      <a:pt x="5" y="1"/>
                    </a:cubicBezTo>
                    <a:cubicBezTo>
                      <a:pt x="3" y="0"/>
                      <a:pt x="1" y="2"/>
                      <a:pt x="0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6684" name="Freeform 148"/>
              <p:cNvSpPr>
                <a:spLocks/>
              </p:cNvSpPr>
              <p:nvPr/>
            </p:nvSpPr>
            <p:spPr bwMode="auto">
              <a:xfrm>
                <a:off x="2360" y="1137"/>
                <a:ext cx="20" cy="19"/>
              </a:xfrm>
              <a:custGeom>
                <a:avLst/>
                <a:gdLst>
                  <a:gd name="T0" fmla="*/ 2 w 10"/>
                  <a:gd name="T1" fmla="*/ 10 h 10"/>
                  <a:gd name="T2" fmla="*/ 10 w 10"/>
                  <a:gd name="T3" fmla="*/ 17 h 10"/>
                  <a:gd name="T4" fmla="*/ 20 w 10"/>
                  <a:gd name="T5" fmla="*/ 10 h 10"/>
                  <a:gd name="T6" fmla="*/ 10 w 10"/>
                  <a:gd name="T7" fmla="*/ 0 h 10"/>
                  <a:gd name="T8" fmla="*/ 2 w 10"/>
                  <a:gd name="T9" fmla="*/ 10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1" y="5"/>
                    </a:moveTo>
                    <a:cubicBezTo>
                      <a:pt x="0" y="7"/>
                      <a:pt x="2" y="9"/>
                      <a:pt x="5" y="9"/>
                    </a:cubicBezTo>
                    <a:cubicBezTo>
                      <a:pt x="7" y="10"/>
                      <a:pt x="10" y="8"/>
                      <a:pt x="10" y="5"/>
                    </a:cubicBezTo>
                    <a:cubicBezTo>
                      <a:pt x="10" y="3"/>
                      <a:pt x="8" y="0"/>
                      <a:pt x="5" y="0"/>
                    </a:cubicBezTo>
                    <a:cubicBezTo>
                      <a:pt x="3" y="0"/>
                      <a:pt x="1" y="2"/>
                      <a:pt x="1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6685" name="Freeform 149"/>
              <p:cNvSpPr>
                <a:spLocks/>
              </p:cNvSpPr>
              <p:nvPr/>
            </p:nvSpPr>
            <p:spPr bwMode="auto">
              <a:xfrm>
                <a:off x="2216" y="599"/>
                <a:ext cx="33" cy="18"/>
              </a:xfrm>
              <a:custGeom>
                <a:avLst/>
                <a:gdLst>
                  <a:gd name="T0" fmla="*/ 16 w 17"/>
                  <a:gd name="T1" fmla="*/ 0 h 9"/>
                  <a:gd name="T2" fmla="*/ 33 w 17"/>
                  <a:gd name="T3" fmla="*/ 18 h 9"/>
                  <a:gd name="T4" fmla="*/ 0 w 17"/>
                  <a:gd name="T5" fmla="*/ 18 h 9"/>
                  <a:gd name="T6" fmla="*/ 16 w 17"/>
                  <a:gd name="T7" fmla="*/ 0 h 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" h="9">
                    <a:moveTo>
                      <a:pt x="8" y="0"/>
                    </a:moveTo>
                    <a:cubicBezTo>
                      <a:pt x="13" y="0"/>
                      <a:pt x="17" y="4"/>
                      <a:pt x="17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</a:path>
                </a:pathLst>
              </a:custGeom>
              <a:solidFill>
                <a:srgbClr val="FCEC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6686" name="Freeform 150"/>
              <p:cNvSpPr>
                <a:spLocks/>
              </p:cNvSpPr>
              <p:nvPr/>
            </p:nvSpPr>
            <p:spPr bwMode="auto">
              <a:xfrm>
                <a:off x="2275" y="560"/>
                <a:ext cx="34" cy="16"/>
              </a:xfrm>
              <a:custGeom>
                <a:avLst/>
                <a:gdLst>
                  <a:gd name="T0" fmla="*/ 18 w 17"/>
                  <a:gd name="T1" fmla="*/ 0 h 8"/>
                  <a:gd name="T2" fmla="*/ 34 w 17"/>
                  <a:gd name="T3" fmla="*/ 16 h 8"/>
                  <a:gd name="T4" fmla="*/ 0 w 17"/>
                  <a:gd name="T5" fmla="*/ 16 h 8"/>
                  <a:gd name="T6" fmla="*/ 18 w 17"/>
                  <a:gd name="T7" fmla="*/ 0 h 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" h="8">
                    <a:moveTo>
                      <a:pt x="9" y="0"/>
                    </a:moveTo>
                    <a:cubicBezTo>
                      <a:pt x="14" y="0"/>
                      <a:pt x="17" y="3"/>
                      <a:pt x="17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4" y="0"/>
                      <a:pt x="9" y="0"/>
                    </a:cubicBezTo>
                  </a:path>
                </a:pathLst>
              </a:custGeom>
              <a:solidFill>
                <a:srgbClr val="FCEC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6687" name="Freeform 151"/>
              <p:cNvSpPr>
                <a:spLocks/>
              </p:cNvSpPr>
              <p:nvPr/>
            </p:nvSpPr>
            <p:spPr bwMode="auto">
              <a:xfrm>
                <a:off x="2338" y="544"/>
                <a:ext cx="34" cy="16"/>
              </a:xfrm>
              <a:custGeom>
                <a:avLst/>
                <a:gdLst>
                  <a:gd name="T0" fmla="*/ 16 w 17"/>
                  <a:gd name="T1" fmla="*/ 0 h 8"/>
                  <a:gd name="T2" fmla="*/ 34 w 17"/>
                  <a:gd name="T3" fmla="*/ 16 h 8"/>
                  <a:gd name="T4" fmla="*/ 0 w 17"/>
                  <a:gd name="T5" fmla="*/ 16 h 8"/>
                  <a:gd name="T6" fmla="*/ 16 w 17"/>
                  <a:gd name="T7" fmla="*/ 0 h 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" h="8">
                    <a:moveTo>
                      <a:pt x="8" y="0"/>
                    </a:moveTo>
                    <a:cubicBezTo>
                      <a:pt x="13" y="0"/>
                      <a:pt x="17" y="3"/>
                      <a:pt x="17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4" y="0"/>
                      <a:pt x="8" y="0"/>
                    </a:cubicBezTo>
                  </a:path>
                </a:pathLst>
              </a:custGeom>
              <a:solidFill>
                <a:srgbClr val="FCEC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6688" name="Freeform 152"/>
              <p:cNvSpPr>
                <a:spLocks/>
              </p:cNvSpPr>
              <p:nvPr/>
            </p:nvSpPr>
            <p:spPr bwMode="auto">
              <a:xfrm>
                <a:off x="2396" y="583"/>
                <a:ext cx="34" cy="18"/>
              </a:xfrm>
              <a:custGeom>
                <a:avLst/>
                <a:gdLst>
                  <a:gd name="T0" fmla="*/ 16 w 17"/>
                  <a:gd name="T1" fmla="*/ 0 h 9"/>
                  <a:gd name="T2" fmla="*/ 34 w 17"/>
                  <a:gd name="T3" fmla="*/ 18 h 9"/>
                  <a:gd name="T4" fmla="*/ 0 w 17"/>
                  <a:gd name="T5" fmla="*/ 18 h 9"/>
                  <a:gd name="T6" fmla="*/ 16 w 17"/>
                  <a:gd name="T7" fmla="*/ 0 h 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" h="9">
                    <a:moveTo>
                      <a:pt x="8" y="0"/>
                    </a:moveTo>
                    <a:cubicBezTo>
                      <a:pt x="13" y="0"/>
                      <a:pt x="17" y="4"/>
                      <a:pt x="17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</a:path>
                </a:pathLst>
              </a:custGeom>
              <a:solidFill>
                <a:srgbClr val="FCEC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grpSp>
          <p:nvGrpSpPr>
            <p:cNvPr id="26663" name="Group 153"/>
            <p:cNvGrpSpPr>
              <a:grpSpLocks/>
            </p:cNvGrpSpPr>
            <p:nvPr/>
          </p:nvGrpSpPr>
          <p:grpSpPr bwMode="auto">
            <a:xfrm>
              <a:off x="2216" y="558"/>
              <a:ext cx="214" cy="61"/>
              <a:chOff x="2216" y="558"/>
              <a:chExt cx="214" cy="61"/>
            </a:xfrm>
          </p:grpSpPr>
          <p:sp>
            <p:nvSpPr>
              <p:cNvPr id="26664" name="Freeform 154"/>
              <p:cNvSpPr>
                <a:spLocks noEditPoints="1"/>
              </p:cNvSpPr>
              <p:nvPr/>
            </p:nvSpPr>
            <p:spPr bwMode="auto">
              <a:xfrm>
                <a:off x="2216" y="613"/>
                <a:ext cx="33" cy="6"/>
              </a:xfrm>
              <a:custGeom>
                <a:avLst/>
                <a:gdLst>
                  <a:gd name="T0" fmla="*/ 0 w 17"/>
                  <a:gd name="T1" fmla="*/ 0 h 3"/>
                  <a:gd name="T2" fmla="*/ 0 w 17"/>
                  <a:gd name="T3" fmla="*/ 0 h 3"/>
                  <a:gd name="T4" fmla="*/ 0 w 17"/>
                  <a:gd name="T5" fmla="*/ 4 h 3"/>
                  <a:gd name="T6" fmla="*/ 0 w 17"/>
                  <a:gd name="T7" fmla="*/ 0 h 3"/>
                  <a:gd name="T8" fmla="*/ 33 w 17"/>
                  <a:gd name="T9" fmla="*/ 0 h 3"/>
                  <a:gd name="T10" fmla="*/ 33 w 17"/>
                  <a:gd name="T11" fmla="*/ 0 h 3"/>
                  <a:gd name="T12" fmla="*/ 33 w 17"/>
                  <a:gd name="T13" fmla="*/ 4 h 3"/>
                  <a:gd name="T14" fmla="*/ 0 w 17"/>
                  <a:gd name="T15" fmla="*/ 4 h 3"/>
                  <a:gd name="T16" fmla="*/ 0 w 17"/>
                  <a:gd name="T17" fmla="*/ 6 h 3"/>
                  <a:gd name="T18" fmla="*/ 33 w 17"/>
                  <a:gd name="T19" fmla="*/ 6 h 3"/>
                  <a:gd name="T20" fmla="*/ 33 w 17"/>
                  <a:gd name="T21" fmla="*/ 0 h 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7" h="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moveTo>
                      <a:pt x="17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1"/>
                      <a:pt x="17" y="1"/>
                      <a:pt x="17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0"/>
                      <a:pt x="17" y="0"/>
                      <a:pt x="17" y="0"/>
                    </a:cubicBezTo>
                  </a:path>
                </a:pathLst>
              </a:custGeom>
              <a:solidFill>
                <a:srgbClr val="FCBD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6665" name="Freeform 155"/>
              <p:cNvSpPr>
                <a:spLocks/>
              </p:cNvSpPr>
              <p:nvPr/>
            </p:nvSpPr>
            <p:spPr bwMode="auto">
              <a:xfrm>
                <a:off x="2216" y="613"/>
                <a:ext cx="33" cy="4"/>
              </a:xfrm>
              <a:custGeom>
                <a:avLst/>
                <a:gdLst>
                  <a:gd name="T0" fmla="*/ 33 w 17"/>
                  <a:gd name="T1" fmla="*/ 0 h 2"/>
                  <a:gd name="T2" fmla="*/ 0 w 17"/>
                  <a:gd name="T3" fmla="*/ 0 h 2"/>
                  <a:gd name="T4" fmla="*/ 0 w 17"/>
                  <a:gd name="T5" fmla="*/ 4 h 2"/>
                  <a:gd name="T6" fmla="*/ 0 w 17"/>
                  <a:gd name="T7" fmla="*/ 4 h 2"/>
                  <a:gd name="T8" fmla="*/ 33 w 17"/>
                  <a:gd name="T9" fmla="*/ 4 h 2"/>
                  <a:gd name="T10" fmla="*/ 33 w 17"/>
                  <a:gd name="T11" fmla="*/ 0 h 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" h="2">
                    <a:moveTo>
                      <a:pt x="1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1"/>
                      <a:pt x="17" y="1"/>
                      <a:pt x="17" y="0"/>
                    </a:cubicBezTo>
                  </a:path>
                </a:pathLst>
              </a:custGeom>
              <a:solidFill>
                <a:srgbClr val="F9DA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6666" name="Freeform 156"/>
              <p:cNvSpPr>
                <a:spLocks noEditPoints="1"/>
              </p:cNvSpPr>
              <p:nvPr/>
            </p:nvSpPr>
            <p:spPr bwMode="auto">
              <a:xfrm>
                <a:off x="2275" y="574"/>
                <a:ext cx="34" cy="4"/>
              </a:xfrm>
              <a:custGeom>
                <a:avLst/>
                <a:gdLst>
                  <a:gd name="T0" fmla="*/ 2 w 17"/>
                  <a:gd name="T1" fmla="*/ 0 h 2"/>
                  <a:gd name="T2" fmla="*/ 0 w 17"/>
                  <a:gd name="T3" fmla="*/ 0 h 2"/>
                  <a:gd name="T4" fmla="*/ 0 w 17"/>
                  <a:gd name="T5" fmla="*/ 2 h 2"/>
                  <a:gd name="T6" fmla="*/ 2 w 17"/>
                  <a:gd name="T7" fmla="*/ 0 h 2"/>
                  <a:gd name="T8" fmla="*/ 34 w 17"/>
                  <a:gd name="T9" fmla="*/ 0 h 2"/>
                  <a:gd name="T10" fmla="*/ 34 w 17"/>
                  <a:gd name="T11" fmla="*/ 0 h 2"/>
                  <a:gd name="T12" fmla="*/ 34 w 17"/>
                  <a:gd name="T13" fmla="*/ 2 h 2"/>
                  <a:gd name="T14" fmla="*/ 0 w 17"/>
                  <a:gd name="T15" fmla="*/ 2 h 2"/>
                  <a:gd name="T16" fmla="*/ 0 w 17"/>
                  <a:gd name="T17" fmla="*/ 4 h 2"/>
                  <a:gd name="T18" fmla="*/ 34 w 17"/>
                  <a:gd name="T19" fmla="*/ 4 h 2"/>
                  <a:gd name="T20" fmla="*/ 34 w 17"/>
                  <a:gd name="T21" fmla="*/ 0 h 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7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moveTo>
                      <a:pt x="17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1"/>
                      <a:pt x="17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0"/>
                      <a:pt x="17" y="0"/>
                      <a:pt x="17" y="0"/>
                    </a:cubicBezTo>
                  </a:path>
                </a:pathLst>
              </a:custGeom>
              <a:solidFill>
                <a:srgbClr val="FCBD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6667" name="Freeform 157"/>
              <p:cNvSpPr>
                <a:spLocks/>
              </p:cNvSpPr>
              <p:nvPr/>
            </p:nvSpPr>
            <p:spPr bwMode="auto">
              <a:xfrm>
                <a:off x="2275" y="574"/>
                <a:ext cx="34" cy="2"/>
              </a:xfrm>
              <a:custGeom>
                <a:avLst/>
                <a:gdLst>
                  <a:gd name="T0" fmla="*/ 34 w 17"/>
                  <a:gd name="T1" fmla="*/ 0 h 1"/>
                  <a:gd name="T2" fmla="*/ 2 w 17"/>
                  <a:gd name="T3" fmla="*/ 0 h 1"/>
                  <a:gd name="T4" fmla="*/ 0 w 17"/>
                  <a:gd name="T5" fmla="*/ 2 h 1"/>
                  <a:gd name="T6" fmla="*/ 0 w 17"/>
                  <a:gd name="T7" fmla="*/ 2 h 1"/>
                  <a:gd name="T8" fmla="*/ 34 w 17"/>
                  <a:gd name="T9" fmla="*/ 2 h 1"/>
                  <a:gd name="T10" fmla="*/ 34 w 17"/>
                  <a:gd name="T11" fmla="*/ 0 h 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" h="1">
                    <a:moveTo>
                      <a:pt x="17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0"/>
                      <a:pt x="17" y="0"/>
                    </a:cubicBezTo>
                  </a:path>
                </a:pathLst>
              </a:custGeom>
              <a:solidFill>
                <a:srgbClr val="F9DA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6668" name="Freeform 158"/>
              <p:cNvSpPr>
                <a:spLocks noEditPoints="1"/>
              </p:cNvSpPr>
              <p:nvPr/>
            </p:nvSpPr>
            <p:spPr bwMode="auto">
              <a:xfrm>
                <a:off x="2338" y="558"/>
                <a:ext cx="34" cy="4"/>
              </a:xfrm>
              <a:custGeom>
                <a:avLst/>
                <a:gdLst>
                  <a:gd name="T0" fmla="*/ 0 w 17"/>
                  <a:gd name="T1" fmla="*/ 0 h 2"/>
                  <a:gd name="T2" fmla="*/ 0 w 17"/>
                  <a:gd name="T3" fmla="*/ 0 h 2"/>
                  <a:gd name="T4" fmla="*/ 0 w 17"/>
                  <a:gd name="T5" fmla="*/ 2 h 2"/>
                  <a:gd name="T6" fmla="*/ 0 w 17"/>
                  <a:gd name="T7" fmla="*/ 0 h 2"/>
                  <a:gd name="T8" fmla="*/ 34 w 17"/>
                  <a:gd name="T9" fmla="*/ 0 h 2"/>
                  <a:gd name="T10" fmla="*/ 34 w 17"/>
                  <a:gd name="T11" fmla="*/ 0 h 2"/>
                  <a:gd name="T12" fmla="*/ 34 w 17"/>
                  <a:gd name="T13" fmla="*/ 2 h 2"/>
                  <a:gd name="T14" fmla="*/ 0 w 17"/>
                  <a:gd name="T15" fmla="*/ 2 h 2"/>
                  <a:gd name="T16" fmla="*/ 0 w 17"/>
                  <a:gd name="T17" fmla="*/ 4 h 2"/>
                  <a:gd name="T18" fmla="*/ 34 w 17"/>
                  <a:gd name="T19" fmla="*/ 4 h 2"/>
                  <a:gd name="T20" fmla="*/ 34 w 17"/>
                  <a:gd name="T21" fmla="*/ 0 h 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7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moveTo>
                      <a:pt x="17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1"/>
                      <a:pt x="17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0"/>
                      <a:pt x="17" y="0"/>
                      <a:pt x="17" y="0"/>
                    </a:cubicBezTo>
                  </a:path>
                </a:pathLst>
              </a:custGeom>
              <a:solidFill>
                <a:srgbClr val="FCBD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6669" name="Freeform 159"/>
              <p:cNvSpPr>
                <a:spLocks/>
              </p:cNvSpPr>
              <p:nvPr/>
            </p:nvSpPr>
            <p:spPr bwMode="auto">
              <a:xfrm>
                <a:off x="2338" y="558"/>
                <a:ext cx="34" cy="2"/>
              </a:xfrm>
              <a:custGeom>
                <a:avLst/>
                <a:gdLst>
                  <a:gd name="T0" fmla="*/ 34 w 17"/>
                  <a:gd name="T1" fmla="*/ 0 h 1"/>
                  <a:gd name="T2" fmla="*/ 0 w 17"/>
                  <a:gd name="T3" fmla="*/ 0 h 1"/>
                  <a:gd name="T4" fmla="*/ 0 w 17"/>
                  <a:gd name="T5" fmla="*/ 2 h 1"/>
                  <a:gd name="T6" fmla="*/ 0 w 17"/>
                  <a:gd name="T7" fmla="*/ 2 h 1"/>
                  <a:gd name="T8" fmla="*/ 34 w 17"/>
                  <a:gd name="T9" fmla="*/ 2 h 1"/>
                  <a:gd name="T10" fmla="*/ 34 w 17"/>
                  <a:gd name="T11" fmla="*/ 0 h 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" h="1">
                    <a:moveTo>
                      <a:pt x="1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0"/>
                      <a:pt x="17" y="0"/>
                    </a:cubicBezTo>
                  </a:path>
                </a:pathLst>
              </a:custGeom>
              <a:solidFill>
                <a:srgbClr val="F9DA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6670" name="Freeform 160"/>
              <p:cNvSpPr>
                <a:spLocks noEditPoints="1"/>
              </p:cNvSpPr>
              <p:nvPr/>
            </p:nvSpPr>
            <p:spPr bwMode="auto">
              <a:xfrm>
                <a:off x="2396" y="597"/>
                <a:ext cx="34" cy="6"/>
              </a:xfrm>
              <a:custGeom>
                <a:avLst/>
                <a:gdLst>
                  <a:gd name="T0" fmla="*/ 0 w 17"/>
                  <a:gd name="T1" fmla="*/ 0 h 3"/>
                  <a:gd name="T2" fmla="*/ 0 w 17"/>
                  <a:gd name="T3" fmla="*/ 0 h 3"/>
                  <a:gd name="T4" fmla="*/ 0 w 17"/>
                  <a:gd name="T5" fmla="*/ 4 h 3"/>
                  <a:gd name="T6" fmla="*/ 0 w 17"/>
                  <a:gd name="T7" fmla="*/ 0 h 3"/>
                  <a:gd name="T8" fmla="*/ 34 w 17"/>
                  <a:gd name="T9" fmla="*/ 0 h 3"/>
                  <a:gd name="T10" fmla="*/ 32 w 17"/>
                  <a:gd name="T11" fmla="*/ 0 h 3"/>
                  <a:gd name="T12" fmla="*/ 34 w 17"/>
                  <a:gd name="T13" fmla="*/ 4 h 3"/>
                  <a:gd name="T14" fmla="*/ 0 w 17"/>
                  <a:gd name="T15" fmla="*/ 4 h 3"/>
                  <a:gd name="T16" fmla="*/ 0 w 17"/>
                  <a:gd name="T17" fmla="*/ 6 h 3"/>
                  <a:gd name="T18" fmla="*/ 34 w 17"/>
                  <a:gd name="T19" fmla="*/ 6 h 3"/>
                  <a:gd name="T20" fmla="*/ 34 w 17"/>
                  <a:gd name="T21" fmla="*/ 0 h 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7" h="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moveTo>
                      <a:pt x="17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7" y="1"/>
                      <a:pt x="17" y="1"/>
                      <a:pt x="17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0"/>
                      <a:pt x="17" y="0"/>
                      <a:pt x="17" y="0"/>
                    </a:cubicBezTo>
                  </a:path>
                </a:pathLst>
              </a:custGeom>
              <a:solidFill>
                <a:srgbClr val="FCBD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6671" name="Freeform 161"/>
              <p:cNvSpPr>
                <a:spLocks/>
              </p:cNvSpPr>
              <p:nvPr/>
            </p:nvSpPr>
            <p:spPr bwMode="auto">
              <a:xfrm>
                <a:off x="2396" y="597"/>
                <a:ext cx="34" cy="4"/>
              </a:xfrm>
              <a:custGeom>
                <a:avLst/>
                <a:gdLst>
                  <a:gd name="T0" fmla="*/ 32 w 17"/>
                  <a:gd name="T1" fmla="*/ 0 h 2"/>
                  <a:gd name="T2" fmla="*/ 0 w 17"/>
                  <a:gd name="T3" fmla="*/ 0 h 2"/>
                  <a:gd name="T4" fmla="*/ 0 w 17"/>
                  <a:gd name="T5" fmla="*/ 4 h 2"/>
                  <a:gd name="T6" fmla="*/ 0 w 17"/>
                  <a:gd name="T7" fmla="*/ 4 h 2"/>
                  <a:gd name="T8" fmla="*/ 34 w 17"/>
                  <a:gd name="T9" fmla="*/ 4 h 2"/>
                  <a:gd name="T10" fmla="*/ 32 w 17"/>
                  <a:gd name="T11" fmla="*/ 0 h 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" h="2">
                    <a:moveTo>
                      <a:pt x="1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1"/>
                      <a:pt x="17" y="1"/>
                      <a:pt x="16" y="0"/>
                    </a:cubicBezTo>
                  </a:path>
                </a:pathLst>
              </a:custGeom>
              <a:solidFill>
                <a:srgbClr val="F9DA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97442" name="Group 162"/>
          <p:cNvGrpSpPr>
            <a:grpSpLocks/>
          </p:cNvGrpSpPr>
          <p:nvPr/>
        </p:nvGrpSpPr>
        <p:grpSpPr bwMode="auto">
          <a:xfrm rot="10800000">
            <a:off x="927101" y="2437343"/>
            <a:ext cx="615951" cy="393700"/>
            <a:chOff x="2967" y="1087"/>
            <a:chExt cx="291" cy="186"/>
          </a:xfrm>
        </p:grpSpPr>
        <p:sp>
          <p:nvSpPr>
            <p:cNvPr id="26659" name="Freeform 163"/>
            <p:cNvSpPr>
              <a:spLocks/>
            </p:cNvSpPr>
            <p:nvPr/>
          </p:nvSpPr>
          <p:spPr bwMode="auto">
            <a:xfrm>
              <a:off x="2967" y="1087"/>
              <a:ext cx="270" cy="186"/>
            </a:xfrm>
            <a:custGeom>
              <a:avLst/>
              <a:gdLst>
                <a:gd name="T0" fmla="*/ 0 w 136"/>
                <a:gd name="T1" fmla="*/ 99 h 94"/>
                <a:gd name="T2" fmla="*/ 0 w 136"/>
                <a:gd name="T3" fmla="*/ 87 h 94"/>
                <a:gd name="T4" fmla="*/ 87 w 136"/>
                <a:gd name="T5" fmla="*/ 0 h 94"/>
                <a:gd name="T6" fmla="*/ 183 w 136"/>
                <a:gd name="T7" fmla="*/ 0 h 94"/>
                <a:gd name="T8" fmla="*/ 270 w 136"/>
                <a:gd name="T9" fmla="*/ 87 h 94"/>
                <a:gd name="T10" fmla="*/ 270 w 136"/>
                <a:gd name="T11" fmla="*/ 99 h 94"/>
                <a:gd name="T12" fmla="*/ 183 w 136"/>
                <a:gd name="T13" fmla="*/ 186 h 94"/>
                <a:gd name="T14" fmla="*/ 87 w 136"/>
                <a:gd name="T15" fmla="*/ 186 h 94"/>
                <a:gd name="T16" fmla="*/ 0 w 136"/>
                <a:gd name="T17" fmla="*/ 99 h 9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6" h="94">
                  <a:moveTo>
                    <a:pt x="0" y="5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16" y="0"/>
                    <a:pt x="136" y="20"/>
                    <a:pt x="136" y="44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74"/>
                    <a:pt x="116" y="94"/>
                    <a:pt x="92" y="94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20" y="94"/>
                    <a:pt x="0" y="74"/>
                    <a:pt x="0" y="50"/>
                  </a:cubicBezTo>
                  <a:close/>
                </a:path>
              </a:pathLst>
            </a:custGeom>
            <a:solidFill>
              <a:srgbClr val="EB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660" name="Freeform 164"/>
            <p:cNvSpPr>
              <a:spLocks/>
            </p:cNvSpPr>
            <p:nvPr/>
          </p:nvSpPr>
          <p:spPr bwMode="auto">
            <a:xfrm>
              <a:off x="3237" y="1176"/>
              <a:ext cx="0" cy="14"/>
            </a:xfrm>
            <a:custGeom>
              <a:avLst/>
              <a:gdLst>
                <a:gd name="T0" fmla="*/ 14 h 14"/>
                <a:gd name="T1" fmla="*/ 0 h 14"/>
                <a:gd name="T2" fmla="*/ 14 h 14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661" name="Rectangle 165"/>
            <p:cNvSpPr>
              <a:spLocks noChangeArrowheads="1"/>
            </p:cNvSpPr>
            <p:nvPr/>
          </p:nvSpPr>
          <p:spPr bwMode="auto">
            <a:xfrm>
              <a:off x="3235" y="1162"/>
              <a:ext cx="23" cy="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97446" name="Freeform 166"/>
          <p:cNvSpPr>
            <a:spLocks/>
          </p:cNvSpPr>
          <p:nvPr/>
        </p:nvSpPr>
        <p:spPr bwMode="auto">
          <a:xfrm rot="10800000">
            <a:off x="802218" y="2613026"/>
            <a:ext cx="436033" cy="1312333"/>
          </a:xfrm>
          <a:custGeom>
            <a:avLst/>
            <a:gdLst>
              <a:gd name="T0" fmla="*/ 248413 w 104"/>
              <a:gd name="T1" fmla="*/ 984250 h 313"/>
              <a:gd name="T2" fmla="*/ 213824 w 104"/>
              <a:gd name="T3" fmla="*/ 984250 h 313"/>
              <a:gd name="T4" fmla="*/ 213824 w 104"/>
              <a:gd name="T5" fmla="*/ 955949 h 313"/>
              <a:gd name="T6" fmla="*/ 248413 w 104"/>
              <a:gd name="T7" fmla="*/ 955949 h 313"/>
              <a:gd name="T8" fmla="*/ 295580 w 104"/>
              <a:gd name="T9" fmla="*/ 908780 h 313"/>
              <a:gd name="T10" fmla="*/ 295580 w 104"/>
              <a:gd name="T11" fmla="*/ 764130 h 313"/>
              <a:gd name="T12" fmla="*/ 248413 w 104"/>
              <a:gd name="T13" fmla="*/ 716962 h 313"/>
              <a:gd name="T14" fmla="*/ 201246 w 104"/>
              <a:gd name="T15" fmla="*/ 716962 h 313"/>
              <a:gd name="T16" fmla="*/ 122634 w 104"/>
              <a:gd name="T17" fmla="*/ 638347 h 313"/>
              <a:gd name="T18" fmla="*/ 122634 w 104"/>
              <a:gd name="T19" fmla="*/ 78614 h 313"/>
              <a:gd name="T20" fmla="*/ 75467 w 104"/>
              <a:gd name="T21" fmla="*/ 31446 h 313"/>
              <a:gd name="T22" fmla="*/ 0 w 104"/>
              <a:gd name="T23" fmla="*/ 31446 h 313"/>
              <a:gd name="T24" fmla="*/ 0 w 104"/>
              <a:gd name="T25" fmla="*/ 0 h 313"/>
              <a:gd name="T26" fmla="*/ 75467 w 104"/>
              <a:gd name="T27" fmla="*/ 0 h 313"/>
              <a:gd name="T28" fmla="*/ 154079 w 104"/>
              <a:gd name="T29" fmla="*/ 78614 h 313"/>
              <a:gd name="T30" fmla="*/ 154079 w 104"/>
              <a:gd name="T31" fmla="*/ 638347 h 313"/>
              <a:gd name="T32" fmla="*/ 201246 w 104"/>
              <a:gd name="T33" fmla="*/ 685516 h 313"/>
              <a:gd name="T34" fmla="*/ 248413 w 104"/>
              <a:gd name="T35" fmla="*/ 685516 h 313"/>
              <a:gd name="T36" fmla="*/ 327025 w 104"/>
              <a:gd name="T37" fmla="*/ 764130 h 313"/>
              <a:gd name="T38" fmla="*/ 327025 w 104"/>
              <a:gd name="T39" fmla="*/ 908780 h 313"/>
              <a:gd name="T40" fmla="*/ 248413 w 104"/>
              <a:gd name="T41" fmla="*/ 984250 h 31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04" h="313">
                <a:moveTo>
                  <a:pt x="79" y="313"/>
                </a:moveTo>
                <a:cubicBezTo>
                  <a:pt x="68" y="313"/>
                  <a:pt x="68" y="313"/>
                  <a:pt x="68" y="313"/>
                </a:cubicBezTo>
                <a:cubicBezTo>
                  <a:pt x="68" y="304"/>
                  <a:pt x="68" y="304"/>
                  <a:pt x="68" y="304"/>
                </a:cubicBezTo>
                <a:cubicBezTo>
                  <a:pt x="79" y="304"/>
                  <a:pt x="79" y="304"/>
                  <a:pt x="79" y="304"/>
                </a:cubicBezTo>
                <a:cubicBezTo>
                  <a:pt x="88" y="304"/>
                  <a:pt x="94" y="297"/>
                  <a:pt x="94" y="289"/>
                </a:cubicBezTo>
                <a:cubicBezTo>
                  <a:pt x="94" y="243"/>
                  <a:pt x="94" y="243"/>
                  <a:pt x="94" y="243"/>
                </a:cubicBezTo>
                <a:cubicBezTo>
                  <a:pt x="94" y="235"/>
                  <a:pt x="88" y="228"/>
                  <a:pt x="79" y="228"/>
                </a:cubicBezTo>
                <a:cubicBezTo>
                  <a:pt x="64" y="228"/>
                  <a:pt x="64" y="228"/>
                  <a:pt x="64" y="228"/>
                </a:cubicBezTo>
                <a:cubicBezTo>
                  <a:pt x="50" y="228"/>
                  <a:pt x="39" y="217"/>
                  <a:pt x="39" y="203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17"/>
                  <a:pt x="32" y="10"/>
                  <a:pt x="24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38" y="0"/>
                  <a:pt x="49" y="12"/>
                  <a:pt x="49" y="25"/>
                </a:cubicBezTo>
                <a:cubicBezTo>
                  <a:pt x="49" y="203"/>
                  <a:pt x="49" y="203"/>
                  <a:pt x="49" y="203"/>
                </a:cubicBezTo>
                <a:cubicBezTo>
                  <a:pt x="49" y="212"/>
                  <a:pt x="55" y="218"/>
                  <a:pt x="64" y="218"/>
                </a:cubicBezTo>
                <a:cubicBezTo>
                  <a:pt x="79" y="218"/>
                  <a:pt x="79" y="218"/>
                  <a:pt x="79" y="218"/>
                </a:cubicBezTo>
                <a:cubicBezTo>
                  <a:pt x="93" y="218"/>
                  <a:pt x="104" y="229"/>
                  <a:pt x="104" y="243"/>
                </a:cubicBezTo>
                <a:cubicBezTo>
                  <a:pt x="104" y="289"/>
                  <a:pt x="104" y="289"/>
                  <a:pt x="104" y="289"/>
                </a:cubicBezTo>
                <a:cubicBezTo>
                  <a:pt x="104" y="302"/>
                  <a:pt x="93" y="313"/>
                  <a:pt x="79" y="3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grpSp>
        <p:nvGrpSpPr>
          <p:cNvPr id="97447" name="Group 167"/>
          <p:cNvGrpSpPr>
            <a:grpSpLocks/>
          </p:cNvGrpSpPr>
          <p:nvPr/>
        </p:nvGrpSpPr>
        <p:grpSpPr bwMode="auto">
          <a:xfrm rot="10800000" flipH="1">
            <a:off x="1769534" y="2009777"/>
            <a:ext cx="715433" cy="1892300"/>
            <a:chOff x="2196" y="530"/>
            <a:chExt cx="317" cy="894"/>
          </a:xfrm>
        </p:grpSpPr>
        <p:sp>
          <p:nvSpPr>
            <p:cNvPr id="26642" name="Freeform 168"/>
            <p:cNvSpPr>
              <a:spLocks/>
            </p:cNvSpPr>
            <p:nvPr/>
          </p:nvSpPr>
          <p:spPr bwMode="auto">
            <a:xfrm>
              <a:off x="2210" y="1049"/>
              <a:ext cx="188" cy="375"/>
            </a:xfrm>
            <a:custGeom>
              <a:avLst/>
              <a:gdLst>
                <a:gd name="T0" fmla="*/ 8 w 95"/>
                <a:gd name="T1" fmla="*/ 0 h 189"/>
                <a:gd name="T2" fmla="*/ 0 w 95"/>
                <a:gd name="T3" fmla="*/ 300 h 189"/>
                <a:gd name="T4" fmla="*/ 178 w 95"/>
                <a:gd name="T5" fmla="*/ 375 h 189"/>
                <a:gd name="T6" fmla="*/ 188 w 95"/>
                <a:gd name="T7" fmla="*/ 6 h 189"/>
                <a:gd name="T8" fmla="*/ 8 w 95"/>
                <a:gd name="T9" fmla="*/ 0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5" h="189">
                  <a:moveTo>
                    <a:pt x="4" y="0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28" y="168"/>
                    <a:pt x="58" y="181"/>
                    <a:pt x="90" y="189"/>
                  </a:cubicBezTo>
                  <a:cubicBezTo>
                    <a:pt x="95" y="3"/>
                    <a:pt x="95" y="3"/>
                    <a:pt x="95" y="3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643" name="Freeform 169"/>
            <p:cNvSpPr>
              <a:spLocks/>
            </p:cNvSpPr>
            <p:nvPr/>
          </p:nvSpPr>
          <p:spPr bwMode="auto">
            <a:xfrm>
              <a:off x="2299" y="1053"/>
              <a:ext cx="99" cy="371"/>
            </a:xfrm>
            <a:custGeom>
              <a:avLst/>
              <a:gdLst>
                <a:gd name="T0" fmla="*/ 10 w 50"/>
                <a:gd name="T1" fmla="*/ 0 h 187"/>
                <a:gd name="T2" fmla="*/ 0 w 50"/>
                <a:gd name="T3" fmla="*/ 341 h 187"/>
                <a:gd name="T4" fmla="*/ 89 w 50"/>
                <a:gd name="T5" fmla="*/ 371 h 187"/>
                <a:gd name="T6" fmla="*/ 99 w 50"/>
                <a:gd name="T7" fmla="*/ 2 h 187"/>
                <a:gd name="T8" fmla="*/ 10 w 50"/>
                <a:gd name="T9" fmla="*/ 0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" h="187">
                  <a:moveTo>
                    <a:pt x="5" y="0"/>
                  </a:moveTo>
                  <a:cubicBezTo>
                    <a:pt x="0" y="172"/>
                    <a:pt x="0" y="172"/>
                    <a:pt x="0" y="172"/>
                  </a:cubicBezTo>
                  <a:cubicBezTo>
                    <a:pt x="14" y="178"/>
                    <a:pt x="29" y="183"/>
                    <a:pt x="45" y="187"/>
                  </a:cubicBezTo>
                  <a:cubicBezTo>
                    <a:pt x="50" y="1"/>
                    <a:pt x="50" y="1"/>
                    <a:pt x="50" y="1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298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644" name="Freeform 170"/>
            <p:cNvSpPr>
              <a:spLocks/>
            </p:cNvSpPr>
            <p:nvPr/>
          </p:nvSpPr>
          <p:spPr bwMode="auto">
            <a:xfrm>
              <a:off x="2352" y="754"/>
              <a:ext cx="161" cy="210"/>
            </a:xfrm>
            <a:custGeom>
              <a:avLst/>
              <a:gdLst>
                <a:gd name="T0" fmla="*/ 149 w 81"/>
                <a:gd name="T1" fmla="*/ 16 h 106"/>
                <a:gd name="T2" fmla="*/ 147 w 81"/>
                <a:gd name="T3" fmla="*/ 57 h 106"/>
                <a:gd name="T4" fmla="*/ 74 w 81"/>
                <a:gd name="T5" fmla="*/ 178 h 106"/>
                <a:gd name="T6" fmla="*/ 28 w 81"/>
                <a:gd name="T7" fmla="*/ 200 h 106"/>
                <a:gd name="T8" fmla="*/ 0 w 81"/>
                <a:gd name="T9" fmla="*/ 182 h 106"/>
                <a:gd name="T10" fmla="*/ 99 w 81"/>
                <a:gd name="T11" fmla="*/ 24 h 106"/>
                <a:gd name="T12" fmla="*/ 139 w 81"/>
                <a:gd name="T13" fmla="*/ 8 h 106"/>
                <a:gd name="T14" fmla="*/ 149 w 81"/>
                <a:gd name="T15" fmla="*/ 16 h 10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1" h="106">
                  <a:moveTo>
                    <a:pt x="75" y="8"/>
                  </a:moveTo>
                  <a:cubicBezTo>
                    <a:pt x="81" y="12"/>
                    <a:pt x="78" y="22"/>
                    <a:pt x="74" y="29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1" y="100"/>
                    <a:pt x="22" y="106"/>
                    <a:pt x="14" y="101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4" y="5"/>
                    <a:pt x="64" y="0"/>
                    <a:pt x="70" y="4"/>
                  </a:cubicBezTo>
                  <a:lnTo>
                    <a:pt x="75" y="8"/>
                  </a:lnTo>
                  <a:close/>
                </a:path>
              </a:pathLst>
            </a:custGeom>
            <a:solidFill>
              <a:srgbClr val="FFA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645" name="Freeform 171"/>
            <p:cNvSpPr>
              <a:spLocks/>
            </p:cNvSpPr>
            <p:nvPr/>
          </p:nvSpPr>
          <p:spPr bwMode="auto">
            <a:xfrm>
              <a:off x="2233" y="952"/>
              <a:ext cx="149" cy="103"/>
            </a:xfrm>
            <a:custGeom>
              <a:avLst/>
              <a:gdLst>
                <a:gd name="T0" fmla="*/ 2 w 149"/>
                <a:gd name="T1" fmla="*/ 0 h 103"/>
                <a:gd name="T2" fmla="*/ 149 w 149"/>
                <a:gd name="T3" fmla="*/ 6 h 103"/>
                <a:gd name="T4" fmla="*/ 147 w 149"/>
                <a:gd name="T5" fmla="*/ 103 h 103"/>
                <a:gd name="T6" fmla="*/ 0 w 149"/>
                <a:gd name="T7" fmla="*/ 99 h 103"/>
                <a:gd name="T8" fmla="*/ 2 w 149"/>
                <a:gd name="T9" fmla="*/ 0 h 1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9" h="103">
                  <a:moveTo>
                    <a:pt x="2" y="0"/>
                  </a:moveTo>
                  <a:lnTo>
                    <a:pt x="149" y="6"/>
                  </a:lnTo>
                  <a:lnTo>
                    <a:pt x="147" y="103"/>
                  </a:lnTo>
                  <a:lnTo>
                    <a:pt x="0" y="9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646" name="Freeform 172"/>
            <p:cNvSpPr>
              <a:spLocks/>
            </p:cNvSpPr>
            <p:nvPr/>
          </p:nvSpPr>
          <p:spPr bwMode="auto">
            <a:xfrm>
              <a:off x="2307" y="954"/>
              <a:ext cx="75" cy="101"/>
            </a:xfrm>
            <a:custGeom>
              <a:avLst/>
              <a:gdLst>
                <a:gd name="T0" fmla="*/ 4 w 75"/>
                <a:gd name="T1" fmla="*/ 0 h 101"/>
                <a:gd name="T2" fmla="*/ 75 w 75"/>
                <a:gd name="T3" fmla="*/ 4 h 101"/>
                <a:gd name="T4" fmla="*/ 73 w 75"/>
                <a:gd name="T5" fmla="*/ 101 h 101"/>
                <a:gd name="T6" fmla="*/ 0 w 75"/>
                <a:gd name="T7" fmla="*/ 99 h 101"/>
                <a:gd name="T8" fmla="*/ 4 w 75"/>
                <a:gd name="T9" fmla="*/ 0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" h="101">
                  <a:moveTo>
                    <a:pt x="4" y="0"/>
                  </a:moveTo>
                  <a:lnTo>
                    <a:pt x="75" y="4"/>
                  </a:lnTo>
                  <a:lnTo>
                    <a:pt x="73" y="101"/>
                  </a:lnTo>
                  <a:lnTo>
                    <a:pt x="0" y="9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A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647" name="Freeform 173"/>
            <p:cNvSpPr>
              <a:spLocks/>
            </p:cNvSpPr>
            <p:nvPr/>
          </p:nvSpPr>
          <p:spPr bwMode="auto">
            <a:xfrm>
              <a:off x="2196" y="720"/>
              <a:ext cx="238" cy="238"/>
            </a:xfrm>
            <a:custGeom>
              <a:avLst/>
              <a:gdLst>
                <a:gd name="T0" fmla="*/ 40 w 120"/>
                <a:gd name="T1" fmla="*/ 232 h 120"/>
                <a:gd name="T2" fmla="*/ 190 w 120"/>
                <a:gd name="T3" fmla="*/ 238 h 120"/>
                <a:gd name="T4" fmla="*/ 232 w 120"/>
                <a:gd name="T5" fmla="*/ 198 h 120"/>
                <a:gd name="T6" fmla="*/ 238 w 120"/>
                <a:gd name="T7" fmla="*/ 8 h 120"/>
                <a:gd name="T8" fmla="*/ 8 w 120"/>
                <a:gd name="T9" fmla="*/ 0 h 120"/>
                <a:gd name="T10" fmla="*/ 2 w 120"/>
                <a:gd name="T11" fmla="*/ 190 h 120"/>
                <a:gd name="T12" fmla="*/ 40 w 120"/>
                <a:gd name="T13" fmla="*/ 232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0" h="120">
                  <a:moveTo>
                    <a:pt x="20" y="117"/>
                  </a:moveTo>
                  <a:cubicBezTo>
                    <a:pt x="96" y="120"/>
                    <a:pt x="96" y="120"/>
                    <a:pt x="96" y="120"/>
                  </a:cubicBezTo>
                  <a:cubicBezTo>
                    <a:pt x="107" y="120"/>
                    <a:pt x="117" y="111"/>
                    <a:pt x="117" y="100"/>
                  </a:cubicBezTo>
                  <a:cubicBezTo>
                    <a:pt x="120" y="4"/>
                    <a:pt x="120" y="4"/>
                    <a:pt x="120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96"/>
                    <a:pt x="1" y="96"/>
                    <a:pt x="1" y="96"/>
                  </a:cubicBezTo>
                  <a:cubicBezTo>
                    <a:pt x="0" y="107"/>
                    <a:pt x="9" y="117"/>
                    <a:pt x="20" y="117"/>
                  </a:cubicBez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648" name="Freeform 174"/>
            <p:cNvSpPr>
              <a:spLocks/>
            </p:cNvSpPr>
            <p:nvPr/>
          </p:nvSpPr>
          <p:spPr bwMode="auto">
            <a:xfrm>
              <a:off x="2325" y="530"/>
              <a:ext cx="55" cy="196"/>
            </a:xfrm>
            <a:custGeom>
              <a:avLst/>
              <a:gdLst>
                <a:gd name="T0" fmla="*/ 26 w 28"/>
                <a:gd name="T1" fmla="*/ 0 h 99"/>
                <a:gd name="T2" fmla="*/ 35 w 28"/>
                <a:gd name="T3" fmla="*/ 0 h 99"/>
                <a:gd name="T4" fmla="*/ 55 w 28"/>
                <a:gd name="T5" fmla="*/ 22 h 99"/>
                <a:gd name="T6" fmla="*/ 49 w 28"/>
                <a:gd name="T7" fmla="*/ 196 h 99"/>
                <a:gd name="T8" fmla="*/ 0 w 28"/>
                <a:gd name="T9" fmla="*/ 194 h 99"/>
                <a:gd name="T10" fmla="*/ 4 w 28"/>
                <a:gd name="T11" fmla="*/ 20 h 99"/>
                <a:gd name="T12" fmla="*/ 26 w 28"/>
                <a:gd name="T13" fmla="*/ 0 h 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" h="99">
                  <a:moveTo>
                    <a:pt x="1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24" y="0"/>
                    <a:pt x="28" y="5"/>
                    <a:pt x="28" y="11"/>
                  </a:cubicBezTo>
                  <a:cubicBezTo>
                    <a:pt x="25" y="99"/>
                    <a:pt x="25" y="99"/>
                    <a:pt x="25" y="99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4"/>
                    <a:pt x="7" y="0"/>
                    <a:pt x="13" y="0"/>
                  </a:cubicBezTo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649" name="Freeform 175"/>
            <p:cNvSpPr>
              <a:spLocks/>
            </p:cNvSpPr>
            <p:nvPr/>
          </p:nvSpPr>
          <p:spPr bwMode="auto">
            <a:xfrm>
              <a:off x="2263" y="548"/>
              <a:ext cx="56" cy="176"/>
            </a:xfrm>
            <a:custGeom>
              <a:avLst/>
              <a:gdLst>
                <a:gd name="T0" fmla="*/ 26 w 28"/>
                <a:gd name="T1" fmla="*/ 0 h 89"/>
                <a:gd name="T2" fmla="*/ 36 w 28"/>
                <a:gd name="T3" fmla="*/ 0 h 89"/>
                <a:gd name="T4" fmla="*/ 56 w 28"/>
                <a:gd name="T5" fmla="*/ 22 h 89"/>
                <a:gd name="T6" fmla="*/ 52 w 28"/>
                <a:gd name="T7" fmla="*/ 176 h 89"/>
                <a:gd name="T8" fmla="*/ 0 w 28"/>
                <a:gd name="T9" fmla="*/ 174 h 89"/>
                <a:gd name="T10" fmla="*/ 6 w 28"/>
                <a:gd name="T11" fmla="*/ 20 h 89"/>
                <a:gd name="T12" fmla="*/ 26 w 28"/>
                <a:gd name="T13" fmla="*/ 0 h 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" h="89">
                  <a:moveTo>
                    <a:pt x="1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24" y="0"/>
                    <a:pt x="28" y="5"/>
                    <a:pt x="28" y="11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4"/>
                    <a:pt x="8" y="0"/>
                    <a:pt x="13" y="0"/>
                  </a:cubicBezTo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650" name="Freeform 176"/>
            <p:cNvSpPr>
              <a:spLocks/>
            </p:cNvSpPr>
            <p:nvPr/>
          </p:nvSpPr>
          <p:spPr bwMode="auto">
            <a:xfrm>
              <a:off x="2204" y="585"/>
              <a:ext cx="53" cy="137"/>
            </a:xfrm>
            <a:custGeom>
              <a:avLst/>
              <a:gdLst>
                <a:gd name="T0" fmla="*/ 24 w 27"/>
                <a:gd name="T1" fmla="*/ 0 h 69"/>
                <a:gd name="T2" fmla="*/ 33 w 27"/>
                <a:gd name="T3" fmla="*/ 0 h 69"/>
                <a:gd name="T4" fmla="*/ 53 w 27"/>
                <a:gd name="T5" fmla="*/ 22 h 69"/>
                <a:gd name="T6" fmla="*/ 49 w 27"/>
                <a:gd name="T7" fmla="*/ 137 h 69"/>
                <a:gd name="T8" fmla="*/ 0 w 27"/>
                <a:gd name="T9" fmla="*/ 135 h 69"/>
                <a:gd name="T10" fmla="*/ 4 w 27"/>
                <a:gd name="T11" fmla="*/ 20 h 69"/>
                <a:gd name="T12" fmla="*/ 24 w 27"/>
                <a:gd name="T13" fmla="*/ 0 h 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" h="69">
                  <a:moveTo>
                    <a:pt x="12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23" y="1"/>
                    <a:pt x="27" y="5"/>
                    <a:pt x="27" y="11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5"/>
                    <a:pt x="7" y="0"/>
                    <a:pt x="12" y="0"/>
                  </a:cubicBezTo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651" name="Freeform 177"/>
            <p:cNvSpPr>
              <a:spLocks/>
            </p:cNvSpPr>
            <p:nvPr/>
          </p:nvSpPr>
          <p:spPr bwMode="auto">
            <a:xfrm>
              <a:off x="2384" y="572"/>
              <a:ext cx="56" cy="156"/>
            </a:xfrm>
            <a:custGeom>
              <a:avLst/>
              <a:gdLst>
                <a:gd name="T0" fmla="*/ 26 w 28"/>
                <a:gd name="T1" fmla="*/ 0 h 79"/>
                <a:gd name="T2" fmla="*/ 36 w 28"/>
                <a:gd name="T3" fmla="*/ 0 h 79"/>
                <a:gd name="T4" fmla="*/ 54 w 28"/>
                <a:gd name="T5" fmla="*/ 22 h 79"/>
                <a:gd name="T6" fmla="*/ 50 w 28"/>
                <a:gd name="T7" fmla="*/ 156 h 79"/>
                <a:gd name="T8" fmla="*/ 0 w 28"/>
                <a:gd name="T9" fmla="*/ 154 h 79"/>
                <a:gd name="T10" fmla="*/ 4 w 28"/>
                <a:gd name="T11" fmla="*/ 20 h 79"/>
                <a:gd name="T12" fmla="*/ 26 w 28"/>
                <a:gd name="T13" fmla="*/ 0 h 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" h="79">
                  <a:moveTo>
                    <a:pt x="1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23" y="0"/>
                    <a:pt x="28" y="5"/>
                    <a:pt x="27" y="11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4"/>
                    <a:pt x="7" y="0"/>
                    <a:pt x="13" y="0"/>
                  </a:cubicBezTo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652" name="Freeform 178"/>
            <p:cNvSpPr>
              <a:spLocks/>
            </p:cNvSpPr>
            <p:nvPr/>
          </p:nvSpPr>
          <p:spPr bwMode="auto">
            <a:xfrm>
              <a:off x="2362" y="1111"/>
              <a:ext cx="18" cy="18"/>
            </a:xfrm>
            <a:custGeom>
              <a:avLst/>
              <a:gdLst>
                <a:gd name="T0" fmla="*/ 0 w 9"/>
                <a:gd name="T1" fmla="*/ 10 h 9"/>
                <a:gd name="T2" fmla="*/ 8 w 9"/>
                <a:gd name="T3" fmla="*/ 18 h 9"/>
                <a:gd name="T4" fmla="*/ 18 w 9"/>
                <a:gd name="T5" fmla="*/ 10 h 9"/>
                <a:gd name="T6" fmla="*/ 10 w 9"/>
                <a:gd name="T7" fmla="*/ 0 h 9"/>
                <a:gd name="T8" fmla="*/ 0 w 9"/>
                <a:gd name="T9" fmla="*/ 1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9">
                  <a:moveTo>
                    <a:pt x="0" y="5"/>
                  </a:moveTo>
                  <a:cubicBezTo>
                    <a:pt x="0" y="7"/>
                    <a:pt x="2" y="9"/>
                    <a:pt x="4" y="9"/>
                  </a:cubicBezTo>
                  <a:cubicBezTo>
                    <a:pt x="7" y="9"/>
                    <a:pt x="9" y="7"/>
                    <a:pt x="9" y="5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653" name="Freeform 179"/>
            <p:cNvSpPr>
              <a:spLocks/>
            </p:cNvSpPr>
            <p:nvPr/>
          </p:nvSpPr>
          <p:spPr bwMode="auto">
            <a:xfrm>
              <a:off x="2364" y="1083"/>
              <a:ext cx="20" cy="20"/>
            </a:xfrm>
            <a:custGeom>
              <a:avLst/>
              <a:gdLst>
                <a:gd name="T0" fmla="*/ 0 w 10"/>
                <a:gd name="T1" fmla="*/ 10 h 10"/>
                <a:gd name="T2" fmla="*/ 10 w 10"/>
                <a:gd name="T3" fmla="*/ 20 h 10"/>
                <a:gd name="T4" fmla="*/ 20 w 10"/>
                <a:gd name="T5" fmla="*/ 10 h 10"/>
                <a:gd name="T6" fmla="*/ 10 w 10"/>
                <a:gd name="T7" fmla="*/ 2 h 10"/>
                <a:gd name="T8" fmla="*/ 0 w 10"/>
                <a:gd name="T9" fmla="*/ 1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0">
                  <a:moveTo>
                    <a:pt x="0" y="5"/>
                  </a:moveTo>
                  <a:cubicBezTo>
                    <a:pt x="0" y="7"/>
                    <a:pt x="2" y="10"/>
                    <a:pt x="5" y="10"/>
                  </a:cubicBezTo>
                  <a:cubicBezTo>
                    <a:pt x="7" y="10"/>
                    <a:pt x="10" y="8"/>
                    <a:pt x="10" y="5"/>
                  </a:cubicBezTo>
                  <a:cubicBezTo>
                    <a:pt x="10" y="3"/>
                    <a:pt x="8" y="1"/>
                    <a:pt x="5" y="1"/>
                  </a:cubicBezTo>
                  <a:cubicBezTo>
                    <a:pt x="3" y="0"/>
                    <a:pt x="1" y="2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654" name="Freeform 180"/>
            <p:cNvSpPr>
              <a:spLocks/>
            </p:cNvSpPr>
            <p:nvPr/>
          </p:nvSpPr>
          <p:spPr bwMode="auto">
            <a:xfrm>
              <a:off x="2360" y="1137"/>
              <a:ext cx="20" cy="19"/>
            </a:xfrm>
            <a:custGeom>
              <a:avLst/>
              <a:gdLst>
                <a:gd name="T0" fmla="*/ 2 w 10"/>
                <a:gd name="T1" fmla="*/ 10 h 10"/>
                <a:gd name="T2" fmla="*/ 10 w 10"/>
                <a:gd name="T3" fmla="*/ 17 h 10"/>
                <a:gd name="T4" fmla="*/ 20 w 10"/>
                <a:gd name="T5" fmla="*/ 10 h 10"/>
                <a:gd name="T6" fmla="*/ 10 w 10"/>
                <a:gd name="T7" fmla="*/ 0 h 10"/>
                <a:gd name="T8" fmla="*/ 2 w 10"/>
                <a:gd name="T9" fmla="*/ 1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0">
                  <a:moveTo>
                    <a:pt x="1" y="5"/>
                  </a:moveTo>
                  <a:cubicBezTo>
                    <a:pt x="0" y="7"/>
                    <a:pt x="2" y="9"/>
                    <a:pt x="5" y="9"/>
                  </a:cubicBezTo>
                  <a:cubicBezTo>
                    <a:pt x="7" y="10"/>
                    <a:pt x="10" y="8"/>
                    <a:pt x="10" y="5"/>
                  </a:cubicBezTo>
                  <a:cubicBezTo>
                    <a:pt x="10" y="3"/>
                    <a:pt x="8" y="0"/>
                    <a:pt x="5" y="0"/>
                  </a:cubicBezTo>
                  <a:cubicBezTo>
                    <a:pt x="3" y="0"/>
                    <a:pt x="1" y="2"/>
                    <a:pt x="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655" name="Freeform 181"/>
            <p:cNvSpPr>
              <a:spLocks/>
            </p:cNvSpPr>
            <p:nvPr/>
          </p:nvSpPr>
          <p:spPr bwMode="auto">
            <a:xfrm>
              <a:off x="2216" y="599"/>
              <a:ext cx="33" cy="18"/>
            </a:xfrm>
            <a:custGeom>
              <a:avLst/>
              <a:gdLst>
                <a:gd name="T0" fmla="*/ 16 w 17"/>
                <a:gd name="T1" fmla="*/ 0 h 9"/>
                <a:gd name="T2" fmla="*/ 33 w 17"/>
                <a:gd name="T3" fmla="*/ 18 h 9"/>
                <a:gd name="T4" fmla="*/ 0 w 17"/>
                <a:gd name="T5" fmla="*/ 18 h 9"/>
                <a:gd name="T6" fmla="*/ 16 w 17"/>
                <a:gd name="T7" fmla="*/ 0 h 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9">
                  <a:moveTo>
                    <a:pt x="8" y="0"/>
                  </a:moveTo>
                  <a:cubicBezTo>
                    <a:pt x="13" y="0"/>
                    <a:pt x="17" y="4"/>
                    <a:pt x="17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</a:path>
              </a:pathLst>
            </a:custGeom>
            <a:solidFill>
              <a:srgbClr val="FCE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656" name="Freeform 182"/>
            <p:cNvSpPr>
              <a:spLocks/>
            </p:cNvSpPr>
            <p:nvPr/>
          </p:nvSpPr>
          <p:spPr bwMode="auto">
            <a:xfrm>
              <a:off x="2275" y="560"/>
              <a:ext cx="34" cy="16"/>
            </a:xfrm>
            <a:custGeom>
              <a:avLst/>
              <a:gdLst>
                <a:gd name="T0" fmla="*/ 18 w 17"/>
                <a:gd name="T1" fmla="*/ 0 h 8"/>
                <a:gd name="T2" fmla="*/ 34 w 17"/>
                <a:gd name="T3" fmla="*/ 16 h 8"/>
                <a:gd name="T4" fmla="*/ 0 w 17"/>
                <a:gd name="T5" fmla="*/ 16 h 8"/>
                <a:gd name="T6" fmla="*/ 18 w 17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8">
                  <a:moveTo>
                    <a:pt x="9" y="0"/>
                  </a:moveTo>
                  <a:cubicBezTo>
                    <a:pt x="14" y="0"/>
                    <a:pt x="17" y="3"/>
                    <a:pt x="17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9" y="0"/>
                  </a:cubicBezTo>
                </a:path>
              </a:pathLst>
            </a:custGeom>
            <a:solidFill>
              <a:srgbClr val="FCE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657" name="Freeform 183"/>
            <p:cNvSpPr>
              <a:spLocks/>
            </p:cNvSpPr>
            <p:nvPr/>
          </p:nvSpPr>
          <p:spPr bwMode="auto">
            <a:xfrm>
              <a:off x="2338" y="544"/>
              <a:ext cx="34" cy="16"/>
            </a:xfrm>
            <a:custGeom>
              <a:avLst/>
              <a:gdLst>
                <a:gd name="T0" fmla="*/ 16 w 17"/>
                <a:gd name="T1" fmla="*/ 0 h 8"/>
                <a:gd name="T2" fmla="*/ 34 w 17"/>
                <a:gd name="T3" fmla="*/ 16 h 8"/>
                <a:gd name="T4" fmla="*/ 0 w 17"/>
                <a:gd name="T5" fmla="*/ 16 h 8"/>
                <a:gd name="T6" fmla="*/ 16 w 17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8">
                  <a:moveTo>
                    <a:pt x="8" y="0"/>
                  </a:moveTo>
                  <a:cubicBezTo>
                    <a:pt x="13" y="0"/>
                    <a:pt x="17" y="3"/>
                    <a:pt x="17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</a:path>
              </a:pathLst>
            </a:custGeom>
            <a:solidFill>
              <a:srgbClr val="FCE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658" name="Freeform 184"/>
            <p:cNvSpPr>
              <a:spLocks/>
            </p:cNvSpPr>
            <p:nvPr/>
          </p:nvSpPr>
          <p:spPr bwMode="auto">
            <a:xfrm>
              <a:off x="2396" y="583"/>
              <a:ext cx="34" cy="18"/>
            </a:xfrm>
            <a:custGeom>
              <a:avLst/>
              <a:gdLst>
                <a:gd name="T0" fmla="*/ 16 w 17"/>
                <a:gd name="T1" fmla="*/ 0 h 9"/>
                <a:gd name="T2" fmla="*/ 34 w 17"/>
                <a:gd name="T3" fmla="*/ 18 h 9"/>
                <a:gd name="T4" fmla="*/ 0 w 17"/>
                <a:gd name="T5" fmla="*/ 18 h 9"/>
                <a:gd name="T6" fmla="*/ 16 w 17"/>
                <a:gd name="T7" fmla="*/ 0 h 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9">
                  <a:moveTo>
                    <a:pt x="8" y="0"/>
                  </a:moveTo>
                  <a:cubicBezTo>
                    <a:pt x="13" y="0"/>
                    <a:pt x="17" y="4"/>
                    <a:pt x="17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</a:path>
              </a:pathLst>
            </a:custGeom>
            <a:solidFill>
              <a:srgbClr val="FCE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97465" name="Text Box 185"/>
          <p:cNvSpPr txBox="1">
            <a:spLocks noChangeArrowheads="1"/>
          </p:cNvSpPr>
          <p:nvPr/>
        </p:nvSpPr>
        <p:spPr bwMode="auto">
          <a:xfrm>
            <a:off x="4407564" y="3336926"/>
            <a:ext cx="3027624" cy="913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zh-CN" sz="5333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en-US" altLang="zh-CN" sz="5333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</a:t>
            </a:r>
            <a:r>
              <a:rPr lang="en-US" altLang="zh-CN" sz="5333" b="1">
                <a:solidFill>
                  <a:srgbClr val="2A3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en-US" altLang="zh-CN" sz="5333">
              <a:solidFill>
                <a:srgbClr val="2A3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38" name="Rectangle 186"/>
          <p:cNvSpPr>
            <a:spLocks noChangeArrowheads="1"/>
          </p:cNvSpPr>
          <p:nvPr/>
        </p:nvSpPr>
        <p:spPr bwMode="auto">
          <a:xfrm>
            <a:off x="0" y="1059"/>
            <a:ext cx="12192000" cy="2197100"/>
          </a:xfrm>
          <a:prstGeom prst="rect">
            <a:avLst/>
          </a:prstGeom>
          <a:solidFill>
            <a:srgbClr val="EDE8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26639" name="Rectangle 187"/>
          <p:cNvSpPr>
            <a:spLocks noChangeArrowheads="1"/>
          </p:cNvSpPr>
          <p:nvPr/>
        </p:nvSpPr>
        <p:spPr bwMode="auto">
          <a:xfrm>
            <a:off x="0" y="4659843"/>
            <a:ext cx="12192000" cy="2197100"/>
          </a:xfrm>
          <a:prstGeom prst="rect">
            <a:avLst/>
          </a:prstGeom>
          <a:solidFill>
            <a:srgbClr val="EDE8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97468" name="Text Box 188"/>
          <p:cNvSpPr txBox="1">
            <a:spLocks noChangeArrowheads="1"/>
          </p:cNvSpPr>
          <p:nvPr/>
        </p:nvSpPr>
        <p:spPr bwMode="auto">
          <a:xfrm>
            <a:off x="7367594" y="3645960"/>
            <a:ext cx="2646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单击添加标题文本</a:t>
            </a:r>
          </a:p>
        </p:txBody>
      </p:sp>
      <p:sp>
        <p:nvSpPr>
          <p:cNvPr id="97469" name="Line 189"/>
          <p:cNvSpPr>
            <a:spLocks noChangeShapeType="1"/>
          </p:cNvSpPr>
          <p:nvPr/>
        </p:nvSpPr>
        <p:spPr bwMode="auto">
          <a:xfrm>
            <a:off x="0" y="4564592"/>
            <a:ext cx="19729451" cy="0"/>
          </a:xfrm>
          <a:prstGeom prst="line">
            <a:avLst/>
          </a:prstGeom>
          <a:noFill/>
          <a:ln w="25400">
            <a:solidFill>
              <a:srgbClr val="EDE8C7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5752530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7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7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7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7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7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7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7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7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97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97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" presetClass="emph" presetSubtype="0" autoRev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30" dur="150" fill="hold"/>
                                        <p:tgtEl>
                                          <p:spTgt spid="9729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7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97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97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9744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" presetClass="entr" presetSubtype="1" decel="5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7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7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5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53" presetClass="entr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7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7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7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7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124 L 0.49861 -0.00093 " pathEditMode="relative" ptsTypes="AA">
                                      <p:cBhvr>
                                        <p:cTn id="59" dur="30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00247 L -0.50208 -0.00216 " pathEditMode="relative" ptsTypes="AA">
                                      <p:cBhvr>
                                        <p:cTn id="61" dur="3000" fill="hold"/>
                                        <p:tgtEl>
                                          <p:spTgt spid="974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nimBg="1"/>
      <p:bldP spid="97446" grpId="0" animBg="1"/>
      <p:bldP spid="97465" grpId="0"/>
      <p:bldP spid="97468" grpId="0"/>
      <p:bldP spid="9746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2"/>
          <p:cNvGrpSpPr>
            <a:grpSpLocks/>
          </p:cNvGrpSpPr>
          <p:nvPr/>
        </p:nvGrpSpPr>
        <p:grpSpPr bwMode="auto">
          <a:xfrm>
            <a:off x="222251" y="551392"/>
            <a:ext cx="4146549" cy="626533"/>
            <a:chOff x="105" y="304"/>
            <a:chExt cx="1511" cy="262"/>
          </a:xfrm>
        </p:grpSpPr>
        <p:sp>
          <p:nvSpPr>
            <p:cNvPr id="27696" name="Freeform 3"/>
            <p:cNvSpPr>
              <a:spLocks/>
            </p:cNvSpPr>
            <p:nvPr/>
          </p:nvSpPr>
          <p:spPr bwMode="auto">
            <a:xfrm>
              <a:off x="105" y="304"/>
              <a:ext cx="1511" cy="262"/>
            </a:xfrm>
            <a:custGeom>
              <a:avLst/>
              <a:gdLst>
                <a:gd name="T0" fmla="*/ 1511 w 2161"/>
                <a:gd name="T1" fmla="*/ 262 h 378"/>
                <a:gd name="T2" fmla="*/ 0 w 2161"/>
                <a:gd name="T3" fmla="*/ 262 h 378"/>
                <a:gd name="T4" fmla="*/ 0 w 2161"/>
                <a:gd name="T5" fmla="*/ 0 h 378"/>
                <a:gd name="T6" fmla="*/ 1511 w 2161"/>
                <a:gd name="T7" fmla="*/ 0 h 378"/>
                <a:gd name="T8" fmla="*/ 1410 w 2161"/>
                <a:gd name="T9" fmla="*/ 131 h 378"/>
                <a:gd name="T10" fmla="*/ 1511 w 2161"/>
                <a:gd name="T11" fmla="*/ 262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1" h="378">
                  <a:moveTo>
                    <a:pt x="2161" y="378"/>
                  </a:moveTo>
                  <a:lnTo>
                    <a:pt x="0" y="378"/>
                  </a:lnTo>
                  <a:lnTo>
                    <a:pt x="0" y="0"/>
                  </a:lnTo>
                  <a:lnTo>
                    <a:pt x="2161" y="0"/>
                  </a:lnTo>
                  <a:lnTo>
                    <a:pt x="2017" y="189"/>
                  </a:lnTo>
                  <a:lnTo>
                    <a:pt x="2161" y="378"/>
                  </a:lnTo>
                  <a:close/>
                </a:path>
              </a:pathLst>
            </a:custGeom>
            <a:solidFill>
              <a:srgbClr val="26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7697" name="Freeform 4"/>
            <p:cNvSpPr>
              <a:spLocks/>
            </p:cNvSpPr>
            <p:nvPr/>
          </p:nvSpPr>
          <p:spPr bwMode="auto">
            <a:xfrm>
              <a:off x="107" y="332"/>
              <a:ext cx="1444" cy="206"/>
            </a:xfrm>
            <a:custGeom>
              <a:avLst/>
              <a:gdLst>
                <a:gd name="T0" fmla="*/ 0 w 2081"/>
                <a:gd name="T1" fmla="*/ 0 h 298"/>
                <a:gd name="T2" fmla="*/ 1444 w 2081"/>
                <a:gd name="T3" fmla="*/ 0 h 298"/>
                <a:gd name="T4" fmla="*/ 1365 w 2081"/>
                <a:gd name="T5" fmla="*/ 103 h 298"/>
                <a:gd name="T6" fmla="*/ 1444 w 2081"/>
                <a:gd name="T7" fmla="*/ 206 h 298"/>
                <a:gd name="T8" fmla="*/ 0 w 2081"/>
                <a:gd name="T9" fmla="*/ 206 h 2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1" h="298">
                  <a:moveTo>
                    <a:pt x="0" y="0"/>
                  </a:moveTo>
                  <a:lnTo>
                    <a:pt x="2081" y="0"/>
                  </a:lnTo>
                  <a:lnTo>
                    <a:pt x="1967" y="149"/>
                  </a:lnTo>
                  <a:lnTo>
                    <a:pt x="2081" y="298"/>
                  </a:lnTo>
                  <a:lnTo>
                    <a:pt x="0" y="298"/>
                  </a:lnTo>
                </a:path>
              </a:pathLst>
            </a:custGeom>
            <a:noFill/>
            <a:ln w="12700" cap="flat">
              <a:solidFill>
                <a:srgbClr val="EDE8C8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239184" y="644525"/>
            <a:ext cx="364875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133" b="1">
                <a:solidFill>
                  <a:srgbClr val="2A3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PART/04</a:t>
            </a:r>
            <a:r>
              <a:rPr lang="en-US" altLang="zh-CN" sz="2133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133">
                <a:solidFill>
                  <a:schemeClr val="bg1"/>
                </a:solidFill>
                <a:ea typeface="微软雅黑" panose="020B0503020204020204" pitchFamily="34" charset="-122"/>
              </a:rPr>
              <a:t>单击添加标题文本</a:t>
            </a:r>
          </a:p>
        </p:txBody>
      </p:sp>
      <p:sp>
        <p:nvSpPr>
          <p:cNvPr id="23588" name="Rectangle 36"/>
          <p:cNvSpPr>
            <a:spLocks noChangeArrowheads="1"/>
          </p:cNvSpPr>
          <p:nvPr/>
        </p:nvSpPr>
        <p:spPr bwMode="auto">
          <a:xfrm>
            <a:off x="2904067" y="3538009"/>
            <a:ext cx="383117" cy="2015067"/>
          </a:xfrm>
          <a:prstGeom prst="rect">
            <a:avLst/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0C0C0"/>
              </a:buClr>
              <a:buFont typeface="Wingdings" panose="05000000000000000000" pitchFamily="2" charset="2"/>
              <a:buChar char="n"/>
            </a:pPr>
            <a:endParaRPr lang="zh-CN" altLang="zh-CN" sz="1600">
              <a:solidFill>
                <a:srgbClr val="A46BC7"/>
              </a:solidFill>
              <a:ea typeface="黑体" panose="02010609060101010101" pitchFamily="49" charset="-122"/>
            </a:endParaRPr>
          </a:p>
        </p:txBody>
      </p:sp>
      <p:sp>
        <p:nvSpPr>
          <p:cNvPr id="23589" name="Rectangle 37"/>
          <p:cNvSpPr>
            <a:spLocks noChangeArrowheads="1"/>
          </p:cNvSpPr>
          <p:nvPr/>
        </p:nvSpPr>
        <p:spPr bwMode="auto">
          <a:xfrm>
            <a:off x="3285067" y="4295777"/>
            <a:ext cx="383117" cy="12573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0C0C0"/>
              </a:buClr>
              <a:buFont typeface="Wingdings" panose="05000000000000000000" pitchFamily="2" charset="2"/>
              <a:buChar char="n"/>
            </a:pPr>
            <a:endParaRPr lang="zh-CN" altLang="zh-CN" sz="1600">
              <a:solidFill>
                <a:srgbClr val="A46BC7"/>
              </a:solidFill>
              <a:ea typeface="黑体" panose="02010609060101010101" pitchFamily="49" charset="-122"/>
            </a:endParaRPr>
          </a:p>
        </p:txBody>
      </p:sp>
      <p:sp>
        <p:nvSpPr>
          <p:cNvPr id="23590" name="Rectangle 38"/>
          <p:cNvSpPr>
            <a:spLocks noChangeArrowheads="1"/>
          </p:cNvSpPr>
          <p:nvPr/>
        </p:nvSpPr>
        <p:spPr bwMode="auto">
          <a:xfrm>
            <a:off x="4516967" y="3912660"/>
            <a:ext cx="383117" cy="1640417"/>
          </a:xfrm>
          <a:prstGeom prst="rect">
            <a:avLst/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0C0C0"/>
              </a:buClr>
              <a:buFont typeface="Wingdings" panose="05000000000000000000" pitchFamily="2" charset="2"/>
              <a:buChar char="n"/>
            </a:pPr>
            <a:endParaRPr lang="zh-CN" altLang="zh-CN" sz="1600">
              <a:solidFill>
                <a:srgbClr val="A46BC7"/>
              </a:solidFill>
              <a:ea typeface="黑体" panose="02010609060101010101" pitchFamily="49" charset="-122"/>
            </a:endParaRPr>
          </a:p>
        </p:txBody>
      </p:sp>
      <p:sp>
        <p:nvSpPr>
          <p:cNvPr id="23591" name="Rectangle 39"/>
          <p:cNvSpPr>
            <a:spLocks noChangeArrowheads="1"/>
          </p:cNvSpPr>
          <p:nvPr/>
        </p:nvSpPr>
        <p:spPr bwMode="auto">
          <a:xfrm>
            <a:off x="4897967" y="3144310"/>
            <a:ext cx="383117" cy="2408767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0C0C0"/>
              </a:buClr>
              <a:buFont typeface="Wingdings" panose="05000000000000000000" pitchFamily="2" charset="2"/>
              <a:buChar char="n"/>
            </a:pPr>
            <a:endParaRPr lang="zh-CN" altLang="zh-CN" sz="1600">
              <a:solidFill>
                <a:srgbClr val="A46BC7"/>
              </a:solidFill>
              <a:ea typeface="黑体" panose="02010609060101010101" pitchFamily="49" charset="-122"/>
            </a:endParaRPr>
          </a:p>
        </p:txBody>
      </p:sp>
      <p:sp>
        <p:nvSpPr>
          <p:cNvPr id="23592" name="Rectangle 40"/>
          <p:cNvSpPr>
            <a:spLocks noChangeArrowheads="1"/>
          </p:cNvSpPr>
          <p:nvPr/>
        </p:nvSpPr>
        <p:spPr bwMode="auto">
          <a:xfrm>
            <a:off x="6117167" y="4103159"/>
            <a:ext cx="383117" cy="1449917"/>
          </a:xfrm>
          <a:prstGeom prst="rect">
            <a:avLst/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0C0C0"/>
              </a:buClr>
              <a:buFont typeface="Wingdings" panose="05000000000000000000" pitchFamily="2" charset="2"/>
              <a:buChar char="n"/>
            </a:pPr>
            <a:endParaRPr lang="zh-CN" altLang="zh-CN" sz="1600">
              <a:solidFill>
                <a:srgbClr val="A46BC7"/>
              </a:solidFill>
              <a:ea typeface="黑体" panose="02010609060101010101" pitchFamily="49" charset="-122"/>
            </a:endParaRPr>
          </a:p>
        </p:txBody>
      </p:sp>
      <p:sp>
        <p:nvSpPr>
          <p:cNvPr id="23593" name="Rectangle 41"/>
          <p:cNvSpPr>
            <a:spLocks noChangeArrowheads="1"/>
          </p:cNvSpPr>
          <p:nvPr/>
        </p:nvSpPr>
        <p:spPr bwMode="auto">
          <a:xfrm>
            <a:off x="6498167" y="4583644"/>
            <a:ext cx="383117" cy="969433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0C0C0"/>
              </a:buClr>
              <a:buFont typeface="Wingdings" panose="05000000000000000000" pitchFamily="2" charset="2"/>
              <a:buChar char="n"/>
            </a:pPr>
            <a:endParaRPr lang="zh-CN" altLang="zh-CN" sz="1600">
              <a:solidFill>
                <a:srgbClr val="A46BC7"/>
              </a:solidFill>
              <a:ea typeface="黑体" panose="02010609060101010101" pitchFamily="49" charset="-122"/>
            </a:endParaRPr>
          </a:p>
        </p:txBody>
      </p:sp>
      <p:sp>
        <p:nvSpPr>
          <p:cNvPr id="23618" name="Rectangle 66"/>
          <p:cNvSpPr>
            <a:spLocks noChangeArrowheads="1"/>
          </p:cNvSpPr>
          <p:nvPr/>
        </p:nvSpPr>
        <p:spPr bwMode="auto">
          <a:xfrm>
            <a:off x="2952299" y="5620810"/>
            <a:ext cx="750205" cy="225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467">
                <a:solidFill>
                  <a:srgbClr val="5F5F5F"/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添加文本</a:t>
            </a:r>
            <a:endParaRPr lang="zh-CN" altLang="en-US" sz="2400">
              <a:solidFill>
                <a:srgbClr val="5F5F5F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23633" name="Group 81"/>
          <p:cNvGrpSpPr>
            <a:grpSpLocks/>
          </p:cNvGrpSpPr>
          <p:nvPr/>
        </p:nvGrpSpPr>
        <p:grpSpPr bwMode="auto">
          <a:xfrm>
            <a:off x="1871134" y="2378076"/>
            <a:ext cx="7622117" cy="3221619"/>
            <a:chOff x="768" y="1120"/>
            <a:chExt cx="3601" cy="1485"/>
          </a:xfrm>
        </p:grpSpPr>
        <p:sp>
          <p:nvSpPr>
            <p:cNvPr id="27666" name="Line 43"/>
            <p:cNvSpPr>
              <a:spLocks noChangeShapeType="1"/>
            </p:cNvSpPr>
            <p:nvPr/>
          </p:nvSpPr>
          <p:spPr bwMode="auto">
            <a:xfrm>
              <a:off x="1848" y="1188"/>
              <a:ext cx="0" cy="1395"/>
            </a:xfrm>
            <a:prstGeom prst="line">
              <a:avLst/>
            </a:prstGeom>
            <a:noFill/>
            <a:ln w="6350">
              <a:solidFill>
                <a:srgbClr val="5F5F5F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7667" name="Line 44"/>
            <p:cNvSpPr>
              <a:spLocks noChangeShapeType="1"/>
            </p:cNvSpPr>
            <p:nvPr/>
          </p:nvSpPr>
          <p:spPr bwMode="auto">
            <a:xfrm>
              <a:off x="2611" y="1188"/>
              <a:ext cx="0" cy="1395"/>
            </a:xfrm>
            <a:prstGeom prst="line">
              <a:avLst/>
            </a:prstGeom>
            <a:noFill/>
            <a:ln w="6350">
              <a:solidFill>
                <a:srgbClr val="5F5F5F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7668" name="Line 45"/>
            <p:cNvSpPr>
              <a:spLocks noChangeShapeType="1"/>
            </p:cNvSpPr>
            <p:nvPr/>
          </p:nvSpPr>
          <p:spPr bwMode="auto">
            <a:xfrm>
              <a:off x="3370" y="1188"/>
              <a:ext cx="0" cy="1395"/>
            </a:xfrm>
            <a:prstGeom prst="line">
              <a:avLst/>
            </a:prstGeom>
            <a:noFill/>
            <a:ln w="6350">
              <a:solidFill>
                <a:srgbClr val="5F5F5F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7669" name="Line 46"/>
            <p:cNvSpPr>
              <a:spLocks noChangeShapeType="1"/>
            </p:cNvSpPr>
            <p:nvPr/>
          </p:nvSpPr>
          <p:spPr bwMode="auto">
            <a:xfrm>
              <a:off x="4132" y="1211"/>
              <a:ext cx="0" cy="1372"/>
            </a:xfrm>
            <a:prstGeom prst="line">
              <a:avLst/>
            </a:prstGeom>
            <a:noFill/>
            <a:ln w="6350">
              <a:solidFill>
                <a:srgbClr val="5F5F5F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7670" name="Line 47"/>
            <p:cNvSpPr>
              <a:spLocks noChangeShapeType="1"/>
            </p:cNvSpPr>
            <p:nvPr/>
          </p:nvSpPr>
          <p:spPr bwMode="auto">
            <a:xfrm>
              <a:off x="1117" y="2583"/>
              <a:ext cx="3252" cy="0"/>
            </a:xfrm>
            <a:prstGeom prst="line">
              <a:avLst/>
            </a:prstGeom>
            <a:noFill/>
            <a:ln w="6350">
              <a:solidFill>
                <a:srgbClr val="5F5F5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27671" name="Group 48"/>
            <p:cNvGrpSpPr>
              <a:grpSpLocks/>
            </p:cNvGrpSpPr>
            <p:nvPr/>
          </p:nvGrpSpPr>
          <p:grpSpPr bwMode="auto">
            <a:xfrm>
              <a:off x="1056" y="1188"/>
              <a:ext cx="61" cy="1395"/>
              <a:chOff x="1074" y="1203"/>
              <a:chExt cx="61" cy="1395"/>
            </a:xfrm>
          </p:grpSpPr>
          <p:sp>
            <p:nvSpPr>
              <p:cNvPr id="27680" name="Line 49"/>
              <p:cNvSpPr>
                <a:spLocks noChangeShapeType="1"/>
              </p:cNvSpPr>
              <p:nvPr/>
            </p:nvSpPr>
            <p:spPr bwMode="auto">
              <a:xfrm>
                <a:off x="1135" y="1203"/>
                <a:ext cx="0" cy="1395"/>
              </a:xfrm>
              <a:prstGeom prst="line">
                <a:avLst/>
              </a:prstGeom>
              <a:noFill/>
              <a:ln w="6350">
                <a:solidFill>
                  <a:srgbClr val="5F5F5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7681" name="Line 50"/>
              <p:cNvSpPr>
                <a:spLocks noChangeShapeType="1"/>
              </p:cNvSpPr>
              <p:nvPr/>
            </p:nvSpPr>
            <p:spPr bwMode="auto">
              <a:xfrm flipH="1">
                <a:off x="1074" y="2598"/>
                <a:ext cx="61" cy="0"/>
              </a:xfrm>
              <a:prstGeom prst="line">
                <a:avLst/>
              </a:prstGeom>
              <a:noFill/>
              <a:ln w="6350">
                <a:solidFill>
                  <a:srgbClr val="5F5F5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7682" name="Line 51"/>
              <p:cNvSpPr>
                <a:spLocks noChangeShapeType="1"/>
              </p:cNvSpPr>
              <p:nvPr/>
            </p:nvSpPr>
            <p:spPr bwMode="auto">
              <a:xfrm flipH="1">
                <a:off x="1074" y="2498"/>
                <a:ext cx="61" cy="0"/>
              </a:xfrm>
              <a:prstGeom prst="line">
                <a:avLst/>
              </a:prstGeom>
              <a:noFill/>
              <a:ln w="6350">
                <a:solidFill>
                  <a:srgbClr val="5F5F5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7683" name="Line 52"/>
              <p:cNvSpPr>
                <a:spLocks noChangeShapeType="1"/>
              </p:cNvSpPr>
              <p:nvPr/>
            </p:nvSpPr>
            <p:spPr bwMode="auto">
              <a:xfrm flipH="1">
                <a:off x="1074" y="2402"/>
                <a:ext cx="61" cy="0"/>
              </a:xfrm>
              <a:prstGeom prst="line">
                <a:avLst/>
              </a:prstGeom>
              <a:noFill/>
              <a:ln w="6350">
                <a:solidFill>
                  <a:srgbClr val="5F5F5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7684" name="Line 53"/>
              <p:cNvSpPr>
                <a:spLocks noChangeShapeType="1"/>
              </p:cNvSpPr>
              <p:nvPr/>
            </p:nvSpPr>
            <p:spPr bwMode="auto">
              <a:xfrm flipH="1">
                <a:off x="1074" y="2302"/>
                <a:ext cx="61" cy="0"/>
              </a:xfrm>
              <a:prstGeom prst="line">
                <a:avLst/>
              </a:prstGeom>
              <a:noFill/>
              <a:ln w="6350">
                <a:solidFill>
                  <a:srgbClr val="5F5F5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7685" name="Line 54"/>
              <p:cNvSpPr>
                <a:spLocks noChangeShapeType="1"/>
              </p:cNvSpPr>
              <p:nvPr/>
            </p:nvSpPr>
            <p:spPr bwMode="auto">
              <a:xfrm flipH="1">
                <a:off x="1074" y="2202"/>
                <a:ext cx="61" cy="0"/>
              </a:xfrm>
              <a:prstGeom prst="line">
                <a:avLst/>
              </a:prstGeom>
              <a:noFill/>
              <a:ln w="6350">
                <a:solidFill>
                  <a:srgbClr val="5F5F5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7686" name="Line 55"/>
              <p:cNvSpPr>
                <a:spLocks noChangeShapeType="1"/>
              </p:cNvSpPr>
              <p:nvPr/>
            </p:nvSpPr>
            <p:spPr bwMode="auto">
              <a:xfrm flipH="1">
                <a:off x="1074" y="2106"/>
                <a:ext cx="61" cy="0"/>
              </a:xfrm>
              <a:prstGeom prst="line">
                <a:avLst/>
              </a:prstGeom>
              <a:noFill/>
              <a:ln w="6350">
                <a:solidFill>
                  <a:srgbClr val="5F5F5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7687" name="Line 56"/>
              <p:cNvSpPr>
                <a:spLocks noChangeShapeType="1"/>
              </p:cNvSpPr>
              <p:nvPr/>
            </p:nvSpPr>
            <p:spPr bwMode="auto">
              <a:xfrm flipH="1">
                <a:off x="1074" y="2006"/>
                <a:ext cx="61" cy="0"/>
              </a:xfrm>
              <a:prstGeom prst="line">
                <a:avLst/>
              </a:prstGeom>
              <a:noFill/>
              <a:ln w="6350">
                <a:solidFill>
                  <a:srgbClr val="5F5F5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7688" name="Line 57"/>
              <p:cNvSpPr>
                <a:spLocks noChangeShapeType="1"/>
              </p:cNvSpPr>
              <p:nvPr/>
            </p:nvSpPr>
            <p:spPr bwMode="auto">
              <a:xfrm flipH="1">
                <a:off x="1074" y="1906"/>
                <a:ext cx="61" cy="0"/>
              </a:xfrm>
              <a:prstGeom prst="line">
                <a:avLst/>
              </a:prstGeom>
              <a:noFill/>
              <a:ln w="6350">
                <a:solidFill>
                  <a:srgbClr val="5F5F5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7689" name="Line 58"/>
              <p:cNvSpPr>
                <a:spLocks noChangeShapeType="1"/>
              </p:cNvSpPr>
              <p:nvPr/>
            </p:nvSpPr>
            <p:spPr bwMode="auto">
              <a:xfrm flipH="1">
                <a:off x="1074" y="1810"/>
                <a:ext cx="61" cy="0"/>
              </a:xfrm>
              <a:prstGeom prst="line">
                <a:avLst/>
              </a:prstGeom>
              <a:noFill/>
              <a:ln w="6350">
                <a:solidFill>
                  <a:srgbClr val="5F5F5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7690" name="Line 59"/>
              <p:cNvSpPr>
                <a:spLocks noChangeShapeType="1"/>
              </p:cNvSpPr>
              <p:nvPr/>
            </p:nvSpPr>
            <p:spPr bwMode="auto">
              <a:xfrm flipH="1">
                <a:off x="1074" y="1710"/>
                <a:ext cx="61" cy="0"/>
              </a:xfrm>
              <a:prstGeom prst="line">
                <a:avLst/>
              </a:prstGeom>
              <a:noFill/>
              <a:ln w="6350">
                <a:solidFill>
                  <a:srgbClr val="5F5F5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7691" name="Line 60"/>
              <p:cNvSpPr>
                <a:spLocks noChangeShapeType="1"/>
              </p:cNvSpPr>
              <p:nvPr/>
            </p:nvSpPr>
            <p:spPr bwMode="auto">
              <a:xfrm flipH="1">
                <a:off x="1074" y="1610"/>
                <a:ext cx="61" cy="0"/>
              </a:xfrm>
              <a:prstGeom prst="line">
                <a:avLst/>
              </a:prstGeom>
              <a:noFill/>
              <a:ln w="6350">
                <a:solidFill>
                  <a:srgbClr val="5F5F5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7692" name="Line 61"/>
              <p:cNvSpPr>
                <a:spLocks noChangeShapeType="1"/>
              </p:cNvSpPr>
              <p:nvPr/>
            </p:nvSpPr>
            <p:spPr bwMode="auto">
              <a:xfrm flipH="1">
                <a:off x="1074" y="1513"/>
                <a:ext cx="61" cy="0"/>
              </a:xfrm>
              <a:prstGeom prst="line">
                <a:avLst/>
              </a:prstGeom>
              <a:noFill/>
              <a:ln w="6350">
                <a:solidFill>
                  <a:srgbClr val="5F5F5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7693" name="Line 62"/>
              <p:cNvSpPr>
                <a:spLocks noChangeShapeType="1"/>
              </p:cNvSpPr>
              <p:nvPr/>
            </p:nvSpPr>
            <p:spPr bwMode="auto">
              <a:xfrm flipH="1">
                <a:off x="1074" y="1414"/>
                <a:ext cx="61" cy="0"/>
              </a:xfrm>
              <a:prstGeom prst="line">
                <a:avLst/>
              </a:prstGeom>
              <a:noFill/>
              <a:ln w="6350">
                <a:solidFill>
                  <a:srgbClr val="5F5F5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7694" name="Line 63"/>
              <p:cNvSpPr>
                <a:spLocks noChangeShapeType="1"/>
              </p:cNvSpPr>
              <p:nvPr/>
            </p:nvSpPr>
            <p:spPr bwMode="auto">
              <a:xfrm flipH="1">
                <a:off x="1074" y="1314"/>
                <a:ext cx="61" cy="0"/>
              </a:xfrm>
              <a:prstGeom prst="line">
                <a:avLst/>
              </a:prstGeom>
              <a:noFill/>
              <a:ln w="6350">
                <a:solidFill>
                  <a:srgbClr val="5F5F5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7695" name="Line 64"/>
              <p:cNvSpPr>
                <a:spLocks noChangeShapeType="1"/>
              </p:cNvSpPr>
              <p:nvPr/>
            </p:nvSpPr>
            <p:spPr bwMode="auto">
              <a:xfrm flipH="1">
                <a:off x="1074" y="1217"/>
                <a:ext cx="61" cy="0"/>
              </a:xfrm>
              <a:prstGeom prst="line">
                <a:avLst/>
              </a:prstGeom>
              <a:noFill/>
              <a:ln w="6350">
                <a:solidFill>
                  <a:srgbClr val="5F5F5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27672" name="Rectangle 65"/>
            <p:cNvSpPr>
              <a:spLocks noChangeArrowheads="1"/>
            </p:cNvSpPr>
            <p:nvPr/>
          </p:nvSpPr>
          <p:spPr bwMode="auto">
            <a:xfrm>
              <a:off x="768" y="2501"/>
              <a:ext cx="131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67">
                  <a:solidFill>
                    <a:srgbClr val="5F5F5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0%</a:t>
              </a:r>
              <a:endParaRPr lang="en-US" altLang="zh-CN" sz="240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673" name="Rectangle 67"/>
            <p:cNvSpPr>
              <a:spLocks noChangeArrowheads="1"/>
            </p:cNvSpPr>
            <p:nvPr/>
          </p:nvSpPr>
          <p:spPr bwMode="auto">
            <a:xfrm>
              <a:off x="768" y="2312"/>
              <a:ext cx="183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67">
                  <a:solidFill>
                    <a:srgbClr val="5F5F5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20%</a:t>
              </a:r>
            </a:p>
          </p:txBody>
        </p:sp>
        <p:sp>
          <p:nvSpPr>
            <p:cNvPr id="27674" name="Rectangle 68"/>
            <p:cNvSpPr>
              <a:spLocks noChangeArrowheads="1"/>
            </p:cNvSpPr>
            <p:nvPr/>
          </p:nvSpPr>
          <p:spPr bwMode="auto">
            <a:xfrm>
              <a:off x="768" y="2123"/>
              <a:ext cx="183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67">
                  <a:solidFill>
                    <a:srgbClr val="5F5F5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40%</a:t>
              </a:r>
            </a:p>
          </p:txBody>
        </p:sp>
        <p:sp>
          <p:nvSpPr>
            <p:cNvPr id="27675" name="Rectangle 69"/>
            <p:cNvSpPr>
              <a:spLocks noChangeArrowheads="1"/>
            </p:cNvSpPr>
            <p:nvPr/>
          </p:nvSpPr>
          <p:spPr bwMode="auto">
            <a:xfrm>
              <a:off x="768" y="1920"/>
              <a:ext cx="183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67">
                  <a:solidFill>
                    <a:srgbClr val="5F5F5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60%</a:t>
              </a:r>
            </a:p>
          </p:txBody>
        </p:sp>
        <p:sp>
          <p:nvSpPr>
            <p:cNvPr id="27676" name="Rectangle 70"/>
            <p:cNvSpPr>
              <a:spLocks noChangeArrowheads="1"/>
            </p:cNvSpPr>
            <p:nvPr/>
          </p:nvSpPr>
          <p:spPr bwMode="auto">
            <a:xfrm>
              <a:off x="768" y="1716"/>
              <a:ext cx="183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67">
                  <a:solidFill>
                    <a:srgbClr val="5F5F5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80%</a:t>
              </a:r>
            </a:p>
          </p:txBody>
        </p:sp>
        <p:sp>
          <p:nvSpPr>
            <p:cNvPr id="27677" name="Rectangle 71"/>
            <p:cNvSpPr>
              <a:spLocks noChangeArrowheads="1"/>
            </p:cNvSpPr>
            <p:nvPr/>
          </p:nvSpPr>
          <p:spPr bwMode="auto">
            <a:xfrm>
              <a:off x="768" y="1513"/>
              <a:ext cx="236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67">
                  <a:solidFill>
                    <a:srgbClr val="5F5F5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</a:p>
          </p:txBody>
        </p:sp>
        <p:sp>
          <p:nvSpPr>
            <p:cNvPr id="27678" name="Rectangle 72"/>
            <p:cNvSpPr>
              <a:spLocks noChangeArrowheads="1"/>
            </p:cNvSpPr>
            <p:nvPr/>
          </p:nvSpPr>
          <p:spPr bwMode="auto">
            <a:xfrm>
              <a:off x="768" y="1324"/>
              <a:ext cx="236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67">
                  <a:solidFill>
                    <a:srgbClr val="5F5F5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120%</a:t>
              </a:r>
            </a:p>
          </p:txBody>
        </p:sp>
        <p:sp>
          <p:nvSpPr>
            <p:cNvPr id="27679" name="Rectangle 73"/>
            <p:cNvSpPr>
              <a:spLocks noChangeArrowheads="1"/>
            </p:cNvSpPr>
            <p:nvPr/>
          </p:nvSpPr>
          <p:spPr bwMode="auto">
            <a:xfrm>
              <a:off x="768" y="1120"/>
              <a:ext cx="236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67">
                  <a:solidFill>
                    <a:srgbClr val="5F5F5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140%</a:t>
              </a:r>
              <a:endParaRPr lang="en-US" altLang="zh-CN" sz="240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626" name="Rectangle 74"/>
          <p:cNvSpPr>
            <a:spLocks noChangeArrowheads="1"/>
          </p:cNvSpPr>
          <p:nvPr/>
        </p:nvSpPr>
        <p:spPr bwMode="auto">
          <a:xfrm>
            <a:off x="4565199" y="5620810"/>
            <a:ext cx="750205" cy="225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467">
                <a:solidFill>
                  <a:srgbClr val="5F5F5F"/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添加文本</a:t>
            </a:r>
            <a:endParaRPr lang="zh-CN" altLang="en-US" sz="2400">
              <a:solidFill>
                <a:srgbClr val="5F5F5F"/>
              </a:solidFill>
              <a:ea typeface="微软雅黑" panose="020B0503020204020204" pitchFamily="34" charset="-122"/>
            </a:endParaRPr>
          </a:p>
        </p:txBody>
      </p:sp>
      <p:sp>
        <p:nvSpPr>
          <p:cNvPr id="23627" name="Rectangle 75"/>
          <p:cNvSpPr>
            <a:spLocks noChangeArrowheads="1"/>
          </p:cNvSpPr>
          <p:nvPr/>
        </p:nvSpPr>
        <p:spPr bwMode="auto">
          <a:xfrm>
            <a:off x="6165399" y="5620810"/>
            <a:ext cx="750205" cy="225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467">
                <a:solidFill>
                  <a:srgbClr val="5F5F5F"/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添加文本</a:t>
            </a:r>
            <a:endParaRPr lang="zh-CN" altLang="en-US" sz="2400">
              <a:solidFill>
                <a:srgbClr val="5F5F5F"/>
              </a:solidFill>
              <a:ea typeface="微软雅黑" panose="020B0503020204020204" pitchFamily="34" charset="-122"/>
            </a:endParaRPr>
          </a:p>
        </p:txBody>
      </p:sp>
      <p:sp>
        <p:nvSpPr>
          <p:cNvPr id="23628" name="Rectangle 76"/>
          <p:cNvSpPr>
            <a:spLocks noChangeArrowheads="1"/>
          </p:cNvSpPr>
          <p:nvPr/>
        </p:nvSpPr>
        <p:spPr bwMode="auto">
          <a:xfrm>
            <a:off x="7778299" y="5620810"/>
            <a:ext cx="750205" cy="225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467">
                <a:solidFill>
                  <a:srgbClr val="5F5F5F"/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添加文本</a:t>
            </a:r>
            <a:endParaRPr lang="zh-CN" altLang="en-US" sz="2400">
              <a:solidFill>
                <a:srgbClr val="5F5F5F"/>
              </a:solidFill>
              <a:ea typeface="微软雅黑" panose="020B0503020204020204" pitchFamily="34" charset="-122"/>
            </a:endParaRPr>
          </a:p>
        </p:txBody>
      </p:sp>
      <p:sp>
        <p:nvSpPr>
          <p:cNvPr id="23629" name="Rectangle 77"/>
          <p:cNvSpPr>
            <a:spLocks noChangeArrowheads="1"/>
          </p:cNvSpPr>
          <p:nvPr/>
        </p:nvSpPr>
        <p:spPr bwMode="auto">
          <a:xfrm>
            <a:off x="7730067" y="2951692"/>
            <a:ext cx="383117" cy="2601384"/>
          </a:xfrm>
          <a:prstGeom prst="rect">
            <a:avLst/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0C0C0"/>
              </a:buClr>
              <a:buFont typeface="Wingdings" panose="05000000000000000000" pitchFamily="2" charset="2"/>
              <a:buChar char="n"/>
            </a:pPr>
            <a:endParaRPr lang="zh-CN" altLang="zh-CN" sz="1600">
              <a:solidFill>
                <a:srgbClr val="A46BC7"/>
              </a:solidFill>
              <a:ea typeface="黑体" panose="02010609060101010101" pitchFamily="49" charset="-122"/>
            </a:endParaRPr>
          </a:p>
        </p:txBody>
      </p:sp>
      <p:sp>
        <p:nvSpPr>
          <p:cNvPr id="23630" name="Rectangle 78"/>
          <p:cNvSpPr>
            <a:spLocks noChangeArrowheads="1"/>
          </p:cNvSpPr>
          <p:nvPr/>
        </p:nvSpPr>
        <p:spPr bwMode="auto">
          <a:xfrm>
            <a:off x="8111067" y="3432177"/>
            <a:ext cx="383117" cy="21209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0C0C0"/>
              </a:buClr>
              <a:buFont typeface="Wingdings" panose="05000000000000000000" pitchFamily="2" charset="2"/>
              <a:buChar char="n"/>
            </a:pPr>
            <a:endParaRPr lang="zh-CN" altLang="zh-CN" sz="1600">
              <a:solidFill>
                <a:srgbClr val="A46BC7"/>
              </a:solidFill>
              <a:ea typeface="黑体" panose="02010609060101010101" pitchFamily="49" charset="-122"/>
            </a:endParaRPr>
          </a:p>
        </p:txBody>
      </p:sp>
      <p:sp>
        <p:nvSpPr>
          <p:cNvPr id="23631" name="Text Box 79"/>
          <p:cNvSpPr txBox="1">
            <a:spLocks noChangeArrowheads="1"/>
          </p:cNvSpPr>
          <p:nvPr/>
        </p:nvSpPr>
        <p:spPr bwMode="auto">
          <a:xfrm>
            <a:off x="9762067" y="3671359"/>
            <a:ext cx="95410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33CCFF"/>
              </a:buClr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rgbClr val="5F5F5F"/>
                </a:solidFill>
                <a:ea typeface="黑体" panose="02010609060101010101" pitchFamily="49" charset="-122"/>
              </a:rPr>
              <a:t>文本一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rgbClr val="5F5F5F"/>
                </a:solidFill>
                <a:ea typeface="黑体" panose="02010609060101010101" pitchFamily="49" charset="-122"/>
              </a:rPr>
              <a:t>文本二</a:t>
            </a:r>
          </a:p>
        </p:txBody>
      </p:sp>
    </p:spTree>
    <p:extLst>
      <p:ext uri="{BB962C8B-B14F-4D97-AF65-F5344CB8AC3E}">
        <p14:creationId xmlns:p14="http://schemas.microsoft.com/office/powerpoint/2010/main" val="32622705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9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9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6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6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2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2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4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23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6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6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23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6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6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3" grpId="0"/>
      <p:bldP spid="23588" grpId="0" animBg="1"/>
      <p:bldP spid="23589" grpId="0" animBg="1"/>
      <p:bldP spid="23590" grpId="0" animBg="1"/>
      <p:bldP spid="23591" grpId="0" animBg="1"/>
      <p:bldP spid="23592" grpId="0" animBg="1"/>
      <p:bldP spid="23593" grpId="0" animBg="1"/>
      <p:bldP spid="23618" grpId="0"/>
      <p:bldP spid="23626" grpId="0"/>
      <p:bldP spid="23627" grpId="0"/>
      <p:bldP spid="23628" grpId="0"/>
      <p:bldP spid="23629" grpId="0" animBg="1"/>
      <p:bldP spid="23630" grpId="0" animBg="1"/>
      <p:bldP spid="236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2"/>
          <p:cNvGrpSpPr>
            <a:grpSpLocks/>
          </p:cNvGrpSpPr>
          <p:nvPr/>
        </p:nvGrpSpPr>
        <p:grpSpPr bwMode="auto">
          <a:xfrm>
            <a:off x="222251" y="551392"/>
            <a:ext cx="4146549" cy="626533"/>
            <a:chOff x="105" y="304"/>
            <a:chExt cx="1511" cy="262"/>
          </a:xfrm>
        </p:grpSpPr>
        <p:sp>
          <p:nvSpPr>
            <p:cNvPr id="28697" name="Freeform 3"/>
            <p:cNvSpPr>
              <a:spLocks/>
            </p:cNvSpPr>
            <p:nvPr/>
          </p:nvSpPr>
          <p:spPr bwMode="auto">
            <a:xfrm>
              <a:off x="105" y="304"/>
              <a:ext cx="1511" cy="262"/>
            </a:xfrm>
            <a:custGeom>
              <a:avLst/>
              <a:gdLst>
                <a:gd name="T0" fmla="*/ 1511 w 2161"/>
                <a:gd name="T1" fmla="*/ 262 h 378"/>
                <a:gd name="T2" fmla="*/ 0 w 2161"/>
                <a:gd name="T3" fmla="*/ 262 h 378"/>
                <a:gd name="T4" fmla="*/ 0 w 2161"/>
                <a:gd name="T5" fmla="*/ 0 h 378"/>
                <a:gd name="T6" fmla="*/ 1511 w 2161"/>
                <a:gd name="T7" fmla="*/ 0 h 378"/>
                <a:gd name="T8" fmla="*/ 1410 w 2161"/>
                <a:gd name="T9" fmla="*/ 131 h 378"/>
                <a:gd name="T10" fmla="*/ 1511 w 2161"/>
                <a:gd name="T11" fmla="*/ 262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1" h="378">
                  <a:moveTo>
                    <a:pt x="2161" y="378"/>
                  </a:moveTo>
                  <a:lnTo>
                    <a:pt x="0" y="378"/>
                  </a:lnTo>
                  <a:lnTo>
                    <a:pt x="0" y="0"/>
                  </a:lnTo>
                  <a:lnTo>
                    <a:pt x="2161" y="0"/>
                  </a:lnTo>
                  <a:lnTo>
                    <a:pt x="2017" y="189"/>
                  </a:lnTo>
                  <a:lnTo>
                    <a:pt x="2161" y="378"/>
                  </a:lnTo>
                  <a:close/>
                </a:path>
              </a:pathLst>
            </a:custGeom>
            <a:solidFill>
              <a:srgbClr val="26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8698" name="Freeform 4"/>
            <p:cNvSpPr>
              <a:spLocks/>
            </p:cNvSpPr>
            <p:nvPr/>
          </p:nvSpPr>
          <p:spPr bwMode="auto">
            <a:xfrm>
              <a:off x="107" y="332"/>
              <a:ext cx="1444" cy="206"/>
            </a:xfrm>
            <a:custGeom>
              <a:avLst/>
              <a:gdLst>
                <a:gd name="T0" fmla="*/ 0 w 2081"/>
                <a:gd name="T1" fmla="*/ 0 h 298"/>
                <a:gd name="T2" fmla="*/ 1444 w 2081"/>
                <a:gd name="T3" fmla="*/ 0 h 298"/>
                <a:gd name="T4" fmla="*/ 1365 w 2081"/>
                <a:gd name="T5" fmla="*/ 103 h 298"/>
                <a:gd name="T6" fmla="*/ 1444 w 2081"/>
                <a:gd name="T7" fmla="*/ 206 h 298"/>
                <a:gd name="T8" fmla="*/ 0 w 2081"/>
                <a:gd name="T9" fmla="*/ 206 h 2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1" h="298">
                  <a:moveTo>
                    <a:pt x="0" y="0"/>
                  </a:moveTo>
                  <a:lnTo>
                    <a:pt x="2081" y="0"/>
                  </a:lnTo>
                  <a:lnTo>
                    <a:pt x="1967" y="149"/>
                  </a:lnTo>
                  <a:lnTo>
                    <a:pt x="2081" y="298"/>
                  </a:lnTo>
                  <a:lnTo>
                    <a:pt x="0" y="298"/>
                  </a:lnTo>
                </a:path>
              </a:pathLst>
            </a:custGeom>
            <a:noFill/>
            <a:ln w="12700" cap="flat">
              <a:solidFill>
                <a:srgbClr val="EDE8C8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23618" name="Rectangle 66"/>
          <p:cNvSpPr>
            <a:spLocks noChangeArrowheads="1"/>
          </p:cNvSpPr>
          <p:nvPr/>
        </p:nvSpPr>
        <p:spPr bwMode="auto">
          <a:xfrm>
            <a:off x="3178092" y="5718177"/>
            <a:ext cx="45525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solidFill>
                  <a:srgbClr val="5F5F5F"/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2010</a:t>
            </a:r>
            <a:endParaRPr lang="en-US" altLang="zh-CN" sz="1600" b="1">
              <a:solidFill>
                <a:srgbClr val="5F5F5F"/>
              </a:solidFill>
              <a:ea typeface="微软雅黑" panose="020B0503020204020204" pitchFamily="34" charset="-122"/>
            </a:endParaRPr>
          </a:p>
        </p:txBody>
      </p:sp>
      <p:sp>
        <p:nvSpPr>
          <p:cNvPr id="101412" name="Rectangle 65"/>
          <p:cNvSpPr>
            <a:spLocks noChangeArrowheads="1"/>
          </p:cNvSpPr>
          <p:nvPr/>
        </p:nvSpPr>
        <p:spPr bwMode="auto">
          <a:xfrm>
            <a:off x="2063751" y="5474759"/>
            <a:ext cx="277320" cy="225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F5F5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67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0%</a:t>
            </a:r>
            <a:endParaRPr lang="en-US" altLang="zh-CN" sz="2400">
              <a:solidFill>
                <a:srgbClr val="5F5F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415" name="Rectangle 69"/>
          <p:cNvSpPr>
            <a:spLocks noChangeArrowheads="1"/>
          </p:cNvSpPr>
          <p:nvPr/>
        </p:nvSpPr>
        <p:spPr bwMode="auto">
          <a:xfrm>
            <a:off x="2063751" y="4638677"/>
            <a:ext cx="387927" cy="225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F5F5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67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25%</a:t>
            </a:r>
          </a:p>
        </p:txBody>
      </p:sp>
      <p:sp>
        <p:nvSpPr>
          <p:cNvPr id="101418" name="Rectangle 72"/>
          <p:cNvSpPr>
            <a:spLocks noChangeArrowheads="1"/>
          </p:cNvSpPr>
          <p:nvPr/>
        </p:nvSpPr>
        <p:spPr bwMode="auto">
          <a:xfrm>
            <a:off x="2063751" y="2966510"/>
            <a:ext cx="387927" cy="225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F5F5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67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75%</a:t>
            </a:r>
          </a:p>
        </p:txBody>
      </p:sp>
      <p:sp>
        <p:nvSpPr>
          <p:cNvPr id="23628" name="Rectangle 76"/>
          <p:cNvSpPr>
            <a:spLocks noChangeArrowheads="1"/>
          </p:cNvSpPr>
          <p:nvPr/>
        </p:nvSpPr>
        <p:spPr bwMode="auto">
          <a:xfrm>
            <a:off x="8004092" y="5732993"/>
            <a:ext cx="45525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solidFill>
                  <a:srgbClr val="5F5F5F"/>
                </a:solidFill>
                <a:latin typeface="Myriad Pro" panose="020B0503030403020204" pitchFamily="34" charset="0"/>
                <a:ea typeface="微软雅黑" panose="020B0503020204020204" pitchFamily="34" charset="-122"/>
              </a:rPr>
              <a:t>2014</a:t>
            </a:r>
            <a:endParaRPr lang="en-US" altLang="zh-CN" sz="1600" b="1">
              <a:solidFill>
                <a:srgbClr val="5F5F5F"/>
              </a:solidFill>
              <a:ea typeface="微软雅黑" panose="020B0503020204020204" pitchFamily="34" charset="-122"/>
            </a:endParaRPr>
          </a:p>
        </p:txBody>
      </p:sp>
      <p:sp>
        <p:nvSpPr>
          <p:cNvPr id="23631" name="Text Box 79"/>
          <p:cNvSpPr txBox="1">
            <a:spLocks noChangeArrowheads="1"/>
          </p:cNvSpPr>
          <p:nvPr/>
        </p:nvSpPr>
        <p:spPr bwMode="auto">
          <a:xfrm>
            <a:off x="9762067" y="4084110"/>
            <a:ext cx="95410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33CCFF"/>
              </a:buClr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rgbClr val="5F5F5F"/>
                </a:solidFill>
                <a:ea typeface="黑体" panose="02010609060101010101" pitchFamily="49" charset="-122"/>
              </a:rPr>
              <a:t>文本一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rgbClr val="5F5F5F"/>
                </a:solidFill>
                <a:ea typeface="黑体" panose="02010609060101010101" pitchFamily="49" charset="-122"/>
              </a:rPr>
              <a:t>文本二</a:t>
            </a:r>
          </a:p>
          <a:p>
            <a:pPr eaLnBrk="1" hangingPunct="1">
              <a:spcBef>
                <a:spcPct val="0"/>
              </a:spcBef>
              <a:buClr>
                <a:srgbClr val="2D4454"/>
              </a:buClr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rgbClr val="5F5F5F"/>
                </a:solidFill>
                <a:ea typeface="黑体" panose="02010609060101010101" pitchFamily="49" charset="-122"/>
              </a:rPr>
              <a:t>文本二</a:t>
            </a:r>
          </a:p>
        </p:txBody>
      </p:sp>
      <p:sp>
        <p:nvSpPr>
          <p:cNvPr id="101490" name="Freeform 114"/>
          <p:cNvSpPr>
            <a:spLocks/>
          </p:cNvSpPr>
          <p:nvPr/>
        </p:nvSpPr>
        <p:spPr bwMode="auto">
          <a:xfrm>
            <a:off x="2743201" y="2215093"/>
            <a:ext cx="6108700" cy="3407833"/>
          </a:xfrm>
          <a:custGeom>
            <a:avLst/>
            <a:gdLst>
              <a:gd name="T0" fmla="*/ 4581525 w 2886"/>
              <a:gd name="T1" fmla="*/ 2555875 h 1610"/>
              <a:gd name="T2" fmla="*/ 0 w 2886"/>
              <a:gd name="T3" fmla="*/ 2555875 h 1610"/>
              <a:gd name="T4" fmla="*/ 0 w 2886"/>
              <a:gd name="T5" fmla="*/ 1438275 h 1610"/>
              <a:gd name="T6" fmla="*/ 766763 w 2886"/>
              <a:gd name="T7" fmla="*/ 1438275 h 1610"/>
              <a:gd name="T8" fmla="*/ 1527175 w 2886"/>
              <a:gd name="T9" fmla="*/ 1100138 h 1610"/>
              <a:gd name="T10" fmla="*/ 2293938 w 2886"/>
              <a:gd name="T11" fmla="*/ 1008063 h 1610"/>
              <a:gd name="T12" fmla="*/ 3054350 w 2886"/>
              <a:gd name="T13" fmla="*/ 762000 h 1610"/>
              <a:gd name="T14" fmla="*/ 3821113 w 2886"/>
              <a:gd name="T15" fmla="*/ 393700 h 1610"/>
              <a:gd name="T16" fmla="*/ 4581525 w 2886"/>
              <a:gd name="T17" fmla="*/ 0 h 1610"/>
              <a:gd name="T18" fmla="*/ 4581525 w 2886"/>
              <a:gd name="T19" fmla="*/ 2555875 h 161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886" h="1610">
                <a:moveTo>
                  <a:pt x="2886" y="1610"/>
                </a:moveTo>
                <a:lnTo>
                  <a:pt x="0" y="1610"/>
                </a:lnTo>
                <a:lnTo>
                  <a:pt x="0" y="906"/>
                </a:lnTo>
                <a:lnTo>
                  <a:pt x="483" y="906"/>
                </a:lnTo>
                <a:lnTo>
                  <a:pt x="962" y="693"/>
                </a:lnTo>
                <a:lnTo>
                  <a:pt x="1445" y="635"/>
                </a:lnTo>
                <a:lnTo>
                  <a:pt x="1924" y="480"/>
                </a:lnTo>
                <a:lnTo>
                  <a:pt x="2407" y="248"/>
                </a:lnTo>
                <a:lnTo>
                  <a:pt x="2886" y="0"/>
                </a:lnTo>
                <a:lnTo>
                  <a:pt x="2886" y="1610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8682" name="Freeform 115"/>
          <p:cNvSpPr>
            <a:spLocks/>
          </p:cNvSpPr>
          <p:nvPr/>
        </p:nvSpPr>
        <p:spPr bwMode="auto">
          <a:xfrm>
            <a:off x="2743201" y="2215093"/>
            <a:ext cx="6108700" cy="3407833"/>
          </a:xfrm>
          <a:custGeom>
            <a:avLst/>
            <a:gdLst>
              <a:gd name="T0" fmla="*/ 4581525 w 2886"/>
              <a:gd name="T1" fmla="*/ 2555875 h 1610"/>
              <a:gd name="T2" fmla="*/ 0 w 2886"/>
              <a:gd name="T3" fmla="*/ 2555875 h 1610"/>
              <a:gd name="T4" fmla="*/ 0 w 2886"/>
              <a:gd name="T5" fmla="*/ 1438275 h 1610"/>
              <a:gd name="T6" fmla="*/ 766763 w 2886"/>
              <a:gd name="T7" fmla="*/ 1438275 h 1610"/>
              <a:gd name="T8" fmla="*/ 1527175 w 2886"/>
              <a:gd name="T9" fmla="*/ 1100138 h 1610"/>
              <a:gd name="T10" fmla="*/ 2293938 w 2886"/>
              <a:gd name="T11" fmla="*/ 1008063 h 1610"/>
              <a:gd name="T12" fmla="*/ 3054350 w 2886"/>
              <a:gd name="T13" fmla="*/ 762000 h 1610"/>
              <a:gd name="T14" fmla="*/ 3821113 w 2886"/>
              <a:gd name="T15" fmla="*/ 393700 h 1610"/>
              <a:gd name="T16" fmla="*/ 4581525 w 2886"/>
              <a:gd name="T17" fmla="*/ 0 h 1610"/>
              <a:gd name="T18" fmla="*/ 4581525 w 2886"/>
              <a:gd name="T19" fmla="*/ 2555875 h 161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886" h="1610">
                <a:moveTo>
                  <a:pt x="2886" y="1610"/>
                </a:moveTo>
                <a:lnTo>
                  <a:pt x="0" y="1610"/>
                </a:lnTo>
                <a:lnTo>
                  <a:pt x="0" y="906"/>
                </a:lnTo>
                <a:lnTo>
                  <a:pt x="483" y="906"/>
                </a:lnTo>
                <a:lnTo>
                  <a:pt x="962" y="693"/>
                </a:lnTo>
                <a:lnTo>
                  <a:pt x="1445" y="635"/>
                </a:lnTo>
                <a:lnTo>
                  <a:pt x="1924" y="480"/>
                </a:lnTo>
                <a:lnTo>
                  <a:pt x="2407" y="248"/>
                </a:lnTo>
                <a:lnTo>
                  <a:pt x="2886" y="0"/>
                </a:lnTo>
                <a:lnTo>
                  <a:pt x="2886" y="161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01492" name="Freeform 116"/>
          <p:cNvSpPr>
            <a:spLocks/>
          </p:cNvSpPr>
          <p:nvPr/>
        </p:nvSpPr>
        <p:spPr bwMode="auto">
          <a:xfrm>
            <a:off x="2743201" y="4020609"/>
            <a:ext cx="6108700" cy="1608667"/>
          </a:xfrm>
          <a:custGeom>
            <a:avLst/>
            <a:gdLst>
              <a:gd name="T0" fmla="*/ 4581525 w 2886"/>
              <a:gd name="T1" fmla="*/ 1206500 h 760"/>
              <a:gd name="T2" fmla="*/ 0 w 2886"/>
              <a:gd name="T3" fmla="*/ 1206500 h 760"/>
              <a:gd name="T4" fmla="*/ 0 w 2886"/>
              <a:gd name="T5" fmla="*/ 220663 h 760"/>
              <a:gd name="T6" fmla="*/ 760413 w 2886"/>
              <a:gd name="T7" fmla="*/ 298450 h 760"/>
              <a:gd name="T8" fmla="*/ 1520825 w 2886"/>
              <a:gd name="T9" fmla="*/ 36513 h 760"/>
              <a:gd name="T10" fmla="*/ 2281238 w 2886"/>
              <a:gd name="T11" fmla="*/ 215900 h 760"/>
              <a:gd name="T12" fmla="*/ 3041650 w 2886"/>
              <a:gd name="T13" fmla="*/ 106363 h 760"/>
              <a:gd name="T14" fmla="*/ 3814763 w 2886"/>
              <a:gd name="T15" fmla="*/ 387350 h 760"/>
              <a:gd name="T16" fmla="*/ 4581525 w 2886"/>
              <a:gd name="T17" fmla="*/ 0 h 760"/>
              <a:gd name="T18" fmla="*/ 4581525 w 2886"/>
              <a:gd name="T19" fmla="*/ 1206500 h 7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886" h="760">
                <a:moveTo>
                  <a:pt x="2886" y="760"/>
                </a:moveTo>
                <a:lnTo>
                  <a:pt x="0" y="760"/>
                </a:lnTo>
                <a:lnTo>
                  <a:pt x="0" y="139"/>
                </a:lnTo>
                <a:lnTo>
                  <a:pt x="479" y="188"/>
                </a:lnTo>
                <a:lnTo>
                  <a:pt x="958" y="23"/>
                </a:lnTo>
                <a:lnTo>
                  <a:pt x="1437" y="136"/>
                </a:lnTo>
                <a:lnTo>
                  <a:pt x="1916" y="67"/>
                </a:lnTo>
                <a:lnTo>
                  <a:pt x="2403" y="244"/>
                </a:lnTo>
                <a:lnTo>
                  <a:pt x="2886" y="0"/>
                </a:lnTo>
                <a:lnTo>
                  <a:pt x="2886" y="76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8684" name="Freeform 117"/>
          <p:cNvSpPr>
            <a:spLocks/>
          </p:cNvSpPr>
          <p:nvPr/>
        </p:nvSpPr>
        <p:spPr bwMode="auto">
          <a:xfrm>
            <a:off x="2743201" y="4020609"/>
            <a:ext cx="6108700" cy="1608667"/>
          </a:xfrm>
          <a:custGeom>
            <a:avLst/>
            <a:gdLst>
              <a:gd name="T0" fmla="*/ 4581525 w 2886"/>
              <a:gd name="T1" fmla="*/ 1206500 h 760"/>
              <a:gd name="T2" fmla="*/ 0 w 2886"/>
              <a:gd name="T3" fmla="*/ 1206500 h 760"/>
              <a:gd name="T4" fmla="*/ 0 w 2886"/>
              <a:gd name="T5" fmla="*/ 220663 h 760"/>
              <a:gd name="T6" fmla="*/ 760413 w 2886"/>
              <a:gd name="T7" fmla="*/ 298450 h 760"/>
              <a:gd name="T8" fmla="*/ 1520825 w 2886"/>
              <a:gd name="T9" fmla="*/ 36513 h 760"/>
              <a:gd name="T10" fmla="*/ 2281238 w 2886"/>
              <a:gd name="T11" fmla="*/ 215900 h 760"/>
              <a:gd name="T12" fmla="*/ 3041650 w 2886"/>
              <a:gd name="T13" fmla="*/ 106363 h 760"/>
              <a:gd name="T14" fmla="*/ 3814763 w 2886"/>
              <a:gd name="T15" fmla="*/ 387350 h 760"/>
              <a:gd name="T16" fmla="*/ 4581525 w 2886"/>
              <a:gd name="T17" fmla="*/ 0 h 760"/>
              <a:gd name="T18" fmla="*/ 4581525 w 2886"/>
              <a:gd name="T19" fmla="*/ 1206500 h 7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886" h="760">
                <a:moveTo>
                  <a:pt x="2886" y="760"/>
                </a:moveTo>
                <a:lnTo>
                  <a:pt x="0" y="760"/>
                </a:lnTo>
                <a:lnTo>
                  <a:pt x="0" y="139"/>
                </a:lnTo>
                <a:lnTo>
                  <a:pt x="479" y="188"/>
                </a:lnTo>
                <a:lnTo>
                  <a:pt x="958" y="23"/>
                </a:lnTo>
                <a:lnTo>
                  <a:pt x="1437" y="136"/>
                </a:lnTo>
                <a:lnTo>
                  <a:pt x="1916" y="67"/>
                </a:lnTo>
                <a:lnTo>
                  <a:pt x="2403" y="244"/>
                </a:lnTo>
                <a:lnTo>
                  <a:pt x="2886" y="0"/>
                </a:lnTo>
                <a:lnTo>
                  <a:pt x="2886" y="76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01494" name="Freeform 118"/>
          <p:cNvSpPr>
            <a:spLocks/>
          </p:cNvSpPr>
          <p:nvPr/>
        </p:nvSpPr>
        <p:spPr bwMode="auto">
          <a:xfrm>
            <a:off x="2743201" y="4729692"/>
            <a:ext cx="6108700" cy="899584"/>
          </a:xfrm>
          <a:custGeom>
            <a:avLst/>
            <a:gdLst>
              <a:gd name="T0" fmla="*/ 4581525 w 2886"/>
              <a:gd name="T1" fmla="*/ 674688 h 425"/>
              <a:gd name="T2" fmla="*/ 0 w 2886"/>
              <a:gd name="T3" fmla="*/ 674688 h 425"/>
              <a:gd name="T4" fmla="*/ 0 w 2886"/>
              <a:gd name="T5" fmla="*/ 0 h 425"/>
              <a:gd name="T6" fmla="*/ 760413 w 2886"/>
              <a:gd name="T7" fmla="*/ 192088 h 425"/>
              <a:gd name="T8" fmla="*/ 1520825 w 2886"/>
              <a:gd name="T9" fmla="*/ 350838 h 425"/>
              <a:gd name="T10" fmla="*/ 2281238 w 2886"/>
              <a:gd name="T11" fmla="*/ 179388 h 425"/>
              <a:gd name="T12" fmla="*/ 3041650 w 2886"/>
              <a:gd name="T13" fmla="*/ 350838 h 425"/>
              <a:gd name="T14" fmla="*/ 3814763 w 2886"/>
              <a:gd name="T15" fmla="*/ 376238 h 425"/>
              <a:gd name="T16" fmla="*/ 4581525 w 2886"/>
              <a:gd name="T17" fmla="*/ 187325 h 425"/>
              <a:gd name="T18" fmla="*/ 4581525 w 2886"/>
              <a:gd name="T19" fmla="*/ 674688 h 42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886" h="425">
                <a:moveTo>
                  <a:pt x="2886" y="425"/>
                </a:moveTo>
                <a:lnTo>
                  <a:pt x="0" y="425"/>
                </a:lnTo>
                <a:lnTo>
                  <a:pt x="0" y="0"/>
                </a:lnTo>
                <a:lnTo>
                  <a:pt x="479" y="121"/>
                </a:lnTo>
                <a:lnTo>
                  <a:pt x="958" y="221"/>
                </a:lnTo>
                <a:lnTo>
                  <a:pt x="1437" y="113"/>
                </a:lnTo>
                <a:lnTo>
                  <a:pt x="1916" y="221"/>
                </a:lnTo>
                <a:lnTo>
                  <a:pt x="2403" y="237"/>
                </a:lnTo>
                <a:lnTo>
                  <a:pt x="2886" y="118"/>
                </a:lnTo>
                <a:lnTo>
                  <a:pt x="2886" y="425"/>
                </a:lnTo>
                <a:close/>
              </a:path>
            </a:pathLst>
          </a:custGeom>
          <a:solidFill>
            <a:srgbClr val="2D44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8686" name="Freeform 119"/>
          <p:cNvSpPr>
            <a:spLocks/>
          </p:cNvSpPr>
          <p:nvPr/>
        </p:nvSpPr>
        <p:spPr bwMode="auto">
          <a:xfrm>
            <a:off x="2743201" y="4729692"/>
            <a:ext cx="6108700" cy="899584"/>
          </a:xfrm>
          <a:custGeom>
            <a:avLst/>
            <a:gdLst>
              <a:gd name="T0" fmla="*/ 4581525 w 2886"/>
              <a:gd name="T1" fmla="*/ 674688 h 425"/>
              <a:gd name="T2" fmla="*/ 0 w 2886"/>
              <a:gd name="T3" fmla="*/ 674688 h 425"/>
              <a:gd name="T4" fmla="*/ 0 w 2886"/>
              <a:gd name="T5" fmla="*/ 0 h 425"/>
              <a:gd name="T6" fmla="*/ 760413 w 2886"/>
              <a:gd name="T7" fmla="*/ 192088 h 425"/>
              <a:gd name="T8" fmla="*/ 1520825 w 2886"/>
              <a:gd name="T9" fmla="*/ 350838 h 425"/>
              <a:gd name="T10" fmla="*/ 2281238 w 2886"/>
              <a:gd name="T11" fmla="*/ 179388 h 425"/>
              <a:gd name="T12" fmla="*/ 3041650 w 2886"/>
              <a:gd name="T13" fmla="*/ 350838 h 425"/>
              <a:gd name="T14" fmla="*/ 3814763 w 2886"/>
              <a:gd name="T15" fmla="*/ 376238 h 425"/>
              <a:gd name="T16" fmla="*/ 4581525 w 2886"/>
              <a:gd name="T17" fmla="*/ 187325 h 425"/>
              <a:gd name="T18" fmla="*/ 4581525 w 2886"/>
              <a:gd name="T19" fmla="*/ 674688 h 42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886" h="425">
                <a:moveTo>
                  <a:pt x="2886" y="425"/>
                </a:moveTo>
                <a:lnTo>
                  <a:pt x="0" y="425"/>
                </a:lnTo>
                <a:lnTo>
                  <a:pt x="0" y="0"/>
                </a:lnTo>
                <a:lnTo>
                  <a:pt x="479" y="121"/>
                </a:lnTo>
                <a:lnTo>
                  <a:pt x="958" y="221"/>
                </a:lnTo>
                <a:lnTo>
                  <a:pt x="1437" y="113"/>
                </a:lnTo>
                <a:lnTo>
                  <a:pt x="1916" y="221"/>
                </a:lnTo>
                <a:lnTo>
                  <a:pt x="2403" y="237"/>
                </a:lnTo>
                <a:lnTo>
                  <a:pt x="2886" y="118"/>
                </a:lnTo>
                <a:lnTo>
                  <a:pt x="2886" y="42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01570" name="Freeform 194"/>
          <p:cNvSpPr>
            <a:spLocks/>
          </p:cNvSpPr>
          <p:nvPr/>
        </p:nvSpPr>
        <p:spPr bwMode="auto">
          <a:xfrm>
            <a:off x="3763434" y="5781677"/>
            <a:ext cx="4091517" cy="139700"/>
          </a:xfrm>
          <a:custGeom>
            <a:avLst/>
            <a:gdLst>
              <a:gd name="T0" fmla="*/ 0 w 1933"/>
              <a:gd name="T1" fmla="*/ 69850 h 66"/>
              <a:gd name="T2" fmla="*/ 2933700 w 1933"/>
              <a:gd name="T3" fmla="*/ 69850 h 66"/>
              <a:gd name="T4" fmla="*/ 2933700 w 1933"/>
              <a:gd name="T5" fmla="*/ 104775 h 66"/>
              <a:gd name="T6" fmla="*/ 3068638 w 1933"/>
              <a:gd name="T7" fmla="*/ 52388 h 66"/>
              <a:gd name="T8" fmla="*/ 2933700 w 1933"/>
              <a:gd name="T9" fmla="*/ 0 h 66"/>
              <a:gd name="T10" fmla="*/ 2933700 w 1933"/>
              <a:gd name="T11" fmla="*/ 34925 h 66"/>
              <a:gd name="T12" fmla="*/ 0 w 1933"/>
              <a:gd name="T13" fmla="*/ 34925 h 66"/>
              <a:gd name="T14" fmla="*/ 0 w 1933"/>
              <a:gd name="T15" fmla="*/ 69850 h 6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933" h="66">
                <a:moveTo>
                  <a:pt x="0" y="44"/>
                </a:moveTo>
                <a:lnTo>
                  <a:pt x="1848" y="44"/>
                </a:lnTo>
                <a:lnTo>
                  <a:pt x="1848" y="66"/>
                </a:lnTo>
                <a:lnTo>
                  <a:pt x="1933" y="33"/>
                </a:lnTo>
                <a:lnTo>
                  <a:pt x="1848" y="0"/>
                </a:lnTo>
                <a:lnTo>
                  <a:pt x="1848" y="22"/>
                </a:lnTo>
                <a:lnTo>
                  <a:pt x="0" y="22"/>
                </a:lnTo>
                <a:lnTo>
                  <a:pt x="0" y="44"/>
                </a:lnTo>
                <a:close/>
              </a:path>
            </a:pathLst>
          </a:custGeom>
          <a:solidFill>
            <a:srgbClr val="9191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01576" name="Rectangle 72"/>
          <p:cNvSpPr>
            <a:spLocks noChangeArrowheads="1"/>
          </p:cNvSpPr>
          <p:nvPr/>
        </p:nvSpPr>
        <p:spPr bwMode="auto">
          <a:xfrm>
            <a:off x="2063751" y="3804710"/>
            <a:ext cx="387927" cy="225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F5F5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67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</a:p>
        </p:txBody>
      </p:sp>
      <p:sp>
        <p:nvSpPr>
          <p:cNvPr id="101577" name="Rectangle 72"/>
          <p:cNvSpPr>
            <a:spLocks noChangeArrowheads="1"/>
          </p:cNvSpPr>
          <p:nvPr/>
        </p:nvSpPr>
        <p:spPr bwMode="auto">
          <a:xfrm>
            <a:off x="2063751" y="2081743"/>
            <a:ext cx="498534" cy="225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F5F5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67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</a:p>
        </p:txBody>
      </p:sp>
      <p:grpSp>
        <p:nvGrpSpPr>
          <p:cNvPr id="101580" name="Group 204"/>
          <p:cNvGrpSpPr>
            <a:grpSpLocks/>
          </p:cNvGrpSpPr>
          <p:nvPr/>
        </p:nvGrpSpPr>
        <p:grpSpPr bwMode="auto">
          <a:xfrm>
            <a:off x="2734734" y="1988609"/>
            <a:ext cx="6722533" cy="3647016"/>
            <a:chOff x="1292" y="939"/>
            <a:chExt cx="3176" cy="1723"/>
          </a:xfrm>
        </p:grpSpPr>
        <p:sp>
          <p:nvSpPr>
            <p:cNvPr id="28692" name="Freeform 195"/>
            <p:cNvSpPr>
              <a:spLocks/>
            </p:cNvSpPr>
            <p:nvPr/>
          </p:nvSpPr>
          <p:spPr bwMode="auto">
            <a:xfrm>
              <a:off x="1292" y="939"/>
              <a:ext cx="3176" cy="1723"/>
            </a:xfrm>
            <a:custGeom>
              <a:avLst/>
              <a:gdLst>
                <a:gd name="T0" fmla="*/ 0 w 3176"/>
                <a:gd name="T1" fmla="*/ 0 h 1723"/>
                <a:gd name="T2" fmla="*/ 0 w 3176"/>
                <a:gd name="T3" fmla="*/ 1723 h 1723"/>
                <a:gd name="T4" fmla="*/ 3176 w 3176"/>
                <a:gd name="T5" fmla="*/ 1723 h 172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76" h="1723">
                  <a:moveTo>
                    <a:pt x="0" y="0"/>
                  </a:moveTo>
                  <a:lnTo>
                    <a:pt x="0" y="1723"/>
                  </a:lnTo>
                  <a:lnTo>
                    <a:pt x="3176" y="1723"/>
                  </a:lnTo>
                </a:path>
              </a:pathLst>
            </a:custGeom>
            <a:noFill/>
            <a:ln w="952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8693" name="Line 196"/>
            <p:cNvSpPr>
              <a:spLocks noChangeShapeType="1"/>
            </p:cNvSpPr>
            <p:nvPr/>
          </p:nvSpPr>
          <p:spPr bwMode="auto">
            <a:xfrm>
              <a:off x="1292" y="1452"/>
              <a:ext cx="2994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8694" name="Line 197"/>
            <p:cNvSpPr>
              <a:spLocks noChangeShapeType="1"/>
            </p:cNvSpPr>
            <p:nvPr/>
          </p:nvSpPr>
          <p:spPr bwMode="auto">
            <a:xfrm>
              <a:off x="1292" y="1844"/>
              <a:ext cx="2994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8695" name="Line 198"/>
            <p:cNvSpPr>
              <a:spLocks noChangeShapeType="1"/>
            </p:cNvSpPr>
            <p:nvPr/>
          </p:nvSpPr>
          <p:spPr bwMode="auto">
            <a:xfrm>
              <a:off x="1292" y="2244"/>
              <a:ext cx="2994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8696" name="Line 202"/>
            <p:cNvSpPr>
              <a:spLocks noChangeShapeType="1"/>
            </p:cNvSpPr>
            <p:nvPr/>
          </p:nvSpPr>
          <p:spPr bwMode="auto">
            <a:xfrm>
              <a:off x="1292" y="1046"/>
              <a:ext cx="2994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101581" name="Text Box 205"/>
          <p:cNvSpPr txBox="1">
            <a:spLocks noChangeArrowheads="1"/>
          </p:cNvSpPr>
          <p:nvPr/>
        </p:nvSpPr>
        <p:spPr bwMode="auto">
          <a:xfrm>
            <a:off x="239184" y="644525"/>
            <a:ext cx="364875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133" b="1">
                <a:solidFill>
                  <a:srgbClr val="2A3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PART/04</a:t>
            </a:r>
            <a:r>
              <a:rPr lang="en-US" altLang="zh-CN" sz="2133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133">
                <a:solidFill>
                  <a:schemeClr val="bg1"/>
                </a:solidFill>
                <a:ea typeface="微软雅黑" panose="020B0503020204020204" pitchFamily="34" charset="-122"/>
              </a:rPr>
              <a:t>单击添加标题文本</a:t>
            </a:r>
          </a:p>
        </p:txBody>
      </p:sp>
    </p:spTree>
    <p:extLst>
      <p:ext uri="{BB962C8B-B14F-4D97-AF65-F5344CB8AC3E}">
        <p14:creationId xmlns:p14="http://schemas.microsoft.com/office/powerpoint/2010/main" val="24995963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1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1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1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1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1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1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1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1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1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1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1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1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15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15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1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15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15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1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6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6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101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6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6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6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6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18" grpId="0"/>
      <p:bldP spid="101412" grpId="0"/>
      <p:bldP spid="101415" grpId="0"/>
      <p:bldP spid="101418" grpId="0"/>
      <p:bldP spid="23628" grpId="0"/>
      <p:bldP spid="23631" grpId="0"/>
      <p:bldP spid="101490" grpId="0" animBg="1"/>
      <p:bldP spid="101492" grpId="0" animBg="1"/>
      <p:bldP spid="101494" grpId="0" animBg="1"/>
      <p:bldP spid="101570" grpId="0" animBg="1"/>
      <p:bldP spid="101576" grpId="0"/>
      <p:bldP spid="101577" grpId="0"/>
      <p:bldP spid="10158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2"/>
          <p:cNvGrpSpPr>
            <a:grpSpLocks/>
          </p:cNvGrpSpPr>
          <p:nvPr/>
        </p:nvGrpSpPr>
        <p:grpSpPr bwMode="auto">
          <a:xfrm>
            <a:off x="222251" y="551392"/>
            <a:ext cx="4146549" cy="626533"/>
            <a:chOff x="105" y="304"/>
            <a:chExt cx="1511" cy="262"/>
          </a:xfrm>
        </p:grpSpPr>
        <p:sp>
          <p:nvSpPr>
            <p:cNvPr id="29717" name="Freeform 3"/>
            <p:cNvSpPr>
              <a:spLocks/>
            </p:cNvSpPr>
            <p:nvPr/>
          </p:nvSpPr>
          <p:spPr bwMode="auto">
            <a:xfrm>
              <a:off x="105" y="304"/>
              <a:ext cx="1511" cy="262"/>
            </a:xfrm>
            <a:custGeom>
              <a:avLst/>
              <a:gdLst>
                <a:gd name="T0" fmla="*/ 1511 w 2161"/>
                <a:gd name="T1" fmla="*/ 262 h 378"/>
                <a:gd name="T2" fmla="*/ 0 w 2161"/>
                <a:gd name="T3" fmla="*/ 262 h 378"/>
                <a:gd name="T4" fmla="*/ 0 w 2161"/>
                <a:gd name="T5" fmla="*/ 0 h 378"/>
                <a:gd name="T6" fmla="*/ 1511 w 2161"/>
                <a:gd name="T7" fmla="*/ 0 h 378"/>
                <a:gd name="T8" fmla="*/ 1410 w 2161"/>
                <a:gd name="T9" fmla="*/ 131 h 378"/>
                <a:gd name="T10" fmla="*/ 1511 w 2161"/>
                <a:gd name="T11" fmla="*/ 262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1" h="378">
                  <a:moveTo>
                    <a:pt x="2161" y="378"/>
                  </a:moveTo>
                  <a:lnTo>
                    <a:pt x="0" y="378"/>
                  </a:lnTo>
                  <a:lnTo>
                    <a:pt x="0" y="0"/>
                  </a:lnTo>
                  <a:lnTo>
                    <a:pt x="2161" y="0"/>
                  </a:lnTo>
                  <a:lnTo>
                    <a:pt x="2017" y="189"/>
                  </a:lnTo>
                  <a:lnTo>
                    <a:pt x="2161" y="378"/>
                  </a:lnTo>
                  <a:close/>
                </a:path>
              </a:pathLst>
            </a:custGeom>
            <a:solidFill>
              <a:srgbClr val="26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9718" name="Freeform 4"/>
            <p:cNvSpPr>
              <a:spLocks/>
            </p:cNvSpPr>
            <p:nvPr/>
          </p:nvSpPr>
          <p:spPr bwMode="auto">
            <a:xfrm>
              <a:off x="107" y="332"/>
              <a:ext cx="1444" cy="206"/>
            </a:xfrm>
            <a:custGeom>
              <a:avLst/>
              <a:gdLst>
                <a:gd name="T0" fmla="*/ 0 w 2081"/>
                <a:gd name="T1" fmla="*/ 0 h 298"/>
                <a:gd name="T2" fmla="*/ 1444 w 2081"/>
                <a:gd name="T3" fmla="*/ 0 h 298"/>
                <a:gd name="T4" fmla="*/ 1365 w 2081"/>
                <a:gd name="T5" fmla="*/ 103 h 298"/>
                <a:gd name="T6" fmla="*/ 1444 w 2081"/>
                <a:gd name="T7" fmla="*/ 206 h 298"/>
                <a:gd name="T8" fmla="*/ 0 w 2081"/>
                <a:gd name="T9" fmla="*/ 206 h 2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1" h="298">
                  <a:moveTo>
                    <a:pt x="0" y="0"/>
                  </a:moveTo>
                  <a:lnTo>
                    <a:pt x="2081" y="0"/>
                  </a:lnTo>
                  <a:lnTo>
                    <a:pt x="1967" y="149"/>
                  </a:lnTo>
                  <a:lnTo>
                    <a:pt x="2081" y="298"/>
                  </a:lnTo>
                  <a:lnTo>
                    <a:pt x="0" y="298"/>
                  </a:lnTo>
                </a:path>
              </a:pathLst>
            </a:custGeom>
            <a:noFill/>
            <a:ln w="12700" cap="flat">
              <a:solidFill>
                <a:srgbClr val="EDE8C8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103451" name="Text Box 27"/>
          <p:cNvSpPr txBox="1">
            <a:spLocks noChangeArrowheads="1"/>
          </p:cNvSpPr>
          <p:nvPr/>
        </p:nvSpPr>
        <p:spPr bwMode="auto">
          <a:xfrm>
            <a:off x="1750485" y="5445125"/>
            <a:ext cx="8688916" cy="929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867">
                <a:solidFill>
                  <a:srgbClr val="33CCFF"/>
                </a:solidFill>
                <a:ea typeface="微软雅黑" panose="020B0503020204020204" pitchFamily="34" charset="-122"/>
              </a:rPr>
              <a:t>单击添加标题文本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333">
                <a:ea typeface="微软雅黑" panose="020B0503020204020204" pitchFamily="34" charset="-122"/>
              </a:rPr>
              <a:t>单击添加文本     单击添加文本    单击添加文本    单击添加文本     单击添加文本    单击添加文本    单击添加文本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333">
                <a:ea typeface="微软雅黑" panose="020B0503020204020204" pitchFamily="34" charset="-122"/>
              </a:rPr>
              <a:t>单击添加文本     单击添加文本    单击添加文本    单击添加文本     单击添加文本    单击添加文本    单击添加文本</a:t>
            </a:r>
          </a:p>
        </p:txBody>
      </p:sp>
      <p:sp>
        <p:nvSpPr>
          <p:cNvPr id="103454" name="Freeform 30"/>
          <p:cNvSpPr>
            <a:spLocks/>
          </p:cNvSpPr>
          <p:nvPr/>
        </p:nvSpPr>
        <p:spPr bwMode="auto">
          <a:xfrm>
            <a:off x="5636685" y="2083859"/>
            <a:ext cx="901700" cy="529167"/>
          </a:xfrm>
          <a:custGeom>
            <a:avLst/>
            <a:gdLst>
              <a:gd name="T0" fmla="*/ 344488 w 426"/>
              <a:gd name="T1" fmla="*/ 0 h 250"/>
              <a:gd name="T2" fmla="*/ 0 w 426"/>
              <a:gd name="T3" fmla="*/ 396875 h 250"/>
              <a:gd name="T4" fmla="*/ 676275 w 426"/>
              <a:gd name="T5" fmla="*/ 396875 h 250"/>
              <a:gd name="T6" fmla="*/ 344488 w 426"/>
              <a:gd name="T7" fmla="*/ 0 h 2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26" h="250">
                <a:moveTo>
                  <a:pt x="217" y="0"/>
                </a:moveTo>
                <a:lnTo>
                  <a:pt x="0" y="250"/>
                </a:lnTo>
                <a:lnTo>
                  <a:pt x="426" y="250"/>
                </a:lnTo>
                <a:lnTo>
                  <a:pt x="217" y="0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03455" name="Freeform 31"/>
          <p:cNvSpPr>
            <a:spLocks/>
          </p:cNvSpPr>
          <p:nvPr/>
        </p:nvSpPr>
        <p:spPr bwMode="auto">
          <a:xfrm>
            <a:off x="4963585" y="2879726"/>
            <a:ext cx="2264833" cy="512233"/>
          </a:xfrm>
          <a:custGeom>
            <a:avLst/>
            <a:gdLst>
              <a:gd name="T0" fmla="*/ 0 w 1070"/>
              <a:gd name="T1" fmla="*/ 384175 h 242"/>
              <a:gd name="T2" fmla="*/ 1698625 w 1070"/>
              <a:gd name="T3" fmla="*/ 384175 h 242"/>
              <a:gd name="T4" fmla="*/ 1366838 w 1070"/>
              <a:gd name="T5" fmla="*/ 0 h 242"/>
              <a:gd name="T6" fmla="*/ 331788 w 1070"/>
              <a:gd name="T7" fmla="*/ 0 h 242"/>
              <a:gd name="T8" fmla="*/ 0 w 1070"/>
              <a:gd name="T9" fmla="*/ 384175 h 2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70" h="242">
                <a:moveTo>
                  <a:pt x="0" y="242"/>
                </a:moveTo>
                <a:lnTo>
                  <a:pt x="1070" y="242"/>
                </a:lnTo>
                <a:lnTo>
                  <a:pt x="861" y="0"/>
                </a:lnTo>
                <a:lnTo>
                  <a:pt x="209" y="0"/>
                </a:lnTo>
                <a:lnTo>
                  <a:pt x="0" y="242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03456" name="Freeform 32"/>
          <p:cNvSpPr>
            <a:spLocks/>
          </p:cNvSpPr>
          <p:nvPr/>
        </p:nvSpPr>
        <p:spPr bwMode="auto">
          <a:xfrm>
            <a:off x="4273551" y="3658660"/>
            <a:ext cx="3644900" cy="512233"/>
          </a:xfrm>
          <a:custGeom>
            <a:avLst/>
            <a:gdLst>
              <a:gd name="T0" fmla="*/ 0 w 1722"/>
              <a:gd name="T1" fmla="*/ 384175 h 242"/>
              <a:gd name="T2" fmla="*/ 2733675 w 1722"/>
              <a:gd name="T3" fmla="*/ 384175 h 242"/>
              <a:gd name="T4" fmla="*/ 2389188 w 1722"/>
              <a:gd name="T5" fmla="*/ 0 h 242"/>
              <a:gd name="T6" fmla="*/ 331788 w 1722"/>
              <a:gd name="T7" fmla="*/ 0 h 242"/>
              <a:gd name="T8" fmla="*/ 0 w 1722"/>
              <a:gd name="T9" fmla="*/ 384175 h 2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22" h="242">
                <a:moveTo>
                  <a:pt x="0" y="242"/>
                </a:moveTo>
                <a:lnTo>
                  <a:pt x="1722" y="242"/>
                </a:lnTo>
                <a:lnTo>
                  <a:pt x="1505" y="0"/>
                </a:lnTo>
                <a:lnTo>
                  <a:pt x="209" y="0"/>
                </a:lnTo>
                <a:lnTo>
                  <a:pt x="0" y="242"/>
                </a:lnTo>
                <a:close/>
              </a:path>
            </a:pathLst>
          </a:cu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03457" name="Freeform 33"/>
          <p:cNvSpPr>
            <a:spLocks/>
          </p:cNvSpPr>
          <p:nvPr/>
        </p:nvSpPr>
        <p:spPr bwMode="auto">
          <a:xfrm>
            <a:off x="3581401" y="4437593"/>
            <a:ext cx="5010151" cy="529167"/>
          </a:xfrm>
          <a:custGeom>
            <a:avLst/>
            <a:gdLst>
              <a:gd name="T0" fmla="*/ 0 w 2367"/>
              <a:gd name="T1" fmla="*/ 396875 h 250"/>
              <a:gd name="T2" fmla="*/ 3757613 w 2367"/>
              <a:gd name="T3" fmla="*/ 396875 h 250"/>
              <a:gd name="T4" fmla="*/ 3425825 w 2367"/>
              <a:gd name="T5" fmla="*/ 0 h 250"/>
              <a:gd name="T6" fmla="*/ 346075 w 2367"/>
              <a:gd name="T7" fmla="*/ 0 h 250"/>
              <a:gd name="T8" fmla="*/ 0 w 2367"/>
              <a:gd name="T9" fmla="*/ 396875 h 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67" h="250">
                <a:moveTo>
                  <a:pt x="0" y="250"/>
                </a:moveTo>
                <a:lnTo>
                  <a:pt x="2367" y="250"/>
                </a:lnTo>
                <a:lnTo>
                  <a:pt x="2158" y="0"/>
                </a:lnTo>
                <a:lnTo>
                  <a:pt x="218" y="0"/>
                </a:lnTo>
                <a:lnTo>
                  <a:pt x="0" y="250"/>
                </a:lnTo>
                <a:close/>
              </a:path>
            </a:pathLst>
          </a:custGeom>
          <a:solidFill>
            <a:srgbClr val="2D44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03460" name="Text Box 36"/>
          <p:cNvSpPr txBox="1">
            <a:spLocks noChangeArrowheads="1"/>
          </p:cNvSpPr>
          <p:nvPr/>
        </p:nvSpPr>
        <p:spPr bwMode="auto">
          <a:xfrm>
            <a:off x="5772127" y="2270126"/>
            <a:ext cx="62869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</a:p>
        </p:txBody>
      </p:sp>
      <p:sp>
        <p:nvSpPr>
          <p:cNvPr id="103461" name="Text Box 37"/>
          <p:cNvSpPr txBox="1">
            <a:spLocks noChangeArrowheads="1"/>
          </p:cNvSpPr>
          <p:nvPr/>
        </p:nvSpPr>
        <p:spPr bwMode="auto">
          <a:xfrm>
            <a:off x="5772127" y="2947459"/>
            <a:ext cx="62869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33%</a:t>
            </a:r>
          </a:p>
        </p:txBody>
      </p:sp>
      <p:sp>
        <p:nvSpPr>
          <p:cNvPr id="103462" name="Text Box 38"/>
          <p:cNvSpPr txBox="1">
            <a:spLocks noChangeArrowheads="1"/>
          </p:cNvSpPr>
          <p:nvPr/>
        </p:nvSpPr>
        <p:spPr bwMode="auto">
          <a:xfrm>
            <a:off x="5772127" y="3734859"/>
            <a:ext cx="62869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52%</a:t>
            </a:r>
          </a:p>
        </p:txBody>
      </p:sp>
      <p:sp>
        <p:nvSpPr>
          <p:cNvPr id="103463" name="Text Box 39"/>
          <p:cNvSpPr txBox="1">
            <a:spLocks noChangeArrowheads="1"/>
          </p:cNvSpPr>
          <p:nvPr/>
        </p:nvSpPr>
        <p:spPr bwMode="auto">
          <a:xfrm>
            <a:off x="5772127" y="4522259"/>
            <a:ext cx="62869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75%</a:t>
            </a:r>
          </a:p>
        </p:txBody>
      </p:sp>
      <p:sp>
        <p:nvSpPr>
          <p:cNvPr id="103464" name="Line 40"/>
          <p:cNvSpPr>
            <a:spLocks noChangeShapeType="1"/>
          </p:cNvSpPr>
          <p:nvPr/>
        </p:nvSpPr>
        <p:spPr bwMode="auto">
          <a:xfrm>
            <a:off x="6383867" y="2469092"/>
            <a:ext cx="3071284" cy="0"/>
          </a:xfrm>
          <a:prstGeom prst="line">
            <a:avLst/>
          </a:prstGeom>
          <a:noFill/>
          <a:ln w="12700">
            <a:solidFill>
              <a:srgbClr val="33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 sz="2400"/>
          </a:p>
        </p:txBody>
      </p:sp>
      <p:sp>
        <p:nvSpPr>
          <p:cNvPr id="103465" name="Rectangle 41"/>
          <p:cNvSpPr>
            <a:spLocks noChangeArrowheads="1"/>
          </p:cNvSpPr>
          <p:nvPr/>
        </p:nvSpPr>
        <p:spPr bwMode="auto">
          <a:xfrm>
            <a:off x="7535334" y="1700743"/>
            <a:ext cx="1858201" cy="732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333" b="1">
                <a:solidFill>
                  <a:srgbClr val="66CCFF"/>
                </a:solidFill>
                <a:ea typeface="微软雅黑" panose="020B0503020204020204" pitchFamily="34" charset="-122"/>
              </a:rPr>
              <a:t>单击添加标题文本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067">
                <a:ea typeface="微软雅黑" panose="020B0503020204020204" pitchFamily="34" charset="-122"/>
              </a:rPr>
              <a:t>单击添加文本 单击添加文本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067">
                <a:ea typeface="微软雅黑" panose="020B0503020204020204" pitchFamily="34" charset="-122"/>
              </a:rPr>
              <a:t>单击添加文本 单击添加文本</a:t>
            </a:r>
          </a:p>
        </p:txBody>
      </p:sp>
      <p:sp>
        <p:nvSpPr>
          <p:cNvPr id="103466" name="Line 42"/>
          <p:cNvSpPr>
            <a:spLocks noChangeShapeType="1"/>
          </p:cNvSpPr>
          <p:nvPr/>
        </p:nvSpPr>
        <p:spPr bwMode="auto">
          <a:xfrm>
            <a:off x="7418917" y="4005792"/>
            <a:ext cx="3071283" cy="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 sz="2400"/>
          </a:p>
        </p:txBody>
      </p:sp>
      <p:sp>
        <p:nvSpPr>
          <p:cNvPr id="103467" name="Rectangle 43"/>
          <p:cNvSpPr>
            <a:spLocks noChangeArrowheads="1"/>
          </p:cNvSpPr>
          <p:nvPr/>
        </p:nvSpPr>
        <p:spPr bwMode="auto">
          <a:xfrm>
            <a:off x="8602134" y="3237443"/>
            <a:ext cx="1858201" cy="732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333" b="1">
                <a:solidFill>
                  <a:srgbClr val="33CCFF"/>
                </a:solidFill>
                <a:ea typeface="微软雅黑" panose="020B0503020204020204" pitchFamily="34" charset="-122"/>
              </a:rPr>
              <a:t>单击添加标题文本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067">
                <a:ea typeface="微软雅黑" panose="020B0503020204020204" pitchFamily="34" charset="-122"/>
              </a:rPr>
              <a:t>单击添加文本 单击添加文本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067">
                <a:ea typeface="微软雅黑" panose="020B0503020204020204" pitchFamily="34" charset="-122"/>
              </a:rPr>
              <a:t>单击添加文本 单击添加文本</a:t>
            </a:r>
          </a:p>
        </p:txBody>
      </p:sp>
      <p:sp>
        <p:nvSpPr>
          <p:cNvPr id="103468" name="Line 44"/>
          <p:cNvSpPr>
            <a:spLocks noChangeShapeType="1"/>
          </p:cNvSpPr>
          <p:nvPr/>
        </p:nvSpPr>
        <p:spPr bwMode="auto">
          <a:xfrm>
            <a:off x="1390651" y="4774143"/>
            <a:ext cx="2497667" cy="0"/>
          </a:xfrm>
          <a:prstGeom prst="line">
            <a:avLst/>
          </a:prstGeom>
          <a:noFill/>
          <a:ln w="12700">
            <a:solidFill>
              <a:srgbClr val="2D445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 sz="2400"/>
          </a:p>
        </p:txBody>
      </p:sp>
      <p:sp>
        <p:nvSpPr>
          <p:cNvPr id="103469" name="Line 45"/>
          <p:cNvSpPr>
            <a:spLocks noChangeShapeType="1"/>
          </p:cNvSpPr>
          <p:nvPr/>
        </p:nvSpPr>
        <p:spPr bwMode="auto">
          <a:xfrm>
            <a:off x="2396067" y="3231092"/>
            <a:ext cx="3071284" cy="0"/>
          </a:xfrm>
          <a:prstGeom prst="line">
            <a:avLst/>
          </a:prstGeom>
          <a:noFill/>
          <a:ln w="127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 sz="2400"/>
          </a:p>
        </p:txBody>
      </p:sp>
      <p:sp>
        <p:nvSpPr>
          <p:cNvPr id="103470" name="Rectangle 46"/>
          <p:cNvSpPr>
            <a:spLocks noChangeArrowheads="1"/>
          </p:cNvSpPr>
          <p:nvPr/>
        </p:nvSpPr>
        <p:spPr bwMode="auto">
          <a:xfrm>
            <a:off x="2351618" y="2469093"/>
            <a:ext cx="1858201" cy="732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333" b="1">
                <a:solidFill>
                  <a:srgbClr val="66CCFF"/>
                </a:solidFill>
                <a:ea typeface="微软雅黑" panose="020B0503020204020204" pitchFamily="34" charset="-122"/>
              </a:rPr>
              <a:t>单击添加标题文本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067">
                <a:ea typeface="微软雅黑" panose="020B0503020204020204" pitchFamily="34" charset="-122"/>
              </a:rPr>
              <a:t>单击添加文本 单击添加文本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067">
                <a:ea typeface="微软雅黑" panose="020B0503020204020204" pitchFamily="34" charset="-122"/>
              </a:rPr>
              <a:t>单击添加文本 单击添加文本</a:t>
            </a:r>
          </a:p>
        </p:txBody>
      </p:sp>
      <p:sp>
        <p:nvSpPr>
          <p:cNvPr id="103471" name="Rectangle 47"/>
          <p:cNvSpPr>
            <a:spLocks noChangeArrowheads="1"/>
          </p:cNvSpPr>
          <p:nvPr/>
        </p:nvSpPr>
        <p:spPr bwMode="auto">
          <a:xfrm>
            <a:off x="1295401" y="4005793"/>
            <a:ext cx="1858201" cy="732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333" b="1">
                <a:solidFill>
                  <a:srgbClr val="33CCFF"/>
                </a:solidFill>
                <a:ea typeface="微软雅黑" panose="020B0503020204020204" pitchFamily="34" charset="-122"/>
              </a:rPr>
              <a:t>单击添加标题文本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067">
                <a:ea typeface="微软雅黑" panose="020B0503020204020204" pitchFamily="34" charset="-122"/>
              </a:rPr>
              <a:t>单击添加文本 单击添加文本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067">
                <a:ea typeface="微软雅黑" panose="020B0503020204020204" pitchFamily="34" charset="-122"/>
              </a:rPr>
              <a:t>单击添加文本 单击添加文本</a:t>
            </a:r>
          </a:p>
        </p:txBody>
      </p:sp>
      <p:sp>
        <p:nvSpPr>
          <p:cNvPr id="103472" name="Text Box 48"/>
          <p:cNvSpPr txBox="1">
            <a:spLocks noChangeArrowheads="1"/>
          </p:cNvSpPr>
          <p:nvPr/>
        </p:nvSpPr>
        <p:spPr bwMode="auto">
          <a:xfrm>
            <a:off x="239184" y="644525"/>
            <a:ext cx="364875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133" b="1">
                <a:solidFill>
                  <a:srgbClr val="2A3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PART/04</a:t>
            </a:r>
            <a:r>
              <a:rPr lang="en-US" altLang="zh-CN" sz="2133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133">
                <a:solidFill>
                  <a:schemeClr val="bg1"/>
                </a:solidFill>
                <a:ea typeface="微软雅黑" panose="020B0503020204020204" pitchFamily="34" charset="-122"/>
              </a:rPr>
              <a:t>单击添加标题文本</a:t>
            </a:r>
          </a:p>
        </p:txBody>
      </p:sp>
    </p:spTree>
    <p:extLst>
      <p:ext uri="{BB962C8B-B14F-4D97-AF65-F5344CB8AC3E}">
        <p14:creationId xmlns:p14="http://schemas.microsoft.com/office/powerpoint/2010/main" val="8328504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03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3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3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0" dur="500"/>
                                        <p:tgtEl>
                                          <p:spTgt spid="103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500"/>
                                        <p:tgtEl>
                                          <p:spTgt spid="103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03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3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3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103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103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103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3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3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3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8" dur="500"/>
                                        <p:tgtEl>
                                          <p:spTgt spid="103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1" dur="500"/>
                                        <p:tgtEl>
                                          <p:spTgt spid="103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103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3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3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3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500"/>
                                        <p:tgtEl>
                                          <p:spTgt spid="103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5" dur="500"/>
                                        <p:tgtEl>
                                          <p:spTgt spid="103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34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3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3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51" grpId="0"/>
      <p:bldP spid="103454" grpId="0" animBg="1"/>
      <p:bldP spid="103455" grpId="0" animBg="1"/>
      <p:bldP spid="103456" grpId="0" animBg="1"/>
      <p:bldP spid="103457" grpId="0" animBg="1"/>
      <p:bldP spid="103460" grpId="0"/>
      <p:bldP spid="103461" grpId="0"/>
      <p:bldP spid="103462" grpId="0"/>
      <p:bldP spid="103463" grpId="0"/>
      <p:bldP spid="103464" grpId="0" animBg="1"/>
      <p:bldP spid="103465" grpId="0"/>
      <p:bldP spid="103466" grpId="0" animBg="1"/>
      <p:bldP spid="103467" grpId="0"/>
      <p:bldP spid="103468" grpId="0" animBg="1"/>
      <p:bldP spid="103469" grpId="0" animBg="1"/>
      <p:bldP spid="103470" grpId="0"/>
      <p:bldP spid="103471" grpId="0"/>
      <p:bldP spid="10347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2"/>
          <p:cNvGrpSpPr>
            <a:grpSpLocks/>
          </p:cNvGrpSpPr>
          <p:nvPr/>
        </p:nvGrpSpPr>
        <p:grpSpPr bwMode="auto">
          <a:xfrm>
            <a:off x="222251" y="551392"/>
            <a:ext cx="4146549" cy="626533"/>
            <a:chOff x="105" y="304"/>
            <a:chExt cx="1511" cy="262"/>
          </a:xfrm>
        </p:grpSpPr>
        <p:sp>
          <p:nvSpPr>
            <p:cNvPr id="30734" name="Freeform 3"/>
            <p:cNvSpPr>
              <a:spLocks/>
            </p:cNvSpPr>
            <p:nvPr/>
          </p:nvSpPr>
          <p:spPr bwMode="auto">
            <a:xfrm>
              <a:off x="105" y="304"/>
              <a:ext cx="1511" cy="262"/>
            </a:xfrm>
            <a:custGeom>
              <a:avLst/>
              <a:gdLst>
                <a:gd name="T0" fmla="*/ 1511 w 2161"/>
                <a:gd name="T1" fmla="*/ 262 h 378"/>
                <a:gd name="T2" fmla="*/ 0 w 2161"/>
                <a:gd name="T3" fmla="*/ 262 h 378"/>
                <a:gd name="T4" fmla="*/ 0 w 2161"/>
                <a:gd name="T5" fmla="*/ 0 h 378"/>
                <a:gd name="T6" fmla="*/ 1511 w 2161"/>
                <a:gd name="T7" fmla="*/ 0 h 378"/>
                <a:gd name="T8" fmla="*/ 1410 w 2161"/>
                <a:gd name="T9" fmla="*/ 131 h 378"/>
                <a:gd name="T10" fmla="*/ 1511 w 2161"/>
                <a:gd name="T11" fmla="*/ 262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1" h="378">
                  <a:moveTo>
                    <a:pt x="2161" y="378"/>
                  </a:moveTo>
                  <a:lnTo>
                    <a:pt x="0" y="378"/>
                  </a:lnTo>
                  <a:lnTo>
                    <a:pt x="0" y="0"/>
                  </a:lnTo>
                  <a:lnTo>
                    <a:pt x="2161" y="0"/>
                  </a:lnTo>
                  <a:lnTo>
                    <a:pt x="2017" y="189"/>
                  </a:lnTo>
                  <a:lnTo>
                    <a:pt x="2161" y="378"/>
                  </a:lnTo>
                  <a:close/>
                </a:path>
              </a:pathLst>
            </a:custGeom>
            <a:solidFill>
              <a:srgbClr val="26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0735" name="Freeform 4"/>
            <p:cNvSpPr>
              <a:spLocks/>
            </p:cNvSpPr>
            <p:nvPr/>
          </p:nvSpPr>
          <p:spPr bwMode="auto">
            <a:xfrm>
              <a:off x="107" y="332"/>
              <a:ext cx="1444" cy="206"/>
            </a:xfrm>
            <a:custGeom>
              <a:avLst/>
              <a:gdLst>
                <a:gd name="T0" fmla="*/ 0 w 2081"/>
                <a:gd name="T1" fmla="*/ 0 h 298"/>
                <a:gd name="T2" fmla="*/ 1444 w 2081"/>
                <a:gd name="T3" fmla="*/ 0 h 298"/>
                <a:gd name="T4" fmla="*/ 1365 w 2081"/>
                <a:gd name="T5" fmla="*/ 103 h 298"/>
                <a:gd name="T6" fmla="*/ 1444 w 2081"/>
                <a:gd name="T7" fmla="*/ 206 h 298"/>
                <a:gd name="T8" fmla="*/ 0 w 2081"/>
                <a:gd name="T9" fmla="*/ 206 h 2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1" h="298">
                  <a:moveTo>
                    <a:pt x="0" y="0"/>
                  </a:moveTo>
                  <a:lnTo>
                    <a:pt x="2081" y="0"/>
                  </a:lnTo>
                  <a:lnTo>
                    <a:pt x="1967" y="149"/>
                  </a:lnTo>
                  <a:lnTo>
                    <a:pt x="2081" y="298"/>
                  </a:lnTo>
                  <a:lnTo>
                    <a:pt x="0" y="298"/>
                  </a:lnTo>
                </a:path>
              </a:pathLst>
            </a:custGeom>
            <a:noFill/>
            <a:ln w="12700" cap="flat">
              <a:solidFill>
                <a:srgbClr val="EDE8C8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106522" name="Freeform 26"/>
          <p:cNvSpPr>
            <a:spLocks/>
          </p:cNvSpPr>
          <p:nvPr/>
        </p:nvSpPr>
        <p:spPr bwMode="auto">
          <a:xfrm>
            <a:off x="6212417" y="2661709"/>
            <a:ext cx="2345267" cy="2453216"/>
          </a:xfrm>
          <a:custGeom>
            <a:avLst/>
            <a:gdLst>
              <a:gd name="T0" fmla="*/ 0 w 1108"/>
              <a:gd name="T1" fmla="*/ 0 h 1159"/>
              <a:gd name="T2" fmla="*/ 0 w 1108"/>
              <a:gd name="T3" fmla="*/ 1839912 h 1159"/>
              <a:gd name="T4" fmla="*/ 1295400 w 1108"/>
              <a:gd name="T5" fmla="*/ 1839912 h 1159"/>
              <a:gd name="T6" fmla="*/ 1758950 w 1108"/>
              <a:gd name="T7" fmla="*/ 935037 h 1159"/>
              <a:gd name="T8" fmla="*/ 1295400 w 1108"/>
              <a:gd name="T9" fmla="*/ 0 h 1159"/>
              <a:gd name="T10" fmla="*/ 0 w 1108"/>
              <a:gd name="T11" fmla="*/ 0 h 115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08" h="1159">
                <a:moveTo>
                  <a:pt x="0" y="0"/>
                </a:moveTo>
                <a:lnTo>
                  <a:pt x="0" y="1159"/>
                </a:lnTo>
                <a:lnTo>
                  <a:pt x="816" y="1159"/>
                </a:lnTo>
                <a:lnTo>
                  <a:pt x="1108" y="589"/>
                </a:lnTo>
                <a:lnTo>
                  <a:pt x="816" y="0"/>
                </a:lnTo>
                <a:lnTo>
                  <a:pt x="0" y="0"/>
                </a:lnTo>
                <a:close/>
              </a:path>
            </a:pathLst>
          </a:custGeom>
          <a:solidFill>
            <a:srgbClr val="2D44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06523" name="Freeform 27"/>
          <p:cNvSpPr>
            <a:spLocks noEditPoints="1"/>
          </p:cNvSpPr>
          <p:nvPr/>
        </p:nvSpPr>
        <p:spPr bwMode="auto">
          <a:xfrm>
            <a:off x="7186085" y="3305177"/>
            <a:ext cx="410633" cy="1178983"/>
          </a:xfrm>
          <a:custGeom>
            <a:avLst/>
            <a:gdLst>
              <a:gd name="T0" fmla="*/ 307975 w 30"/>
              <a:gd name="T1" fmla="*/ 575782 h 86"/>
              <a:gd name="T2" fmla="*/ 246380 w 30"/>
              <a:gd name="T3" fmla="*/ 575782 h 86"/>
              <a:gd name="T4" fmla="*/ 246380 w 30"/>
              <a:gd name="T5" fmla="*/ 884237 h 86"/>
              <a:gd name="T6" fmla="*/ 174519 w 30"/>
              <a:gd name="T7" fmla="*/ 884237 h 86"/>
              <a:gd name="T8" fmla="*/ 174519 w 30"/>
              <a:gd name="T9" fmla="*/ 575782 h 86"/>
              <a:gd name="T10" fmla="*/ 133456 w 30"/>
              <a:gd name="T11" fmla="*/ 575782 h 86"/>
              <a:gd name="T12" fmla="*/ 133456 w 30"/>
              <a:gd name="T13" fmla="*/ 884237 h 86"/>
              <a:gd name="T14" fmla="*/ 61595 w 30"/>
              <a:gd name="T15" fmla="*/ 884237 h 86"/>
              <a:gd name="T16" fmla="*/ 61595 w 30"/>
              <a:gd name="T17" fmla="*/ 575782 h 86"/>
              <a:gd name="T18" fmla="*/ 0 w 30"/>
              <a:gd name="T19" fmla="*/ 575782 h 86"/>
              <a:gd name="T20" fmla="*/ 0 w 30"/>
              <a:gd name="T21" fmla="*/ 267327 h 86"/>
              <a:gd name="T22" fmla="*/ 30798 w 30"/>
              <a:gd name="T23" fmla="*/ 205637 h 86"/>
              <a:gd name="T24" fmla="*/ 92393 w 30"/>
              <a:gd name="T25" fmla="*/ 164509 h 86"/>
              <a:gd name="T26" fmla="*/ 153988 w 30"/>
              <a:gd name="T27" fmla="*/ 154227 h 86"/>
              <a:gd name="T28" fmla="*/ 236114 w 30"/>
              <a:gd name="T29" fmla="*/ 174791 h 86"/>
              <a:gd name="T30" fmla="*/ 297709 w 30"/>
              <a:gd name="T31" fmla="*/ 246764 h 86"/>
              <a:gd name="T32" fmla="*/ 307975 w 30"/>
              <a:gd name="T33" fmla="*/ 267327 h 86"/>
              <a:gd name="T34" fmla="*/ 307975 w 30"/>
              <a:gd name="T35" fmla="*/ 575782 h 86"/>
              <a:gd name="T36" fmla="*/ 225848 w 30"/>
              <a:gd name="T37" fmla="*/ 61691 h 86"/>
              <a:gd name="T38" fmla="*/ 205317 w 30"/>
              <a:gd name="T39" fmla="*/ 113100 h 86"/>
              <a:gd name="T40" fmla="*/ 153988 w 30"/>
              <a:gd name="T41" fmla="*/ 123382 h 86"/>
              <a:gd name="T42" fmla="*/ 102658 w 30"/>
              <a:gd name="T43" fmla="*/ 113100 h 86"/>
              <a:gd name="T44" fmla="*/ 92393 w 30"/>
              <a:gd name="T45" fmla="*/ 61691 h 86"/>
              <a:gd name="T46" fmla="*/ 112924 w 30"/>
              <a:gd name="T47" fmla="*/ 20564 h 86"/>
              <a:gd name="T48" fmla="*/ 153988 w 30"/>
              <a:gd name="T49" fmla="*/ 0 h 86"/>
              <a:gd name="T50" fmla="*/ 205317 w 30"/>
              <a:gd name="T51" fmla="*/ 20564 h 86"/>
              <a:gd name="T52" fmla="*/ 225848 w 30"/>
              <a:gd name="T53" fmla="*/ 61691 h 8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30" h="86">
                <a:moveTo>
                  <a:pt x="30" y="56"/>
                </a:moveTo>
                <a:cubicBezTo>
                  <a:pt x="24" y="56"/>
                  <a:pt x="24" y="56"/>
                  <a:pt x="24" y="56"/>
                </a:cubicBezTo>
                <a:cubicBezTo>
                  <a:pt x="24" y="86"/>
                  <a:pt x="24" y="86"/>
                  <a:pt x="24" y="86"/>
                </a:cubicBezTo>
                <a:cubicBezTo>
                  <a:pt x="17" y="86"/>
                  <a:pt x="17" y="86"/>
                  <a:pt x="17" y="86"/>
                </a:cubicBezTo>
                <a:cubicBezTo>
                  <a:pt x="17" y="56"/>
                  <a:pt x="17" y="56"/>
                  <a:pt x="17" y="56"/>
                </a:cubicBezTo>
                <a:cubicBezTo>
                  <a:pt x="13" y="56"/>
                  <a:pt x="13" y="56"/>
                  <a:pt x="13" y="56"/>
                </a:cubicBezTo>
                <a:cubicBezTo>
                  <a:pt x="13" y="86"/>
                  <a:pt x="13" y="86"/>
                  <a:pt x="13" y="86"/>
                </a:cubicBezTo>
                <a:cubicBezTo>
                  <a:pt x="6" y="86"/>
                  <a:pt x="6" y="86"/>
                  <a:pt x="6" y="86"/>
                </a:cubicBezTo>
                <a:cubicBezTo>
                  <a:pt x="6" y="56"/>
                  <a:pt x="6" y="56"/>
                  <a:pt x="6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4"/>
                  <a:pt x="1" y="22"/>
                  <a:pt x="3" y="20"/>
                </a:cubicBezTo>
                <a:cubicBezTo>
                  <a:pt x="5" y="18"/>
                  <a:pt x="7" y="17"/>
                  <a:pt x="9" y="16"/>
                </a:cubicBezTo>
                <a:cubicBezTo>
                  <a:pt x="12" y="15"/>
                  <a:pt x="14" y="15"/>
                  <a:pt x="15" y="15"/>
                </a:cubicBezTo>
                <a:cubicBezTo>
                  <a:pt x="18" y="15"/>
                  <a:pt x="20" y="16"/>
                  <a:pt x="23" y="17"/>
                </a:cubicBezTo>
                <a:cubicBezTo>
                  <a:pt x="26" y="19"/>
                  <a:pt x="28" y="21"/>
                  <a:pt x="29" y="24"/>
                </a:cubicBezTo>
                <a:cubicBezTo>
                  <a:pt x="30" y="25"/>
                  <a:pt x="30" y="26"/>
                  <a:pt x="30" y="26"/>
                </a:cubicBezTo>
                <a:lnTo>
                  <a:pt x="30" y="56"/>
                </a:lnTo>
                <a:close/>
                <a:moveTo>
                  <a:pt x="22" y="6"/>
                </a:moveTo>
                <a:cubicBezTo>
                  <a:pt x="22" y="8"/>
                  <a:pt x="21" y="9"/>
                  <a:pt x="20" y="11"/>
                </a:cubicBezTo>
                <a:cubicBezTo>
                  <a:pt x="18" y="12"/>
                  <a:pt x="17" y="12"/>
                  <a:pt x="15" y="12"/>
                </a:cubicBezTo>
                <a:cubicBezTo>
                  <a:pt x="13" y="12"/>
                  <a:pt x="12" y="12"/>
                  <a:pt x="10" y="11"/>
                </a:cubicBezTo>
                <a:cubicBezTo>
                  <a:pt x="9" y="9"/>
                  <a:pt x="9" y="8"/>
                  <a:pt x="9" y="6"/>
                </a:cubicBezTo>
                <a:cubicBezTo>
                  <a:pt x="9" y="4"/>
                  <a:pt x="9" y="3"/>
                  <a:pt x="11" y="2"/>
                </a:cubicBezTo>
                <a:cubicBezTo>
                  <a:pt x="12" y="0"/>
                  <a:pt x="13" y="0"/>
                  <a:pt x="15" y="0"/>
                </a:cubicBezTo>
                <a:cubicBezTo>
                  <a:pt x="17" y="0"/>
                  <a:pt x="18" y="0"/>
                  <a:pt x="20" y="2"/>
                </a:cubicBezTo>
                <a:cubicBezTo>
                  <a:pt x="21" y="3"/>
                  <a:pt x="22" y="4"/>
                  <a:pt x="22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06524" name="Freeform 28"/>
          <p:cNvSpPr>
            <a:spLocks/>
          </p:cNvSpPr>
          <p:nvPr/>
        </p:nvSpPr>
        <p:spPr bwMode="auto">
          <a:xfrm>
            <a:off x="3659717" y="2661709"/>
            <a:ext cx="2345267" cy="2453216"/>
          </a:xfrm>
          <a:custGeom>
            <a:avLst/>
            <a:gdLst>
              <a:gd name="T0" fmla="*/ 1758950 w 1108"/>
              <a:gd name="T1" fmla="*/ 0 h 1159"/>
              <a:gd name="T2" fmla="*/ 1758950 w 1108"/>
              <a:gd name="T3" fmla="*/ 1839912 h 1159"/>
              <a:gd name="T4" fmla="*/ 463550 w 1108"/>
              <a:gd name="T5" fmla="*/ 1839912 h 1159"/>
              <a:gd name="T6" fmla="*/ 0 w 1108"/>
              <a:gd name="T7" fmla="*/ 935037 h 1159"/>
              <a:gd name="T8" fmla="*/ 463550 w 1108"/>
              <a:gd name="T9" fmla="*/ 0 h 1159"/>
              <a:gd name="T10" fmla="*/ 1758950 w 1108"/>
              <a:gd name="T11" fmla="*/ 0 h 115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08" h="1159">
                <a:moveTo>
                  <a:pt x="1108" y="0"/>
                </a:moveTo>
                <a:lnTo>
                  <a:pt x="1108" y="1159"/>
                </a:lnTo>
                <a:lnTo>
                  <a:pt x="292" y="1159"/>
                </a:lnTo>
                <a:lnTo>
                  <a:pt x="0" y="589"/>
                </a:lnTo>
                <a:lnTo>
                  <a:pt x="292" y="0"/>
                </a:lnTo>
                <a:lnTo>
                  <a:pt x="1108" y="0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06525" name="Freeform 29"/>
          <p:cNvSpPr>
            <a:spLocks noEditPoints="1"/>
          </p:cNvSpPr>
          <p:nvPr/>
        </p:nvSpPr>
        <p:spPr bwMode="auto">
          <a:xfrm>
            <a:off x="4565651" y="3195110"/>
            <a:ext cx="643467" cy="1399116"/>
          </a:xfrm>
          <a:custGeom>
            <a:avLst/>
            <a:gdLst>
              <a:gd name="T0" fmla="*/ 451796 w 47"/>
              <a:gd name="T1" fmla="*/ 606969 h 102"/>
              <a:gd name="T2" fmla="*/ 482600 w 47"/>
              <a:gd name="T3" fmla="*/ 596682 h 102"/>
              <a:gd name="T4" fmla="*/ 338847 w 47"/>
              <a:gd name="T5" fmla="*/ 246903 h 102"/>
              <a:gd name="T6" fmla="*/ 143753 w 47"/>
              <a:gd name="T7" fmla="*/ 246903 h 102"/>
              <a:gd name="T8" fmla="*/ 0 w 47"/>
              <a:gd name="T9" fmla="*/ 596682 h 102"/>
              <a:gd name="T10" fmla="*/ 30804 w 47"/>
              <a:gd name="T11" fmla="*/ 606969 h 102"/>
              <a:gd name="T12" fmla="*/ 164289 w 47"/>
              <a:gd name="T13" fmla="*/ 360067 h 102"/>
              <a:gd name="T14" fmla="*/ 184826 w 47"/>
              <a:gd name="T15" fmla="*/ 473230 h 102"/>
              <a:gd name="T16" fmla="*/ 41072 w 47"/>
              <a:gd name="T17" fmla="*/ 709846 h 102"/>
              <a:gd name="T18" fmla="*/ 184826 w 47"/>
              <a:gd name="T19" fmla="*/ 709846 h 102"/>
              <a:gd name="T20" fmla="*/ 225898 w 47"/>
              <a:gd name="T21" fmla="*/ 1049337 h 102"/>
              <a:gd name="T22" fmla="*/ 266970 w 47"/>
              <a:gd name="T23" fmla="*/ 1049337 h 102"/>
              <a:gd name="T24" fmla="*/ 297774 w 47"/>
              <a:gd name="T25" fmla="*/ 709846 h 102"/>
              <a:gd name="T26" fmla="*/ 431260 w 47"/>
              <a:gd name="T27" fmla="*/ 709846 h 102"/>
              <a:gd name="T28" fmla="*/ 297774 w 47"/>
              <a:gd name="T29" fmla="*/ 473230 h 102"/>
              <a:gd name="T30" fmla="*/ 318311 w 47"/>
              <a:gd name="T31" fmla="*/ 360067 h 102"/>
              <a:gd name="T32" fmla="*/ 451796 w 47"/>
              <a:gd name="T33" fmla="*/ 606969 h 102"/>
              <a:gd name="T34" fmla="*/ 236166 w 47"/>
              <a:gd name="T35" fmla="*/ 164602 h 102"/>
              <a:gd name="T36" fmla="*/ 287506 w 47"/>
              <a:gd name="T37" fmla="*/ 133739 h 102"/>
              <a:gd name="T38" fmla="*/ 318311 w 47"/>
              <a:gd name="T39" fmla="*/ 82301 h 102"/>
              <a:gd name="T40" fmla="*/ 287506 w 47"/>
              <a:gd name="T41" fmla="*/ 20575 h 102"/>
              <a:gd name="T42" fmla="*/ 236166 w 47"/>
              <a:gd name="T43" fmla="*/ 0 h 102"/>
              <a:gd name="T44" fmla="*/ 174557 w 47"/>
              <a:gd name="T45" fmla="*/ 20575 h 102"/>
              <a:gd name="T46" fmla="*/ 154021 w 47"/>
              <a:gd name="T47" fmla="*/ 82301 h 102"/>
              <a:gd name="T48" fmla="*/ 174557 w 47"/>
              <a:gd name="T49" fmla="*/ 133739 h 102"/>
              <a:gd name="T50" fmla="*/ 236166 w 47"/>
              <a:gd name="T51" fmla="*/ 164602 h 102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47" h="102">
                <a:moveTo>
                  <a:pt x="44" y="59"/>
                </a:moveTo>
                <a:cubicBezTo>
                  <a:pt x="45" y="59"/>
                  <a:pt x="46" y="58"/>
                  <a:pt x="47" y="58"/>
                </a:cubicBezTo>
                <a:cubicBezTo>
                  <a:pt x="33" y="24"/>
                  <a:pt x="33" y="24"/>
                  <a:pt x="33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0" y="58"/>
                  <a:pt x="0" y="58"/>
                  <a:pt x="0" y="58"/>
                </a:cubicBezTo>
                <a:cubicBezTo>
                  <a:pt x="3" y="59"/>
                  <a:pt x="3" y="59"/>
                  <a:pt x="3" y="59"/>
                </a:cubicBezTo>
                <a:cubicBezTo>
                  <a:pt x="16" y="35"/>
                  <a:pt x="16" y="35"/>
                  <a:pt x="16" y="35"/>
                </a:cubicBezTo>
                <a:cubicBezTo>
                  <a:pt x="18" y="46"/>
                  <a:pt x="18" y="46"/>
                  <a:pt x="18" y="46"/>
                </a:cubicBezTo>
                <a:cubicBezTo>
                  <a:pt x="4" y="69"/>
                  <a:pt x="4" y="69"/>
                  <a:pt x="4" y="69"/>
                </a:cubicBezTo>
                <a:cubicBezTo>
                  <a:pt x="18" y="69"/>
                  <a:pt x="18" y="69"/>
                  <a:pt x="18" y="69"/>
                </a:cubicBezTo>
                <a:cubicBezTo>
                  <a:pt x="22" y="102"/>
                  <a:pt x="22" y="102"/>
                  <a:pt x="22" y="102"/>
                </a:cubicBezTo>
                <a:cubicBezTo>
                  <a:pt x="26" y="102"/>
                  <a:pt x="26" y="102"/>
                  <a:pt x="26" y="102"/>
                </a:cubicBezTo>
                <a:cubicBezTo>
                  <a:pt x="29" y="69"/>
                  <a:pt x="29" y="69"/>
                  <a:pt x="29" y="69"/>
                </a:cubicBezTo>
                <a:cubicBezTo>
                  <a:pt x="42" y="69"/>
                  <a:pt x="42" y="69"/>
                  <a:pt x="42" y="69"/>
                </a:cubicBezTo>
                <a:cubicBezTo>
                  <a:pt x="29" y="46"/>
                  <a:pt x="29" y="46"/>
                  <a:pt x="29" y="46"/>
                </a:cubicBezTo>
                <a:cubicBezTo>
                  <a:pt x="31" y="35"/>
                  <a:pt x="31" y="35"/>
                  <a:pt x="31" y="35"/>
                </a:cubicBezTo>
                <a:lnTo>
                  <a:pt x="44" y="59"/>
                </a:lnTo>
                <a:close/>
                <a:moveTo>
                  <a:pt x="23" y="16"/>
                </a:moveTo>
                <a:cubicBezTo>
                  <a:pt x="25" y="16"/>
                  <a:pt x="27" y="15"/>
                  <a:pt x="28" y="13"/>
                </a:cubicBezTo>
                <a:cubicBezTo>
                  <a:pt x="30" y="12"/>
                  <a:pt x="31" y="10"/>
                  <a:pt x="31" y="8"/>
                </a:cubicBezTo>
                <a:cubicBezTo>
                  <a:pt x="31" y="6"/>
                  <a:pt x="30" y="4"/>
                  <a:pt x="28" y="2"/>
                </a:cubicBezTo>
                <a:cubicBezTo>
                  <a:pt x="27" y="1"/>
                  <a:pt x="25" y="0"/>
                  <a:pt x="23" y="0"/>
                </a:cubicBezTo>
                <a:cubicBezTo>
                  <a:pt x="21" y="0"/>
                  <a:pt x="19" y="1"/>
                  <a:pt x="17" y="2"/>
                </a:cubicBezTo>
                <a:cubicBezTo>
                  <a:pt x="16" y="4"/>
                  <a:pt x="15" y="6"/>
                  <a:pt x="15" y="8"/>
                </a:cubicBezTo>
                <a:cubicBezTo>
                  <a:pt x="15" y="10"/>
                  <a:pt x="16" y="12"/>
                  <a:pt x="17" y="13"/>
                </a:cubicBezTo>
                <a:cubicBezTo>
                  <a:pt x="19" y="15"/>
                  <a:pt x="21" y="16"/>
                  <a:pt x="23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06526" name="Text Box 30"/>
          <p:cNvSpPr txBox="1">
            <a:spLocks noChangeArrowheads="1"/>
          </p:cNvSpPr>
          <p:nvPr/>
        </p:nvSpPr>
        <p:spPr bwMode="auto">
          <a:xfrm>
            <a:off x="3814233" y="3717926"/>
            <a:ext cx="62869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25%</a:t>
            </a:r>
          </a:p>
        </p:txBody>
      </p:sp>
      <p:sp>
        <p:nvSpPr>
          <p:cNvPr id="106527" name="Text Box 31"/>
          <p:cNvSpPr txBox="1">
            <a:spLocks noChangeArrowheads="1"/>
          </p:cNvSpPr>
          <p:nvPr/>
        </p:nvSpPr>
        <p:spPr bwMode="auto">
          <a:xfrm>
            <a:off x="6379633" y="3717926"/>
            <a:ext cx="62869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75%</a:t>
            </a:r>
          </a:p>
        </p:txBody>
      </p:sp>
      <p:sp>
        <p:nvSpPr>
          <p:cNvPr id="106528" name="Text Box 32"/>
          <p:cNvSpPr txBox="1">
            <a:spLocks noChangeArrowheads="1"/>
          </p:cNvSpPr>
          <p:nvPr/>
        </p:nvSpPr>
        <p:spPr bwMode="auto">
          <a:xfrm>
            <a:off x="5420784" y="3717926"/>
            <a:ext cx="3401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</a:p>
        </p:txBody>
      </p:sp>
      <p:sp>
        <p:nvSpPr>
          <p:cNvPr id="106529" name="Text Box 33"/>
          <p:cNvSpPr txBox="1">
            <a:spLocks noChangeArrowheads="1"/>
          </p:cNvSpPr>
          <p:nvPr/>
        </p:nvSpPr>
        <p:spPr bwMode="auto">
          <a:xfrm>
            <a:off x="7874000" y="3717926"/>
            <a:ext cx="27443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</a:p>
        </p:txBody>
      </p:sp>
      <p:sp>
        <p:nvSpPr>
          <p:cNvPr id="106530" name="Rectangle 34"/>
          <p:cNvSpPr>
            <a:spLocks noChangeArrowheads="1"/>
          </p:cNvSpPr>
          <p:nvPr/>
        </p:nvSpPr>
        <p:spPr bwMode="auto">
          <a:xfrm>
            <a:off x="8826501" y="2557993"/>
            <a:ext cx="2704587" cy="2694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1867" b="1">
                <a:solidFill>
                  <a:srgbClr val="66CCFF"/>
                </a:solidFill>
                <a:ea typeface="微软雅黑" panose="020B0503020204020204" pitchFamily="34" charset="-122"/>
              </a:rPr>
              <a:t>单击添加标题文本</a:t>
            </a:r>
          </a:p>
          <a:p>
            <a:pPr eaLnBrk="1" hangingPunct="1">
              <a:buClrTx/>
              <a:buFontTx/>
              <a:buNone/>
            </a:pPr>
            <a:r>
              <a:rPr lang="zh-CN" altLang="en-US" sz="1600">
                <a:ea typeface="微软雅黑" panose="020B0503020204020204" pitchFamily="34" charset="-122"/>
              </a:rPr>
              <a:t>单击添加文本 单击添加文本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600">
                <a:ea typeface="微软雅黑" panose="020B0503020204020204" pitchFamily="34" charset="-122"/>
              </a:rPr>
              <a:t>单击添加文本 单击添加文本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600">
                <a:ea typeface="微软雅黑" panose="020B0503020204020204" pitchFamily="34" charset="-122"/>
              </a:rPr>
              <a:t>单击添加文本 单击添加文本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600">
                <a:ea typeface="微软雅黑" panose="020B0503020204020204" pitchFamily="34" charset="-122"/>
              </a:rPr>
              <a:t>单击添加文本 单击添加文本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600">
                <a:ea typeface="微软雅黑" panose="020B0503020204020204" pitchFamily="34" charset="-122"/>
              </a:rPr>
              <a:t>单击添加文本 单击添加文本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600">
                <a:ea typeface="微软雅黑" panose="020B0503020204020204" pitchFamily="34" charset="-122"/>
              </a:rPr>
              <a:t>单击添加文本 单击添加文本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600">
                <a:ea typeface="微软雅黑" panose="020B0503020204020204" pitchFamily="34" charset="-122"/>
              </a:rPr>
              <a:t>单击添加文本 单击添加文本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600">
                <a:ea typeface="微软雅黑" panose="020B0503020204020204" pitchFamily="34" charset="-122"/>
              </a:rPr>
              <a:t>单击添加文本 单击添加文本</a:t>
            </a:r>
          </a:p>
        </p:txBody>
      </p:sp>
      <p:sp>
        <p:nvSpPr>
          <p:cNvPr id="106531" name="Rectangle 35"/>
          <p:cNvSpPr>
            <a:spLocks noChangeArrowheads="1"/>
          </p:cNvSpPr>
          <p:nvPr/>
        </p:nvSpPr>
        <p:spPr bwMode="auto">
          <a:xfrm>
            <a:off x="635001" y="2557993"/>
            <a:ext cx="2704587" cy="2694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1867" b="1">
                <a:solidFill>
                  <a:srgbClr val="66CCFF"/>
                </a:solidFill>
                <a:ea typeface="微软雅黑" panose="020B0503020204020204" pitchFamily="34" charset="-122"/>
              </a:rPr>
              <a:t>单击添加标题文本</a:t>
            </a:r>
          </a:p>
          <a:p>
            <a:pPr eaLnBrk="1" hangingPunct="1">
              <a:buClrTx/>
              <a:buFontTx/>
              <a:buNone/>
            </a:pPr>
            <a:r>
              <a:rPr lang="zh-CN" altLang="en-US" sz="1600">
                <a:ea typeface="微软雅黑" panose="020B0503020204020204" pitchFamily="34" charset="-122"/>
              </a:rPr>
              <a:t>单击添加文本 单击添加文本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600">
                <a:ea typeface="微软雅黑" panose="020B0503020204020204" pitchFamily="34" charset="-122"/>
              </a:rPr>
              <a:t>单击添加文本 单击添加文本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600">
                <a:ea typeface="微软雅黑" panose="020B0503020204020204" pitchFamily="34" charset="-122"/>
              </a:rPr>
              <a:t>单击添加文本 单击添加文本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600">
                <a:ea typeface="微软雅黑" panose="020B0503020204020204" pitchFamily="34" charset="-122"/>
              </a:rPr>
              <a:t>单击添加文本 单击添加文本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600">
                <a:ea typeface="微软雅黑" panose="020B0503020204020204" pitchFamily="34" charset="-122"/>
              </a:rPr>
              <a:t>单击添加文本 单击添加文本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600">
                <a:ea typeface="微软雅黑" panose="020B0503020204020204" pitchFamily="34" charset="-122"/>
              </a:rPr>
              <a:t>单击添加文本 单击添加文本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600">
                <a:ea typeface="微软雅黑" panose="020B0503020204020204" pitchFamily="34" charset="-122"/>
              </a:rPr>
              <a:t>单击添加文本 单击添加文本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600">
                <a:ea typeface="微软雅黑" panose="020B0503020204020204" pitchFamily="34" charset="-122"/>
              </a:rPr>
              <a:t>单击添加文本 单击添加文本</a:t>
            </a:r>
          </a:p>
        </p:txBody>
      </p:sp>
      <p:sp>
        <p:nvSpPr>
          <p:cNvPr id="106532" name="Text Box 36"/>
          <p:cNvSpPr txBox="1">
            <a:spLocks noChangeArrowheads="1"/>
          </p:cNvSpPr>
          <p:nvPr/>
        </p:nvSpPr>
        <p:spPr bwMode="auto">
          <a:xfrm>
            <a:off x="239184" y="644525"/>
            <a:ext cx="364875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133" b="1">
                <a:solidFill>
                  <a:srgbClr val="2A3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PART/04</a:t>
            </a:r>
            <a:r>
              <a:rPr lang="en-US" altLang="zh-CN" sz="2133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133">
                <a:solidFill>
                  <a:schemeClr val="bg1"/>
                </a:solidFill>
                <a:ea typeface="微软雅黑" panose="020B0503020204020204" pitchFamily="34" charset="-122"/>
              </a:rPr>
              <a:t>单击添加标题文本</a:t>
            </a:r>
          </a:p>
        </p:txBody>
      </p:sp>
    </p:spTree>
    <p:extLst>
      <p:ext uri="{BB962C8B-B14F-4D97-AF65-F5344CB8AC3E}">
        <p14:creationId xmlns:p14="http://schemas.microsoft.com/office/powerpoint/2010/main" val="1639794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6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6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6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106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06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06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10652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065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065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4" dur="150" fill="hold"/>
                                        <p:tgtEl>
                                          <p:spTgt spid="1065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065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065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" presetClass="emph" presetSubtype="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0" dur="150" fill="hold"/>
                                        <p:tgtEl>
                                          <p:spTgt spid="10652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1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3" dur="500"/>
                                        <p:tgtEl>
                                          <p:spTgt spid="106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106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106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106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42" dur="150" fill="hold"/>
                                        <p:tgtEl>
                                          <p:spTgt spid="10652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1065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1065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48" dur="150" fill="hold"/>
                                        <p:tgtEl>
                                          <p:spTgt spid="10652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1065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1065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6" presetClass="emph" presetSubtype="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54" dur="150" fill="hold"/>
                                        <p:tgtEl>
                                          <p:spTgt spid="10652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106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22" grpId="0" animBg="1"/>
      <p:bldP spid="106523" grpId="0" animBg="1"/>
      <p:bldP spid="106523" grpId="1" animBg="1"/>
      <p:bldP spid="106524" grpId="0" animBg="1"/>
      <p:bldP spid="106525" grpId="0" animBg="1"/>
      <p:bldP spid="106525" grpId="1" animBg="1"/>
      <p:bldP spid="106526" grpId="0"/>
      <p:bldP spid="106526" grpId="1"/>
      <p:bldP spid="106527" grpId="0"/>
      <p:bldP spid="106527" grpId="1"/>
      <p:bldP spid="106528" grpId="0"/>
      <p:bldP spid="106528" grpId="1"/>
      <p:bldP spid="106529" grpId="0"/>
      <p:bldP spid="106529" grpId="1"/>
      <p:bldP spid="106530" grpId="0"/>
      <p:bldP spid="106531" grpId="0"/>
      <p:bldP spid="10653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Group 2"/>
          <p:cNvGrpSpPr>
            <a:grpSpLocks/>
          </p:cNvGrpSpPr>
          <p:nvPr/>
        </p:nvGrpSpPr>
        <p:grpSpPr bwMode="auto">
          <a:xfrm>
            <a:off x="222251" y="551392"/>
            <a:ext cx="4146549" cy="626533"/>
            <a:chOff x="105" y="304"/>
            <a:chExt cx="1511" cy="262"/>
          </a:xfrm>
        </p:grpSpPr>
        <p:sp>
          <p:nvSpPr>
            <p:cNvPr id="31760" name="Freeform 3"/>
            <p:cNvSpPr>
              <a:spLocks/>
            </p:cNvSpPr>
            <p:nvPr/>
          </p:nvSpPr>
          <p:spPr bwMode="auto">
            <a:xfrm>
              <a:off x="105" y="304"/>
              <a:ext cx="1511" cy="262"/>
            </a:xfrm>
            <a:custGeom>
              <a:avLst/>
              <a:gdLst>
                <a:gd name="T0" fmla="*/ 1511 w 2161"/>
                <a:gd name="T1" fmla="*/ 262 h 378"/>
                <a:gd name="T2" fmla="*/ 0 w 2161"/>
                <a:gd name="T3" fmla="*/ 262 h 378"/>
                <a:gd name="T4" fmla="*/ 0 w 2161"/>
                <a:gd name="T5" fmla="*/ 0 h 378"/>
                <a:gd name="T6" fmla="*/ 1511 w 2161"/>
                <a:gd name="T7" fmla="*/ 0 h 378"/>
                <a:gd name="T8" fmla="*/ 1410 w 2161"/>
                <a:gd name="T9" fmla="*/ 131 h 378"/>
                <a:gd name="T10" fmla="*/ 1511 w 2161"/>
                <a:gd name="T11" fmla="*/ 262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1" h="378">
                  <a:moveTo>
                    <a:pt x="2161" y="378"/>
                  </a:moveTo>
                  <a:lnTo>
                    <a:pt x="0" y="378"/>
                  </a:lnTo>
                  <a:lnTo>
                    <a:pt x="0" y="0"/>
                  </a:lnTo>
                  <a:lnTo>
                    <a:pt x="2161" y="0"/>
                  </a:lnTo>
                  <a:lnTo>
                    <a:pt x="2017" y="189"/>
                  </a:lnTo>
                  <a:lnTo>
                    <a:pt x="2161" y="378"/>
                  </a:lnTo>
                  <a:close/>
                </a:path>
              </a:pathLst>
            </a:custGeom>
            <a:solidFill>
              <a:srgbClr val="26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1761" name="Freeform 4"/>
            <p:cNvSpPr>
              <a:spLocks/>
            </p:cNvSpPr>
            <p:nvPr/>
          </p:nvSpPr>
          <p:spPr bwMode="auto">
            <a:xfrm>
              <a:off x="107" y="332"/>
              <a:ext cx="1444" cy="206"/>
            </a:xfrm>
            <a:custGeom>
              <a:avLst/>
              <a:gdLst>
                <a:gd name="T0" fmla="*/ 0 w 2081"/>
                <a:gd name="T1" fmla="*/ 0 h 298"/>
                <a:gd name="T2" fmla="*/ 1444 w 2081"/>
                <a:gd name="T3" fmla="*/ 0 h 298"/>
                <a:gd name="T4" fmla="*/ 1365 w 2081"/>
                <a:gd name="T5" fmla="*/ 103 h 298"/>
                <a:gd name="T6" fmla="*/ 1444 w 2081"/>
                <a:gd name="T7" fmla="*/ 206 h 298"/>
                <a:gd name="T8" fmla="*/ 0 w 2081"/>
                <a:gd name="T9" fmla="*/ 206 h 2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1" h="298">
                  <a:moveTo>
                    <a:pt x="0" y="0"/>
                  </a:moveTo>
                  <a:lnTo>
                    <a:pt x="2081" y="0"/>
                  </a:lnTo>
                  <a:lnTo>
                    <a:pt x="1967" y="149"/>
                  </a:lnTo>
                  <a:lnTo>
                    <a:pt x="2081" y="298"/>
                  </a:lnTo>
                  <a:lnTo>
                    <a:pt x="0" y="298"/>
                  </a:lnTo>
                </a:path>
              </a:pathLst>
            </a:custGeom>
            <a:noFill/>
            <a:ln w="12700" cap="flat">
              <a:solidFill>
                <a:srgbClr val="EDE8C8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108572" name="Oval 28"/>
          <p:cNvSpPr>
            <a:spLocks noChangeArrowheads="1"/>
          </p:cNvSpPr>
          <p:nvPr/>
        </p:nvSpPr>
        <p:spPr bwMode="auto">
          <a:xfrm>
            <a:off x="1303867" y="1992843"/>
            <a:ext cx="3754967" cy="3750733"/>
          </a:xfrm>
          <a:prstGeom prst="ellipse">
            <a:avLst/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108573" name="Oval 29"/>
          <p:cNvSpPr>
            <a:spLocks noChangeArrowheads="1"/>
          </p:cNvSpPr>
          <p:nvPr/>
        </p:nvSpPr>
        <p:spPr bwMode="auto">
          <a:xfrm>
            <a:off x="1701801" y="2788709"/>
            <a:ext cx="2959100" cy="2954867"/>
          </a:xfrm>
          <a:prstGeom prst="ellipse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108574" name="Oval 30"/>
          <p:cNvSpPr>
            <a:spLocks noChangeArrowheads="1"/>
          </p:cNvSpPr>
          <p:nvPr/>
        </p:nvSpPr>
        <p:spPr bwMode="auto">
          <a:xfrm>
            <a:off x="2044701" y="3466043"/>
            <a:ext cx="2273300" cy="2277533"/>
          </a:xfrm>
          <a:prstGeom prst="ellipse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108575" name="Oval 31"/>
          <p:cNvSpPr>
            <a:spLocks noChangeArrowheads="1"/>
          </p:cNvSpPr>
          <p:nvPr/>
        </p:nvSpPr>
        <p:spPr bwMode="auto">
          <a:xfrm>
            <a:off x="2427817" y="4230160"/>
            <a:ext cx="1507067" cy="1513417"/>
          </a:xfrm>
          <a:prstGeom prst="ellipse">
            <a:avLst/>
          </a:prstGeom>
          <a:solidFill>
            <a:srgbClr val="2D44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108576" name="Rectangle 32"/>
          <p:cNvSpPr>
            <a:spLocks noChangeArrowheads="1"/>
          </p:cNvSpPr>
          <p:nvPr/>
        </p:nvSpPr>
        <p:spPr bwMode="auto">
          <a:xfrm>
            <a:off x="2616200" y="4909610"/>
            <a:ext cx="1125308" cy="225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1467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单击添加文本</a:t>
            </a:r>
            <a:endParaRPr lang="zh-CN" altLang="en-US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8577" name="Rectangle 33"/>
          <p:cNvSpPr>
            <a:spLocks noChangeArrowheads="1"/>
          </p:cNvSpPr>
          <p:nvPr/>
        </p:nvSpPr>
        <p:spPr bwMode="auto">
          <a:xfrm>
            <a:off x="2616200" y="3823759"/>
            <a:ext cx="1125308" cy="225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1467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单击添加文本</a:t>
            </a:r>
            <a:endParaRPr lang="zh-CN" altLang="en-US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8578" name="Rectangle 34"/>
          <p:cNvSpPr>
            <a:spLocks noChangeArrowheads="1"/>
          </p:cNvSpPr>
          <p:nvPr/>
        </p:nvSpPr>
        <p:spPr bwMode="auto">
          <a:xfrm>
            <a:off x="2616200" y="3044826"/>
            <a:ext cx="1125308" cy="225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1467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单击添加文本</a:t>
            </a:r>
            <a:endParaRPr lang="zh-CN" altLang="en-US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8579" name="Rectangle 35"/>
          <p:cNvSpPr>
            <a:spLocks noChangeArrowheads="1"/>
          </p:cNvSpPr>
          <p:nvPr/>
        </p:nvSpPr>
        <p:spPr bwMode="auto">
          <a:xfrm>
            <a:off x="2616200" y="2318810"/>
            <a:ext cx="1125308" cy="225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1467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单击添加文本</a:t>
            </a:r>
            <a:endParaRPr lang="zh-CN" altLang="en-US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142" name="Text Box 38"/>
          <p:cNvSpPr txBox="1">
            <a:spLocks noChangeArrowheads="1"/>
          </p:cNvSpPr>
          <p:nvPr/>
        </p:nvSpPr>
        <p:spPr bwMode="auto">
          <a:xfrm>
            <a:off x="6959600" y="1992844"/>
            <a:ext cx="3368230" cy="1618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600" b="1">
                <a:solidFill>
                  <a:srgbClr val="33CCFF"/>
                </a:solidFill>
                <a:ea typeface="微软雅黑" panose="020B0503020204020204" pitchFamily="34" charset="-122"/>
              </a:rPr>
              <a:t>单击添加标题文本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333">
                <a:solidFill>
                  <a:srgbClr val="5F5F5F"/>
                </a:solidFill>
                <a:ea typeface="微软雅黑" panose="020B0503020204020204" pitchFamily="34" charset="-122"/>
              </a:rPr>
              <a:t>单击添加文本 单击添加文本 单击添加文本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333">
                <a:solidFill>
                  <a:srgbClr val="5F5F5F"/>
                </a:solidFill>
                <a:ea typeface="微软雅黑" panose="020B0503020204020204" pitchFamily="34" charset="-122"/>
              </a:rPr>
              <a:t>单击添加文本 单击添加文本 单击添加文本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333">
                <a:solidFill>
                  <a:srgbClr val="5F5F5F"/>
                </a:solidFill>
                <a:ea typeface="微软雅黑" panose="020B0503020204020204" pitchFamily="34" charset="-122"/>
              </a:rPr>
              <a:t>单击添加文本 单击添加文本 单击添加文本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333">
                <a:solidFill>
                  <a:srgbClr val="5F5F5F"/>
                </a:solidFill>
                <a:ea typeface="微软雅黑" panose="020B0503020204020204" pitchFamily="34" charset="-122"/>
              </a:rPr>
              <a:t>单击添加文本 单击添加文本 单击添加文本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333">
                <a:solidFill>
                  <a:srgbClr val="5F5F5F"/>
                </a:solidFill>
                <a:ea typeface="微软雅黑" panose="020B0503020204020204" pitchFamily="34" charset="-122"/>
              </a:rPr>
              <a:t>单击添加文本 单击添加文本 单击添加文本</a:t>
            </a:r>
          </a:p>
        </p:txBody>
      </p:sp>
      <p:sp>
        <p:nvSpPr>
          <p:cNvPr id="108581" name="Freeform 37"/>
          <p:cNvSpPr>
            <a:spLocks noEditPoints="1"/>
          </p:cNvSpPr>
          <p:nvPr/>
        </p:nvSpPr>
        <p:spPr bwMode="auto">
          <a:xfrm>
            <a:off x="6576484" y="4225925"/>
            <a:ext cx="387349" cy="442384"/>
          </a:xfrm>
          <a:custGeom>
            <a:avLst/>
            <a:gdLst>
              <a:gd name="T0" fmla="*/ 193675 w 57"/>
              <a:gd name="T1" fmla="*/ 20418 h 65"/>
              <a:gd name="T2" fmla="*/ 234448 w 57"/>
              <a:gd name="T3" fmla="*/ 188864 h 65"/>
              <a:gd name="T4" fmla="*/ 208965 w 57"/>
              <a:gd name="T5" fmla="*/ 45940 h 65"/>
              <a:gd name="T6" fmla="*/ 40774 w 57"/>
              <a:gd name="T7" fmla="*/ 61253 h 65"/>
              <a:gd name="T8" fmla="*/ 15290 w 57"/>
              <a:gd name="T9" fmla="*/ 61253 h 65"/>
              <a:gd name="T10" fmla="*/ 40774 w 57"/>
              <a:gd name="T11" fmla="*/ 285848 h 65"/>
              <a:gd name="T12" fmla="*/ 40774 w 57"/>
              <a:gd name="T13" fmla="*/ 306266 h 65"/>
              <a:gd name="T14" fmla="*/ 0 w 57"/>
              <a:gd name="T15" fmla="*/ 61253 h 65"/>
              <a:gd name="T16" fmla="*/ 40774 w 57"/>
              <a:gd name="T17" fmla="*/ 0 h 65"/>
              <a:gd name="T18" fmla="*/ 168191 w 57"/>
              <a:gd name="T19" fmla="*/ 214386 h 65"/>
              <a:gd name="T20" fmla="*/ 168191 w 57"/>
              <a:gd name="T21" fmla="*/ 326684 h 65"/>
              <a:gd name="T22" fmla="*/ 275222 w 57"/>
              <a:gd name="T23" fmla="*/ 331788 h 65"/>
              <a:gd name="T24" fmla="*/ 290512 w 57"/>
              <a:gd name="T25" fmla="*/ 224595 h 65"/>
              <a:gd name="T26" fmla="*/ 275222 w 57"/>
              <a:gd name="T27" fmla="*/ 209282 h 65"/>
              <a:gd name="T28" fmla="*/ 81547 w 57"/>
              <a:gd name="T29" fmla="*/ 234804 h 65"/>
              <a:gd name="T30" fmla="*/ 152901 w 57"/>
              <a:gd name="T31" fmla="*/ 199073 h 65"/>
              <a:gd name="T32" fmla="*/ 168191 w 57"/>
              <a:gd name="T33" fmla="*/ 188864 h 65"/>
              <a:gd name="T34" fmla="*/ 152901 w 57"/>
              <a:gd name="T35" fmla="*/ 199073 h 65"/>
              <a:gd name="T36" fmla="*/ 35677 w 57"/>
              <a:gd name="T37" fmla="*/ 229699 h 65"/>
              <a:gd name="T38" fmla="*/ 40774 w 57"/>
              <a:gd name="T39" fmla="*/ 260326 h 65"/>
              <a:gd name="T40" fmla="*/ 71354 w 57"/>
              <a:gd name="T41" fmla="*/ 255222 h 65"/>
              <a:gd name="T42" fmla="*/ 66257 w 57"/>
              <a:gd name="T43" fmla="*/ 224595 h 65"/>
              <a:gd name="T44" fmla="*/ 45870 w 57"/>
              <a:gd name="T45" fmla="*/ 229699 h 65"/>
              <a:gd name="T46" fmla="*/ 66257 w 57"/>
              <a:gd name="T47" fmla="*/ 229699 h 65"/>
              <a:gd name="T48" fmla="*/ 35677 w 57"/>
              <a:gd name="T49" fmla="*/ 178655 h 65"/>
              <a:gd name="T50" fmla="*/ 40774 w 57"/>
              <a:gd name="T51" fmla="*/ 214386 h 65"/>
              <a:gd name="T52" fmla="*/ 71354 w 57"/>
              <a:gd name="T53" fmla="*/ 209282 h 65"/>
              <a:gd name="T54" fmla="*/ 66257 w 57"/>
              <a:gd name="T55" fmla="*/ 173551 h 65"/>
              <a:gd name="T56" fmla="*/ 45870 w 57"/>
              <a:gd name="T57" fmla="*/ 183760 h 65"/>
              <a:gd name="T58" fmla="*/ 66257 w 57"/>
              <a:gd name="T59" fmla="*/ 183760 h 65"/>
              <a:gd name="T60" fmla="*/ 183481 w 57"/>
              <a:gd name="T61" fmla="*/ 148028 h 65"/>
              <a:gd name="T62" fmla="*/ 40774 w 57"/>
              <a:gd name="T63" fmla="*/ 122506 h 65"/>
              <a:gd name="T64" fmla="*/ 35677 w 57"/>
              <a:gd name="T65" fmla="*/ 158237 h 65"/>
              <a:gd name="T66" fmla="*/ 66257 w 57"/>
              <a:gd name="T67" fmla="*/ 163342 h 65"/>
              <a:gd name="T68" fmla="*/ 71354 w 57"/>
              <a:gd name="T69" fmla="*/ 127611 h 65"/>
              <a:gd name="T70" fmla="*/ 40774 w 57"/>
              <a:gd name="T71" fmla="*/ 122506 h 65"/>
              <a:gd name="T72" fmla="*/ 45870 w 57"/>
              <a:gd name="T73" fmla="*/ 153133 h 65"/>
              <a:gd name="T74" fmla="*/ 81547 w 57"/>
              <a:gd name="T75" fmla="*/ 91880 h 65"/>
              <a:gd name="T76" fmla="*/ 183481 w 57"/>
              <a:gd name="T77" fmla="*/ 91880 h 65"/>
              <a:gd name="T78" fmla="*/ 35677 w 57"/>
              <a:gd name="T79" fmla="*/ 76566 h 65"/>
              <a:gd name="T80" fmla="*/ 35677 w 57"/>
              <a:gd name="T81" fmla="*/ 117402 h 65"/>
              <a:gd name="T82" fmla="*/ 71354 w 57"/>
              <a:gd name="T83" fmla="*/ 117402 h 65"/>
              <a:gd name="T84" fmla="*/ 71354 w 57"/>
              <a:gd name="T85" fmla="*/ 76566 h 65"/>
              <a:gd name="T86" fmla="*/ 66257 w 57"/>
              <a:gd name="T87" fmla="*/ 86775 h 65"/>
              <a:gd name="T88" fmla="*/ 66257 w 57"/>
              <a:gd name="T89" fmla="*/ 107193 h 65"/>
              <a:gd name="T90" fmla="*/ 214061 w 57"/>
              <a:gd name="T91" fmla="*/ 321579 h 65"/>
              <a:gd name="T92" fmla="*/ 280319 w 57"/>
              <a:gd name="T93" fmla="*/ 234804 h 65"/>
              <a:gd name="T94" fmla="*/ 219158 w 57"/>
              <a:gd name="T95" fmla="*/ 290953 h 65"/>
              <a:gd name="T96" fmla="*/ 173288 w 57"/>
              <a:gd name="T97" fmla="*/ 270535 h 6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7" h="65">
                <a:moveTo>
                  <a:pt x="8" y="0"/>
                </a:moveTo>
                <a:cubicBezTo>
                  <a:pt x="38" y="0"/>
                  <a:pt x="38" y="0"/>
                  <a:pt x="38" y="0"/>
                </a:cubicBezTo>
                <a:cubicBezTo>
                  <a:pt x="38" y="4"/>
                  <a:pt x="38" y="4"/>
                  <a:pt x="38" y="4"/>
                </a:cubicBezTo>
                <a:cubicBezTo>
                  <a:pt x="40" y="4"/>
                  <a:pt x="42" y="5"/>
                  <a:pt x="43" y="6"/>
                </a:cubicBezTo>
                <a:cubicBezTo>
                  <a:pt x="45" y="8"/>
                  <a:pt x="46" y="10"/>
                  <a:pt x="46" y="12"/>
                </a:cubicBezTo>
                <a:cubicBezTo>
                  <a:pt x="46" y="37"/>
                  <a:pt x="46" y="37"/>
                  <a:pt x="46" y="37"/>
                </a:cubicBezTo>
                <a:cubicBezTo>
                  <a:pt x="42" y="37"/>
                  <a:pt x="42" y="37"/>
                  <a:pt x="42" y="37"/>
                </a:cubicBezTo>
                <a:cubicBezTo>
                  <a:pt x="42" y="12"/>
                  <a:pt x="42" y="12"/>
                  <a:pt x="42" y="12"/>
                </a:cubicBezTo>
                <a:cubicBezTo>
                  <a:pt x="42" y="11"/>
                  <a:pt x="42" y="10"/>
                  <a:pt x="41" y="9"/>
                </a:cubicBezTo>
                <a:cubicBezTo>
                  <a:pt x="40" y="8"/>
                  <a:pt x="39" y="8"/>
                  <a:pt x="38" y="8"/>
                </a:cubicBezTo>
                <a:cubicBezTo>
                  <a:pt x="38" y="12"/>
                  <a:pt x="38" y="12"/>
                  <a:pt x="38" y="12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8"/>
                  <a:pt x="8" y="8"/>
                  <a:pt x="8" y="8"/>
                </a:cubicBezTo>
                <a:cubicBezTo>
                  <a:pt x="6" y="8"/>
                  <a:pt x="5" y="8"/>
                  <a:pt x="5" y="9"/>
                </a:cubicBezTo>
                <a:cubicBezTo>
                  <a:pt x="4" y="10"/>
                  <a:pt x="3" y="11"/>
                  <a:pt x="3" y="12"/>
                </a:cubicBezTo>
                <a:cubicBezTo>
                  <a:pt x="3" y="52"/>
                  <a:pt x="3" y="52"/>
                  <a:pt x="3" y="52"/>
                </a:cubicBezTo>
                <a:cubicBezTo>
                  <a:pt x="3" y="53"/>
                  <a:pt x="4" y="54"/>
                  <a:pt x="5" y="55"/>
                </a:cubicBezTo>
                <a:cubicBezTo>
                  <a:pt x="6" y="56"/>
                  <a:pt x="7" y="56"/>
                  <a:pt x="8" y="56"/>
                </a:cubicBezTo>
                <a:cubicBezTo>
                  <a:pt x="28" y="56"/>
                  <a:pt x="28" y="56"/>
                  <a:pt x="28" y="56"/>
                </a:cubicBezTo>
                <a:cubicBezTo>
                  <a:pt x="28" y="60"/>
                  <a:pt x="28" y="60"/>
                  <a:pt x="28" y="60"/>
                </a:cubicBezTo>
                <a:cubicBezTo>
                  <a:pt x="8" y="60"/>
                  <a:pt x="8" y="60"/>
                  <a:pt x="8" y="60"/>
                </a:cubicBezTo>
                <a:cubicBezTo>
                  <a:pt x="6" y="60"/>
                  <a:pt x="4" y="59"/>
                  <a:pt x="2" y="58"/>
                </a:cubicBezTo>
                <a:cubicBezTo>
                  <a:pt x="1" y="56"/>
                  <a:pt x="0" y="54"/>
                  <a:pt x="0" y="5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0"/>
                  <a:pt x="1" y="8"/>
                  <a:pt x="2" y="6"/>
                </a:cubicBezTo>
                <a:cubicBezTo>
                  <a:pt x="4" y="5"/>
                  <a:pt x="5" y="4"/>
                  <a:pt x="8" y="4"/>
                </a:cubicBezTo>
                <a:cubicBezTo>
                  <a:pt x="8" y="0"/>
                  <a:pt x="8" y="0"/>
                  <a:pt x="8" y="0"/>
                </a:cubicBezTo>
                <a:close/>
                <a:moveTo>
                  <a:pt x="54" y="41"/>
                </a:moveTo>
                <a:cubicBezTo>
                  <a:pt x="35" y="41"/>
                  <a:pt x="35" y="41"/>
                  <a:pt x="35" y="41"/>
                </a:cubicBezTo>
                <a:cubicBezTo>
                  <a:pt x="34" y="41"/>
                  <a:pt x="34" y="41"/>
                  <a:pt x="33" y="42"/>
                </a:cubicBezTo>
                <a:cubicBezTo>
                  <a:pt x="32" y="42"/>
                  <a:pt x="32" y="43"/>
                  <a:pt x="32" y="44"/>
                </a:cubicBezTo>
                <a:cubicBezTo>
                  <a:pt x="32" y="62"/>
                  <a:pt x="32" y="62"/>
                  <a:pt x="32" y="62"/>
                </a:cubicBezTo>
                <a:cubicBezTo>
                  <a:pt x="32" y="63"/>
                  <a:pt x="32" y="64"/>
                  <a:pt x="33" y="64"/>
                </a:cubicBezTo>
                <a:cubicBezTo>
                  <a:pt x="33" y="64"/>
                  <a:pt x="33" y="64"/>
                  <a:pt x="33" y="64"/>
                </a:cubicBezTo>
                <a:cubicBezTo>
                  <a:pt x="34" y="65"/>
                  <a:pt x="34" y="65"/>
                  <a:pt x="35" y="65"/>
                </a:cubicBezTo>
                <a:cubicBezTo>
                  <a:pt x="54" y="65"/>
                  <a:pt x="54" y="65"/>
                  <a:pt x="54" y="65"/>
                </a:cubicBezTo>
                <a:cubicBezTo>
                  <a:pt x="55" y="65"/>
                  <a:pt x="56" y="65"/>
                  <a:pt x="56" y="64"/>
                </a:cubicBezTo>
                <a:cubicBezTo>
                  <a:pt x="57" y="64"/>
                  <a:pt x="57" y="63"/>
                  <a:pt x="57" y="62"/>
                </a:cubicBezTo>
                <a:cubicBezTo>
                  <a:pt x="57" y="44"/>
                  <a:pt x="57" y="44"/>
                  <a:pt x="57" y="44"/>
                </a:cubicBezTo>
                <a:cubicBezTo>
                  <a:pt x="57" y="43"/>
                  <a:pt x="57" y="42"/>
                  <a:pt x="56" y="42"/>
                </a:cubicBezTo>
                <a:cubicBezTo>
                  <a:pt x="56" y="42"/>
                  <a:pt x="56" y="42"/>
                  <a:pt x="56" y="42"/>
                </a:cubicBezTo>
                <a:cubicBezTo>
                  <a:pt x="56" y="41"/>
                  <a:pt x="55" y="41"/>
                  <a:pt x="54" y="41"/>
                </a:cubicBezTo>
                <a:close/>
                <a:moveTo>
                  <a:pt x="28" y="48"/>
                </a:moveTo>
                <a:cubicBezTo>
                  <a:pt x="28" y="46"/>
                  <a:pt x="28" y="46"/>
                  <a:pt x="28" y="46"/>
                </a:cubicBezTo>
                <a:cubicBezTo>
                  <a:pt x="16" y="46"/>
                  <a:pt x="16" y="46"/>
                  <a:pt x="16" y="46"/>
                </a:cubicBezTo>
                <a:cubicBezTo>
                  <a:pt x="16" y="48"/>
                  <a:pt x="16" y="48"/>
                  <a:pt x="16" y="48"/>
                </a:cubicBezTo>
                <a:cubicBezTo>
                  <a:pt x="28" y="48"/>
                  <a:pt x="28" y="48"/>
                  <a:pt x="28" y="48"/>
                </a:cubicBezTo>
                <a:close/>
                <a:moveTo>
                  <a:pt x="30" y="39"/>
                </a:moveTo>
                <a:cubicBezTo>
                  <a:pt x="30" y="39"/>
                  <a:pt x="30" y="39"/>
                  <a:pt x="30" y="39"/>
                </a:cubicBezTo>
                <a:cubicBezTo>
                  <a:pt x="30" y="39"/>
                  <a:pt x="30" y="39"/>
                  <a:pt x="30" y="39"/>
                </a:cubicBezTo>
                <a:cubicBezTo>
                  <a:pt x="31" y="38"/>
                  <a:pt x="32" y="37"/>
                  <a:pt x="33" y="37"/>
                </a:cubicBezTo>
                <a:cubicBezTo>
                  <a:pt x="16" y="37"/>
                  <a:pt x="16" y="37"/>
                  <a:pt x="16" y="37"/>
                </a:cubicBezTo>
                <a:cubicBezTo>
                  <a:pt x="16" y="39"/>
                  <a:pt x="16" y="39"/>
                  <a:pt x="16" y="39"/>
                </a:cubicBezTo>
                <a:cubicBezTo>
                  <a:pt x="30" y="39"/>
                  <a:pt x="30" y="39"/>
                  <a:pt x="30" y="39"/>
                </a:cubicBezTo>
                <a:close/>
                <a:moveTo>
                  <a:pt x="8" y="44"/>
                </a:moveTo>
                <a:cubicBezTo>
                  <a:pt x="7" y="44"/>
                  <a:pt x="7" y="44"/>
                  <a:pt x="7" y="44"/>
                </a:cubicBezTo>
                <a:cubicBezTo>
                  <a:pt x="7" y="45"/>
                  <a:pt x="7" y="45"/>
                  <a:pt x="7" y="45"/>
                </a:cubicBezTo>
                <a:cubicBezTo>
                  <a:pt x="7" y="50"/>
                  <a:pt x="7" y="50"/>
                  <a:pt x="7" y="50"/>
                </a:cubicBezTo>
                <a:cubicBezTo>
                  <a:pt x="7" y="51"/>
                  <a:pt x="7" y="51"/>
                  <a:pt x="7" y="51"/>
                </a:cubicBezTo>
                <a:cubicBezTo>
                  <a:pt x="8" y="51"/>
                  <a:pt x="8" y="51"/>
                  <a:pt x="8" y="51"/>
                </a:cubicBezTo>
                <a:cubicBezTo>
                  <a:pt x="13" y="51"/>
                  <a:pt x="13" y="51"/>
                  <a:pt x="13" y="51"/>
                </a:cubicBezTo>
                <a:cubicBezTo>
                  <a:pt x="14" y="51"/>
                  <a:pt x="14" y="51"/>
                  <a:pt x="14" y="51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45"/>
                  <a:pt x="14" y="45"/>
                  <a:pt x="14" y="45"/>
                </a:cubicBezTo>
                <a:cubicBezTo>
                  <a:pt x="14" y="44"/>
                  <a:pt x="14" y="44"/>
                  <a:pt x="14" y="44"/>
                </a:cubicBezTo>
                <a:cubicBezTo>
                  <a:pt x="13" y="44"/>
                  <a:pt x="13" y="44"/>
                  <a:pt x="13" y="44"/>
                </a:cubicBezTo>
                <a:cubicBezTo>
                  <a:pt x="8" y="44"/>
                  <a:pt x="8" y="44"/>
                  <a:pt x="8" y="44"/>
                </a:cubicBezTo>
                <a:close/>
                <a:moveTo>
                  <a:pt x="13" y="45"/>
                </a:moveTo>
                <a:cubicBezTo>
                  <a:pt x="9" y="45"/>
                  <a:pt x="9" y="45"/>
                  <a:pt x="9" y="45"/>
                </a:cubicBezTo>
                <a:cubicBezTo>
                  <a:pt x="9" y="49"/>
                  <a:pt x="9" y="49"/>
                  <a:pt x="9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5"/>
                  <a:pt x="13" y="45"/>
                  <a:pt x="13" y="45"/>
                </a:cubicBezTo>
                <a:close/>
                <a:moveTo>
                  <a:pt x="8" y="34"/>
                </a:moveTo>
                <a:cubicBezTo>
                  <a:pt x="7" y="34"/>
                  <a:pt x="7" y="34"/>
                  <a:pt x="7" y="34"/>
                </a:cubicBezTo>
                <a:cubicBezTo>
                  <a:pt x="7" y="35"/>
                  <a:pt x="7" y="35"/>
                  <a:pt x="7" y="35"/>
                </a:cubicBezTo>
                <a:cubicBezTo>
                  <a:pt x="7" y="41"/>
                  <a:pt x="7" y="41"/>
                  <a:pt x="7" y="41"/>
                </a:cubicBezTo>
                <a:cubicBezTo>
                  <a:pt x="7" y="42"/>
                  <a:pt x="7" y="42"/>
                  <a:pt x="7" y="42"/>
                </a:cubicBezTo>
                <a:cubicBezTo>
                  <a:pt x="8" y="42"/>
                  <a:pt x="8" y="42"/>
                  <a:pt x="8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4" y="42"/>
                  <a:pt x="14" y="42"/>
                  <a:pt x="14" y="42"/>
                </a:cubicBezTo>
                <a:cubicBezTo>
                  <a:pt x="14" y="41"/>
                  <a:pt x="14" y="41"/>
                  <a:pt x="14" y="41"/>
                </a:cubicBezTo>
                <a:cubicBezTo>
                  <a:pt x="14" y="35"/>
                  <a:pt x="14" y="35"/>
                  <a:pt x="14" y="35"/>
                </a:cubicBezTo>
                <a:cubicBezTo>
                  <a:pt x="14" y="34"/>
                  <a:pt x="14" y="34"/>
                  <a:pt x="14" y="34"/>
                </a:cubicBezTo>
                <a:cubicBezTo>
                  <a:pt x="13" y="34"/>
                  <a:pt x="13" y="34"/>
                  <a:pt x="13" y="34"/>
                </a:cubicBezTo>
                <a:cubicBezTo>
                  <a:pt x="8" y="34"/>
                  <a:pt x="8" y="34"/>
                  <a:pt x="8" y="34"/>
                </a:cubicBezTo>
                <a:close/>
                <a:moveTo>
                  <a:pt x="13" y="36"/>
                </a:moveTo>
                <a:cubicBezTo>
                  <a:pt x="9" y="36"/>
                  <a:pt x="9" y="36"/>
                  <a:pt x="9" y="36"/>
                </a:cubicBezTo>
                <a:cubicBezTo>
                  <a:pt x="9" y="40"/>
                  <a:pt x="9" y="40"/>
                  <a:pt x="9" y="40"/>
                </a:cubicBezTo>
                <a:cubicBezTo>
                  <a:pt x="13" y="40"/>
                  <a:pt x="13" y="40"/>
                  <a:pt x="13" y="40"/>
                </a:cubicBezTo>
                <a:cubicBezTo>
                  <a:pt x="13" y="36"/>
                  <a:pt x="13" y="36"/>
                  <a:pt x="13" y="36"/>
                </a:cubicBezTo>
                <a:close/>
                <a:moveTo>
                  <a:pt x="16" y="27"/>
                </a:moveTo>
                <a:cubicBezTo>
                  <a:pt x="16" y="29"/>
                  <a:pt x="16" y="29"/>
                  <a:pt x="16" y="29"/>
                </a:cubicBezTo>
                <a:cubicBezTo>
                  <a:pt x="36" y="29"/>
                  <a:pt x="36" y="29"/>
                  <a:pt x="36" y="29"/>
                </a:cubicBezTo>
                <a:cubicBezTo>
                  <a:pt x="36" y="27"/>
                  <a:pt x="36" y="27"/>
                  <a:pt x="36" y="27"/>
                </a:cubicBezTo>
                <a:cubicBezTo>
                  <a:pt x="16" y="27"/>
                  <a:pt x="16" y="27"/>
                  <a:pt x="16" y="27"/>
                </a:cubicBezTo>
                <a:close/>
                <a:moveTo>
                  <a:pt x="8" y="24"/>
                </a:moveTo>
                <a:cubicBezTo>
                  <a:pt x="7" y="24"/>
                  <a:pt x="7" y="24"/>
                  <a:pt x="7" y="24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31"/>
                  <a:pt x="7" y="31"/>
                  <a:pt x="7" y="31"/>
                </a:cubicBezTo>
                <a:cubicBezTo>
                  <a:pt x="7" y="32"/>
                  <a:pt x="7" y="32"/>
                  <a:pt x="7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13" y="32"/>
                  <a:pt x="13" y="32"/>
                  <a:pt x="13" y="32"/>
                </a:cubicBezTo>
                <a:cubicBezTo>
                  <a:pt x="14" y="32"/>
                  <a:pt x="14" y="32"/>
                  <a:pt x="14" y="32"/>
                </a:cubicBezTo>
                <a:cubicBezTo>
                  <a:pt x="14" y="31"/>
                  <a:pt x="14" y="31"/>
                  <a:pt x="14" y="31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4"/>
                  <a:pt x="14" y="24"/>
                  <a:pt x="14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8" y="24"/>
                  <a:pt x="8" y="24"/>
                  <a:pt x="8" y="24"/>
                </a:cubicBezTo>
                <a:close/>
                <a:moveTo>
                  <a:pt x="13" y="26"/>
                </a:moveTo>
                <a:cubicBezTo>
                  <a:pt x="9" y="26"/>
                  <a:pt x="9" y="26"/>
                  <a:pt x="9" y="26"/>
                </a:cubicBezTo>
                <a:cubicBezTo>
                  <a:pt x="9" y="30"/>
                  <a:pt x="9" y="30"/>
                  <a:pt x="9" y="30"/>
                </a:cubicBezTo>
                <a:cubicBezTo>
                  <a:pt x="13" y="30"/>
                  <a:pt x="13" y="30"/>
                  <a:pt x="13" y="30"/>
                </a:cubicBezTo>
                <a:cubicBezTo>
                  <a:pt x="13" y="26"/>
                  <a:pt x="13" y="26"/>
                  <a:pt x="13" y="26"/>
                </a:cubicBezTo>
                <a:close/>
                <a:moveTo>
                  <a:pt x="16" y="18"/>
                </a:moveTo>
                <a:cubicBezTo>
                  <a:pt x="16" y="20"/>
                  <a:pt x="16" y="20"/>
                  <a:pt x="16" y="20"/>
                </a:cubicBezTo>
                <a:cubicBezTo>
                  <a:pt x="36" y="20"/>
                  <a:pt x="36" y="20"/>
                  <a:pt x="36" y="20"/>
                </a:cubicBezTo>
                <a:cubicBezTo>
                  <a:pt x="36" y="18"/>
                  <a:pt x="36" y="18"/>
                  <a:pt x="36" y="18"/>
                </a:cubicBezTo>
                <a:cubicBezTo>
                  <a:pt x="16" y="18"/>
                  <a:pt x="16" y="18"/>
                  <a:pt x="16" y="18"/>
                </a:cubicBezTo>
                <a:close/>
                <a:moveTo>
                  <a:pt x="8" y="15"/>
                </a:moveTo>
                <a:cubicBezTo>
                  <a:pt x="7" y="15"/>
                  <a:pt x="7" y="15"/>
                  <a:pt x="7" y="15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3"/>
                  <a:pt x="7" y="23"/>
                  <a:pt x="7" y="23"/>
                </a:cubicBezTo>
                <a:cubicBezTo>
                  <a:pt x="8" y="23"/>
                  <a:pt x="8" y="23"/>
                  <a:pt x="8" y="23"/>
                </a:cubicBezTo>
                <a:cubicBezTo>
                  <a:pt x="13" y="23"/>
                  <a:pt x="13" y="23"/>
                  <a:pt x="13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5"/>
                  <a:pt x="14" y="15"/>
                  <a:pt x="14" y="15"/>
                </a:cubicBezTo>
                <a:cubicBezTo>
                  <a:pt x="13" y="15"/>
                  <a:pt x="13" y="15"/>
                  <a:pt x="13" y="15"/>
                </a:cubicBezTo>
                <a:cubicBezTo>
                  <a:pt x="8" y="15"/>
                  <a:pt x="8" y="15"/>
                  <a:pt x="8" y="15"/>
                </a:cubicBezTo>
                <a:close/>
                <a:moveTo>
                  <a:pt x="13" y="17"/>
                </a:moveTo>
                <a:cubicBezTo>
                  <a:pt x="9" y="17"/>
                  <a:pt x="9" y="17"/>
                  <a:pt x="9" y="17"/>
                </a:cubicBezTo>
                <a:cubicBezTo>
                  <a:pt x="9" y="21"/>
                  <a:pt x="9" y="21"/>
                  <a:pt x="9" y="21"/>
                </a:cubicBezTo>
                <a:cubicBezTo>
                  <a:pt x="13" y="21"/>
                  <a:pt x="13" y="21"/>
                  <a:pt x="13" y="21"/>
                </a:cubicBezTo>
                <a:cubicBezTo>
                  <a:pt x="13" y="17"/>
                  <a:pt x="13" y="17"/>
                  <a:pt x="13" y="17"/>
                </a:cubicBezTo>
                <a:close/>
                <a:moveTo>
                  <a:pt x="34" y="53"/>
                </a:moveTo>
                <a:cubicBezTo>
                  <a:pt x="42" y="63"/>
                  <a:pt x="42" y="63"/>
                  <a:pt x="42" y="63"/>
                </a:cubicBezTo>
                <a:cubicBezTo>
                  <a:pt x="42" y="64"/>
                  <a:pt x="44" y="64"/>
                  <a:pt x="45" y="64"/>
                </a:cubicBezTo>
                <a:cubicBezTo>
                  <a:pt x="46" y="63"/>
                  <a:pt x="46" y="63"/>
                  <a:pt x="46" y="63"/>
                </a:cubicBezTo>
                <a:cubicBezTo>
                  <a:pt x="55" y="46"/>
                  <a:pt x="55" y="46"/>
                  <a:pt x="55" y="46"/>
                </a:cubicBezTo>
                <a:cubicBezTo>
                  <a:pt x="56" y="45"/>
                  <a:pt x="55" y="43"/>
                  <a:pt x="54" y="43"/>
                </a:cubicBezTo>
                <a:cubicBezTo>
                  <a:pt x="53" y="42"/>
                  <a:pt x="51" y="43"/>
                  <a:pt x="50" y="44"/>
                </a:cubicBezTo>
                <a:cubicBezTo>
                  <a:pt x="43" y="57"/>
                  <a:pt x="43" y="57"/>
                  <a:pt x="43" y="57"/>
                </a:cubicBezTo>
                <a:cubicBezTo>
                  <a:pt x="39" y="50"/>
                  <a:pt x="39" y="50"/>
                  <a:pt x="39" y="50"/>
                </a:cubicBezTo>
                <a:cubicBezTo>
                  <a:pt x="38" y="49"/>
                  <a:pt x="36" y="49"/>
                  <a:pt x="35" y="50"/>
                </a:cubicBezTo>
                <a:cubicBezTo>
                  <a:pt x="34" y="51"/>
                  <a:pt x="34" y="52"/>
                  <a:pt x="34" y="5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08582" name="Freeform 38"/>
          <p:cNvSpPr>
            <a:spLocks noEditPoints="1"/>
          </p:cNvSpPr>
          <p:nvPr/>
        </p:nvSpPr>
        <p:spPr bwMode="auto">
          <a:xfrm>
            <a:off x="6618818" y="1992843"/>
            <a:ext cx="323849" cy="452967"/>
          </a:xfrm>
          <a:custGeom>
            <a:avLst/>
            <a:gdLst>
              <a:gd name="T0" fmla="*/ 172720 w 45"/>
              <a:gd name="T1" fmla="*/ 237268 h 63"/>
              <a:gd name="T2" fmla="*/ 183515 w 45"/>
              <a:gd name="T3" fmla="*/ 248053 h 63"/>
              <a:gd name="T4" fmla="*/ 70167 w 45"/>
              <a:gd name="T5" fmla="*/ 258838 h 63"/>
              <a:gd name="T6" fmla="*/ 53975 w 45"/>
              <a:gd name="T7" fmla="*/ 248053 h 63"/>
              <a:gd name="T8" fmla="*/ 70167 w 45"/>
              <a:gd name="T9" fmla="*/ 226483 h 63"/>
              <a:gd name="T10" fmla="*/ 21590 w 45"/>
              <a:gd name="T11" fmla="*/ 183344 h 63"/>
              <a:gd name="T12" fmla="*/ 37782 w 45"/>
              <a:gd name="T13" fmla="*/ 32355 h 63"/>
              <a:gd name="T14" fmla="*/ 205105 w 45"/>
              <a:gd name="T15" fmla="*/ 32355 h 63"/>
              <a:gd name="T16" fmla="*/ 221297 w 45"/>
              <a:gd name="T17" fmla="*/ 183344 h 63"/>
              <a:gd name="T18" fmla="*/ 172720 w 45"/>
              <a:gd name="T19" fmla="*/ 226483 h 63"/>
              <a:gd name="T20" fmla="*/ 124142 w 45"/>
              <a:gd name="T21" fmla="*/ 339725 h 63"/>
              <a:gd name="T22" fmla="*/ 70167 w 45"/>
              <a:gd name="T23" fmla="*/ 318155 h 63"/>
              <a:gd name="T24" fmla="*/ 53975 w 45"/>
              <a:gd name="T25" fmla="*/ 307370 h 63"/>
              <a:gd name="T26" fmla="*/ 172720 w 45"/>
              <a:gd name="T27" fmla="*/ 291193 h 63"/>
              <a:gd name="T28" fmla="*/ 183515 w 45"/>
              <a:gd name="T29" fmla="*/ 307370 h 63"/>
              <a:gd name="T30" fmla="*/ 145732 w 45"/>
              <a:gd name="T31" fmla="*/ 318155 h 63"/>
              <a:gd name="T32" fmla="*/ 80962 w 45"/>
              <a:gd name="T33" fmla="*/ 129419 h 63"/>
              <a:gd name="T34" fmla="*/ 113347 w 45"/>
              <a:gd name="T35" fmla="*/ 194129 h 63"/>
              <a:gd name="T36" fmla="*/ 134937 w 45"/>
              <a:gd name="T37" fmla="*/ 113242 h 63"/>
              <a:gd name="T38" fmla="*/ 97155 w 45"/>
              <a:gd name="T39" fmla="*/ 48532 h 63"/>
              <a:gd name="T40" fmla="*/ 172720 w 45"/>
              <a:gd name="T41" fmla="*/ 264231 h 63"/>
              <a:gd name="T42" fmla="*/ 183515 w 45"/>
              <a:gd name="T43" fmla="*/ 275015 h 63"/>
              <a:gd name="T44" fmla="*/ 70167 w 45"/>
              <a:gd name="T45" fmla="*/ 291193 h 63"/>
              <a:gd name="T46" fmla="*/ 53975 w 45"/>
              <a:gd name="T47" fmla="*/ 275015 h 63"/>
              <a:gd name="T48" fmla="*/ 151130 w 45"/>
              <a:gd name="T49" fmla="*/ 231876 h 63"/>
              <a:gd name="T50" fmla="*/ 151130 w 45"/>
              <a:gd name="T51" fmla="*/ 210306 h 63"/>
              <a:gd name="T52" fmla="*/ 199707 w 45"/>
              <a:gd name="T53" fmla="*/ 172559 h 63"/>
              <a:gd name="T54" fmla="*/ 215900 w 45"/>
              <a:gd name="T55" fmla="*/ 118634 h 63"/>
              <a:gd name="T56" fmla="*/ 118745 w 45"/>
              <a:gd name="T57" fmla="*/ 21570 h 63"/>
              <a:gd name="T58" fmla="*/ 26987 w 45"/>
              <a:gd name="T59" fmla="*/ 118634 h 63"/>
              <a:gd name="T60" fmla="*/ 43180 w 45"/>
              <a:gd name="T61" fmla="*/ 172559 h 63"/>
              <a:gd name="T62" fmla="*/ 91757 w 45"/>
              <a:gd name="T63" fmla="*/ 210306 h 63"/>
              <a:gd name="T64" fmla="*/ 91757 w 45"/>
              <a:gd name="T65" fmla="*/ 231876 h 63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45" h="63">
                <a:moveTo>
                  <a:pt x="32" y="42"/>
                </a:moveTo>
                <a:cubicBezTo>
                  <a:pt x="32" y="44"/>
                  <a:pt x="32" y="44"/>
                  <a:pt x="32" y="44"/>
                </a:cubicBezTo>
                <a:cubicBezTo>
                  <a:pt x="34" y="44"/>
                  <a:pt x="34" y="45"/>
                  <a:pt x="34" y="46"/>
                </a:cubicBezTo>
                <a:cubicBezTo>
                  <a:pt x="34" y="46"/>
                  <a:pt x="34" y="46"/>
                  <a:pt x="34" y="46"/>
                </a:cubicBezTo>
                <a:cubicBezTo>
                  <a:pt x="34" y="47"/>
                  <a:pt x="33" y="48"/>
                  <a:pt x="32" y="48"/>
                </a:cubicBezTo>
                <a:cubicBezTo>
                  <a:pt x="13" y="48"/>
                  <a:pt x="13" y="48"/>
                  <a:pt x="13" y="48"/>
                </a:cubicBezTo>
                <a:cubicBezTo>
                  <a:pt x="12" y="48"/>
                  <a:pt x="10" y="47"/>
                  <a:pt x="10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10" y="45"/>
                  <a:pt x="11" y="44"/>
                  <a:pt x="13" y="44"/>
                </a:cubicBezTo>
                <a:cubicBezTo>
                  <a:pt x="13" y="42"/>
                  <a:pt x="13" y="42"/>
                  <a:pt x="13" y="42"/>
                </a:cubicBezTo>
                <a:cubicBezTo>
                  <a:pt x="9" y="40"/>
                  <a:pt x="6" y="38"/>
                  <a:pt x="4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2" y="31"/>
                  <a:pt x="0" y="27"/>
                  <a:pt x="0" y="22"/>
                </a:cubicBezTo>
                <a:cubicBezTo>
                  <a:pt x="0" y="16"/>
                  <a:pt x="3" y="10"/>
                  <a:pt x="7" y="6"/>
                </a:cubicBezTo>
                <a:cubicBezTo>
                  <a:pt x="11" y="2"/>
                  <a:pt x="16" y="0"/>
                  <a:pt x="22" y="0"/>
                </a:cubicBezTo>
                <a:cubicBezTo>
                  <a:pt x="29" y="0"/>
                  <a:pt x="34" y="2"/>
                  <a:pt x="38" y="6"/>
                </a:cubicBezTo>
                <a:cubicBezTo>
                  <a:pt x="42" y="10"/>
                  <a:pt x="45" y="16"/>
                  <a:pt x="45" y="22"/>
                </a:cubicBezTo>
                <a:cubicBezTo>
                  <a:pt x="45" y="27"/>
                  <a:pt x="43" y="31"/>
                  <a:pt x="41" y="34"/>
                </a:cubicBezTo>
                <a:cubicBezTo>
                  <a:pt x="41" y="34"/>
                  <a:pt x="41" y="34"/>
                  <a:pt x="41" y="34"/>
                </a:cubicBezTo>
                <a:cubicBezTo>
                  <a:pt x="39" y="38"/>
                  <a:pt x="36" y="40"/>
                  <a:pt x="32" y="42"/>
                </a:cubicBezTo>
                <a:close/>
                <a:moveTo>
                  <a:pt x="27" y="59"/>
                </a:moveTo>
                <a:cubicBezTo>
                  <a:pt x="27" y="61"/>
                  <a:pt x="25" y="63"/>
                  <a:pt x="23" y="63"/>
                </a:cubicBezTo>
                <a:cubicBezTo>
                  <a:pt x="20" y="63"/>
                  <a:pt x="18" y="61"/>
                  <a:pt x="18" y="59"/>
                </a:cubicBezTo>
                <a:cubicBezTo>
                  <a:pt x="13" y="59"/>
                  <a:pt x="13" y="59"/>
                  <a:pt x="13" y="59"/>
                </a:cubicBezTo>
                <a:cubicBezTo>
                  <a:pt x="12" y="59"/>
                  <a:pt x="10" y="58"/>
                  <a:pt x="10" y="57"/>
                </a:cubicBezTo>
                <a:cubicBezTo>
                  <a:pt x="10" y="57"/>
                  <a:pt x="10" y="57"/>
                  <a:pt x="10" y="57"/>
                </a:cubicBezTo>
                <a:cubicBezTo>
                  <a:pt x="10" y="56"/>
                  <a:pt x="12" y="54"/>
                  <a:pt x="13" y="54"/>
                </a:cubicBezTo>
                <a:cubicBezTo>
                  <a:pt x="32" y="54"/>
                  <a:pt x="32" y="54"/>
                  <a:pt x="32" y="54"/>
                </a:cubicBezTo>
                <a:cubicBezTo>
                  <a:pt x="33" y="54"/>
                  <a:pt x="34" y="56"/>
                  <a:pt x="34" y="57"/>
                </a:cubicBezTo>
                <a:cubicBezTo>
                  <a:pt x="34" y="57"/>
                  <a:pt x="34" y="57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27" y="59"/>
                  <a:pt x="27" y="59"/>
                  <a:pt x="27" y="59"/>
                </a:cubicBezTo>
                <a:close/>
                <a:moveTo>
                  <a:pt x="18" y="9"/>
                </a:moveTo>
                <a:cubicBezTo>
                  <a:pt x="15" y="24"/>
                  <a:pt x="15" y="24"/>
                  <a:pt x="15" y="24"/>
                </a:cubicBezTo>
                <a:cubicBezTo>
                  <a:pt x="25" y="25"/>
                  <a:pt x="25" y="25"/>
                  <a:pt x="25" y="25"/>
                </a:cubicBezTo>
                <a:cubicBezTo>
                  <a:pt x="21" y="36"/>
                  <a:pt x="21" y="36"/>
                  <a:pt x="21" y="36"/>
                </a:cubicBezTo>
                <a:cubicBezTo>
                  <a:pt x="32" y="23"/>
                  <a:pt x="32" y="23"/>
                  <a:pt x="32" y="23"/>
                </a:cubicBezTo>
                <a:cubicBezTo>
                  <a:pt x="25" y="21"/>
                  <a:pt x="25" y="21"/>
                  <a:pt x="25" y="21"/>
                </a:cubicBezTo>
                <a:cubicBezTo>
                  <a:pt x="29" y="12"/>
                  <a:pt x="29" y="12"/>
                  <a:pt x="29" y="12"/>
                </a:cubicBezTo>
                <a:cubicBezTo>
                  <a:pt x="18" y="9"/>
                  <a:pt x="18" y="9"/>
                  <a:pt x="18" y="9"/>
                </a:cubicBezTo>
                <a:close/>
                <a:moveTo>
                  <a:pt x="13" y="49"/>
                </a:moveTo>
                <a:cubicBezTo>
                  <a:pt x="32" y="49"/>
                  <a:pt x="32" y="49"/>
                  <a:pt x="32" y="49"/>
                </a:cubicBezTo>
                <a:cubicBezTo>
                  <a:pt x="33" y="49"/>
                  <a:pt x="34" y="50"/>
                  <a:pt x="34" y="51"/>
                </a:cubicBezTo>
                <a:cubicBezTo>
                  <a:pt x="34" y="51"/>
                  <a:pt x="34" y="51"/>
                  <a:pt x="34" y="51"/>
                </a:cubicBezTo>
                <a:cubicBezTo>
                  <a:pt x="34" y="53"/>
                  <a:pt x="33" y="54"/>
                  <a:pt x="32" y="54"/>
                </a:cubicBezTo>
                <a:cubicBezTo>
                  <a:pt x="13" y="54"/>
                  <a:pt x="13" y="54"/>
                  <a:pt x="13" y="54"/>
                </a:cubicBezTo>
                <a:cubicBezTo>
                  <a:pt x="12" y="54"/>
                  <a:pt x="10" y="53"/>
                  <a:pt x="10" y="51"/>
                </a:cubicBezTo>
                <a:cubicBezTo>
                  <a:pt x="10" y="51"/>
                  <a:pt x="10" y="51"/>
                  <a:pt x="10" y="51"/>
                </a:cubicBezTo>
                <a:cubicBezTo>
                  <a:pt x="10" y="50"/>
                  <a:pt x="12" y="49"/>
                  <a:pt x="13" y="49"/>
                </a:cubicBezTo>
                <a:close/>
                <a:moveTo>
                  <a:pt x="28" y="43"/>
                </a:moveTo>
                <a:cubicBezTo>
                  <a:pt x="28" y="40"/>
                  <a:pt x="28" y="40"/>
                  <a:pt x="28" y="40"/>
                </a:cubicBezTo>
                <a:cubicBezTo>
                  <a:pt x="28" y="39"/>
                  <a:pt x="28" y="39"/>
                  <a:pt x="28" y="39"/>
                </a:cubicBezTo>
                <a:cubicBezTo>
                  <a:pt x="29" y="38"/>
                  <a:pt x="29" y="38"/>
                  <a:pt x="29" y="38"/>
                </a:cubicBezTo>
                <a:cubicBezTo>
                  <a:pt x="33" y="37"/>
                  <a:pt x="35" y="35"/>
                  <a:pt x="37" y="32"/>
                </a:cubicBezTo>
                <a:cubicBezTo>
                  <a:pt x="37" y="32"/>
                  <a:pt x="37" y="32"/>
                  <a:pt x="37" y="32"/>
                </a:cubicBezTo>
                <a:cubicBezTo>
                  <a:pt x="39" y="29"/>
                  <a:pt x="40" y="26"/>
                  <a:pt x="40" y="22"/>
                </a:cubicBezTo>
                <a:cubicBezTo>
                  <a:pt x="40" y="17"/>
                  <a:pt x="38" y="13"/>
                  <a:pt x="35" y="9"/>
                </a:cubicBezTo>
                <a:cubicBezTo>
                  <a:pt x="32" y="6"/>
                  <a:pt x="27" y="4"/>
                  <a:pt x="22" y="4"/>
                </a:cubicBezTo>
                <a:cubicBezTo>
                  <a:pt x="18" y="4"/>
                  <a:pt x="13" y="6"/>
                  <a:pt x="10" y="9"/>
                </a:cubicBezTo>
                <a:cubicBezTo>
                  <a:pt x="7" y="13"/>
                  <a:pt x="5" y="17"/>
                  <a:pt x="5" y="22"/>
                </a:cubicBezTo>
                <a:cubicBezTo>
                  <a:pt x="5" y="26"/>
                  <a:pt x="6" y="29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10" y="35"/>
                  <a:pt x="12" y="37"/>
                  <a:pt x="16" y="38"/>
                </a:cubicBezTo>
                <a:cubicBezTo>
                  <a:pt x="17" y="39"/>
                  <a:pt x="17" y="39"/>
                  <a:pt x="17" y="39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3"/>
                  <a:pt x="17" y="43"/>
                  <a:pt x="17" y="43"/>
                </a:cubicBezTo>
                <a:lnTo>
                  <a:pt x="28" y="43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" name="Text Box 38"/>
          <p:cNvSpPr txBox="1">
            <a:spLocks noChangeArrowheads="1"/>
          </p:cNvSpPr>
          <p:nvPr/>
        </p:nvSpPr>
        <p:spPr bwMode="auto">
          <a:xfrm>
            <a:off x="6959600" y="4200526"/>
            <a:ext cx="3368230" cy="1618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600" b="1">
                <a:solidFill>
                  <a:srgbClr val="33CCFF"/>
                </a:solidFill>
                <a:ea typeface="微软雅黑" panose="020B0503020204020204" pitchFamily="34" charset="-122"/>
              </a:rPr>
              <a:t>单击添加标题文本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333">
                <a:solidFill>
                  <a:srgbClr val="5F5F5F"/>
                </a:solidFill>
                <a:ea typeface="微软雅黑" panose="020B0503020204020204" pitchFamily="34" charset="-122"/>
              </a:rPr>
              <a:t>单击添加文本 单击添加文本 单击添加文本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333">
                <a:solidFill>
                  <a:srgbClr val="5F5F5F"/>
                </a:solidFill>
                <a:ea typeface="微软雅黑" panose="020B0503020204020204" pitchFamily="34" charset="-122"/>
              </a:rPr>
              <a:t>单击添加文本 单击添加文本 单击添加文本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333">
                <a:solidFill>
                  <a:srgbClr val="5F5F5F"/>
                </a:solidFill>
                <a:ea typeface="微软雅黑" panose="020B0503020204020204" pitchFamily="34" charset="-122"/>
              </a:rPr>
              <a:t>单击添加文本 单击添加文本 单击添加文本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333">
                <a:solidFill>
                  <a:srgbClr val="5F5F5F"/>
                </a:solidFill>
                <a:ea typeface="微软雅黑" panose="020B0503020204020204" pitchFamily="34" charset="-122"/>
              </a:rPr>
              <a:t>单击添加文本 单击添加文本 单击添加文本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333">
                <a:solidFill>
                  <a:srgbClr val="5F5F5F"/>
                </a:solidFill>
                <a:ea typeface="微软雅黑" panose="020B0503020204020204" pitchFamily="34" charset="-122"/>
              </a:rPr>
              <a:t>单击添加文本 单击添加文本 单击添加文本</a:t>
            </a:r>
          </a:p>
        </p:txBody>
      </p:sp>
      <p:sp>
        <p:nvSpPr>
          <p:cNvPr id="108584" name="Text Box 40"/>
          <p:cNvSpPr txBox="1">
            <a:spLocks noChangeArrowheads="1"/>
          </p:cNvSpPr>
          <p:nvPr/>
        </p:nvSpPr>
        <p:spPr bwMode="auto">
          <a:xfrm>
            <a:off x="239184" y="644525"/>
            <a:ext cx="364875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133" b="1">
                <a:solidFill>
                  <a:srgbClr val="2A3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PART/04</a:t>
            </a:r>
            <a:r>
              <a:rPr lang="en-US" altLang="zh-CN" sz="2133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133">
                <a:solidFill>
                  <a:schemeClr val="bg1"/>
                </a:solidFill>
                <a:ea typeface="微软雅黑" panose="020B0503020204020204" pitchFamily="34" charset="-122"/>
              </a:rPr>
              <a:t>单击添加标题文本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-86109" y="1"/>
            <a:ext cx="12364218" cy="6828062"/>
          </a:xfrm>
          <a:prstGeom prst="roundRect">
            <a:avLst>
              <a:gd name="adj" fmla="val 3161"/>
            </a:avLst>
          </a:prstGeom>
          <a:noFill/>
          <a:ln w="215900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2670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85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5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8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85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8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8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85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85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85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8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8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85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85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85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8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8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8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8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85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8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8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85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85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85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8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8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85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8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8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53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7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7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72" grpId="0" animBg="1"/>
      <p:bldP spid="108573" grpId="0" animBg="1"/>
      <p:bldP spid="108574" grpId="0" animBg="1"/>
      <p:bldP spid="108575" grpId="0" animBg="1"/>
      <p:bldP spid="108576" grpId="0"/>
      <p:bldP spid="108577" grpId="0"/>
      <p:bldP spid="108578" grpId="0"/>
      <p:bldP spid="108579" grpId="0"/>
      <p:bldP spid="47142" grpId="0"/>
      <p:bldP spid="108581" grpId="0" animBg="1"/>
      <p:bldP spid="108582" grpId="0" animBg="1"/>
      <p:bldP spid="2" grpId="0"/>
      <p:bldP spid="10858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Line 2"/>
          <p:cNvSpPr>
            <a:spLocks noChangeShapeType="1"/>
          </p:cNvSpPr>
          <p:nvPr/>
        </p:nvSpPr>
        <p:spPr bwMode="auto">
          <a:xfrm flipV="1">
            <a:off x="-6673851" y="5982760"/>
            <a:ext cx="18865851" cy="29633"/>
          </a:xfrm>
          <a:prstGeom prst="line">
            <a:avLst/>
          </a:prstGeom>
          <a:noFill/>
          <a:ln w="25400">
            <a:solidFill>
              <a:srgbClr val="EDE8C7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grpSp>
        <p:nvGrpSpPr>
          <p:cNvPr id="110595" name="Group 3"/>
          <p:cNvGrpSpPr>
            <a:grpSpLocks/>
          </p:cNvGrpSpPr>
          <p:nvPr/>
        </p:nvGrpSpPr>
        <p:grpSpPr bwMode="auto">
          <a:xfrm>
            <a:off x="9472085" y="5091643"/>
            <a:ext cx="1602316" cy="99483"/>
            <a:chOff x="4477" y="2290"/>
            <a:chExt cx="757" cy="47"/>
          </a:xfrm>
        </p:grpSpPr>
        <p:sp>
          <p:nvSpPr>
            <p:cNvPr id="32953" name="Rectangle 4"/>
            <p:cNvSpPr>
              <a:spLocks noChangeArrowheads="1"/>
            </p:cNvSpPr>
            <p:nvPr/>
          </p:nvSpPr>
          <p:spPr bwMode="auto">
            <a:xfrm>
              <a:off x="4477" y="2290"/>
              <a:ext cx="176" cy="47"/>
            </a:xfrm>
            <a:prstGeom prst="rect">
              <a:avLst/>
            </a:prstGeom>
            <a:solidFill>
              <a:srgbClr val="92E2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32954" name="Rectangle 5"/>
            <p:cNvSpPr>
              <a:spLocks noChangeArrowheads="1"/>
            </p:cNvSpPr>
            <p:nvPr/>
          </p:nvSpPr>
          <p:spPr bwMode="auto">
            <a:xfrm>
              <a:off x="4710" y="2290"/>
              <a:ext cx="524" cy="47"/>
            </a:xfrm>
            <a:prstGeom prst="rect">
              <a:avLst/>
            </a:prstGeom>
            <a:solidFill>
              <a:srgbClr val="92E2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110598" name="Group 6"/>
          <p:cNvGrpSpPr>
            <a:grpSpLocks/>
          </p:cNvGrpSpPr>
          <p:nvPr/>
        </p:nvGrpSpPr>
        <p:grpSpPr bwMode="auto">
          <a:xfrm>
            <a:off x="7607300" y="4594226"/>
            <a:ext cx="1602317" cy="99484"/>
            <a:chOff x="3596" y="2055"/>
            <a:chExt cx="757" cy="47"/>
          </a:xfrm>
        </p:grpSpPr>
        <p:sp>
          <p:nvSpPr>
            <p:cNvPr id="32951" name="Rectangle 7"/>
            <p:cNvSpPr>
              <a:spLocks noChangeArrowheads="1"/>
            </p:cNvSpPr>
            <p:nvPr/>
          </p:nvSpPr>
          <p:spPr bwMode="auto">
            <a:xfrm>
              <a:off x="4178" y="2055"/>
              <a:ext cx="175" cy="47"/>
            </a:xfrm>
            <a:prstGeom prst="rect">
              <a:avLst/>
            </a:prstGeom>
            <a:solidFill>
              <a:srgbClr val="51D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32952" name="Rectangle 8"/>
            <p:cNvSpPr>
              <a:spLocks noChangeArrowheads="1"/>
            </p:cNvSpPr>
            <p:nvPr/>
          </p:nvSpPr>
          <p:spPr bwMode="auto">
            <a:xfrm>
              <a:off x="3596" y="2055"/>
              <a:ext cx="524" cy="47"/>
            </a:xfrm>
            <a:prstGeom prst="rect">
              <a:avLst/>
            </a:prstGeom>
            <a:solidFill>
              <a:srgbClr val="51D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110601" name="Group 9"/>
          <p:cNvGrpSpPr>
            <a:grpSpLocks/>
          </p:cNvGrpSpPr>
          <p:nvPr/>
        </p:nvGrpSpPr>
        <p:grpSpPr bwMode="auto">
          <a:xfrm>
            <a:off x="10337801" y="4346576"/>
            <a:ext cx="1606551" cy="99483"/>
            <a:chOff x="4886" y="1938"/>
            <a:chExt cx="759" cy="47"/>
          </a:xfrm>
        </p:grpSpPr>
        <p:sp>
          <p:nvSpPr>
            <p:cNvPr id="32949" name="Rectangle 10"/>
            <p:cNvSpPr>
              <a:spLocks noChangeArrowheads="1"/>
            </p:cNvSpPr>
            <p:nvPr/>
          </p:nvSpPr>
          <p:spPr bwMode="auto">
            <a:xfrm>
              <a:off x="5468" y="1938"/>
              <a:ext cx="177" cy="47"/>
            </a:xfrm>
            <a:prstGeom prst="rect">
              <a:avLst/>
            </a:prstGeom>
            <a:solidFill>
              <a:srgbClr val="51D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32950" name="Rectangle 11"/>
            <p:cNvSpPr>
              <a:spLocks noChangeArrowheads="1"/>
            </p:cNvSpPr>
            <p:nvPr/>
          </p:nvSpPr>
          <p:spPr bwMode="auto">
            <a:xfrm>
              <a:off x="4886" y="1938"/>
              <a:ext cx="524" cy="47"/>
            </a:xfrm>
            <a:prstGeom prst="rect">
              <a:avLst/>
            </a:prstGeom>
            <a:solidFill>
              <a:srgbClr val="51D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110604" name="Group 12"/>
          <p:cNvGrpSpPr>
            <a:grpSpLocks/>
          </p:cNvGrpSpPr>
          <p:nvPr/>
        </p:nvGrpSpPr>
        <p:grpSpPr bwMode="auto">
          <a:xfrm>
            <a:off x="10068985" y="3927477"/>
            <a:ext cx="1602316" cy="95249"/>
            <a:chOff x="4759" y="1740"/>
            <a:chExt cx="757" cy="45"/>
          </a:xfrm>
        </p:grpSpPr>
        <p:sp>
          <p:nvSpPr>
            <p:cNvPr id="32947" name="Rectangle 13"/>
            <p:cNvSpPr>
              <a:spLocks noChangeArrowheads="1"/>
            </p:cNvSpPr>
            <p:nvPr/>
          </p:nvSpPr>
          <p:spPr bwMode="auto">
            <a:xfrm>
              <a:off x="5339" y="1740"/>
              <a:ext cx="177" cy="45"/>
            </a:xfrm>
            <a:prstGeom prst="rect">
              <a:avLst/>
            </a:prstGeom>
            <a:solidFill>
              <a:srgbClr val="51D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32948" name="Rectangle 14"/>
            <p:cNvSpPr>
              <a:spLocks noChangeArrowheads="1"/>
            </p:cNvSpPr>
            <p:nvPr/>
          </p:nvSpPr>
          <p:spPr bwMode="auto">
            <a:xfrm>
              <a:off x="4759" y="1740"/>
              <a:ext cx="522" cy="45"/>
            </a:xfrm>
            <a:prstGeom prst="rect">
              <a:avLst/>
            </a:prstGeom>
            <a:solidFill>
              <a:srgbClr val="51D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110607" name="Oval 15"/>
          <p:cNvSpPr>
            <a:spLocks noChangeArrowheads="1"/>
          </p:cNvSpPr>
          <p:nvPr/>
        </p:nvSpPr>
        <p:spPr bwMode="auto">
          <a:xfrm>
            <a:off x="6250518" y="3713692"/>
            <a:ext cx="1181100" cy="1178984"/>
          </a:xfrm>
          <a:prstGeom prst="ellipse">
            <a:avLst/>
          </a:prstGeom>
          <a:solidFill>
            <a:srgbClr val="92E2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grpSp>
        <p:nvGrpSpPr>
          <p:cNvPr id="110608" name="Group 16"/>
          <p:cNvGrpSpPr>
            <a:grpSpLocks/>
          </p:cNvGrpSpPr>
          <p:nvPr/>
        </p:nvGrpSpPr>
        <p:grpSpPr bwMode="auto">
          <a:xfrm>
            <a:off x="6472767" y="3868210"/>
            <a:ext cx="821267" cy="747183"/>
            <a:chOff x="3060" y="1712"/>
            <a:chExt cx="388" cy="353"/>
          </a:xfrm>
        </p:grpSpPr>
        <p:sp>
          <p:nvSpPr>
            <p:cNvPr id="32940" name="Freeform 17"/>
            <p:cNvSpPr>
              <a:spLocks/>
            </p:cNvSpPr>
            <p:nvPr/>
          </p:nvSpPr>
          <p:spPr bwMode="auto">
            <a:xfrm>
              <a:off x="3163" y="1712"/>
              <a:ext cx="155" cy="139"/>
            </a:xfrm>
            <a:custGeom>
              <a:avLst/>
              <a:gdLst>
                <a:gd name="T0" fmla="*/ 113 w 89"/>
                <a:gd name="T1" fmla="*/ 130 h 80"/>
                <a:gd name="T2" fmla="*/ 42 w 89"/>
                <a:gd name="T3" fmla="*/ 139 h 80"/>
                <a:gd name="T4" fmla="*/ 5 w 89"/>
                <a:gd name="T5" fmla="*/ 36 h 80"/>
                <a:gd name="T6" fmla="*/ 33 w 89"/>
                <a:gd name="T7" fmla="*/ 19 h 80"/>
                <a:gd name="T8" fmla="*/ 24 w 89"/>
                <a:gd name="T9" fmla="*/ 45 h 80"/>
                <a:gd name="T10" fmla="*/ 52 w 89"/>
                <a:gd name="T11" fmla="*/ 14 h 80"/>
                <a:gd name="T12" fmla="*/ 117 w 89"/>
                <a:gd name="T13" fmla="*/ 5 h 80"/>
                <a:gd name="T14" fmla="*/ 150 w 89"/>
                <a:gd name="T15" fmla="*/ 47 h 80"/>
                <a:gd name="T16" fmla="*/ 113 w 89"/>
                <a:gd name="T17" fmla="*/ 130 h 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9" h="80">
                  <a:moveTo>
                    <a:pt x="65" y="75"/>
                  </a:moveTo>
                  <a:cubicBezTo>
                    <a:pt x="51" y="79"/>
                    <a:pt x="38" y="74"/>
                    <a:pt x="24" y="80"/>
                  </a:cubicBezTo>
                  <a:cubicBezTo>
                    <a:pt x="24" y="61"/>
                    <a:pt x="12" y="41"/>
                    <a:pt x="3" y="21"/>
                  </a:cubicBezTo>
                  <a:cubicBezTo>
                    <a:pt x="0" y="20"/>
                    <a:pt x="7" y="11"/>
                    <a:pt x="19" y="11"/>
                  </a:cubicBezTo>
                  <a:cubicBezTo>
                    <a:pt x="20" y="12"/>
                    <a:pt x="14" y="26"/>
                    <a:pt x="14" y="26"/>
                  </a:cubicBezTo>
                  <a:cubicBezTo>
                    <a:pt x="14" y="26"/>
                    <a:pt x="29" y="8"/>
                    <a:pt x="30" y="8"/>
                  </a:cubicBezTo>
                  <a:cubicBezTo>
                    <a:pt x="44" y="0"/>
                    <a:pt x="53" y="0"/>
                    <a:pt x="67" y="3"/>
                  </a:cubicBezTo>
                  <a:cubicBezTo>
                    <a:pt x="80" y="6"/>
                    <a:pt x="89" y="18"/>
                    <a:pt x="86" y="27"/>
                  </a:cubicBezTo>
                  <a:cubicBezTo>
                    <a:pt x="77" y="40"/>
                    <a:pt x="65" y="61"/>
                    <a:pt x="65" y="75"/>
                  </a:cubicBezTo>
                  <a:close/>
                </a:path>
              </a:pathLst>
            </a:custGeom>
            <a:solidFill>
              <a:srgbClr val="474E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941" name="Freeform 18"/>
            <p:cNvSpPr>
              <a:spLocks/>
            </p:cNvSpPr>
            <p:nvPr/>
          </p:nvSpPr>
          <p:spPr bwMode="auto">
            <a:xfrm>
              <a:off x="3063" y="1894"/>
              <a:ext cx="385" cy="171"/>
            </a:xfrm>
            <a:custGeom>
              <a:avLst/>
              <a:gdLst>
                <a:gd name="T0" fmla="*/ 0 w 221"/>
                <a:gd name="T1" fmla="*/ 72 h 98"/>
                <a:gd name="T2" fmla="*/ 82 w 221"/>
                <a:gd name="T3" fmla="*/ 171 h 98"/>
                <a:gd name="T4" fmla="*/ 279 w 221"/>
                <a:gd name="T5" fmla="*/ 171 h 98"/>
                <a:gd name="T6" fmla="*/ 347 w 221"/>
                <a:gd name="T7" fmla="*/ 0 h 98"/>
                <a:gd name="T8" fmla="*/ 103 w 221"/>
                <a:gd name="T9" fmla="*/ 86 h 98"/>
                <a:gd name="T10" fmla="*/ 0 w 221"/>
                <a:gd name="T11" fmla="*/ 72 h 9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1" h="98">
                  <a:moveTo>
                    <a:pt x="0" y="41"/>
                  </a:moveTo>
                  <a:cubicBezTo>
                    <a:pt x="3" y="69"/>
                    <a:pt x="21" y="98"/>
                    <a:pt x="47" y="98"/>
                  </a:cubicBezTo>
                  <a:cubicBezTo>
                    <a:pt x="160" y="98"/>
                    <a:pt x="160" y="98"/>
                    <a:pt x="160" y="98"/>
                  </a:cubicBezTo>
                  <a:cubicBezTo>
                    <a:pt x="199" y="98"/>
                    <a:pt x="221" y="32"/>
                    <a:pt x="199" y="0"/>
                  </a:cubicBezTo>
                  <a:cubicBezTo>
                    <a:pt x="160" y="30"/>
                    <a:pt x="112" y="49"/>
                    <a:pt x="59" y="49"/>
                  </a:cubicBezTo>
                  <a:cubicBezTo>
                    <a:pt x="39" y="49"/>
                    <a:pt x="19" y="46"/>
                    <a:pt x="0" y="41"/>
                  </a:cubicBezTo>
                  <a:close/>
                </a:path>
              </a:pathLst>
            </a:custGeom>
            <a:solidFill>
              <a:srgbClr val="474E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942" name="Freeform 19"/>
            <p:cNvSpPr>
              <a:spLocks/>
            </p:cNvSpPr>
            <p:nvPr/>
          </p:nvSpPr>
          <p:spPr bwMode="auto">
            <a:xfrm>
              <a:off x="3060" y="1793"/>
              <a:ext cx="348" cy="185"/>
            </a:xfrm>
            <a:custGeom>
              <a:avLst/>
              <a:gdLst>
                <a:gd name="T0" fmla="*/ 183 w 200"/>
                <a:gd name="T1" fmla="*/ 0 h 106"/>
                <a:gd name="T2" fmla="*/ 21 w 200"/>
                <a:gd name="T3" fmla="*/ 98 h 106"/>
                <a:gd name="T4" fmla="*/ 3 w 200"/>
                <a:gd name="T5" fmla="*/ 169 h 106"/>
                <a:gd name="T6" fmla="*/ 106 w 200"/>
                <a:gd name="T7" fmla="*/ 185 h 106"/>
                <a:gd name="T8" fmla="*/ 348 w 200"/>
                <a:gd name="T9" fmla="*/ 99 h 106"/>
                <a:gd name="T10" fmla="*/ 346 w 200"/>
                <a:gd name="T11" fmla="*/ 98 h 106"/>
                <a:gd name="T12" fmla="*/ 183 w 200"/>
                <a:gd name="T13" fmla="*/ 0 h 1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0" h="106">
                  <a:moveTo>
                    <a:pt x="105" y="0"/>
                  </a:moveTo>
                  <a:cubicBezTo>
                    <a:pt x="68" y="0"/>
                    <a:pt x="34" y="29"/>
                    <a:pt x="12" y="56"/>
                  </a:cubicBezTo>
                  <a:cubicBezTo>
                    <a:pt x="3" y="66"/>
                    <a:pt x="0" y="82"/>
                    <a:pt x="2" y="97"/>
                  </a:cubicBezTo>
                  <a:cubicBezTo>
                    <a:pt x="21" y="103"/>
                    <a:pt x="41" y="106"/>
                    <a:pt x="61" y="106"/>
                  </a:cubicBezTo>
                  <a:cubicBezTo>
                    <a:pt x="114" y="106"/>
                    <a:pt x="162" y="87"/>
                    <a:pt x="200" y="57"/>
                  </a:cubicBezTo>
                  <a:cubicBezTo>
                    <a:pt x="200" y="57"/>
                    <a:pt x="199" y="56"/>
                    <a:pt x="199" y="56"/>
                  </a:cubicBezTo>
                  <a:cubicBezTo>
                    <a:pt x="177" y="29"/>
                    <a:pt x="143" y="0"/>
                    <a:pt x="105" y="0"/>
                  </a:cubicBezTo>
                  <a:close/>
                </a:path>
              </a:pathLst>
            </a:custGeom>
            <a:solidFill>
              <a:srgbClr val="636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943" name="Freeform 20"/>
            <p:cNvSpPr>
              <a:spLocks/>
            </p:cNvSpPr>
            <p:nvPr/>
          </p:nvSpPr>
          <p:spPr bwMode="auto">
            <a:xfrm>
              <a:off x="3063" y="1894"/>
              <a:ext cx="347" cy="86"/>
            </a:xfrm>
            <a:custGeom>
              <a:avLst/>
              <a:gdLst>
                <a:gd name="T0" fmla="*/ 103 w 199"/>
                <a:gd name="T1" fmla="*/ 84 h 49"/>
                <a:gd name="T2" fmla="*/ 0 w 199"/>
                <a:gd name="T3" fmla="*/ 70 h 49"/>
                <a:gd name="T4" fmla="*/ 0 w 199"/>
                <a:gd name="T5" fmla="*/ 72 h 49"/>
                <a:gd name="T6" fmla="*/ 103 w 199"/>
                <a:gd name="T7" fmla="*/ 86 h 49"/>
                <a:gd name="T8" fmla="*/ 347 w 199"/>
                <a:gd name="T9" fmla="*/ 0 h 49"/>
                <a:gd name="T10" fmla="*/ 345 w 199"/>
                <a:gd name="T11" fmla="*/ 0 h 49"/>
                <a:gd name="T12" fmla="*/ 103 w 199"/>
                <a:gd name="T13" fmla="*/ 84 h 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9" h="49">
                  <a:moveTo>
                    <a:pt x="59" y="48"/>
                  </a:moveTo>
                  <a:cubicBezTo>
                    <a:pt x="39" y="48"/>
                    <a:pt x="19" y="45"/>
                    <a:pt x="0" y="4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9" y="46"/>
                    <a:pt x="39" y="49"/>
                    <a:pt x="59" y="49"/>
                  </a:cubicBezTo>
                  <a:cubicBezTo>
                    <a:pt x="112" y="49"/>
                    <a:pt x="160" y="30"/>
                    <a:pt x="199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60" y="30"/>
                    <a:pt x="112" y="48"/>
                    <a:pt x="59" y="48"/>
                  </a:cubicBezTo>
                  <a:close/>
                </a:path>
              </a:pathLst>
            </a:custGeom>
            <a:solidFill>
              <a:srgbClr val="474E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944" name="Freeform 21"/>
            <p:cNvSpPr>
              <a:spLocks/>
            </p:cNvSpPr>
            <p:nvPr/>
          </p:nvSpPr>
          <p:spPr bwMode="auto">
            <a:xfrm>
              <a:off x="3063" y="1893"/>
              <a:ext cx="345" cy="85"/>
            </a:xfrm>
            <a:custGeom>
              <a:avLst/>
              <a:gdLst>
                <a:gd name="T0" fmla="*/ 345 w 198"/>
                <a:gd name="T1" fmla="*/ 2 h 49"/>
                <a:gd name="T2" fmla="*/ 345 w 198"/>
                <a:gd name="T3" fmla="*/ 0 h 49"/>
                <a:gd name="T4" fmla="*/ 103 w 198"/>
                <a:gd name="T5" fmla="*/ 85 h 49"/>
                <a:gd name="T6" fmla="*/ 0 w 198"/>
                <a:gd name="T7" fmla="*/ 69 h 49"/>
                <a:gd name="T8" fmla="*/ 0 w 198"/>
                <a:gd name="T9" fmla="*/ 71 h 49"/>
                <a:gd name="T10" fmla="*/ 103 w 198"/>
                <a:gd name="T11" fmla="*/ 85 h 49"/>
                <a:gd name="T12" fmla="*/ 345 w 198"/>
                <a:gd name="T13" fmla="*/ 2 h 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8" h="49">
                  <a:moveTo>
                    <a:pt x="198" y="1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60" y="30"/>
                    <a:pt x="112" y="49"/>
                    <a:pt x="59" y="49"/>
                  </a:cubicBezTo>
                  <a:cubicBezTo>
                    <a:pt x="39" y="49"/>
                    <a:pt x="19" y="46"/>
                    <a:pt x="0" y="4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9" y="46"/>
                    <a:pt x="39" y="49"/>
                    <a:pt x="59" y="49"/>
                  </a:cubicBezTo>
                  <a:cubicBezTo>
                    <a:pt x="112" y="49"/>
                    <a:pt x="160" y="31"/>
                    <a:pt x="198" y="1"/>
                  </a:cubicBezTo>
                  <a:close/>
                </a:path>
              </a:pathLst>
            </a:custGeom>
            <a:solidFill>
              <a:srgbClr val="474E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945" name="Freeform 22"/>
            <p:cNvSpPr>
              <a:spLocks/>
            </p:cNvSpPr>
            <p:nvPr/>
          </p:nvSpPr>
          <p:spPr bwMode="auto">
            <a:xfrm>
              <a:off x="3213" y="1868"/>
              <a:ext cx="61" cy="120"/>
            </a:xfrm>
            <a:custGeom>
              <a:avLst/>
              <a:gdLst>
                <a:gd name="T0" fmla="*/ 26 w 35"/>
                <a:gd name="T1" fmla="*/ 106 h 69"/>
                <a:gd name="T2" fmla="*/ 26 w 35"/>
                <a:gd name="T3" fmla="*/ 106 h 69"/>
                <a:gd name="T4" fmla="*/ 17 w 35"/>
                <a:gd name="T5" fmla="*/ 106 h 69"/>
                <a:gd name="T6" fmla="*/ 12 w 35"/>
                <a:gd name="T7" fmla="*/ 104 h 69"/>
                <a:gd name="T8" fmla="*/ 7 w 35"/>
                <a:gd name="T9" fmla="*/ 104 h 69"/>
                <a:gd name="T10" fmla="*/ 0 w 35"/>
                <a:gd name="T11" fmla="*/ 101 h 69"/>
                <a:gd name="T12" fmla="*/ 2 w 35"/>
                <a:gd name="T13" fmla="*/ 94 h 69"/>
                <a:gd name="T14" fmla="*/ 3 w 35"/>
                <a:gd name="T15" fmla="*/ 87 h 69"/>
                <a:gd name="T16" fmla="*/ 14 w 35"/>
                <a:gd name="T17" fmla="*/ 89 h 69"/>
                <a:gd name="T18" fmla="*/ 24 w 35"/>
                <a:gd name="T19" fmla="*/ 90 h 69"/>
                <a:gd name="T20" fmla="*/ 37 w 35"/>
                <a:gd name="T21" fmla="*/ 87 h 69"/>
                <a:gd name="T22" fmla="*/ 40 w 35"/>
                <a:gd name="T23" fmla="*/ 78 h 69"/>
                <a:gd name="T24" fmla="*/ 38 w 35"/>
                <a:gd name="T25" fmla="*/ 75 h 69"/>
                <a:gd name="T26" fmla="*/ 37 w 35"/>
                <a:gd name="T27" fmla="*/ 71 h 69"/>
                <a:gd name="T28" fmla="*/ 31 w 35"/>
                <a:gd name="T29" fmla="*/ 68 h 69"/>
                <a:gd name="T30" fmla="*/ 28 w 35"/>
                <a:gd name="T31" fmla="*/ 66 h 69"/>
                <a:gd name="T32" fmla="*/ 21 w 35"/>
                <a:gd name="T33" fmla="*/ 64 h 69"/>
                <a:gd name="T34" fmla="*/ 14 w 35"/>
                <a:gd name="T35" fmla="*/ 61 h 69"/>
                <a:gd name="T36" fmla="*/ 7 w 35"/>
                <a:gd name="T37" fmla="*/ 56 h 69"/>
                <a:gd name="T38" fmla="*/ 3 w 35"/>
                <a:gd name="T39" fmla="*/ 49 h 69"/>
                <a:gd name="T40" fmla="*/ 2 w 35"/>
                <a:gd name="T41" fmla="*/ 40 h 69"/>
                <a:gd name="T42" fmla="*/ 9 w 35"/>
                <a:gd name="T43" fmla="*/ 23 h 69"/>
                <a:gd name="T44" fmla="*/ 26 w 35"/>
                <a:gd name="T45" fmla="*/ 14 h 69"/>
                <a:gd name="T46" fmla="*/ 26 w 35"/>
                <a:gd name="T47" fmla="*/ 2 h 69"/>
                <a:gd name="T48" fmla="*/ 31 w 35"/>
                <a:gd name="T49" fmla="*/ 0 h 69"/>
                <a:gd name="T50" fmla="*/ 38 w 35"/>
                <a:gd name="T51" fmla="*/ 2 h 69"/>
                <a:gd name="T52" fmla="*/ 38 w 35"/>
                <a:gd name="T53" fmla="*/ 14 h 69"/>
                <a:gd name="T54" fmla="*/ 47 w 35"/>
                <a:gd name="T55" fmla="*/ 16 h 69"/>
                <a:gd name="T56" fmla="*/ 58 w 35"/>
                <a:gd name="T57" fmla="*/ 19 h 69"/>
                <a:gd name="T58" fmla="*/ 52 w 35"/>
                <a:gd name="T59" fmla="*/ 33 h 69"/>
                <a:gd name="T60" fmla="*/ 49 w 35"/>
                <a:gd name="T61" fmla="*/ 31 h 69"/>
                <a:gd name="T62" fmla="*/ 45 w 35"/>
                <a:gd name="T63" fmla="*/ 30 h 69"/>
                <a:gd name="T64" fmla="*/ 40 w 35"/>
                <a:gd name="T65" fmla="*/ 30 h 69"/>
                <a:gd name="T66" fmla="*/ 33 w 35"/>
                <a:gd name="T67" fmla="*/ 30 h 69"/>
                <a:gd name="T68" fmla="*/ 30 w 35"/>
                <a:gd name="T69" fmla="*/ 30 h 69"/>
                <a:gd name="T70" fmla="*/ 26 w 35"/>
                <a:gd name="T71" fmla="*/ 31 h 69"/>
                <a:gd name="T72" fmla="*/ 23 w 35"/>
                <a:gd name="T73" fmla="*/ 33 h 69"/>
                <a:gd name="T74" fmla="*/ 21 w 35"/>
                <a:gd name="T75" fmla="*/ 38 h 69"/>
                <a:gd name="T76" fmla="*/ 23 w 35"/>
                <a:gd name="T77" fmla="*/ 42 h 69"/>
                <a:gd name="T78" fmla="*/ 24 w 35"/>
                <a:gd name="T79" fmla="*/ 45 h 69"/>
                <a:gd name="T80" fmla="*/ 28 w 35"/>
                <a:gd name="T81" fmla="*/ 47 h 69"/>
                <a:gd name="T82" fmla="*/ 31 w 35"/>
                <a:gd name="T83" fmla="*/ 49 h 69"/>
                <a:gd name="T84" fmla="*/ 40 w 35"/>
                <a:gd name="T85" fmla="*/ 52 h 69"/>
                <a:gd name="T86" fmla="*/ 49 w 35"/>
                <a:gd name="T87" fmla="*/ 56 h 69"/>
                <a:gd name="T88" fmla="*/ 54 w 35"/>
                <a:gd name="T89" fmla="*/ 61 h 69"/>
                <a:gd name="T90" fmla="*/ 59 w 35"/>
                <a:gd name="T91" fmla="*/ 68 h 69"/>
                <a:gd name="T92" fmla="*/ 61 w 35"/>
                <a:gd name="T93" fmla="*/ 78 h 69"/>
                <a:gd name="T94" fmla="*/ 54 w 35"/>
                <a:gd name="T95" fmla="*/ 96 h 69"/>
                <a:gd name="T96" fmla="*/ 38 w 35"/>
                <a:gd name="T97" fmla="*/ 104 h 69"/>
                <a:gd name="T98" fmla="*/ 38 w 35"/>
                <a:gd name="T99" fmla="*/ 120 h 69"/>
                <a:gd name="T100" fmla="*/ 31 w 35"/>
                <a:gd name="T101" fmla="*/ 120 h 69"/>
                <a:gd name="T102" fmla="*/ 26 w 35"/>
                <a:gd name="T103" fmla="*/ 120 h 69"/>
                <a:gd name="T104" fmla="*/ 26 w 35"/>
                <a:gd name="T105" fmla="*/ 106 h 6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35" h="69">
                  <a:moveTo>
                    <a:pt x="15" y="61"/>
                  </a:moveTo>
                  <a:cubicBezTo>
                    <a:pt x="15" y="61"/>
                    <a:pt x="15" y="61"/>
                    <a:pt x="15" y="61"/>
                  </a:cubicBezTo>
                  <a:cubicBezTo>
                    <a:pt x="13" y="61"/>
                    <a:pt x="12" y="61"/>
                    <a:pt x="10" y="61"/>
                  </a:cubicBezTo>
                  <a:cubicBezTo>
                    <a:pt x="9" y="61"/>
                    <a:pt x="8" y="61"/>
                    <a:pt x="7" y="60"/>
                  </a:cubicBezTo>
                  <a:cubicBezTo>
                    <a:pt x="6" y="60"/>
                    <a:pt x="5" y="60"/>
                    <a:pt x="4" y="60"/>
                  </a:cubicBezTo>
                  <a:cubicBezTo>
                    <a:pt x="2" y="59"/>
                    <a:pt x="1" y="59"/>
                    <a:pt x="0" y="58"/>
                  </a:cubicBezTo>
                  <a:cubicBezTo>
                    <a:pt x="0" y="57"/>
                    <a:pt x="0" y="56"/>
                    <a:pt x="1" y="54"/>
                  </a:cubicBezTo>
                  <a:cubicBezTo>
                    <a:pt x="1" y="53"/>
                    <a:pt x="2" y="51"/>
                    <a:pt x="2" y="50"/>
                  </a:cubicBezTo>
                  <a:cubicBezTo>
                    <a:pt x="4" y="51"/>
                    <a:pt x="6" y="51"/>
                    <a:pt x="8" y="51"/>
                  </a:cubicBezTo>
                  <a:cubicBezTo>
                    <a:pt x="10" y="52"/>
                    <a:pt x="12" y="52"/>
                    <a:pt x="14" y="52"/>
                  </a:cubicBezTo>
                  <a:cubicBezTo>
                    <a:pt x="17" y="52"/>
                    <a:pt x="19" y="51"/>
                    <a:pt x="21" y="50"/>
                  </a:cubicBezTo>
                  <a:cubicBezTo>
                    <a:pt x="22" y="49"/>
                    <a:pt x="23" y="48"/>
                    <a:pt x="23" y="45"/>
                  </a:cubicBezTo>
                  <a:cubicBezTo>
                    <a:pt x="23" y="44"/>
                    <a:pt x="23" y="43"/>
                    <a:pt x="22" y="43"/>
                  </a:cubicBezTo>
                  <a:cubicBezTo>
                    <a:pt x="22" y="42"/>
                    <a:pt x="21" y="41"/>
                    <a:pt x="21" y="41"/>
                  </a:cubicBezTo>
                  <a:cubicBezTo>
                    <a:pt x="20" y="40"/>
                    <a:pt x="19" y="40"/>
                    <a:pt x="18" y="39"/>
                  </a:cubicBezTo>
                  <a:cubicBezTo>
                    <a:pt x="17" y="39"/>
                    <a:pt x="17" y="39"/>
                    <a:pt x="16" y="38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6"/>
                    <a:pt x="9" y="35"/>
                    <a:pt x="8" y="35"/>
                  </a:cubicBezTo>
                  <a:cubicBezTo>
                    <a:pt x="6" y="34"/>
                    <a:pt x="5" y="33"/>
                    <a:pt x="4" y="32"/>
                  </a:cubicBezTo>
                  <a:cubicBezTo>
                    <a:pt x="3" y="31"/>
                    <a:pt x="3" y="30"/>
                    <a:pt x="2" y="28"/>
                  </a:cubicBezTo>
                  <a:cubicBezTo>
                    <a:pt x="2" y="27"/>
                    <a:pt x="1" y="25"/>
                    <a:pt x="1" y="23"/>
                  </a:cubicBezTo>
                  <a:cubicBezTo>
                    <a:pt x="1" y="19"/>
                    <a:pt x="3" y="15"/>
                    <a:pt x="5" y="13"/>
                  </a:cubicBezTo>
                  <a:cubicBezTo>
                    <a:pt x="8" y="10"/>
                    <a:pt x="11" y="9"/>
                    <a:pt x="15" y="8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0"/>
                    <a:pt x="17" y="0"/>
                    <a:pt x="18" y="0"/>
                  </a:cubicBezTo>
                  <a:cubicBezTo>
                    <a:pt x="19" y="0"/>
                    <a:pt x="20" y="0"/>
                    <a:pt x="22" y="1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8"/>
                    <a:pt x="25" y="9"/>
                    <a:pt x="27" y="9"/>
                  </a:cubicBezTo>
                  <a:cubicBezTo>
                    <a:pt x="29" y="9"/>
                    <a:pt x="31" y="10"/>
                    <a:pt x="33" y="11"/>
                  </a:cubicBezTo>
                  <a:cubicBezTo>
                    <a:pt x="32" y="13"/>
                    <a:pt x="32" y="16"/>
                    <a:pt x="30" y="19"/>
                  </a:cubicBezTo>
                  <a:cubicBezTo>
                    <a:pt x="30" y="19"/>
                    <a:pt x="29" y="18"/>
                    <a:pt x="28" y="18"/>
                  </a:cubicBezTo>
                  <a:cubicBezTo>
                    <a:pt x="27" y="18"/>
                    <a:pt x="27" y="17"/>
                    <a:pt x="26" y="17"/>
                  </a:cubicBezTo>
                  <a:cubicBezTo>
                    <a:pt x="25" y="17"/>
                    <a:pt x="24" y="17"/>
                    <a:pt x="23" y="17"/>
                  </a:cubicBezTo>
                  <a:cubicBezTo>
                    <a:pt x="22" y="17"/>
                    <a:pt x="21" y="17"/>
                    <a:pt x="19" y="17"/>
                  </a:cubicBezTo>
                  <a:cubicBezTo>
                    <a:pt x="19" y="17"/>
                    <a:pt x="18" y="17"/>
                    <a:pt x="17" y="17"/>
                  </a:cubicBezTo>
                  <a:cubicBezTo>
                    <a:pt x="16" y="17"/>
                    <a:pt x="15" y="17"/>
                    <a:pt x="15" y="18"/>
                  </a:cubicBezTo>
                  <a:cubicBezTo>
                    <a:pt x="14" y="18"/>
                    <a:pt x="13" y="18"/>
                    <a:pt x="13" y="19"/>
                  </a:cubicBezTo>
                  <a:cubicBezTo>
                    <a:pt x="13" y="20"/>
                    <a:pt x="12" y="21"/>
                    <a:pt x="12" y="22"/>
                  </a:cubicBezTo>
                  <a:cubicBezTo>
                    <a:pt x="12" y="23"/>
                    <a:pt x="12" y="24"/>
                    <a:pt x="13" y="24"/>
                  </a:cubicBezTo>
                  <a:cubicBezTo>
                    <a:pt x="13" y="25"/>
                    <a:pt x="14" y="26"/>
                    <a:pt x="14" y="26"/>
                  </a:cubicBezTo>
                  <a:cubicBezTo>
                    <a:pt x="15" y="26"/>
                    <a:pt x="15" y="27"/>
                    <a:pt x="16" y="27"/>
                  </a:cubicBezTo>
                  <a:cubicBezTo>
                    <a:pt x="17" y="28"/>
                    <a:pt x="18" y="28"/>
                    <a:pt x="18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4" y="31"/>
                    <a:pt x="26" y="31"/>
                    <a:pt x="28" y="32"/>
                  </a:cubicBezTo>
                  <a:cubicBezTo>
                    <a:pt x="29" y="33"/>
                    <a:pt x="30" y="34"/>
                    <a:pt x="31" y="35"/>
                  </a:cubicBezTo>
                  <a:cubicBezTo>
                    <a:pt x="32" y="36"/>
                    <a:pt x="33" y="37"/>
                    <a:pt x="34" y="39"/>
                  </a:cubicBezTo>
                  <a:cubicBezTo>
                    <a:pt x="34" y="41"/>
                    <a:pt x="35" y="42"/>
                    <a:pt x="35" y="45"/>
                  </a:cubicBezTo>
                  <a:cubicBezTo>
                    <a:pt x="35" y="49"/>
                    <a:pt x="34" y="52"/>
                    <a:pt x="31" y="55"/>
                  </a:cubicBezTo>
                  <a:cubicBezTo>
                    <a:pt x="29" y="58"/>
                    <a:pt x="26" y="59"/>
                    <a:pt x="22" y="60"/>
                  </a:cubicBezTo>
                  <a:cubicBezTo>
                    <a:pt x="22" y="69"/>
                    <a:pt x="22" y="69"/>
                    <a:pt x="22" y="69"/>
                  </a:cubicBezTo>
                  <a:cubicBezTo>
                    <a:pt x="21" y="69"/>
                    <a:pt x="19" y="69"/>
                    <a:pt x="18" y="69"/>
                  </a:cubicBezTo>
                  <a:cubicBezTo>
                    <a:pt x="17" y="69"/>
                    <a:pt x="16" y="69"/>
                    <a:pt x="15" y="69"/>
                  </a:cubicBezTo>
                  <a:lnTo>
                    <a:pt x="15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946" name="Freeform 23"/>
            <p:cNvSpPr>
              <a:spLocks/>
            </p:cNvSpPr>
            <p:nvPr/>
          </p:nvSpPr>
          <p:spPr bwMode="auto">
            <a:xfrm>
              <a:off x="3187" y="1778"/>
              <a:ext cx="106" cy="24"/>
            </a:xfrm>
            <a:custGeom>
              <a:avLst/>
              <a:gdLst>
                <a:gd name="T0" fmla="*/ 7 w 61"/>
                <a:gd name="T1" fmla="*/ 24 h 14"/>
                <a:gd name="T2" fmla="*/ 2 w 61"/>
                <a:gd name="T3" fmla="*/ 21 h 14"/>
                <a:gd name="T4" fmla="*/ 5 w 61"/>
                <a:gd name="T5" fmla="*/ 14 h 14"/>
                <a:gd name="T6" fmla="*/ 101 w 61"/>
                <a:gd name="T7" fmla="*/ 12 h 14"/>
                <a:gd name="T8" fmla="*/ 106 w 61"/>
                <a:gd name="T9" fmla="*/ 19 h 14"/>
                <a:gd name="T10" fmla="*/ 99 w 61"/>
                <a:gd name="T11" fmla="*/ 22 h 14"/>
                <a:gd name="T12" fmla="*/ 9 w 61"/>
                <a:gd name="T13" fmla="*/ 24 h 14"/>
                <a:gd name="T14" fmla="*/ 7 w 61"/>
                <a:gd name="T15" fmla="*/ 24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1" h="14">
                  <a:moveTo>
                    <a:pt x="4" y="14"/>
                  </a:moveTo>
                  <a:cubicBezTo>
                    <a:pt x="2" y="14"/>
                    <a:pt x="1" y="13"/>
                    <a:pt x="1" y="12"/>
                  </a:cubicBezTo>
                  <a:cubicBezTo>
                    <a:pt x="0" y="11"/>
                    <a:pt x="1" y="9"/>
                    <a:pt x="3" y="8"/>
                  </a:cubicBezTo>
                  <a:cubicBezTo>
                    <a:pt x="4" y="8"/>
                    <a:pt x="27" y="0"/>
                    <a:pt x="58" y="7"/>
                  </a:cubicBezTo>
                  <a:cubicBezTo>
                    <a:pt x="60" y="7"/>
                    <a:pt x="61" y="9"/>
                    <a:pt x="61" y="11"/>
                  </a:cubicBezTo>
                  <a:cubicBezTo>
                    <a:pt x="60" y="12"/>
                    <a:pt x="59" y="13"/>
                    <a:pt x="57" y="13"/>
                  </a:cubicBezTo>
                  <a:cubicBezTo>
                    <a:pt x="28" y="6"/>
                    <a:pt x="5" y="14"/>
                    <a:pt x="5" y="14"/>
                  </a:cubicBezTo>
                  <a:lnTo>
                    <a:pt x="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110616" name="Group 24"/>
          <p:cNvGrpSpPr>
            <a:grpSpLocks/>
          </p:cNvGrpSpPr>
          <p:nvPr/>
        </p:nvGrpSpPr>
        <p:grpSpPr bwMode="auto">
          <a:xfrm>
            <a:off x="6989234" y="2481792"/>
            <a:ext cx="5202767" cy="349251"/>
            <a:chOff x="3304" y="1057"/>
            <a:chExt cx="2458" cy="165"/>
          </a:xfrm>
        </p:grpSpPr>
        <p:sp>
          <p:nvSpPr>
            <p:cNvPr id="32937" name="Rectangle 25"/>
            <p:cNvSpPr>
              <a:spLocks noChangeArrowheads="1"/>
            </p:cNvSpPr>
            <p:nvPr/>
          </p:nvSpPr>
          <p:spPr bwMode="auto">
            <a:xfrm>
              <a:off x="5586" y="1175"/>
              <a:ext cx="176" cy="47"/>
            </a:xfrm>
            <a:prstGeom prst="rect">
              <a:avLst/>
            </a:prstGeom>
            <a:solidFill>
              <a:srgbClr val="51D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32938" name="Rectangle 26"/>
            <p:cNvSpPr>
              <a:spLocks noChangeArrowheads="1"/>
            </p:cNvSpPr>
            <p:nvPr/>
          </p:nvSpPr>
          <p:spPr bwMode="auto">
            <a:xfrm>
              <a:off x="5005" y="1175"/>
              <a:ext cx="524" cy="47"/>
            </a:xfrm>
            <a:prstGeom prst="rect">
              <a:avLst/>
            </a:prstGeom>
            <a:solidFill>
              <a:srgbClr val="51D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32939" name="Freeform 27"/>
            <p:cNvSpPr>
              <a:spLocks/>
            </p:cNvSpPr>
            <p:nvPr/>
          </p:nvSpPr>
          <p:spPr bwMode="auto">
            <a:xfrm>
              <a:off x="3304" y="1057"/>
              <a:ext cx="365" cy="47"/>
            </a:xfrm>
            <a:custGeom>
              <a:avLst/>
              <a:gdLst>
                <a:gd name="T0" fmla="*/ 365 w 210"/>
                <a:gd name="T1" fmla="*/ 0 h 27"/>
                <a:gd name="T2" fmla="*/ 0 w 210"/>
                <a:gd name="T3" fmla="*/ 0 h 27"/>
                <a:gd name="T4" fmla="*/ 0 w 210"/>
                <a:gd name="T5" fmla="*/ 47 h 27"/>
                <a:gd name="T6" fmla="*/ 351 w 210"/>
                <a:gd name="T7" fmla="*/ 47 h 27"/>
                <a:gd name="T8" fmla="*/ 365 w 210"/>
                <a:gd name="T9" fmla="*/ 0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0" h="27">
                  <a:moveTo>
                    <a:pt x="2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202" y="27"/>
                    <a:pt x="202" y="27"/>
                    <a:pt x="202" y="27"/>
                  </a:cubicBezTo>
                  <a:cubicBezTo>
                    <a:pt x="204" y="18"/>
                    <a:pt x="207" y="9"/>
                    <a:pt x="210" y="0"/>
                  </a:cubicBezTo>
                </a:path>
              </a:pathLst>
            </a:custGeom>
            <a:solidFill>
              <a:srgbClr val="92E2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110620" name="Group 28"/>
          <p:cNvGrpSpPr>
            <a:grpSpLocks/>
          </p:cNvGrpSpPr>
          <p:nvPr/>
        </p:nvGrpSpPr>
        <p:grpSpPr bwMode="auto">
          <a:xfrm>
            <a:off x="7711017" y="1893359"/>
            <a:ext cx="1761067" cy="1761067"/>
            <a:chOff x="3645" y="779"/>
            <a:chExt cx="832" cy="832"/>
          </a:xfrm>
        </p:grpSpPr>
        <p:sp>
          <p:nvSpPr>
            <p:cNvPr id="32844" name="Oval 29"/>
            <p:cNvSpPr>
              <a:spLocks noChangeArrowheads="1"/>
            </p:cNvSpPr>
            <p:nvPr/>
          </p:nvSpPr>
          <p:spPr bwMode="auto">
            <a:xfrm>
              <a:off x="3645" y="779"/>
              <a:ext cx="832" cy="832"/>
            </a:xfrm>
            <a:prstGeom prst="ellipse">
              <a:avLst/>
            </a:pr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32845" name="Oval 30"/>
            <p:cNvSpPr>
              <a:spLocks noChangeArrowheads="1"/>
            </p:cNvSpPr>
            <p:nvPr/>
          </p:nvSpPr>
          <p:spPr bwMode="auto">
            <a:xfrm>
              <a:off x="3645" y="779"/>
              <a:ext cx="832" cy="8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32846" name="Freeform 31"/>
            <p:cNvSpPr>
              <a:spLocks/>
            </p:cNvSpPr>
            <p:nvPr/>
          </p:nvSpPr>
          <p:spPr bwMode="auto">
            <a:xfrm>
              <a:off x="4146" y="1047"/>
              <a:ext cx="6" cy="5"/>
            </a:xfrm>
            <a:custGeom>
              <a:avLst/>
              <a:gdLst>
                <a:gd name="T0" fmla="*/ 0 w 3"/>
                <a:gd name="T1" fmla="*/ 0 h 3"/>
                <a:gd name="T2" fmla="*/ 0 w 3"/>
                <a:gd name="T3" fmla="*/ 2 h 3"/>
                <a:gd name="T4" fmla="*/ 4 w 3"/>
                <a:gd name="T5" fmla="*/ 2 h 3"/>
                <a:gd name="T6" fmla="*/ 4 w 3"/>
                <a:gd name="T7" fmla="*/ 5 h 3"/>
                <a:gd name="T8" fmla="*/ 6 w 3"/>
                <a:gd name="T9" fmla="*/ 5 h 3"/>
                <a:gd name="T10" fmla="*/ 6 w 3"/>
                <a:gd name="T11" fmla="*/ 2 h 3"/>
                <a:gd name="T12" fmla="*/ 6 w 3"/>
                <a:gd name="T13" fmla="*/ 0 h 3"/>
                <a:gd name="T14" fmla="*/ 4 w 3"/>
                <a:gd name="T15" fmla="*/ 0 h 3"/>
                <a:gd name="T16" fmla="*/ 0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47" name="Freeform 32"/>
            <p:cNvSpPr>
              <a:spLocks/>
            </p:cNvSpPr>
            <p:nvPr/>
          </p:nvSpPr>
          <p:spPr bwMode="auto">
            <a:xfrm>
              <a:off x="4152" y="1029"/>
              <a:ext cx="13" cy="5"/>
            </a:xfrm>
            <a:custGeom>
              <a:avLst/>
              <a:gdLst>
                <a:gd name="T0" fmla="*/ 7 w 8"/>
                <a:gd name="T1" fmla="*/ 5 h 3"/>
                <a:gd name="T2" fmla="*/ 8 w 8"/>
                <a:gd name="T3" fmla="*/ 5 h 3"/>
                <a:gd name="T4" fmla="*/ 11 w 8"/>
                <a:gd name="T5" fmla="*/ 5 h 3"/>
                <a:gd name="T6" fmla="*/ 13 w 8"/>
                <a:gd name="T7" fmla="*/ 5 h 3"/>
                <a:gd name="T8" fmla="*/ 13 w 8"/>
                <a:gd name="T9" fmla="*/ 3 h 3"/>
                <a:gd name="T10" fmla="*/ 11 w 8"/>
                <a:gd name="T11" fmla="*/ 3 h 3"/>
                <a:gd name="T12" fmla="*/ 11 w 8"/>
                <a:gd name="T13" fmla="*/ 0 h 3"/>
                <a:gd name="T14" fmla="*/ 8 w 8"/>
                <a:gd name="T15" fmla="*/ 0 h 3"/>
                <a:gd name="T16" fmla="*/ 8 w 8"/>
                <a:gd name="T17" fmla="*/ 3 h 3"/>
                <a:gd name="T18" fmla="*/ 7 w 8"/>
                <a:gd name="T19" fmla="*/ 3 h 3"/>
                <a:gd name="T20" fmla="*/ 3 w 8"/>
                <a:gd name="T21" fmla="*/ 3 h 3"/>
                <a:gd name="T22" fmla="*/ 0 w 8"/>
                <a:gd name="T23" fmla="*/ 3 h 3"/>
                <a:gd name="T24" fmla="*/ 0 w 8"/>
                <a:gd name="T25" fmla="*/ 5 h 3"/>
                <a:gd name="T26" fmla="*/ 3 w 8"/>
                <a:gd name="T27" fmla="*/ 5 h 3"/>
                <a:gd name="T28" fmla="*/ 7 w 8"/>
                <a:gd name="T29" fmla="*/ 5 h 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8" h="3">
                  <a:moveTo>
                    <a:pt x="4" y="3"/>
                  </a:moveTo>
                  <a:cubicBezTo>
                    <a:pt x="4" y="3"/>
                    <a:pt x="5" y="3"/>
                    <a:pt x="5" y="3"/>
                  </a:cubicBezTo>
                  <a:cubicBezTo>
                    <a:pt x="6" y="3"/>
                    <a:pt x="6" y="3"/>
                    <a:pt x="7" y="3"/>
                  </a:cubicBezTo>
                  <a:cubicBezTo>
                    <a:pt x="7" y="3"/>
                    <a:pt x="8" y="3"/>
                    <a:pt x="8" y="3"/>
                  </a:cubicBezTo>
                  <a:cubicBezTo>
                    <a:pt x="8" y="3"/>
                    <a:pt x="8" y="2"/>
                    <a:pt x="8" y="2"/>
                  </a:cubicBezTo>
                  <a:cubicBezTo>
                    <a:pt x="8" y="2"/>
                    <a:pt x="7" y="2"/>
                    <a:pt x="7" y="2"/>
                  </a:cubicBezTo>
                  <a:cubicBezTo>
                    <a:pt x="7" y="1"/>
                    <a:pt x="7" y="1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5" y="1"/>
                    <a:pt x="5" y="1"/>
                    <a:pt x="5" y="2"/>
                  </a:cubicBezTo>
                  <a:cubicBezTo>
                    <a:pt x="5" y="2"/>
                    <a:pt x="4" y="2"/>
                    <a:pt x="4" y="2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2" y="2"/>
                    <a:pt x="1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3"/>
                    <a:pt x="2" y="3"/>
                    <a:pt x="2" y="3"/>
                  </a:cubicBezTo>
                  <a:cubicBezTo>
                    <a:pt x="3" y="3"/>
                    <a:pt x="3" y="3"/>
                    <a:pt x="4" y="3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48" name="Freeform 33"/>
            <p:cNvSpPr>
              <a:spLocks/>
            </p:cNvSpPr>
            <p:nvPr/>
          </p:nvSpPr>
          <p:spPr bwMode="auto">
            <a:xfrm>
              <a:off x="4179" y="991"/>
              <a:ext cx="20" cy="14"/>
            </a:xfrm>
            <a:custGeom>
              <a:avLst/>
              <a:gdLst>
                <a:gd name="T0" fmla="*/ 4 w 11"/>
                <a:gd name="T1" fmla="*/ 5 h 8"/>
                <a:gd name="T2" fmla="*/ 4 w 11"/>
                <a:gd name="T3" fmla="*/ 7 h 8"/>
                <a:gd name="T4" fmla="*/ 4 w 11"/>
                <a:gd name="T5" fmla="*/ 11 h 8"/>
                <a:gd name="T6" fmla="*/ 5 w 11"/>
                <a:gd name="T7" fmla="*/ 11 h 8"/>
                <a:gd name="T8" fmla="*/ 5 w 11"/>
                <a:gd name="T9" fmla="*/ 14 h 8"/>
                <a:gd name="T10" fmla="*/ 9 w 11"/>
                <a:gd name="T11" fmla="*/ 14 h 8"/>
                <a:gd name="T12" fmla="*/ 11 w 11"/>
                <a:gd name="T13" fmla="*/ 14 h 8"/>
                <a:gd name="T14" fmla="*/ 11 w 11"/>
                <a:gd name="T15" fmla="*/ 11 h 8"/>
                <a:gd name="T16" fmla="*/ 9 w 11"/>
                <a:gd name="T17" fmla="*/ 11 h 8"/>
                <a:gd name="T18" fmla="*/ 9 w 11"/>
                <a:gd name="T19" fmla="*/ 7 h 8"/>
                <a:gd name="T20" fmla="*/ 9 w 11"/>
                <a:gd name="T21" fmla="*/ 5 h 8"/>
                <a:gd name="T22" fmla="*/ 11 w 11"/>
                <a:gd name="T23" fmla="*/ 5 h 8"/>
                <a:gd name="T24" fmla="*/ 15 w 11"/>
                <a:gd name="T25" fmla="*/ 5 h 8"/>
                <a:gd name="T26" fmla="*/ 15 w 11"/>
                <a:gd name="T27" fmla="*/ 7 h 8"/>
                <a:gd name="T28" fmla="*/ 18 w 11"/>
                <a:gd name="T29" fmla="*/ 7 h 8"/>
                <a:gd name="T30" fmla="*/ 20 w 11"/>
                <a:gd name="T31" fmla="*/ 7 h 8"/>
                <a:gd name="T32" fmla="*/ 20 w 11"/>
                <a:gd name="T33" fmla="*/ 5 h 8"/>
                <a:gd name="T34" fmla="*/ 20 w 11"/>
                <a:gd name="T35" fmla="*/ 2 h 8"/>
                <a:gd name="T36" fmla="*/ 18 w 11"/>
                <a:gd name="T37" fmla="*/ 2 h 8"/>
                <a:gd name="T38" fmla="*/ 15 w 11"/>
                <a:gd name="T39" fmla="*/ 2 h 8"/>
                <a:gd name="T40" fmla="*/ 11 w 11"/>
                <a:gd name="T41" fmla="*/ 2 h 8"/>
                <a:gd name="T42" fmla="*/ 9 w 11"/>
                <a:gd name="T43" fmla="*/ 2 h 8"/>
                <a:gd name="T44" fmla="*/ 5 w 11"/>
                <a:gd name="T45" fmla="*/ 2 h 8"/>
                <a:gd name="T46" fmla="*/ 5 w 11"/>
                <a:gd name="T47" fmla="*/ 0 h 8"/>
                <a:gd name="T48" fmla="*/ 4 w 11"/>
                <a:gd name="T49" fmla="*/ 0 h 8"/>
                <a:gd name="T50" fmla="*/ 0 w 11"/>
                <a:gd name="T51" fmla="*/ 0 h 8"/>
                <a:gd name="T52" fmla="*/ 0 w 11"/>
                <a:gd name="T53" fmla="*/ 2 h 8"/>
                <a:gd name="T54" fmla="*/ 4 w 11"/>
                <a:gd name="T55" fmla="*/ 2 h 8"/>
                <a:gd name="T56" fmla="*/ 4 w 11"/>
                <a:gd name="T57" fmla="*/ 5 h 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1" h="8">
                  <a:moveTo>
                    <a:pt x="2" y="3"/>
                  </a:moveTo>
                  <a:cubicBezTo>
                    <a:pt x="2" y="3"/>
                    <a:pt x="2" y="4"/>
                    <a:pt x="2" y="4"/>
                  </a:cubicBezTo>
                  <a:cubicBezTo>
                    <a:pt x="2" y="5"/>
                    <a:pt x="2" y="6"/>
                    <a:pt x="2" y="6"/>
                  </a:cubicBezTo>
                  <a:cubicBezTo>
                    <a:pt x="2" y="6"/>
                    <a:pt x="3" y="6"/>
                    <a:pt x="3" y="6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4" y="8"/>
                    <a:pt x="4" y="8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6"/>
                    <a:pt x="5" y="6"/>
                    <a:pt x="5" y="6"/>
                  </a:cubicBezTo>
                  <a:cubicBezTo>
                    <a:pt x="5" y="6"/>
                    <a:pt x="5" y="5"/>
                    <a:pt x="5" y="4"/>
                  </a:cubicBezTo>
                  <a:cubicBezTo>
                    <a:pt x="5" y="4"/>
                    <a:pt x="5" y="3"/>
                    <a:pt x="5" y="3"/>
                  </a:cubicBezTo>
                  <a:cubicBezTo>
                    <a:pt x="5" y="3"/>
                    <a:pt x="6" y="3"/>
                    <a:pt x="6" y="3"/>
                  </a:cubicBezTo>
                  <a:cubicBezTo>
                    <a:pt x="7" y="3"/>
                    <a:pt x="7" y="3"/>
                    <a:pt x="8" y="3"/>
                  </a:cubicBezTo>
                  <a:cubicBezTo>
                    <a:pt x="8" y="3"/>
                    <a:pt x="8" y="4"/>
                    <a:pt x="8" y="4"/>
                  </a:cubicBezTo>
                  <a:cubicBezTo>
                    <a:pt x="8" y="4"/>
                    <a:pt x="9" y="4"/>
                    <a:pt x="10" y="4"/>
                  </a:cubicBezTo>
                  <a:cubicBezTo>
                    <a:pt x="10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11" y="2"/>
                    <a:pt x="11" y="2"/>
                    <a:pt x="11" y="1"/>
                  </a:cubicBezTo>
                  <a:cubicBezTo>
                    <a:pt x="11" y="1"/>
                    <a:pt x="10" y="1"/>
                    <a:pt x="10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2"/>
                    <a:pt x="2" y="2"/>
                    <a:pt x="2" y="3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49" name="Freeform 34"/>
            <p:cNvSpPr>
              <a:spLocks/>
            </p:cNvSpPr>
            <p:nvPr/>
          </p:nvSpPr>
          <p:spPr bwMode="auto">
            <a:xfrm>
              <a:off x="4174" y="1111"/>
              <a:ext cx="52" cy="28"/>
            </a:xfrm>
            <a:custGeom>
              <a:avLst/>
              <a:gdLst>
                <a:gd name="T0" fmla="*/ 3 w 30"/>
                <a:gd name="T1" fmla="*/ 28 h 16"/>
                <a:gd name="T2" fmla="*/ 5 w 30"/>
                <a:gd name="T3" fmla="*/ 28 h 16"/>
                <a:gd name="T4" fmla="*/ 9 w 30"/>
                <a:gd name="T5" fmla="*/ 28 h 16"/>
                <a:gd name="T6" fmla="*/ 10 w 30"/>
                <a:gd name="T7" fmla="*/ 28 h 16"/>
                <a:gd name="T8" fmla="*/ 10 w 30"/>
                <a:gd name="T9" fmla="*/ 26 h 16"/>
                <a:gd name="T10" fmla="*/ 14 w 30"/>
                <a:gd name="T11" fmla="*/ 26 h 16"/>
                <a:gd name="T12" fmla="*/ 16 w 30"/>
                <a:gd name="T13" fmla="*/ 26 h 16"/>
                <a:gd name="T14" fmla="*/ 19 w 30"/>
                <a:gd name="T15" fmla="*/ 26 h 16"/>
                <a:gd name="T16" fmla="*/ 19 w 30"/>
                <a:gd name="T17" fmla="*/ 23 h 16"/>
                <a:gd name="T18" fmla="*/ 23 w 30"/>
                <a:gd name="T19" fmla="*/ 23 h 16"/>
                <a:gd name="T20" fmla="*/ 24 w 30"/>
                <a:gd name="T21" fmla="*/ 23 h 16"/>
                <a:gd name="T22" fmla="*/ 28 w 30"/>
                <a:gd name="T23" fmla="*/ 23 h 16"/>
                <a:gd name="T24" fmla="*/ 29 w 30"/>
                <a:gd name="T25" fmla="*/ 23 h 16"/>
                <a:gd name="T26" fmla="*/ 33 w 30"/>
                <a:gd name="T27" fmla="*/ 23 h 16"/>
                <a:gd name="T28" fmla="*/ 33 w 30"/>
                <a:gd name="T29" fmla="*/ 26 h 16"/>
                <a:gd name="T30" fmla="*/ 35 w 30"/>
                <a:gd name="T31" fmla="*/ 26 h 16"/>
                <a:gd name="T32" fmla="*/ 38 w 30"/>
                <a:gd name="T33" fmla="*/ 26 h 16"/>
                <a:gd name="T34" fmla="*/ 40 w 30"/>
                <a:gd name="T35" fmla="*/ 26 h 16"/>
                <a:gd name="T36" fmla="*/ 43 w 30"/>
                <a:gd name="T37" fmla="*/ 26 h 16"/>
                <a:gd name="T38" fmla="*/ 47 w 30"/>
                <a:gd name="T39" fmla="*/ 26 h 16"/>
                <a:gd name="T40" fmla="*/ 49 w 30"/>
                <a:gd name="T41" fmla="*/ 26 h 16"/>
                <a:gd name="T42" fmla="*/ 52 w 30"/>
                <a:gd name="T43" fmla="*/ 26 h 16"/>
                <a:gd name="T44" fmla="*/ 52 w 30"/>
                <a:gd name="T45" fmla="*/ 23 h 16"/>
                <a:gd name="T46" fmla="*/ 49 w 30"/>
                <a:gd name="T47" fmla="*/ 23 h 16"/>
                <a:gd name="T48" fmla="*/ 49 w 30"/>
                <a:gd name="T49" fmla="*/ 19 h 16"/>
                <a:gd name="T50" fmla="*/ 49 w 30"/>
                <a:gd name="T51" fmla="*/ 18 h 16"/>
                <a:gd name="T52" fmla="*/ 47 w 30"/>
                <a:gd name="T53" fmla="*/ 18 h 16"/>
                <a:gd name="T54" fmla="*/ 43 w 30"/>
                <a:gd name="T55" fmla="*/ 18 h 16"/>
                <a:gd name="T56" fmla="*/ 43 w 30"/>
                <a:gd name="T57" fmla="*/ 14 h 16"/>
                <a:gd name="T58" fmla="*/ 40 w 30"/>
                <a:gd name="T59" fmla="*/ 14 h 16"/>
                <a:gd name="T60" fmla="*/ 38 w 30"/>
                <a:gd name="T61" fmla="*/ 14 h 16"/>
                <a:gd name="T62" fmla="*/ 38 w 30"/>
                <a:gd name="T63" fmla="*/ 11 h 16"/>
                <a:gd name="T64" fmla="*/ 35 w 30"/>
                <a:gd name="T65" fmla="*/ 11 h 16"/>
                <a:gd name="T66" fmla="*/ 33 w 30"/>
                <a:gd name="T67" fmla="*/ 11 h 16"/>
                <a:gd name="T68" fmla="*/ 33 w 30"/>
                <a:gd name="T69" fmla="*/ 9 h 16"/>
                <a:gd name="T70" fmla="*/ 29 w 30"/>
                <a:gd name="T71" fmla="*/ 9 h 16"/>
                <a:gd name="T72" fmla="*/ 28 w 30"/>
                <a:gd name="T73" fmla="*/ 9 h 16"/>
                <a:gd name="T74" fmla="*/ 24 w 30"/>
                <a:gd name="T75" fmla="*/ 9 h 16"/>
                <a:gd name="T76" fmla="*/ 24 w 30"/>
                <a:gd name="T77" fmla="*/ 11 h 16"/>
                <a:gd name="T78" fmla="*/ 23 w 30"/>
                <a:gd name="T79" fmla="*/ 11 h 16"/>
                <a:gd name="T80" fmla="*/ 19 w 30"/>
                <a:gd name="T81" fmla="*/ 11 h 16"/>
                <a:gd name="T82" fmla="*/ 16 w 30"/>
                <a:gd name="T83" fmla="*/ 11 h 16"/>
                <a:gd name="T84" fmla="*/ 16 w 30"/>
                <a:gd name="T85" fmla="*/ 9 h 16"/>
                <a:gd name="T86" fmla="*/ 16 w 30"/>
                <a:gd name="T87" fmla="*/ 5 h 16"/>
                <a:gd name="T88" fmla="*/ 14 w 30"/>
                <a:gd name="T89" fmla="*/ 5 h 16"/>
                <a:gd name="T90" fmla="*/ 14 w 30"/>
                <a:gd name="T91" fmla="*/ 4 h 16"/>
                <a:gd name="T92" fmla="*/ 14 w 30"/>
                <a:gd name="T93" fmla="*/ 0 h 16"/>
                <a:gd name="T94" fmla="*/ 10 w 30"/>
                <a:gd name="T95" fmla="*/ 0 h 16"/>
                <a:gd name="T96" fmla="*/ 9 w 30"/>
                <a:gd name="T97" fmla="*/ 0 h 16"/>
                <a:gd name="T98" fmla="*/ 9 w 30"/>
                <a:gd name="T99" fmla="*/ 4 h 16"/>
                <a:gd name="T100" fmla="*/ 9 w 30"/>
                <a:gd name="T101" fmla="*/ 5 h 16"/>
                <a:gd name="T102" fmla="*/ 5 w 30"/>
                <a:gd name="T103" fmla="*/ 5 h 16"/>
                <a:gd name="T104" fmla="*/ 5 w 30"/>
                <a:gd name="T105" fmla="*/ 9 h 16"/>
                <a:gd name="T106" fmla="*/ 5 w 30"/>
                <a:gd name="T107" fmla="*/ 11 h 16"/>
                <a:gd name="T108" fmla="*/ 3 w 30"/>
                <a:gd name="T109" fmla="*/ 11 h 16"/>
                <a:gd name="T110" fmla="*/ 3 w 30"/>
                <a:gd name="T111" fmla="*/ 14 h 16"/>
                <a:gd name="T112" fmla="*/ 3 w 30"/>
                <a:gd name="T113" fmla="*/ 18 h 16"/>
                <a:gd name="T114" fmla="*/ 3 w 30"/>
                <a:gd name="T115" fmla="*/ 19 h 16"/>
                <a:gd name="T116" fmla="*/ 0 w 30"/>
                <a:gd name="T117" fmla="*/ 19 h 16"/>
                <a:gd name="T118" fmla="*/ 0 w 30"/>
                <a:gd name="T119" fmla="*/ 23 h 16"/>
                <a:gd name="T120" fmla="*/ 0 w 30"/>
                <a:gd name="T121" fmla="*/ 26 h 16"/>
                <a:gd name="T122" fmla="*/ 3 w 30"/>
                <a:gd name="T123" fmla="*/ 26 h 16"/>
                <a:gd name="T124" fmla="*/ 3 w 30"/>
                <a:gd name="T125" fmla="*/ 28 h 1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0" h="16">
                  <a:moveTo>
                    <a:pt x="2" y="16"/>
                  </a:moveTo>
                  <a:cubicBezTo>
                    <a:pt x="2" y="16"/>
                    <a:pt x="3" y="16"/>
                    <a:pt x="3" y="16"/>
                  </a:cubicBezTo>
                  <a:cubicBezTo>
                    <a:pt x="4" y="16"/>
                    <a:pt x="4" y="16"/>
                    <a:pt x="5" y="16"/>
                  </a:cubicBezTo>
                  <a:cubicBezTo>
                    <a:pt x="5" y="16"/>
                    <a:pt x="6" y="16"/>
                    <a:pt x="6" y="16"/>
                  </a:cubicBezTo>
                  <a:cubicBezTo>
                    <a:pt x="6" y="16"/>
                    <a:pt x="6" y="15"/>
                    <a:pt x="6" y="15"/>
                  </a:cubicBezTo>
                  <a:cubicBezTo>
                    <a:pt x="7" y="15"/>
                    <a:pt x="7" y="15"/>
                    <a:pt x="8" y="15"/>
                  </a:cubicBezTo>
                  <a:cubicBezTo>
                    <a:pt x="8" y="15"/>
                    <a:pt x="9" y="15"/>
                    <a:pt x="9" y="15"/>
                  </a:cubicBezTo>
                  <a:cubicBezTo>
                    <a:pt x="10" y="15"/>
                    <a:pt x="10" y="15"/>
                    <a:pt x="11" y="15"/>
                  </a:cubicBezTo>
                  <a:cubicBezTo>
                    <a:pt x="11" y="14"/>
                    <a:pt x="11" y="13"/>
                    <a:pt x="11" y="13"/>
                  </a:cubicBezTo>
                  <a:cubicBezTo>
                    <a:pt x="11" y="13"/>
                    <a:pt x="12" y="13"/>
                    <a:pt x="13" y="13"/>
                  </a:cubicBezTo>
                  <a:cubicBezTo>
                    <a:pt x="13" y="13"/>
                    <a:pt x="14" y="13"/>
                    <a:pt x="14" y="13"/>
                  </a:cubicBezTo>
                  <a:cubicBezTo>
                    <a:pt x="15" y="13"/>
                    <a:pt x="15" y="13"/>
                    <a:pt x="16" y="13"/>
                  </a:cubicBezTo>
                  <a:cubicBezTo>
                    <a:pt x="16" y="13"/>
                    <a:pt x="17" y="13"/>
                    <a:pt x="17" y="13"/>
                  </a:cubicBezTo>
                  <a:cubicBezTo>
                    <a:pt x="18" y="13"/>
                    <a:pt x="18" y="13"/>
                    <a:pt x="19" y="13"/>
                  </a:cubicBezTo>
                  <a:cubicBezTo>
                    <a:pt x="19" y="13"/>
                    <a:pt x="19" y="14"/>
                    <a:pt x="19" y="15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5"/>
                    <a:pt x="22" y="15"/>
                  </a:cubicBezTo>
                  <a:cubicBezTo>
                    <a:pt x="22" y="15"/>
                    <a:pt x="23" y="15"/>
                    <a:pt x="23" y="15"/>
                  </a:cubicBezTo>
                  <a:cubicBezTo>
                    <a:pt x="24" y="15"/>
                    <a:pt x="25" y="15"/>
                    <a:pt x="25" y="15"/>
                  </a:cubicBezTo>
                  <a:cubicBezTo>
                    <a:pt x="26" y="15"/>
                    <a:pt x="26" y="15"/>
                    <a:pt x="27" y="15"/>
                  </a:cubicBezTo>
                  <a:cubicBezTo>
                    <a:pt x="27" y="15"/>
                    <a:pt x="28" y="15"/>
                    <a:pt x="28" y="15"/>
                  </a:cubicBezTo>
                  <a:cubicBezTo>
                    <a:pt x="29" y="15"/>
                    <a:pt x="29" y="15"/>
                    <a:pt x="30" y="15"/>
                  </a:cubicBezTo>
                  <a:cubicBezTo>
                    <a:pt x="30" y="14"/>
                    <a:pt x="30" y="13"/>
                    <a:pt x="30" y="13"/>
                  </a:cubicBezTo>
                  <a:cubicBezTo>
                    <a:pt x="29" y="13"/>
                    <a:pt x="29" y="13"/>
                    <a:pt x="28" y="13"/>
                  </a:cubicBezTo>
                  <a:cubicBezTo>
                    <a:pt x="28" y="12"/>
                    <a:pt x="28" y="12"/>
                    <a:pt x="28" y="11"/>
                  </a:cubicBezTo>
                  <a:cubicBezTo>
                    <a:pt x="28" y="11"/>
                    <a:pt x="28" y="10"/>
                    <a:pt x="28" y="10"/>
                  </a:cubicBezTo>
                  <a:cubicBezTo>
                    <a:pt x="28" y="10"/>
                    <a:pt x="27" y="10"/>
                    <a:pt x="27" y="10"/>
                  </a:cubicBezTo>
                  <a:cubicBezTo>
                    <a:pt x="26" y="10"/>
                    <a:pt x="26" y="10"/>
                    <a:pt x="25" y="10"/>
                  </a:cubicBezTo>
                  <a:cubicBezTo>
                    <a:pt x="25" y="9"/>
                    <a:pt x="25" y="8"/>
                    <a:pt x="25" y="8"/>
                  </a:cubicBezTo>
                  <a:cubicBezTo>
                    <a:pt x="25" y="8"/>
                    <a:pt x="24" y="8"/>
                    <a:pt x="23" y="8"/>
                  </a:cubicBezTo>
                  <a:cubicBezTo>
                    <a:pt x="23" y="8"/>
                    <a:pt x="22" y="8"/>
                    <a:pt x="22" y="8"/>
                  </a:cubicBezTo>
                  <a:cubicBezTo>
                    <a:pt x="22" y="7"/>
                    <a:pt x="22" y="7"/>
                    <a:pt x="22" y="6"/>
                  </a:cubicBezTo>
                  <a:cubicBezTo>
                    <a:pt x="21" y="6"/>
                    <a:pt x="21" y="6"/>
                    <a:pt x="20" y="6"/>
                  </a:cubicBezTo>
                  <a:cubicBezTo>
                    <a:pt x="20" y="6"/>
                    <a:pt x="19" y="6"/>
                    <a:pt x="19" y="6"/>
                  </a:cubicBezTo>
                  <a:cubicBezTo>
                    <a:pt x="19" y="6"/>
                    <a:pt x="19" y="5"/>
                    <a:pt x="19" y="5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7" y="5"/>
                    <a:pt x="16" y="5"/>
                    <a:pt x="16" y="5"/>
                  </a:cubicBezTo>
                  <a:cubicBezTo>
                    <a:pt x="15" y="5"/>
                    <a:pt x="15" y="5"/>
                    <a:pt x="14" y="5"/>
                  </a:cubicBezTo>
                  <a:cubicBezTo>
                    <a:pt x="14" y="5"/>
                    <a:pt x="14" y="6"/>
                    <a:pt x="14" y="6"/>
                  </a:cubicBezTo>
                  <a:cubicBezTo>
                    <a:pt x="14" y="6"/>
                    <a:pt x="13" y="6"/>
                    <a:pt x="13" y="6"/>
                  </a:cubicBezTo>
                  <a:cubicBezTo>
                    <a:pt x="12" y="6"/>
                    <a:pt x="11" y="6"/>
                    <a:pt x="11" y="6"/>
                  </a:cubicBezTo>
                  <a:cubicBezTo>
                    <a:pt x="10" y="6"/>
                    <a:pt x="10" y="6"/>
                    <a:pt x="9" y="6"/>
                  </a:cubicBezTo>
                  <a:cubicBezTo>
                    <a:pt x="9" y="6"/>
                    <a:pt x="9" y="5"/>
                    <a:pt x="9" y="5"/>
                  </a:cubicBezTo>
                  <a:cubicBezTo>
                    <a:pt x="9" y="4"/>
                    <a:pt x="9" y="4"/>
                    <a:pt x="9" y="3"/>
                  </a:cubicBezTo>
                  <a:cubicBezTo>
                    <a:pt x="9" y="3"/>
                    <a:pt x="8" y="3"/>
                    <a:pt x="8" y="3"/>
                  </a:cubicBezTo>
                  <a:cubicBezTo>
                    <a:pt x="8" y="3"/>
                    <a:pt x="8" y="2"/>
                    <a:pt x="8" y="2"/>
                  </a:cubicBezTo>
                  <a:cubicBezTo>
                    <a:pt x="8" y="1"/>
                    <a:pt x="8" y="0"/>
                    <a:pt x="8" y="0"/>
                  </a:cubicBezTo>
                  <a:cubicBezTo>
                    <a:pt x="7" y="0"/>
                    <a:pt x="7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5" y="0"/>
                    <a:pt x="5" y="1"/>
                    <a:pt x="5" y="2"/>
                  </a:cubicBezTo>
                  <a:cubicBezTo>
                    <a:pt x="5" y="2"/>
                    <a:pt x="5" y="3"/>
                    <a:pt x="5" y="3"/>
                  </a:cubicBezTo>
                  <a:cubicBezTo>
                    <a:pt x="4" y="3"/>
                    <a:pt x="4" y="3"/>
                    <a:pt x="3" y="3"/>
                  </a:cubicBezTo>
                  <a:cubicBezTo>
                    <a:pt x="3" y="4"/>
                    <a:pt x="3" y="4"/>
                    <a:pt x="3" y="5"/>
                  </a:cubicBezTo>
                  <a:cubicBezTo>
                    <a:pt x="3" y="5"/>
                    <a:pt x="3" y="6"/>
                    <a:pt x="3" y="6"/>
                  </a:cubicBezTo>
                  <a:cubicBezTo>
                    <a:pt x="3" y="6"/>
                    <a:pt x="2" y="6"/>
                    <a:pt x="2" y="6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2" y="8"/>
                    <a:pt x="2" y="9"/>
                    <a:pt x="2" y="10"/>
                  </a:cubicBezTo>
                  <a:cubicBezTo>
                    <a:pt x="2" y="10"/>
                    <a:pt x="2" y="11"/>
                    <a:pt x="2" y="11"/>
                  </a:cubicBezTo>
                  <a:cubicBezTo>
                    <a:pt x="1" y="11"/>
                    <a:pt x="1" y="11"/>
                    <a:pt x="0" y="11"/>
                  </a:cubicBezTo>
                  <a:cubicBezTo>
                    <a:pt x="0" y="12"/>
                    <a:pt x="0" y="12"/>
                    <a:pt x="0" y="13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1" y="15"/>
                    <a:pt x="1" y="15"/>
                    <a:pt x="2" y="15"/>
                  </a:cubicBezTo>
                  <a:cubicBezTo>
                    <a:pt x="2" y="15"/>
                    <a:pt x="2" y="16"/>
                    <a:pt x="2" y="16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50" name="Freeform 35"/>
            <p:cNvSpPr>
              <a:spLocks noEditPoints="1"/>
            </p:cNvSpPr>
            <p:nvPr/>
          </p:nvSpPr>
          <p:spPr bwMode="auto">
            <a:xfrm>
              <a:off x="4049" y="1120"/>
              <a:ext cx="158" cy="73"/>
            </a:xfrm>
            <a:custGeom>
              <a:avLst/>
              <a:gdLst>
                <a:gd name="T0" fmla="*/ 155 w 91"/>
                <a:gd name="T1" fmla="*/ 45 h 42"/>
                <a:gd name="T2" fmla="*/ 153 w 91"/>
                <a:gd name="T3" fmla="*/ 52 h 42"/>
                <a:gd name="T4" fmla="*/ 148 w 91"/>
                <a:gd name="T5" fmla="*/ 47 h 42"/>
                <a:gd name="T6" fmla="*/ 141 w 91"/>
                <a:gd name="T7" fmla="*/ 42 h 42"/>
                <a:gd name="T8" fmla="*/ 130 w 91"/>
                <a:gd name="T9" fmla="*/ 47 h 42"/>
                <a:gd name="T10" fmla="*/ 120 w 91"/>
                <a:gd name="T11" fmla="*/ 52 h 42"/>
                <a:gd name="T12" fmla="*/ 115 w 91"/>
                <a:gd name="T13" fmla="*/ 47 h 42"/>
                <a:gd name="T14" fmla="*/ 125 w 91"/>
                <a:gd name="T15" fmla="*/ 42 h 42"/>
                <a:gd name="T16" fmla="*/ 120 w 91"/>
                <a:gd name="T17" fmla="*/ 30 h 42"/>
                <a:gd name="T18" fmla="*/ 111 w 91"/>
                <a:gd name="T19" fmla="*/ 28 h 42"/>
                <a:gd name="T20" fmla="*/ 115 w 91"/>
                <a:gd name="T21" fmla="*/ 37 h 42"/>
                <a:gd name="T22" fmla="*/ 106 w 91"/>
                <a:gd name="T23" fmla="*/ 45 h 42"/>
                <a:gd name="T24" fmla="*/ 101 w 91"/>
                <a:gd name="T25" fmla="*/ 33 h 42"/>
                <a:gd name="T26" fmla="*/ 92 w 91"/>
                <a:gd name="T27" fmla="*/ 24 h 42"/>
                <a:gd name="T28" fmla="*/ 87 w 91"/>
                <a:gd name="T29" fmla="*/ 14 h 42"/>
                <a:gd name="T30" fmla="*/ 76 w 91"/>
                <a:gd name="T31" fmla="*/ 9 h 42"/>
                <a:gd name="T32" fmla="*/ 68 w 91"/>
                <a:gd name="T33" fmla="*/ 0 h 42"/>
                <a:gd name="T34" fmla="*/ 71 w 91"/>
                <a:gd name="T35" fmla="*/ 9 h 42"/>
                <a:gd name="T36" fmla="*/ 78 w 91"/>
                <a:gd name="T37" fmla="*/ 17 h 42"/>
                <a:gd name="T38" fmla="*/ 90 w 91"/>
                <a:gd name="T39" fmla="*/ 23 h 42"/>
                <a:gd name="T40" fmla="*/ 87 w 91"/>
                <a:gd name="T41" fmla="*/ 30 h 42"/>
                <a:gd name="T42" fmla="*/ 78 w 91"/>
                <a:gd name="T43" fmla="*/ 38 h 42"/>
                <a:gd name="T44" fmla="*/ 71 w 91"/>
                <a:gd name="T45" fmla="*/ 42 h 42"/>
                <a:gd name="T46" fmla="*/ 71 w 91"/>
                <a:gd name="T47" fmla="*/ 37 h 42"/>
                <a:gd name="T48" fmla="*/ 78 w 91"/>
                <a:gd name="T49" fmla="*/ 28 h 42"/>
                <a:gd name="T50" fmla="*/ 68 w 91"/>
                <a:gd name="T51" fmla="*/ 23 h 42"/>
                <a:gd name="T52" fmla="*/ 59 w 91"/>
                <a:gd name="T53" fmla="*/ 14 h 42"/>
                <a:gd name="T54" fmla="*/ 49 w 91"/>
                <a:gd name="T55" fmla="*/ 9 h 42"/>
                <a:gd name="T56" fmla="*/ 38 w 91"/>
                <a:gd name="T57" fmla="*/ 14 h 42"/>
                <a:gd name="T58" fmla="*/ 33 w 91"/>
                <a:gd name="T59" fmla="*/ 19 h 42"/>
                <a:gd name="T60" fmla="*/ 23 w 91"/>
                <a:gd name="T61" fmla="*/ 24 h 42"/>
                <a:gd name="T62" fmla="*/ 23 w 91"/>
                <a:gd name="T63" fmla="*/ 37 h 42"/>
                <a:gd name="T64" fmla="*/ 14 w 91"/>
                <a:gd name="T65" fmla="*/ 45 h 42"/>
                <a:gd name="T66" fmla="*/ 0 w 91"/>
                <a:gd name="T67" fmla="*/ 47 h 42"/>
                <a:gd name="T68" fmla="*/ 14 w 91"/>
                <a:gd name="T69" fmla="*/ 50 h 42"/>
                <a:gd name="T70" fmla="*/ 24 w 91"/>
                <a:gd name="T71" fmla="*/ 45 h 42"/>
                <a:gd name="T72" fmla="*/ 38 w 91"/>
                <a:gd name="T73" fmla="*/ 42 h 42"/>
                <a:gd name="T74" fmla="*/ 54 w 91"/>
                <a:gd name="T75" fmla="*/ 42 h 42"/>
                <a:gd name="T76" fmla="*/ 59 w 91"/>
                <a:gd name="T77" fmla="*/ 47 h 42"/>
                <a:gd name="T78" fmla="*/ 66 w 91"/>
                <a:gd name="T79" fmla="*/ 59 h 42"/>
                <a:gd name="T80" fmla="*/ 78 w 91"/>
                <a:gd name="T81" fmla="*/ 61 h 42"/>
                <a:gd name="T82" fmla="*/ 87 w 91"/>
                <a:gd name="T83" fmla="*/ 70 h 42"/>
                <a:gd name="T84" fmla="*/ 97 w 91"/>
                <a:gd name="T85" fmla="*/ 70 h 42"/>
                <a:gd name="T86" fmla="*/ 102 w 91"/>
                <a:gd name="T87" fmla="*/ 61 h 42"/>
                <a:gd name="T88" fmla="*/ 116 w 91"/>
                <a:gd name="T89" fmla="*/ 64 h 42"/>
                <a:gd name="T90" fmla="*/ 130 w 91"/>
                <a:gd name="T91" fmla="*/ 68 h 42"/>
                <a:gd name="T92" fmla="*/ 144 w 91"/>
                <a:gd name="T93" fmla="*/ 64 h 42"/>
                <a:gd name="T94" fmla="*/ 155 w 91"/>
                <a:gd name="T95" fmla="*/ 64 h 42"/>
                <a:gd name="T96" fmla="*/ 158 w 91"/>
                <a:gd name="T97" fmla="*/ 50 h 42"/>
                <a:gd name="T98" fmla="*/ 28 w 91"/>
                <a:gd name="T99" fmla="*/ 30 h 42"/>
                <a:gd name="T100" fmla="*/ 57 w 91"/>
                <a:gd name="T101" fmla="*/ 24 h 42"/>
                <a:gd name="T102" fmla="*/ 49 w 91"/>
                <a:gd name="T103" fmla="*/ 33 h 42"/>
                <a:gd name="T104" fmla="*/ 52 w 91"/>
                <a:gd name="T105" fmla="*/ 19 h 42"/>
                <a:gd name="T106" fmla="*/ 54 w 91"/>
                <a:gd name="T107" fmla="*/ 23 h 4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91" h="42">
                  <a:moveTo>
                    <a:pt x="91" y="29"/>
                  </a:moveTo>
                  <a:cubicBezTo>
                    <a:pt x="91" y="28"/>
                    <a:pt x="91" y="28"/>
                    <a:pt x="91" y="27"/>
                  </a:cubicBezTo>
                  <a:cubicBezTo>
                    <a:pt x="91" y="27"/>
                    <a:pt x="91" y="26"/>
                    <a:pt x="91" y="26"/>
                  </a:cubicBezTo>
                  <a:cubicBezTo>
                    <a:pt x="91" y="25"/>
                    <a:pt x="91" y="25"/>
                    <a:pt x="91" y="24"/>
                  </a:cubicBezTo>
                  <a:cubicBezTo>
                    <a:pt x="90" y="24"/>
                    <a:pt x="90" y="24"/>
                    <a:pt x="89" y="24"/>
                  </a:cubicBezTo>
                  <a:cubicBezTo>
                    <a:pt x="89" y="25"/>
                    <a:pt x="89" y="25"/>
                    <a:pt x="89" y="26"/>
                  </a:cubicBezTo>
                  <a:cubicBezTo>
                    <a:pt x="89" y="26"/>
                    <a:pt x="88" y="26"/>
                    <a:pt x="88" y="26"/>
                  </a:cubicBezTo>
                  <a:cubicBezTo>
                    <a:pt x="88" y="26"/>
                    <a:pt x="88" y="27"/>
                    <a:pt x="88" y="27"/>
                  </a:cubicBezTo>
                  <a:cubicBezTo>
                    <a:pt x="88" y="27"/>
                    <a:pt x="89" y="27"/>
                    <a:pt x="89" y="27"/>
                  </a:cubicBezTo>
                  <a:cubicBezTo>
                    <a:pt x="89" y="28"/>
                    <a:pt x="89" y="28"/>
                    <a:pt x="89" y="29"/>
                  </a:cubicBezTo>
                  <a:cubicBezTo>
                    <a:pt x="89" y="29"/>
                    <a:pt x="88" y="29"/>
                    <a:pt x="88" y="29"/>
                  </a:cubicBezTo>
                  <a:cubicBezTo>
                    <a:pt x="88" y="29"/>
                    <a:pt x="88" y="30"/>
                    <a:pt x="88" y="30"/>
                  </a:cubicBezTo>
                  <a:cubicBezTo>
                    <a:pt x="87" y="30"/>
                    <a:pt x="87" y="30"/>
                    <a:pt x="86" y="30"/>
                  </a:cubicBezTo>
                  <a:cubicBezTo>
                    <a:pt x="86" y="30"/>
                    <a:pt x="85" y="30"/>
                    <a:pt x="85" y="30"/>
                  </a:cubicBezTo>
                  <a:cubicBezTo>
                    <a:pt x="84" y="30"/>
                    <a:pt x="83" y="30"/>
                    <a:pt x="83" y="30"/>
                  </a:cubicBezTo>
                  <a:cubicBezTo>
                    <a:pt x="83" y="30"/>
                    <a:pt x="83" y="29"/>
                    <a:pt x="83" y="29"/>
                  </a:cubicBezTo>
                  <a:cubicBezTo>
                    <a:pt x="83" y="28"/>
                    <a:pt x="83" y="28"/>
                    <a:pt x="83" y="27"/>
                  </a:cubicBezTo>
                  <a:cubicBezTo>
                    <a:pt x="83" y="27"/>
                    <a:pt x="84" y="27"/>
                    <a:pt x="85" y="27"/>
                  </a:cubicBezTo>
                  <a:cubicBezTo>
                    <a:pt x="85" y="27"/>
                    <a:pt x="86" y="27"/>
                    <a:pt x="86" y="27"/>
                  </a:cubicBezTo>
                  <a:cubicBezTo>
                    <a:pt x="86" y="27"/>
                    <a:pt x="86" y="26"/>
                    <a:pt x="86" y="26"/>
                  </a:cubicBezTo>
                  <a:cubicBezTo>
                    <a:pt x="86" y="26"/>
                    <a:pt x="85" y="26"/>
                    <a:pt x="85" y="26"/>
                  </a:cubicBezTo>
                  <a:cubicBezTo>
                    <a:pt x="84" y="26"/>
                    <a:pt x="83" y="26"/>
                    <a:pt x="83" y="26"/>
                  </a:cubicBezTo>
                  <a:cubicBezTo>
                    <a:pt x="82" y="26"/>
                    <a:pt x="82" y="26"/>
                    <a:pt x="81" y="26"/>
                  </a:cubicBezTo>
                  <a:cubicBezTo>
                    <a:pt x="81" y="25"/>
                    <a:pt x="81" y="25"/>
                    <a:pt x="81" y="24"/>
                  </a:cubicBezTo>
                  <a:cubicBezTo>
                    <a:pt x="81" y="24"/>
                    <a:pt x="80" y="24"/>
                    <a:pt x="80" y="24"/>
                  </a:cubicBezTo>
                  <a:cubicBezTo>
                    <a:pt x="80" y="25"/>
                    <a:pt x="80" y="25"/>
                    <a:pt x="80" y="26"/>
                  </a:cubicBezTo>
                  <a:cubicBezTo>
                    <a:pt x="79" y="26"/>
                    <a:pt x="79" y="26"/>
                    <a:pt x="78" y="26"/>
                  </a:cubicBezTo>
                  <a:cubicBezTo>
                    <a:pt x="78" y="26"/>
                    <a:pt x="77" y="26"/>
                    <a:pt x="77" y="26"/>
                  </a:cubicBezTo>
                  <a:cubicBezTo>
                    <a:pt x="76" y="26"/>
                    <a:pt x="76" y="26"/>
                    <a:pt x="75" y="26"/>
                  </a:cubicBezTo>
                  <a:cubicBezTo>
                    <a:pt x="75" y="26"/>
                    <a:pt x="75" y="27"/>
                    <a:pt x="75" y="27"/>
                  </a:cubicBezTo>
                  <a:cubicBezTo>
                    <a:pt x="75" y="27"/>
                    <a:pt x="74" y="27"/>
                    <a:pt x="74" y="27"/>
                  </a:cubicBezTo>
                  <a:cubicBezTo>
                    <a:pt x="73" y="27"/>
                    <a:pt x="73" y="27"/>
                    <a:pt x="72" y="27"/>
                  </a:cubicBezTo>
                  <a:cubicBezTo>
                    <a:pt x="72" y="28"/>
                    <a:pt x="72" y="28"/>
                    <a:pt x="72" y="29"/>
                  </a:cubicBezTo>
                  <a:cubicBezTo>
                    <a:pt x="72" y="29"/>
                    <a:pt x="71" y="29"/>
                    <a:pt x="71" y="29"/>
                  </a:cubicBezTo>
                  <a:cubicBezTo>
                    <a:pt x="71" y="29"/>
                    <a:pt x="71" y="30"/>
                    <a:pt x="71" y="30"/>
                  </a:cubicBezTo>
                  <a:cubicBezTo>
                    <a:pt x="70" y="30"/>
                    <a:pt x="69" y="30"/>
                    <a:pt x="69" y="30"/>
                  </a:cubicBezTo>
                  <a:cubicBezTo>
                    <a:pt x="68" y="30"/>
                    <a:pt x="68" y="30"/>
                    <a:pt x="67" y="30"/>
                  </a:cubicBezTo>
                  <a:cubicBezTo>
                    <a:pt x="67" y="30"/>
                    <a:pt x="66" y="30"/>
                    <a:pt x="66" y="30"/>
                  </a:cubicBezTo>
                  <a:cubicBezTo>
                    <a:pt x="65" y="30"/>
                    <a:pt x="65" y="30"/>
                    <a:pt x="64" y="30"/>
                  </a:cubicBezTo>
                  <a:cubicBezTo>
                    <a:pt x="64" y="30"/>
                    <a:pt x="64" y="29"/>
                    <a:pt x="64" y="29"/>
                  </a:cubicBezTo>
                  <a:cubicBezTo>
                    <a:pt x="64" y="28"/>
                    <a:pt x="64" y="28"/>
                    <a:pt x="64" y="27"/>
                  </a:cubicBezTo>
                  <a:cubicBezTo>
                    <a:pt x="65" y="27"/>
                    <a:pt x="65" y="27"/>
                    <a:pt x="66" y="27"/>
                  </a:cubicBezTo>
                  <a:cubicBezTo>
                    <a:pt x="66" y="27"/>
                    <a:pt x="67" y="27"/>
                    <a:pt x="67" y="27"/>
                  </a:cubicBezTo>
                  <a:cubicBezTo>
                    <a:pt x="68" y="27"/>
                    <a:pt x="68" y="27"/>
                    <a:pt x="69" y="27"/>
                  </a:cubicBezTo>
                  <a:cubicBezTo>
                    <a:pt x="69" y="27"/>
                    <a:pt x="70" y="27"/>
                    <a:pt x="71" y="27"/>
                  </a:cubicBezTo>
                  <a:cubicBezTo>
                    <a:pt x="71" y="27"/>
                    <a:pt x="72" y="27"/>
                    <a:pt x="72" y="27"/>
                  </a:cubicBezTo>
                  <a:cubicBezTo>
                    <a:pt x="72" y="27"/>
                    <a:pt x="72" y="26"/>
                    <a:pt x="72" y="26"/>
                  </a:cubicBezTo>
                  <a:cubicBezTo>
                    <a:pt x="72" y="25"/>
                    <a:pt x="72" y="25"/>
                    <a:pt x="72" y="24"/>
                  </a:cubicBezTo>
                  <a:cubicBezTo>
                    <a:pt x="72" y="24"/>
                    <a:pt x="71" y="24"/>
                    <a:pt x="71" y="24"/>
                  </a:cubicBezTo>
                  <a:cubicBezTo>
                    <a:pt x="71" y="23"/>
                    <a:pt x="71" y="23"/>
                    <a:pt x="71" y="22"/>
                  </a:cubicBezTo>
                  <a:cubicBezTo>
                    <a:pt x="71" y="22"/>
                    <a:pt x="71" y="21"/>
                    <a:pt x="71" y="21"/>
                  </a:cubicBezTo>
                  <a:cubicBezTo>
                    <a:pt x="70" y="21"/>
                    <a:pt x="69" y="21"/>
                    <a:pt x="69" y="21"/>
                  </a:cubicBezTo>
                  <a:cubicBezTo>
                    <a:pt x="69" y="20"/>
                    <a:pt x="69" y="20"/>
                    <a:pt x="69" y="19"/>
                  </a:cubicBezTo>
                  <a:cubicBezTo>
                    <a:pt x="69" y="19"/>
                    <a:pt x="69" y="18"/>
                    <a:pt x="69" y="17"/>
                  </a:cubicBezTo>
                  <a:cubicBezTo>
                    <a:pt x="68" y="17"/>
                    <a:pt x="68" y="17"/>
                    <a:pt x="67" y="17"/>
                  </a:cubicBezTo>
                  <a:cubicBezTo>
                    <a:pt x="67" y="17"/>
                    <a:pt x="67" y="16"/>
                    <a:pt x="67" y="16"/>
                  </a:cubicBezTo>
                  <a:cubicBezTo>
                    <a:pt x="67" y="15"/>
                    <a:pt x="67" y="15"/>
                    <a:pt x="67" y="14"/>
                  </a:cubicBezTo>
                  <a:cubicBezTo>
                    <a:pt x="67" y="14"/>
                    <a:pt x="66" y="14"/>
                    <a:pt x="66" y="14"/>
                  </a:cubicBezTo>
                  <a:cubicBezTo>
                    <a:pt x="65" y="14"/>
                    <a:pt x="65" y="14"/>
                    <a:pt x="64" y="14"/>
                  </a:cubicBezTo>
                  <a:cubicBezTo>
                    <a:pt x="64" y="15"/>
                    <a:pt x="64" y="15"/>
                    <a:pt x="64" y="16"/>
                  </a:cubicBezTo>
                  <a:cubicBezTo>
                    <a:pt x="64" y="16"/>
                    <a:pt x="63" y="16"/>
                    <a:pt x="63" y="16"/>
                  </a:cubicBezTo>
                  <a:cubicBezTo>
                    <a:pt x="63" y="16"/>
                    <a:pt x="63" y="17"/>
                    <a:pt x="63" y="17"/>
                  </a:cubicBezTo>
                  <a:cubicBezTo>
                    <a:pt x="63" y="17"/>
                    <a:pt x="64" y="17"/>
                    <a:pt x="64" y="17"/>
                  </a:cubicBezTo>
                  <a:cubicBezTo>
                    <a:pt x="64" y="18"/>
                    <a:pt x="64" y="19"/>
                    <a:pt x="64" y="19"/>
                  </a:cubicBezTo>
                  <a:cubicBezTo>
                    <a:pt x="65" y="19"/>
                    <a:pt x="65" y="19"/>
                    <a:pt x="66" y="19"/>
                  </a:cubicBezTo>
                  <a:cubicBezTo>
                    <a:pt x="66" y="20"/>
                    <a:pt x="66" y="20"/>
                    <a:pt x="66" y="21"/>
                  </a:cubicBezTo>
                  <a:cubicBezTo>
                    <a:pt x="65" y="21"/>
                    <a:pt x="65" y="21"/>
                    <a:pt x="64" y="21"/>
                  </a:cubicBezTo>
                  <a:cubicBezTo>
                    <a:pt x="64" y="21"/>
                    <a:pt x="64" y="22"/>
                    <a:pt x="64" y="22"/>
                  </a:cubicBezTo>
                  <a:cubicBezTo>
                    <a:pt x="64" y="22"/>
                    <a:pt x="63" y="22"/>
                    <a:pt x="63" y="22"/>
                  </a:cubicBezTo>
                  <a:cubicBezTo>
                    <a:pt x="63" y="23"/>
                    <a:pt x="63" y="23"/>
                    <a:pt x="63" y="24"/>
                  </a:cubicBezTo>
                  <a:cubicBezTo>
                    <a:pt x="63" y="25"/>
                    <a:pt x="63" y="25"/>
                    <a:pt x="63" y="26"/>
                  </a:cubicBezTo>
                  <a:cubicBezTo>
                    <a:pt x="62" y="26"/>
                    <a:pt x="62" y="26"/>
                    <a:pt x="61" y="26"/>
                  </a:cubicBezTo>
                  <a:cubicBezTo>
                    <a:pt x="61" y="26"/>
                    <a:pt x="60" y="26"/>
                    <a:pt x="59" y="26"/>
                  </a:cubicBezTo>
                  <a:cubicBezTo>
                    <a:pt x="59" y="25"/>
                    <a:pt x="59" y="25"/>
                    <a:pt x="59" y="24"/>
                  </a:cubicBezTo>
                  <a:cubicBezTo>
                    <a:pt x="59" y="24"/>
                    <a:pt x="58" y="24"/>
                    <a:pt x="58" y="24"/>
                  </a:cubicBezTo>
                  <a:cubicBezTo>
                    <a:pt x="58" y="23"/>
                    <a:pt x="58" y="23"/>
                    <a:pt x="58" y="22"/>
                  </a:cubicBezTo>
                  <a:cubicBezTo>
                    <a:pt x="58" y="22"/>
                    <a:pt x="58" y="21"/>
                    <a:pt x="58" y="21"/>
                  </a:cubicBezTo>
                  <a:cubicBezTo>
                    <a:pt x="58" y="20"/>
                    <a:pt x="58" y="20"/>
                    <a:pt x="58" y="19"/>
                  </a:cubicBezTo>
                  <a:cubicBezTo>
                    <a:pt x="57" y="19"/>
                    <a:pt x="57" y="19"/>
                    <a:pt x="56" y="19"/>
                  </a:cubicBezTo>
                  <a:cubicBezTo>
                    <a:pt x="56" y="19"/>
                    <a:pt x="56" y="18"/>
                    <a:pt x="56" y="17"/>
                  </a:cubicBezTo>
                  <a:cubicBezTo>
                    <a:pt x="56" y="17"/>
                    <a:pt x="55" y="17"/>
                    <a:pt x="55" y="17"/>
                  </a:cubicBezTo>
                  <a:cubicBezTo>
                    <a:pt x="55" y="17"/>
                    <a:pt x="55" y="16"/>
                    <a:pt x="55" y="16"/>
                  </a:cubicBezTo>
                  <a:cubicBezTo>
                    <a:pt x="55" y="15"/>
                    <a:pt x="55" y="15"/>
                    <a:pt x="55" y="14"/>
                  </a:cubicBezTo>
                  <a:cubicBezTo>
                    <a:pt x="54" y="14"/>
                    <a:pt x="54" y="14"/>
                    <a:pt x="53" y="14"/>
                  </a:cubicBezTo>
                  <a:cubicBezTo>
                    <a:pt x="53" y="14"/>
                    <a:pt x="53" y="13"/>
                    <a:pt x="53" y="13"/>
                  </a:cubicBezTo>
                  <a:cubicBezTo>
                    <a:pt x="53" y="12"/>
                    <a:pt x="53" y="12"/>
                    <a:pt x="53" y="11"/>
                  </a:cubicBezTo>
                  <a:cubicBezTo>
                    <a:pt x="53" y="11"/>
                    <a:pt x="53" y="10"/>
                    <a:pt x="53" y="10"/>
                  </a:cubicBezTo>
                  <a:cubicBezTo>
                    <a:pt x="53" y="10"/>
                    <a:pt x="52" y="10"/>
                    <a:pt x="52" y="10"/>
                  </a:cubicBezTo>
                  <a:cubicBezTo>
                    <a:pt x="51" y="10"/>
                    <a:pt x="51" y="10"/>
                    <a:pt x="50" y="10"/>
                  </a:cubicBezTo>
                  <a:cubicBezTo>
                    <a:pt x="50" y="9"/>
                    <a:pt x="50" y="8"/>
                    <a:pt x="50" y="8"/>
                  </a:cubicBezTo>
                  <a:cubicBezTo>
                    <a:pt x="50" y="8"/>
                    <a:pt x="49" y="8"/>
                    <a:pt x="49" y="8"/>
                  </a:cubicBezTo>
                  <a:cubicBezTo>
                    <a:pt x="48" y="8"/>
                    <a:pt x="48" y="8"/>
                    <a:pt x="47" y="8"/>
                  </a:cubicBezTo>
                  <a:cubicBezTo>
                    <a:pt x="46" y="8"/>
                    <a:pt x="46" y="8"/>
                    <a:pt x="45" y="8"/>
                  </a:cubicBezTo>
                  <a:cubicBezTo>
                    <a:pt x="45" y="7"/>
                    <a:pt x="45" y="7"/>
                    <a:pt x="45" y="6"/>
                  </a:cubicBezTo>
                  <a:cubicBezTo>
                    <a:pt x="45" y="6"/>
                    <a:pt x="44" y="6"/>
                    <a:pt x="44" y="6"/>
                  </a:cubicBezTo>
                  <a:cubicBezTo>
                    <a:pt x="44" y="6"/>
                    <a:pt x="44" y="5"/>
                    <a:pt x="44" y="5"/>
                  </a:cubicBezTo>
                  <a:cubicBezTo>
                    <a:pt x="43" y="5"/>
                    <a:pt x="43" y="5"/>
                    <a:pt x="42" y="5"/>
                  </a:cubicBezTo>
                  <a:cubicBezTo>
                    <a:pt x="42" y="4"/>
                    <a:pt x="42" y="3"/>
                    <a:pt x="42" y="3"/>
                  </a:cubicBezTo>
                  <a:cubicBezTo>
                    <a:pt x="42" y="3"/>
                    <a:pt x="41" y="3"/>
                    <a:pt x="41" y="3"/>
                  </a:cubicBezTo>
                  <a:cubicBezTo>
                    <a:pt x="41" y="2"/>
                    <a:pt x="41" y="2"/>
                    <a:pt x="41" y="1"/>
                  </a:cubicBezTo>
                  <a:cubicBezTo>
                    <a:pt x="40" y="1"/>
                    <a:pt x="40" y="1"/>
                    <a:pt x="39" y="1"/>
                  </a:cubicBezTo>
                  <a:cubicBezTo>
                    <a:pt x="39" y="1"/>
                    <a:pt x="39" y="0"/>
                    <a:pt x="39" y="0"/>
                  </a:cubicBezTo>
                  <a:cubicBezTo>
                    <a:pt x="39" y="0"/>
                    <a:pt x="38" y="0"/>
                    <a:pt x="38" y="0"/>
                  </a:cubicBezTo>
                  <a:cubicBezTo>
                    <a:pt x="38" y="0"/>
                    <a:pt x="38" y="1"/>
                    <a:pt x="38" y="1"/>
                  </a:cubicBezTo>
                  <a:cubicBezTo>
                    <a:pt x="38" y="2"/>
                    <a:pt x="38" y="2"/>
                    <a:pt x="38" y="3"/>
                  </a:cubicBezTo>
                  <a:cubicBezTo>
                    <a:pt x="38" y="3"/>
                    <a:pt x="39" y="3"/>
                    <a:pt x="39" y="3"/>
                  </a:cubicBezTo>
                  <a:cubicBezTo>
                    <a:pt x="39" y="3"/>
                    <a:pt x="39" y="4"/>
                    <a:pt x="39" y="5"/>
                  </a:cubicBezTo>
                  <a:cubicBezTo>
                    <a:pt x="40" y="5"/>
                    <a:pt x="40" y="5"/>
                    <a:pt x="41" y="5"/>
                  </a:cubicBezTo>
                  <a:cubicBezTo>
                    <a:pt x="41" y="5"/>
                    <a:pt x="41" y="6"/>
                    <a:pt x="41" y="6"/>
                  </a:cubicBezTo>
                  <a:cubicBezTo>
                    <a:pt x="41" y="6"/>
                    <a:pt x="42" y="6"/>
                    <a:pt x="42" y="6"/>
                  </a:cubicBezTo>
                  <a:cubicBezTo>
                    <a:pt x="42" y="7"/>
                    <a:pt x="42" y="7"/>
                    <a:pt x="42" y="8"/>
                  </a:cubicBezTo>
                  <a:cubicBezTo>
                    <a:pt x="42" y="8"/>
                    <a:pt x="42" y="9"/>
                    <a:pt x="42" y="10"/>
                  </a:cubicBezTo>
                  <a:cubicBezTo>
                    <a:pt x="43" y="10"/>
                    <a:pt x="43" y="10"/>
                    <a:pt x="44" y="10"/>
                  </a:cubicBezTo>
                  <a:cubicBezTo>
                    <a:pt x="44" y="10"/>
                    <a:pt x="45" y="10"/>
                    <a:pt x="45" y="10"/>
                  </a:cubicBezTo>
                  <a:cubicBezTo>
                    <a:pt x="46" y="10"/>
                    <a:pt x="46" y="10"/>
                    <a:pt x="47" y="10"/>
                  </a:cubicBezTo>
                  <a:cubicBezTo>
                    <a:pt x="47" y="10"/>
                    <a:pt x="47" y="11"/>
                    <a:pt x="47" y="11"/>
                  </a:cubicBezTo>
                  <a:cubicBezTo>
                    <a:pt x="48" y="11"/>
                    <a:pt x="48" y="11"/>
                    <a:pt x="49" y="11"/>
                  </a:cubicBezTo>
                  <a:cubicBezTo>
                    <a:pt x="49" y="12"/>
                    <a:pt x="49" y="12"/>
                    <a:pt x="49" y="13"/>
                  </a:cubicBezTo>
                  <a:cubicBezTo>
                    <a:pt x="49" y="13"/>
                    <a:pt x="50" y="13"/>
                    <a:pt x="50" y="13"/>
                  </a:cubicBezTo>
                  <a:cubicBezTo>
                    <a:pt x="51" y="13"/>
                    <a:pt x="51" y="13"/>
                    <a:pt x="52" y="13"/>
                  </a:cubicBezTo>
                  <a:cubicBezTo>
                    <a:pt x="52" y="13"/>
                    <a:pt x="52" y="14"/>
                    <a:pt x="52" y="14"/>
                  </a:cubicBezTo>
                  <a:cubicBezTo>
                    <a:pt x="52" y="15"/>
                    <a:pt x="52" y="15"/>
                    <a:pt x="52" y="16"/>
                  </a:cubicBezTo>
                  <a:cubicBezTo>
                    <a:pt x="51" y="16"/>
                    <a:pt x="51" y="16"/>
                    <a:pt x="50" y="16"/>
                  </a:cubicBezTo>
                  <a:cubicBezTo>
                    <a:pt x="50" y="16"/>
                    <a:pt x="49" y="16"/>
                    <a:pt x="49" y="16"/>
                  </a:cubicBezTo>
                  <a:cubicBezTo>
                    <a:pt x="49" y="16"/>
                    <a:pt x="49" y="17"/>
                    <a:pt x="49" y="17"/>
                  </a:cubicBezTo>
                  <a:cubicBezTo>
                    <a:pt x="49" y="17"/>
                    <a:pt x="50" y="17"/>
                    <a:pt x="50" y="17"/>
                  </a:cubicBezTo>
                  <a:cubicBezTo>
                    <a:pt x="50" y="18"/>
                    <a:pt x="50" y="19"/>
                    <a:pt x="50" y="19"/>
                  </a:cubicBezTo>
                  <a:cubicBezTo>
                    <a:pt x="50" y="19"/>
                    <a:pt x="49" y="19"/>
                    <a:pt x="49" y="19"/>
                  </a:cubicBezTo>
                  <a:cubicBezTo>
                    <a:pt x="49" y="20"/>
                    <a:pt x="49" y="20"/>
                    <a:pt x="49" y="21"/>
                  </a:cubicBezTo>
                  <a:cubicBezTo>
                    <a:pt x="49" y="21"/>
                    <a:pt x="49" y="22"/>
                    <a:pt x="49" y="22"/>
                  </a:cubicBezTo>
                  <a:cubicBezTo>
                    <a:pt x="48" y="22"/>
                    <a:pt x="48" y="22"/>
                    <a:pt x="47" y="22"/>
                  </a:cubicBezTo>
                  <a:cubicBezTo>
                    <a:pt x="46" y="22"/>
                    <a:pt x="46" y="22"/>
                    <a:pt x="45" y="22"/>
                  </a:cubicBezTo>
                  <a:cubicBezTo>
                    <a:pt x="45" y="23"/>
                    <a:pt x="45" y="23"/>
                    <a:pt x="45" y="24"/>
                  </a:cubicBezTo>
                  <a:cubicBezTo>
                    <a:pt x="45" y="25"/>
                    <a:pt x="45" y="25"/>
                    <a:pt x="45" y="26"/>
                  </a:cubicBezTo>
                  <a:cubicBezTo>
                    <a:pt x="45" y="26"/>
                    <a:pt x="44" y="26"/>
                    <a:pt x="44" y="26"/>
                  </a:cubicBezTo>
                  <a:cubicBezTo>
                    <a:pt x="43" y="26"/>
                    <a:pt x="43" y="26"/>
                    <a:pt x="42" y="26"/>
                  </a:cubicBezTo>
                  <a:cubicBezTo>
                    <a:pt x="42" y="25"/>
                    <a:pt x="42" y="25"/>
                    <a:pt x="42" y="24"/>
                  </a:cubicBezTo>
                  <a:cubicBezTo>
                    <a:pt x="42" y="24"/>
                    <a:pt x="41" y="24"/>
                    <a:pt x="41" y="24"/>
                  </a:cubicBezTo>
                  <a:cubicBezTo>
                    <a:pt x="40" y="24"/>
                    <a:pt x="40" y="24"/>
                    <a:pt x="39" y="24"/>
                  </a:cubicBezTo>
                  <a:cubicBezTo>
                    <a:pt x="39" y="23"/>
                    <a:pt x="39" y="23"/>
                    <a:pt x="39" y="22"/>
                  </a:cubicBezTo>
                  <a:cubicBezTo>
                    <a:pt x="39" y="22"/>
                    <a:pt x="38" y="22"/>
                    <a:pt x="38" y="22"/>
                  </a:cubicBezTo>
                  <a:cubicBezTo>
                    <a:pt x="38" y="22"/>
                    <a:pt x="38" y="21"/>
                    <a:pt x="38" y="21"/>
                  </a:cubicBezTo>
                  <a:cubicBezTo>
                    <a:pt x="38" y="21"/>
                    <a:pt x="39" y="21"/>
                    <a:pt x="39" y="21"/>
                  </a:cubicBezTo>
                  <a:cubicBezTo>
                    <a:pt x="40" y="21"/>
                    <a:pt x="40" y="21"/>
                    <a:pt x="41" y="21"/>
                  </a:cubicBezTo>
                  <a:cubicBezTo>
                    <a:pt x="41" y="21"/>
                    <a:pt x="42" y="21"/>
                    <a:pt x="42" y="21"/>
                  </a:cubicBezTo>
                  <a:cubicBezTo>
                    <a:pt x="43" y="21"/>
                    <a:pt x="43" y="21"/>
                    <a:pt x="44" y="21"/>
                  </a:cubicBezTo>
                  <a:cubicBezTo>
                    <a:pt x="44" y="20"/>
                    <a:pt x="44" y="20"/>
                    <a:pt x="44" y="19"/>
                  </a:cubicBezTo>
                  <a:cubicBezTo>
                    <a:pt x="44" y="19"/>
                    <a:pt x="45" y="19"/>
                    <a:pt x="45" y="19"/>
                  </a:cubicBezTo>
                  <a:cubicBezTo>
                    <a:pt x="45" y="19"/>
                    <a:pt x="45" y="18"/>
                    <a:pt x="45" y="17"/>
                  </a:cubicBezTo>
                  <a:cubicBezTo>
                    <a:pt x="45" y="17"/>
                    <a:pt x="45" y="16"/>
                    <a:pt x="45" y="16"/>
                  </a:cubicBezTo>
                  <a:cubicBezTo>
                    <a:pt x="45" y="16"/>
                    <a:pt x="44" y="16"/>
                    <a:pt x="44" y="16"/>
                  </a:cubicBezTo>
                  <a:cubicBezTo>
                    <a:pt x="44" y="15"/>
                    <a:pt x="44" y="15"/>
                    <a:pt x="44" y="14"/>
                  </a:cubicBezTo>
                  <a:cubicBezTo>
                    <a:pt x="43" y="14"/>
                    <a:pt x="43" y="14"/>
                    <a:pt x="42" y="14"/>
                  </a:cubicBezTo>
                  <a:cubicBezTo>
                    <a:pt x="42" y="14"/>
                    <a:pt x="41" y="14"/>
                    <a:pt x="41" y="14"/>
                  </a:cubicBezTo>
                  <a:cubicBezTo>
                    <a:pt x="41" y="14"/>
                    <a:pt x="41" y="13"/>
                    <a:pt x="41" y="13"/>
                  </a:cubicBezTo>
                  <a:cubicBezTo>
                    <a:pt x="40" y="13"/>
                    <a:pt x="40" y="13"/>
                    <a:pt x="39" y="13"/>
                  </a:cubicBezTo>
                  <a:cubicBezTo>
                    <a:pt x="39" y="13"/>
                    <a:pt x="38" y="13"/>
                    <a:pt x="38" y="13"/>
                  </a:cubicBezTo>
                  <a:cubicBezTo>
                    <a:pt x="38" y="12"/>
                    <a:pt x="38" y="12"/>
                    <a:pt x="38" y="11"/>
                  </a:cubicBezTo>
                  <a:cubicBezTo>
                    <a:pt x="37" y="11"/>
                    <a:pt x="37" y="11"/>
                    <a:pt x="36" y="11"/>
                  </a:cubicBezTo>
                  <a:cubicBezTo>
                    <a:pt x="36" y="11"/>
                    <a:pt x="36" y="10"/>
                    <a:pt x="36" y="10"/>
                  </a:cubicBezTo>
                  <a:cubicBezTo>
                    <a:pt x="35" y="10"/>
                    <a:pt x="35" y="10"/>
                    <a:pt x="34" y="10"/>
                  </a:cubicBezTo>
                  <a:cubicBezTo>
                    <a:pt x="34" y="9"/>
                    <a:pt x="34" y="8"/>
                    <a:pt x="34" y="8"/>
                  </a:cubicBezTo>
                  <a:cubicBezTo>
                    <a:pt x="34" y="8"/>
                    <a:pt x="33" y="8"/>
                    <a:pt x="33" y="8"/>
                  </a:cubicBezTo>
                  <a:cubicBezTo>
                    <a:pt x="33" y="7"/>
                    <a:pt x="33" y="7"/>
                    <a:pt x="33" y="6"/>
                  </a:cubicBezTo>
                  <a:cubicBezTo>
                    <a:pt x="32" y="6"/>
                    <a:pt x="32" y="6"/>
                    <a:pt x="31" y="6"/>
                  </a:cubicBezTo>
                  <a:cubicBezTo>
                    <a:pt x="31" y="6"/>
                    <a:pt x="31" y="5"/>
                    <a:pt x="31" y="5"/>
                  </a:cubicBezTo>
                  <a:cubicBezTo>
                    <a:pt x="31" y="5"/>
                    <a:pt x="30" y="5"/>
                    <a:pt x="30" y="5"/>
                  </a:cubicBezTo>
                  <a:cubicBezTo>
                    <a:pt x="29" y="5"/>
                    <a:pt x="29" y="5"/>
                    <a:pt x="28" y="5"/>
                  </a:cubicBezTo>
                  <a:cubicBezTo>
                    <a:pt x="28" y="5"/>
                    <a:pt x="28" y="6"/>
                    <a:pt x="28" y="6"/>
                  </a:cubicBezTo>
                  <a:cubicBezTo>
                    <a:pt x="28" y="6"/>
                    <a:pt x="27" y="6"/>
                    <a:pt x="27" y="6"/>
                  </a:cubicBezTo>
                  <a:cubicBezTo>
                    <a:pt x="27" y="7"/>
                    <a:pt x="27" y="7"/>
                    <a:pt x="27" y="8"/>
                  </a:cubicBezTo>
                  <a:cubicBezTo>
                    <a:pt x="26" y="8"/>
                    <a:pt x="26" y="8"/>
                    <a:pt x="25" y="8"/>
                  </a:cubicBezTo>
                  <a:cubicBezTo>
                    <a:pt x="25" y="8"/>
                    <a:pt x="24" y="8"/>
                    <a:pt x="24" y="8"/>
                  </a:cubicBezTo>
                  <a:cubicBezTo>
                    <a:pt x="23" y="8"/>
                    <a:pt x="22" y="8"/>
                    <a:pt x="22" y="8"/>
                  </a:cubicBezTo>
                  <a:cubicBezTo>
                    <a:pt x="22" y="7"/>
                    <a:pt x="22" y="7"/>
                    <a:pt x="22" y="6"/>
                  </a:cubicBezTo>
                  <a:cubicBezTo>
                    <a:pt x="21" y="6"/>
                    <a:pt x="21" y="6"/>
                    <a:pt x="20" y="6"/>
                  </a:cubicBezTo>
                  <a:cubicBezTo>
                    <a:pt x="20" y="6"/>
                    <a:pt x="19" y="6"/>
                    <a:pt x="19" y="6"/>
                  </a:cubicBezTo>
                  <a:cubicBezTo>
                    <a:pt x="19" y="7"/>
                    <a:pt x="19" y="7"/>
                    <a:pt x="19" y="8"/>
                  </a:cubicBezTo>
                  <a:cubicBezTo>
                    <a:pt x="19" y="8"/>
                    <a:pt x="19" y="9"/>
                    <a:pt x="19" y="10"/>
                  </a:cubicBezTo>
                  <a:cubicBezTo>
                    <a:pt x="19" y="10"/>
                    <a:pt x="19" y="11"/>
                    <a:pt x="19" y="11"/>
                  </a:cubicBezTo>
                  <a:cubicBezTo>
                    <a:pt x="19" y="12"/>
                    <a:pt x="19" y="12"/>
                    <a:pt x="19" y="13"/>
                  </a:cubicBezTo>
                  <a:cubicBezTo>
                    <a:pt x="18" y="13"/>
                    <a:pt x="18" y="13"/>
                    <a:pt x="17" y="13"/>
                  </a:cubicBezTo>
                  <a:cubicBezTo>
                    <a:pt x="17" y="13"/>
                    <a:pt x="16" y="13"/>
                    <a:pt x="16" y="13"/>
                  </a:cubicBezTo>
                  <a:cubicBezTo>
                    <a:pt x="16" y="13"/>
                    <a:pt x="16" y="14"/>
                    <a:pt x="16" y="14"/>
                  </a:cubicBezTo>
                  <a:cubicBezTo>
                    <a:pt x="15" y="14"/>
                    <a:pt x="15" y="14"/>
                    <a:pt x="14" y="14"/>
                  </a:cubicBezTo>
                  <a:cubicBezTo>
                    <a:pt x="14" y="14"/>
                    <a:pt x="13" y="14"/>
                    <a:pt x="13" y="14"/>
                  </a:cubicBezTo>
                  <a:cubicBezTo>
                    <a:pt x="13" y="15"/>
                    <a:pt x="13" y="15"/>
                    <a:pt x="13" y="16"/>
                  </a:cubicBezTo>
                  <a:cubicBezTo>
                    <a:pt x="12" y="16"/>
                    <a:pt x="12" y="16"/>
                    <a:pt x="11" y="16"/>
                  </a:cubicBezTo>
                  <a:cubicBezTo>
                    <a:pt x="11" y="16"/>
                    <a:pt x="11" y="17"/>
                    <a:pt x="11" y="17"/>
                  </a:cubicBezTo>
                  <a:cubicBezTo>
                    <a:pt x="11" y="18"/>
                    <a:pt x="11" y="19"/>
                    <a:pt x="11" y="19"/>
                  </a:cubicBezTo>
                  <a:cubicBezTo>
                    <a:pt x="12" y="19"/>
                    <a:pt x="12" y="19"/>
                    <a:pt x="13" y="19"/>
                  </a:cubicBezTo>
                  <a:cubicBezTo>
                    <a:pt x="13" y="20"/>
                    <a:pt x="13" y="20"/>
                    <a:pt x="13" y="21"/>
                  </a:cubicBezTo>
                  <a:cubicBezTo>
                    <a:pt x="12" y="21"/>
                    <a:pt x="12" y="21"/>
                    <a:pt x="11" y="21"/>
                  </a:cubicBezTo>
                  <a:cubicBezTo>
                    <a:pt x="11" y="21"/>
                    <a:pt x="11" y="22"/>
                    <a:pt x="11" y="22"/>
                  </a:cubicBezTo>
                  <a:cubicBezTo>
                    <a:pt x="11" y="22"/>
                    <a:pt x="10" y="22"/>
                    <a:pt x="10" y="22"/>
                  </a:cubicBezTo>
                  <a:cubicBezTo>
                    <a:pt x="10" y="23"/>
                    <a:pt x="10" y="23"/>
                    <a:pt x="10" y="24"/>
                  </a:cubicBezTo>
                  <a:cubicBezTo>
                    <a:pt x="9" y="24"/>
                    <a:pt x="8" y="24"/>
                    <a:pt x="8" y="24"/>
                  </a:cubicBezTo>
                  <a:cubicBezTo>
                    <a:pt x="8" y="25"/>
                    <a:pt x="8" y="25"/>
                    <a:pt x="8" y="26"/>
                  </a:cubicBezTo>
                  <a:cubicBezTo>
                    <a:pt x="7" y="26"/>
                    <a:pt x="7" y="26"/>
                    <a:pt x="6" y="26"/>
                  </a:cubicBezTo>
                  <a:cubicBezTo>
                    <a:pt x="6" y="26"/>
                    <a:pt x="5" y="26"/>
                    <a:pt x="5" y="26"/>
                  </a:cubicBezTo>
                  <a:cubicBezTo>
                    <a:pt x="5" y="26"/>
                    <a:pt x="5" y="27"/>
                    <a:pt x="5" y="27"/>
                  </a:cubicBezTo>
                  <a:cubicBezTo>
                    <a:pt x="4" y="27"/>
                    <a:pt x="4" y="27"/>
                    <a:pt x="3" y="27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1" y="27"/>
                    <a:pt x="1" y="27"/>
                    <a:pt x="0" y="27"/>
                  </a:cubicBezTo>
                  <a:cubicBezTo>
                    <a:pt x="0" y="28"/>
                    <a:pt x="0" y="28"/>
                    <a:pt x="0" y="29"/>
                  </a:cubicBezTo>
                  <a:cubicBezTo>
                    <a:pt x="1" y="29"/>
                    <a:pt x="1" y="29"/>
                    <a:pt x="2" y="29"/>
                  </a:cubicBezTo>
                  <a:cubicBezTo>
                    <a:pt x="2" y="29"/>
                    <a:pt x="3" y="29"/>
                    <a:pt x="3" y="29"/>
                  </a:cubicBezTo>
                  <a:cubicBezTo>
                    <a:pt x="4" y="29"/>
                    <a:pt x="4" y="29"/>
                    <a:pt x="5" y="29"/>
                  </a:cubicBezTo>
                  <a:cubicBezTo>
                    <a:pt x="5" y="29"/>
                    <a:pt x="6" y="29"/>
                    <a:pt x="6" y="29"/>
                  </a:cubicBezTo>
                  <a:cubicBezTo>
                    <a:pt x="7" y="29"/>
                    <a:pt x="7" y="29"/>
                    <a:pt x="8" y="29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9" y="27"/>
                    <a:pt x="10" y="27"/>
                  </a:cubicBezTo>
                  <a:cubicBezTo>
                    <a:pt x="10" y="27"/>
                    <a:pt x="11" y="27"/>
                    <a:pt x="11" y="27"/>
                  </a:cubicBezTo>
                  <a:cubicBezTo>
                    <a:pt x="11" y="27"/>
                    <a:pt x="11" y="26"/>
                    <a:pt x="11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4" y="26"/>
                    <a:pt x="14" y="26"/>
                  </a:cubicBezTo>
                  <a:cubicBezTo>
                    <a:pt x="15" y="26"/>
                    <a:pt x="15" y="26"/>
                    <a:pt x="16" y="26"/>
                  </a:cubicBezTo>
                  <a:cubicBezTo>
                    <a:pt x="16" y="26"/>
                    <a:pt x="17" y="26"/>
                    <a:pt x="17" y="26"/>
                  </a:cubicBezTo>
                  <a:cubicBezTo>
                    <a:pt x="18" y="26"/>
                    <a:pt x="18" y="26"/>
                    <a:pt x="19" y="26"/>
                  </a:cubicBezTo>
                  <a:cubicBezTo>
                    <a:pt x="19" y="25"/>
                    <a:pt x="19" y="25"/>
                    <a:pt x="19" y="24"/>
                  </a:cubicBezTo>
                  <a:cubicBezTo>
                    <a:pt x="19" y="24"/>
                    <a:pt x="20" y="24"/>
                    <a:pt x="20" y="24"/>
                  </a:cubicBezTo>
                  <a:cubicBezTo>
                    <a:pt x="21" y="24"/>
                    <a:pt x="21" y="24"/>
                    <a:pt x="22" y="24"/>
                  </a:cubicBezTo>
                  <a:cubicBezTo>
                    <a:pt x="22" y="24"/>
                    <a:pt x="23" y="24"/>
                    <a:pt x="24" y="24"/>
                  </a:cubicBezTo>
                  <a:cubicBezTo>
                    <a:pt x="24" y="24"/>
                    <a:pt x="25" y="24"/>
                    <a:pt x="25" y="24"/>
                  </a:cubicBezTo>
                  <a:cubicBezTo>
                    <a:pt x="26" y="24"/>
                    <a:pt x="26" y="24"/>
                    <a:pt x="27" y="24"/>
                  </a:cubicBezTo>
                  <a:cubicBezTo>
                    <a:pt x="27" y="24"/>
                    <a:pt x="28" y="24"/>
                    <a:pt x="28" y="24"/>
                  </a:cubicBezTo>
                  <a:cubicBezTo>
                    <a:pt x="29" y="24"/>
                    <a:pt x="29" y="24"/>
                    <a:pt x="30" y="24"/>
                  </a:cubicBezTo>
                  <a:cubicBezTo>
                    <a:pt x="30" y="24"/>
                    <a:pt x="31" y="24"/>
                    <a:pt x="31" y="24"/>
                  </a:cubicBezTo>
                  <a:cubicBezTo>
                    <a:pt x="32" y="24"/>
                    <a:pt x="32" y="24"/>
                    <a:pt x="33" y="24"/>
                  </a:cubicBezTo>
                  <a:cubicBezTo>
                    <a:pt x="33" y="24"/>
                    <a:pt x="34" y="24"/>
                    <a:pt x="34" y="24"/>
                  </a:cubicBezTo>
                  <a:cubicBezTo>
                    <a:pt x="35" y="24"/>
                    <a:pt x="35" y="24"/>
                    <a:pt x="36" y="24"/>
                  </a:cubicBezTo>
                  <a:cubicBezTo>
                    <a:pt x="36" y="25"/>
                    <a:pt x="36" y="25"/>
                    <a:pt x="36" y="26"/>
                  </a:cubicBezTo>
                  <a:cubicBezTo>
                    <a:pt x="35" y="26"/>
                    <a:pt x="35" y="26"/>
                    <a:pt x="34" y="26"/>
                  </a:cubicBezTo>
                  <a:cubicBezTo>
                    <a:pt x="34" y="26"/>
                    <a:pt x="34" y="27"/>
                    <a:pt x="34" y="27"/>
                  </a:cubicBezTo>
                  <a:cubicBezTo>
                    <a:pt x="35" y="27"/>
                    <a:pt x="35" y="27"/>
                    <a:pt x="36" y="27"/>
                  </a:cubicBezTo>
                  <a:cubicBezTo>
                    <a:pt x="36" y="28"/>
                    <a:pt x="36" y="28"/>
                    <a:pt x="36" y="29"/>
                  </a:cubicBezTo>
                  <a:cubicBezTo>
                    <a:pt x="36" y="29"/>
                    <a:pt x="36" y="30"/>
                    <a:pt x="36" y="30"/>
                  </a:cubicBezTo>
                  <a:cubicBezTo>
                    <a:pt x="36" y="31"/>
                    <a:pt x="36" y="31"/>
                    <a:pt x="36" y="32"/>
                  </a:cubicBezTo>
                  <a:cubicBezTo>
                    <a:pt x="36" y="33"/>
                    <a:pt x="36" y="33"/>
                    <a:pt x="36" y="34"/>
                  </a:cubicBezTo>
                  <a:cubicBezTo>
                    <a:pt x="37" y="34"/>
                    <a:pt x="37" y="34"/>
                    <a:pt x="38" y="34"/>
                  </a:cubicBezTo>
                  <a:cubicBezTo>
                    <a:pt x="38" y="34"/>
                    <a:pt x="38" y="35"/>
                    <a:pt x="38" y="35"/>
                  </a:cubicBezTo>
                  <a:cubicBezTo>
                    <a:pt x="38" y="35"/>
                    <a:pt x="39" y="35"/>
                    <a:pt x="39" y="35"/>
                  </a:cubicBezTo>
                  <a:cubicBezTo>
                    <a:pt x="40" y="35"/>
                    <a:pt x="40" y="35"/>
                    <a:pt x="41" y="35"/>
                  </a:cubicBezTo>
                  <a:cubicBezTo>
                    <a:pt x="41" y="35"/>
                    <a:pt x="42" y="35"/>
                    <a:pt x="42" y="35"/>
                  </a:cubicBezTo>
                  <a:cubicBezTo>
                    <a:pt x="43" y="35"/>
                    <a:pt x="43" y="35"/>
                    <a:pt x="44" y="35"/>
                  </a:cubicBezTo>
                  <a:cubicBezTo>
                    <a:pt x="44" y="35"/>
                    <a:pt x="45" y="35"/>
                    <a:pt x="45" y="35"/>
                  </a:cubicBezTo>
                  <a:cubicBezTo>
                    <a:pt x="45" y="36"/>
                    <a:pt x="45" y="36"/>
                    <a:pt x="45" y="37"/>
                  </a:cubicBezTo>
                  <a:cubicBezTo>
                    <a:pt x="46" y="37"/>
                    <a:pt x="46" y="37"/>
                    <a:pt x="47" y="37"/>
                  </a:cubicBezTo>
                  <a:cubicBezTo>
                    <a:pt x="47" y="37"/>
                    <a:pt x="47" y="38"/>
                    <a:pt x="47" y="39"/>
                  </a:cubicBezTo>
                  <a:cubicBezTo>
                    <a:pt x="47" y="39"/>
                    <a:pt x="47" y="40"/>
                    <a:pt x="47" y="40"/>
                  </a:cubicBezTo>
                  <a:cubicBezTo>
                    <a:pt x="48" y="40"/>
                    <a:pt x="48" y="40"/>
                    <a:pt x="49" y="40"/>
                  </a:cubicBezTo>
                  <a:cubicBezTo>
                    <a:pt x="49" y="40"/>
                    <a:pt x="50" y="40"/>
                    <a:pt x="50" y="40"/>
                  </a:cubicBezTo>
                  <a:cubicBezTo>
                    <a:pt x="51" y="40"/>
                    <a:pt x="51" y="40"/>
                    <a:pt x="52" y="40"/>
                  </a:cubicBezTo>
                  <a:cubicBezTo>
                    <a:pt x="52" y="40"/>
                    <a:pt x="53" y="40"/>
                    <a:pt x="53" y="40"/>
                  </a:cubicBezTo>
                  <a:cubicBezTo>
                    <a:pt x="53" y="41"/>
                    <a:pt x="53" y="41"/>
                    <a:pt x="53" y="42"/>
                  </a:cubicBezTo>
                  <a:cubicBezTo>
                    <a:pt x="54" y="42"/>
                    <a:pt x="54" y="42"/>
                    <a:pt x="55" y="42"/>
                  </a:cubicBezTo>
                  <a:cubicBezTo>
                    <a:pt x="55" y="41"/>
                    <a:pt x="55" y="41"/>
                    <a:pt x="55" y="40"/>
                  </a:cubicBezTo>
                  <a:cubicBezTo>
                    <a:pt x="55" y="40"/>
                    <a:pt x="56" y="40"/>
                    <a:pt x="56" y="40"/>
                  </a:cubicBezTo>
                  <a:cubicBezTo>
                    <a:pt x="56" y="40"/>
                    <a:pt x="56" y="39"/>
                    <a:pt x="56" y="39"/>
                  </a:cubicBezTo>
                  <a:cubicBezTo>
                    <a:pt x="56" y="38"/>
                    <a:pt x="56" y="37"/>
                    <a:pt x="56" y="37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7" y="35"/>
                    <a:pt x="57" y="35"/>
                    <a:pt x="58" y="35"/>
                  </a:cubicBezTo>
                  <a:cubicBezTo>
                    <a:pt x="58" y="35"/>
                    <a:pt x="59" y="35"/>
                    <a:pt x="59" y="35"/>
                  </a:cubicBezTo>
                  <a:cubicBezTo>
                    <a:pt x="60" y="35"/>
                    <a:pt x="61" y="35"/>
                    <a:pt x="61" y="35"/>
                  </a:cubicBezTo>
                  <a:cubicBezTo>
                    <a:pt x="62" y="35"/>
                    <a:pt x="62" y="35"/>
                    <a:pt x="63" y="35"/>
                  </a:cubicBezTo>
                  <a:cubicBezTo>
                    <a:pt x="63" y="35"/>
                    <a:pt x="64" y="35"/>
                    <a:pt x="64" y="35"/>
                  </a:cubicBezTo>
                  <a:cubicBezTo>
                    <a:pt x="64" y="36"/>
                    <a:pt x="64" y="36"/>
                    <a:pt x="64" y="37"/>
                  </a:cubicBezTo>
                  <a:cubicBezTo>
                    <a:pt x="65" y="37"/>
                    <a:pt x="65" y="37"/>
                    <a:pt x="66" y="37"/>
                  </a:cubicBezTo>
                  <a:cubicBezTo>
                    <a:pt x="66" y="37"/>
                    <a:pt x="67" y="37"/>
                    <a:pt x="67" y="37"/>
                  </a:cubicBezTo>
                  <a:cubicBezTo>
                    <a:pt x="68" y="37"/>
                    <a:pt x="68" y="37"/>
                    <a:pt x="69" y="37"/>
                  </a:cubicBezTo>
                  <a:cubicBezTo>
                    <a:pt x="69" y="37"/>
                    <a:pt x="69" y="38"/>
                    <a:pt x="69" y="39"/>
                  </a:cubicBezTo>
                  <a:cubicBezTo>
                    <a:pt x="69" y="39"/>
                    <a:pt x="70" y="39"/>
                    <a:pt x="71" y="39"/>
                  </a:cubicBezTo>
                  <a:cubicBezTo>
                    <a:pt x="71" y="39"/>
                    <a:pt x="72" y="39"/>
                    <a:pt x="72" y="39"/>
                  </a:cubicBezTo>
                  <a:cubicBezTo>
                    <a:pt x="73" y="39"/>
                    <a:pt x="73" y="39"/>
                    <a:pt x="74" y="39"/>
                  </a:cubicBezTo>
                  <a:cubicBezTo>
                    <a:pt x="74" y="39"/>
                    <a:pt x="75" y="39"/>
                    <a:pt x="75" y="39"/>
                  </a:cubicBezTo>
                  <a:cubicBezTo>
                    <a:pt x="76" y="39"/>
                    <a:pt x="76" y="39"/>
                    <a:pt x="77" y="39"/>
                  </a:cubicBezTo>
                  <a:cubicBezTo>
                    <a:pt x="77" y="39"/>
                    <a:pt x="78" y="39"/>
                    <a:pt x="78" y="39"/>
                  </a:cubicBezTo>
                  <a:cubicBezTo>
                    <a:pt x="79" y="39"/>
                    <a:pt x="79" y="39"/>
                    <a:pt x="80" y="39"/>
                  </a:cubicBezTo>
                  <a:cubicBezTo>
                    <a:pt x="80" y="38"/>
                    <a:pt x="80" y="37"/>
                    <a:pt x="80" y="37"/>
                  </a:cubicBezTo>
                  <a:cubicBezTo>
                    <a:pt x="80" y="37"/>
                    <a:pt x="81" y="37"/>
                    <a:pt x="81" y="37"/>
                  </a:cubicBezTo>
                  <a:cubicBezTo>
                    <a:pt x="82" y="37"/>
                    <a:pt x="82" y="37"/>
                    <a:pt x="83" y="37"/>
                  </a:cubicBezTo>
                  <a:cubicBezTo>
                    <a:pt x="83" y="37"/>
                    <a:pt x="83" y="38"/>
                    <a:pt x="83" y="39"/>
                  </a:cubicBezTo>
                  <a:cubicBezTo>
                    <a:pt x="83" y="39"/>
                    <a:pt x="84" y="39"/>
                    <a:pt x="85" y="39"/>
                  </a:cubicBezTo>
                  <a:cubicBezTo>
                    <a:pt x="85" y="39"/>
                    <a:pt x="86" y="39"/>
                    <a:pt x="86" y="39"/>
                  </a:cubicBezTo>
                  <a:cubicBezTo>
                    <a:pt x="87" y="39"/>
                    <a:pt x="87" y="39"/>
                    <a:pt x="88" y="39"/>
                  </a:cubicBezTo>
                  <a:cubicBezTo>
                    <a:pt x="88" y="38"/>
                    <a:pt x="88" y="37"/>
                    <a:pt x="88" y="37"/>
                  </a:cubicBezTo>
                  <a:cubicBezTo>
                    <a:pt x="88" y="37"/>
                    <a:pt x="89" y="37"/>
                    <a:pt x="89" y="37"/>
                  </a:cubicBezTo>
                  <a:cubicBezTo>
                    <a:pt x="89" y="36"/>
                    <a:pt x="89" y="36"/>
                    <a:pt x="89" y="35"/>
                  </a:cubicBezTo>
                  <a:cubicBezTo>
                    <a:pt x="89" y="35"/>
                    <a:pt x="89" y="34"/>
                    <a:pt x="89" y="34"/>
                  </a:cubicBezTo>
                  <a:cubicBezTo>
                    <a:pt x="89" y="33"/>
                    <a:pt x="89" y="33"/>
                    <a:pt x="89" y="32"/>
                  </a:cubicBezTo>
                  <a:cubicBezTo>
                    <a:pt x="89" y="31"/>
                    <a:pt x="89" y="31"/>
                    <a:pt x="89" y="30"/>
                  </a:cubicBezTo>
                  <a:cubicBezTo>
                    <a:pt x="90" y="30"/>
                    <a:pt x="90" y="30"/>
                    <a:pt x="91" y="30"/>
                  </a:cubicBezTo>
                  <a:cubicBezTo>
                    <a:pt x="91" y="30"/>
                    <a:pt x="91" y="29"/>
                    <a:pt x="91" y="29"/>
                  </a:cubicBezTo>
                  <a:close/>
                  <a:moveTo>
                    <a:pt x="20" y="17"/>
                  </a:moveTo>
                  <a:cubicBezTo>
                    <a:pt x="20" y="17"/>
                    <a:pt x="19" y="17"/>
                    <a:pt x="19" y="17"/>
                  </a:cubicBezTo>
                  <a:cubicBezTo>
                    <a:pt x="19" y="18"/>
                    <a:pt x="19" y="19"/>
                    <a:pt x="19" y="19"/>
                  </a:cubicBezTo>
                  <a:cubicBezTo>
                    <a:pt x="18" y="19"/>
                    <a:pt x="18" y="19"/>
                    <a:pt x="17" y="19"/>
                  </a:cubicBezTo>
                  <a:cubicBezTo>
                    <a:pt x="17" y="19"/>
                    <a:pt x="17" y="18"/>
                    <a:pt x="17" y="17"/>
                  </a:cubicBezTo>
                  <a:cubicBezTo>
                    <a:pt x="17" y="17"/>
                    <a:pt x="16" y="17"/>
                    <a:pt x="16" y="17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6" y="16"/>
                    <a:pt x="17" y="16"/>
                    <a:pt x="17" y="16"/>
                  </a:cubicBezTo>
                  <a:cubicBezTo>
                    <a:pt x="18" y="16"/>
                    <a:pt x="18" y="16"/>
                    <a:pt x="19" y="16"/>
                  </a:cubicBezTo>
                  <a:cubicBezTo>
                    <a:pt x="19" y="16"/>
                    <a:pt x="20" y="16"/>
                    <a:pt x="20" y="16"/>
                  </a:cubicBezTo>
                  <a:cubicBezTo>
                    <a:pt x="20" y="16"/>
                    <a:pt x="20" y="17"/>
                    <a:pt x="20" y="17"/>
                  </a:cubicBezTo>
                  <a:close/>
                  <a:moveTo>
                    <a:pt x="33" y="14"/>
                  </a:moveTo>
                  <a:cubicBezTo>
                    <a:pt x="33" y="15"/>
                    <a:pt x="33" y="15"/>
                    <a:pt x="33" y="16"/>
                  </a:cubicBezTo>
                  <a:cubicBezTo>
                    <a:pt x="33" y="16"/>
                    <a:pt x="33" y="17"/>
                    <a:pt x="33" y="17"/>
                  </a:cubicBezTo>
                  <a:cubicBezTo>
                    <a:pt x="33" y="18"/>
                    <a:pt x="33" y="19"/>
                    <a:pt x="33" y="19"/>
                  </a:cubicBezTo>
                  <a:cubicBezTo>
                    <a:pt x="32" y="19"/>
                    <a:pt x="32" y="19"/>
                    <a:pt x="31" y="19"/>
                  </a:cubicBezTo>
                  <a:cubicBezTo>
                    <a:pt x="31" y="19"/>
                    <a:pt x="30" y="19"/>
                    <a:pt x="30" y="19"/>
                  </a:cubicBezTo>
                  <a:cubicBezTo>
                    <a:pt x="29" y="19"/>
                    <a:pt x="29" y="19"/>
                    <a:pt x="28" y="19"/>
                  </a:cubicBezTo>
                  <a:cubicBezTo>
                    <a:pt x="28" y="19"/>
                    <a:pt x="28" y="18"/>
                    <a:pt x="28" y="17"/>
                  </a:cubicBezTo>
                  <a:cubicBezTo>
                    <a:pt x="28" y="17"/>
                    <a:pt x="28" y="16"/>
                    <a:pt x="28" y="16"/>
                  </a:cubicBezTo>
                  <a:cubicBezTo>
                    <a:pt x="28" y="15"/>
                    <a:pt x="28" y="15"/>
                    <a:pt x="28" y="14"/>
                  </a:cubicBezTo>
                  <a:cubicBezTo>
                    <a:pt x="29" y="14"/>
                    <a:pt x="29" y="14"/>
                    <a:pt x="30" y="14"/>
                  </a:cubicBezTo>
                  <a:cubicBezTo>
                    <a:pt x="30" y="14"/>
                    <a:pt x="30" y="13"/>
                    <a:pt x="30" y="13"/>
                  </a:cubicBezTo>
                  <a:cubicBezTo>
                    <a:pt x="30" y="12"/>
                    <a:pt x="30" y="12"/>
                    <a:pt x="30" y="11"/>
                  </a:cubicBezTo>
                  <a:cubicBezTo>
                    <a:pt x="30" y="11"/>
                    <a:pt x="30" y="10"/>
                    <a:pt x="30" y="10"/>
                  </a:cubicBezTo>
                  <a:cubicBezTo>
                    <a:pt x="30" y="9"/>
                    <a:pt x="30" y="8"/>
                    <a:pt x="30" y="8"/>
                  </a:cubicBezTo>
                  <a:cubicBezTo>
                    <a:pt x="30" y="8"/>
                    <a:pt x="31" y="8"/>
                    <a:pt x="31" y="8"/>
                  </a:cubicBezTo>
                  <a:cubicBezTo>
                    <a:pt x="31" y="8"/>
                    <a:pt x="31" y="9"/>
                    <a:pt x="31" y="10"/>
                  </a:cubicBezTo>
                  <a:cubicBezTo>
                    <a:pt x="31" y="10"/>
                    <a:pt x="31" y="11"/>
                    <a:pt x="31" y="11"/>
                  </a:cubicBezTo>
                  <a:cubicBezTo>
                    <a:pt x="31" y="12"/>
                    <a:pt x="31" y="12"/>
                    <a:pt x="31" y="13"/>
                  </a:cubicBezTo>
                  <a:cubicBezTo>
                    <a:pt x="32" y="13"/>
                    <a:pt x="32" y="13"/>
                    <a:pt x="33" y="13"/>
                  </a:cubicBezTo>
                  <a:cubicBezTo>
                    <a:pt x="33" y="13"/>
                    <a:pt x="33" y="14"/>
                    <a:pt x="33" y="14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51" name="Freeform 36"/>
            <p:cNvSpPr>
              <a:spLocks/>
            </p:cNvSpPr>
            <p:nvPr/>
          </p:nvSpPr>
          <p:spPr bwMode="auto">
            <a:xfrm>
              <a:off x="4199" y="1108"/>
              <a:ext cx="8" cy="7"/>
            </a:xfrm>
            <a:custGeom>
              <a:avLst/>
              <a:gdLst>
                <a:gd name="T0" fmla="*/ 0 w 5"/>
                <a:gd name="T1" fmla="*/ 7 h 4"/>
                <a:gd name="T2" fmla="*/ 3 w 5"/>
                <a:gd name="T3" fmla="*/ 7 h 4"/>
                <a:gd name="T4" fmla="*/ 5 w 5"/>
                <a:gd name="T5" fmla="*/ 7 h 4"/>
                <a:gd name="T6" fmla="*/ 8 w 5"/>
                <a:gd name="T7" fmla="*/ 7 h 4"/>
                <a:gd name="T8" fmla="*/ 8 w 5"/>
                <a:gd name="T9" fmla="*/ 4 h 4"/>
                <a:gd name="T10" fmla="*/ 8 w 5"/>
                <a:gd name="T11" fmla="*/ 0 h 4"/>
                <a:gd name="T12" fmla="*/ 5 w 5"/>
                <a:gd name="T13" fmla="*/ 0 h 4"/>
                <a:gd name="T14" fmla="*/ 3 w 5"/>
                <a:gd name="T15" fmla="*/ 0 h 4"/>
                <a:gd name="T16" fmla="*/ 3 w 5"/>
                <a:gd name="T17" fmla="*/ 4 h 4"/>
                <a:gd name="T18" fmla="*/ 0 w 5"/>
                <a:gd name="T19" fmla="*/ 4 h 4"/>
                <a:gd name="T20" fmla="*/ 0 w 5"/>
                <a:gd name="T21" fmla="*/ 7 h 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" h="4">
                  <a:moveTo>
                    <a:pt x="0" y="4"/>
                  </a:move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4" y="4"/>
                    <a:pt x="4" y="4"/>
                    <a:pt x="5" y="4"/>
                  </a:cubicBezTo>
                  <a:cubicBezTo>
                    <a:pt x="5" y="3"/>
                    <a:pt x="5" y="2"/>
                    <a:pt x="5" y="2"/>
                  </a:cubicBezTo>
                  <a:cubicBezTo>
                    <a:pt x="5" y="1"/>
                    <a:pt x="5" y="1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2"/>
                    <a:pt x="0" y="3"/>
                    <a:pt x="0" y="4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52" name="Freeform 37"/>
            <p:cNvSpPr>
              <a:spLocks/>
            </p:cNvSpPr>
            <p:nvPr/>
          </p:nvSpPr>
          <p:spPr bwMode="auto">
            <a:xfrm>
              <a:off x="4207" y="1207"/>
              <a:ext cx="39" cy="61"/>
            </a:xfrm>
            <a:custGeom>
              <a:avLst/>
              <a:gdLst>
                <a:gd name="T0" fmla="*/ 39 w 22"/>
                <a:gd name="T1" fmla="*/ 52 h 35"/>
                <a:gd name="T2" fmla="*/ 39 w 22"/>
                <a:gd name="T3" fmla="*/ 47 h 35"/>
                <a:gd name="T4" fmla="*/ 35 w 22"/>
                <a:gd name="T5" fmla="*/ 45 h 35"/>
                <a:gd name="T6" fmla="*/ 34 w 22"/>
                <a:gd name="T7" fmla="*/ 42 h 35"/>
                <a:gd name="T8" fmla="*/ 30 w 22"/>
                <a:gd name="T9" fmla="*/ 38 h 35"/>
                <a:gd name="T10" fmla="*/ 27 w 22"/>
                <a:gd name="T11" fmla="*/ 37 h 35"/>
                <a:gd name="T12" fmla="*/ 25 w 22"/>
                <a:gd name="T13" fmla="*/ 33 h 35"/>
                <a:gd name="T14" fmla="*/ 21 w 22"/>
                <a:gd name="T15" fmla="*/ 31 h 35"/>
                <a:gd name="T16" fmla="*/ 21 w 22"/>
                <a:gd name="T17" fmla="*/ 24 h 35"/>
                <a:gd name="T18" fmla="*/ 20 w 22"/>
                <a:gd name="T19" fmla="*/ 23 h 35"/>
                <a:gd name="T20" fmla="*/ 16 w 22"/>
                <a:gd name="T21" fmla="*/ 19 h 35"/>
                <a:gd name="T22" fmla="*/ 14 w 22"/>
                <a:gd name="T23" fmla="*/ 16 h 35"/>
                <a:gd name="T24" fmla="*/ 11 w 22"/>
                <a:gd name="T25" fmla="*/ 14 h 35"/>
                <a:gd name="T26" fmla="*/ 11 w 22"/>
                <a:gd name="T27" fmla="*/ 9 h 35"/>
                <a:gd name="T28" fmla="*/ 7 w 22"/>
                <a:gd name="T29" fmla="*/ 5 h 35"/>
                <a:gd name="T30" fmla="*/ 5 w 22"/>
                <a:gd name="T31" fmla="*/ 2 h 35"/>
                <a:gd name="T32" fmla="*/ 2 w 22"/>
                <a:gd name="T33" fmla="*/ 0 h 35"/>
                <a:gd name="T34" fmla="*/ 0 w 22"/>
                <a:gd name="T35" fmla="*/ 2 h 35"/>
                <a:gd name="T36" fmla="*/ 2 w 22"/>
                <a:gd name="T37" fmla="*/ 5 h 35"/>
                <a:gd name="T38" fmla="*/ 2 w 22"/>
                <a:gd name="T39" fmla="*/ 10 h 35"/>
                <a:gd name="T40" fmla="*/ 5 w 22"/>
                <a:gd name="T41" fmla="*/ 14 h 35"/>
                <a:gd name="T42" fmla="*/ 7 w 22"/>
                <a:gd name="T43" fmla="*/ 16 h 35"/>
                <a:gd name="T44" fmla="*/ 11 w 22"/>
                <a:gd name="T45" fmla="*/ 19 h 35"/>
                <a:gd name="T46" fmla="*/ 14 w 22"/>
                <a:gd name="T47" fmla="*/ 23 h 35"/>
                <a:gd name="T48" fmla="*/ 14 w 22"/>
                <a:gd name="T49" fmla="*/ 28 h 35"/>
                <a:gd name="T50" fmla="*/ 16 w 22"/>
                <a:gd name="T51" fmla="*/ 31 h 35"/>
                <a:gd name="T52" fmla="*/ 16 w 22"/>
                <a:gd name="T53" fmla="*/ 37 h 35"/>
                <a:gd name="T54" fmla="*/ 20 w 22"/>
                <a:gd name="T55" fmla="*/ 38 h 35"/>
                <a:gd name="T56" fmla="*/ 21 w 22"/>
                <a:gd name="T57" fmla="*/ 42 h 35"/>
                <a:gd name="T58" fmla="*/ 21 w 22"/>
                <a:gd name="T59" fmla="*/ 47 h 35"/>
                <a:gd name="T60" fmla="*/ 25 w 22"/>
                <a:gd name="T61" fmla="*/ 51 h 35"/>
                <a:gd name="T62" fmla="*/ 27 w 22"/>
                <a:gd name="T63" fmla="*/ 52 h 35"/>
                <a:gd name="T64" fmla="*/ 30 w 22"/>
                <a:gd name="T65" fmla="*/ 56 h 35"/>
                <a:gd name="T66" fmla="*/ 34 w 22"/>
                <a:gd name="T67" fmla="*/ 59 h 35"/>
                <a:gd name="T68" fmla="*/ 35 w 22"/>
                <a:gd name="T69" fmla="*/ 61 h 35"/>
                <a:gd name="T70" fmla="*/ 39 w 22"/>
                <a:gd name="T71" fmla="*/ 59 h 3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2" h="35">
                  <a:moveTo>
                    <a:pt x="22" y="32"/>
                  </a:moveTo>
                  <a:cubicBezTo>
                    <a:pt x="22" y="32"/>
                    <a:pt x="22" y="31"/>
                    <a:pt x="22" y="30"/>
                  </a:cubicBezTo>
                  <a:cubicBezTo>
                    <a:pt x="22" y="30"/>
                    <a:pt x="22" y="29"/>
                    <a:pt x="22" y="29"/>
                  </a:cubicBezTo>
                  <a:cubicBezTo>
                    <a:pt x="22" y="28"/>
                    <a:pt x="22" y="28"/>
                    <a:pt x="22" y="27"/>
                  </a:cubicBezTo>
                  <a:cubicBezTo>
                    <a:pt x="21" y="27"/>
                    <a:pt x="21" y="27"/>
                    <a:pt x="20" y="27"/>
                  </a:cubicBezTo>
                  <a:cubicBezTo>
                    <a:pt x="20" y="27"/>
                    <a:pt x="20" y="26"/>
                    <a:pt x="20" y="26"/>
                  </a:cubicBezTo>
                  <a:cubicBezTo>
                    <a:pt x="20" y="26"/>
                    <a:pt x="19" y="26"/>
                    <a:pt x="19" y="26"/>
                  </a:cubicBezTo>
                  <a:cubicBezTo>
                    <a:pt x="19" y="25"/>
                    <a:pt x="19" y="24"/>
                    <a:pt x="19" y="24"/>
                  </a:cubicBezTo>
                  <a:cubicBezTo>
                    <a:pt x="19" y="23"/>
                    <a:pt x="19" y="23"/>
                    <a:pt x="19" y="22"/>
                  </a:cubicBezTo>
                  <a:cubicBezTo>
                    <a:pt x="18" y="22"/>
                    <a:pt x="18" y="22"/>
                    <a:pt x="17" y="22"/>
                  </a:cubicBezTo>
                  <a:cubicBezTo>
                    <a:pt x="17" y="22"/>
                    <a:pt x="17" y="21"/>
                    <a:pt x="17" y="21"/>
                  </a:cubicBezTo>
                  <a:cubicBezTo>
                    <a:pt x="17" y="21"/>
                    <a:pt x="16" y="21"/>
                    <a:pt x="15" y="21"/>
                  </a:cubicBezTo>
                  <a:cubicBezTo>
                    <a:pt x="15" y="20"/>
                    <a:pt x="15" y="20"/>
                    <a:pt x="15" y="19"/>
                  </a:cubicBezTo>
                  <a:cubicBezTo>
                    <a:pt x="15" y="19"/>
                    <a:pt x="14" y="19"/>
                    <a:pt x="14" y="19"/>
                  </a:cubicBezTo>
                  <a:cubicBezTo>
                    <a:pt x="14" y="19"/>
                    <a:pt x="14" y="18"/>
                    <a:pt x="14" y="18"/>
                  </a:cubicBezTo>
                  <a:cubicBezTo>
                    <a:pt x="13" y="18"/>
                    <a:pt x="13" y="18"/>
                    <a:pt x="12" y="18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12" y="15"/>
                    <a:pt x="12" y="15"/>
                    <a:pt x="12" y="14"/>
                  </a:cubicBezTo>
                  <a:cubicBezTo>
                    <a:pt x="12" y="14"/>
                    <a:pt x="11" y="14"/>
                    <a:pt x="11" y="14"/>
                  </a:cubicBezTo>
                  <a:cubicBezTo>
                    <a:pt x="11" y="14"/>
                    <a:pt x="11" y="13"/>
                    <a:pt x="11" y="13"/>
                  </a:cubicBezTo>
                  <a:cubicBezTo>
                    <a:pt x="11" y="12"/>
                    <a:pt x="11" y="12"/>
                    <a:pt x="11" y="11"/>
                  </a:cubicBezTo>
                  <a:cubicBezTo>
                    <a:pt x="10" y="11"/>
                    <a:pt x="10" y="11"/>
                    <a:pt x="9" y="11"/>
                  </a:cubicBezTo>
                  <a:cubicBezTo>
                    <a:pt x="9" y="10"/>
                    <a:pt x="9" y="10"/>
                    <a:pt x="9" y="9"/>
                  </a:cubicBezTo>
                  <a:cubicBezTo>
                    <a:pt x="9" y="9"/>
                    <a:pt x="8" y="9"/>
                    <a:pt x="8" y="9"/>
                  </a:cubicBezTo>
                  <a:cubicBezTo>
                    <a:pt x="8" y="9"/>
                    <a:pt x="8" y="8"/>
                    <a:pt x="8" y="8"/>
                  </a:cubicBezTo>
                  <a:cubicBezTo>
                    <a:pt x="7" y="8"/>
                    <a:pt x="7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5" y="5"/>
                    <a:pt x="4" y="5"/>
                  </a:cubicBezTo>
                  <a:cubicBezTo>
                    <a:pt x="4" y="4"/>
                    <a:pt x="4" y="4"/>
                    <a:pt x="4" y="3"/>
                  </a:cubicBezTo>
                  <a:cubicBezTo>
                    <a:pt x="4" y="3"/>
                    <a:pt x="3" y="3"/>
                    <a:pt x="3" y="3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1" y="4"/>
                    <a:pt x="1" y="4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2" y="6"/>
                    <a:pt x="2" y="6"/>
                    <a:pt x="3" y="6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4" y="8"/>
                    <a:pt x="4" y="8"/>
                  </a:cubicBezTo>
                  <a:cubicBezTo>
                    <a:pt x="4" y="8"/>
                    <a:pt x="4" y="9"/>
                    <a:pt x="4" y="9"/>
                  </a:cubicBezTo>
                  <a:cubicBezTo>
                    <a:pt x="4" y="10"/>
                    <a:pt x="4" y="10"/>
                    <a:pt x="4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6" y="12"/>
                    <a:pt x="6" y="12"/>
                    <a:pt x="6" y="13"/>
                  </a:cubicBezTo>
                  <a:cubicBezTo>
                    <a:pt x="7" y="13"/>
                    <a:pt x="7" y="13"/>
                    <a:pt x="8" y="13"/>
                  </a:cubicBezTo>
                  <a:cubicBezTo>
                    <a:pt x="8" y="13"/>
                    <a:pt x="8" y="14"/>
                    <a:pt x="8" y="14"/>
                  </a:cubicBezTo>
                  <a:cubicBezTo>
                    <a:pt x="8" y="15"/>
                    <a:pt x="8" y="15"/>
                    <a:pt x="8" y="16"/>
                  </a:cubicBezTo>
                  <a:cubicBezTo>
                    <a:pt x="8" y="16"/>
                    <a:pt x="8" y="17"/>
                    <a:pt x="8" y="18"/>
                  </a:cubicBezTo>
                  <a:cubicBezTo>
                    <a:pt x="8" y="18"/>
                    <a:pt x="9" y="18"/>
                    <a:pt x="9" y="18"/>
                  </a:cubicBezTo>
                  <a:cubicBezTo>
                    <a:pt x="9" y="18"/>
                    <a:pt x="9" y="19"/>
                    <a:pt x="9" y="19"/>
                  </a:cubicBezTo>
                  <a:cubicBezTo>
                    <a:pt x="9" y="20"/>
                    <a:pt x="9" y="20"/>
                    <a:pt x="9" y="21"/>
                  </a:cubicBezTo>
                  <a:cubicBezTo>
                    <a:pt x="9" y="21"/>
                    <a:pt x="9" y="22"/>
                    <a:pt x="9" y="22"/>
                  </a:cubicBezTo>
                  <a:cubicBezTo>
                    <a:pt x="10" y="22"/>
                    <a:pt x="10" y="22"/>
                    <a:pt x="11" y="22"/>
                  </a:cubicBezTo>
                  <a:cubicBezTo>
                    <a:pt x="11" y="23"/>
                    <a:pt x="11" y="23"/>
                    <a:pt x="11" y="24"/>
                  </a:cubicBezTo>
                  <a:cubicBezTo>
                    <a:pt x="11" y="24"/>
                    <a:pt x="12" y="24"/>
                    <a:pt x="12" y="24"/>
                  </a:cubicBezTo>
                  <a:cubicBezTo>
                    <a:pt x="12" y="24"/>
                    <a:pt x="12" y="25"/>
                    <a:pt x="12" y="26"/>
                  </a:cubicBezTo>
                  <a:cubicBezTo>
                    <a:pt x="12" y="26"/>
                    <a:pt x="12" y="27"/>
                    <a:pt x="12" y="27"/>
                  </a:cubicBezTo>
                  <a:cubicBezTo>
                    <a:pt x="13" y="27"/>
                    <a:pt x="13" y="27"/>
                    <a:pt x="14" y="27"/>
                  </a:cubicBezTo>
                  <a:cubicBezTo>
                    <a:pt x="14" y="28"/>
                    <a:pt x="14" y="28"/>
                    <a:pt x="14" y="29"/>
                  </a:cubicBezTo>
                  <a:cubicBezTo>
                    <a:pt x="14" y="29"/>
                    <a:pt x="14" y="30"/>
                    <a:pt x="14" y="30"/>
                  </a:cubicBezTo>
                  <a:cubicBezTo>
                    <a:pt x="14" y="30"/>
                    <a:pt x="15" y="30"/>
                    <a:pt x="15" y="30"/>
                  </a:cubicBezTo>
                  <a:cubicBezTo>
                    <a:pt x="16" y="30"/>
                    <a:pt x="17" y="30"/>
                    <a:pt x="17" y="30"/>
                  </a:cubicBezTo>
                  <a:cubicBezTo>
                    <a:pt x="17" y="31"/>
                    <a:pt x="17" y="32"/>
                    <a:pt x="17" y="32"/>
                  </a:cubicBezTo>
                  <a:cubicBezTo>
                    <a:pt x="18" y="32"/>
                    <a:pt x="18" y="32"/>
                    <a:pt x="19" y="32"/>
                  </a:cubicBezTo>
                  <a:cubicBezTo>
                    <a:pt x="19" y="33"/>
                    <a:pt x="19" y="33"/>
                    <a:pt x="19" y="34"/>
                  </a:cubicBezTo>
                  <a:cubicBezTo>
                    <a:pt x="19" y="34"/>
                    <a:pt x="20" y="34"/>
                    <a:pt x="20" y="34"/>
                  </a:cubicBezTo>
                  <a:cubicBezTo>
                    <a:pt x="20" y="34"/>
                    <a:pt x="20" y="35"/>
                    <a:pt x="20" y="35"/>
                  </a:cubicBezTo>
                  <a:cubicBezTo>
                    <a:pt x="21" y="35"/>
                    <a:pt x="21" y="35"/>
                    <a:pt x="22" y="35"/>
                  </a:cubicBezTo>
                  <a:cubicBezTo>
                    <a:pt x="22" y="35"/>
                    <a:pt x="22" y="34"/>
                    <a:pt x="22" y="34"/>
                  </a:cubicBezTo>
                  <a:cubicBezTo>
                    <a:pt x="22" y="33"/>
                    <a:pt x="22" y="33"/>
                    <a:pt x="22" y="3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53" name="Freeform 38"/>
            <p:cNvSpPr>
              <a:spLocks/>
            </p:cNvSpPr>
            <p:nvPr/>
          </p:nvSpPr>
          <p:spPr bwMode="auto">
            <a:xfrm>
              <a:off x="4117" y="998"/>
              <a:ext cx="33" cy="73"/>
            </a:xfrm>
            <a:custGeom>
              <a:avLst/>
              <a:gdLst>
                <a:gd name="T0" fmla="*/ 5 w 19"/>
                <a:gd name="T1" fmla="*/ 71 h 42"/>
                <a:gd name="T2" fmla="*/ 9 w 19"/>
                <a:gd name="T3" fmla="*/ 68 h 42"/>
                <a:gd name="T4" fmla="*/ 14 w 19"/>
                <a:gd name="T5" fmla="*/ 68 h 42"/>
                <a:gd name="T6" fmla="*/ 23 w 19"/>
                <a:gd name="T7" fmla="*/ 68 h 42"/>
                <a:gd name="T8" fmla="*/ 24 w 19"/>
                <a:gd name="T9" fmla="*/ 66 h 42"/>
                <a:gd name="T10" fmla="*/ 23 w 19"/>
                <a:gd name="T11" fmla="*/ 63 h 42"/>
                <a:gd name="T12" fmla="*/ 23 w 19"/>
                <a:gd name="T13" fmla="*/ 57 h 42"/>
                <a:gd name="T14" fmla="*/ 24 w 19"/>
                <a:gd name="T15" fmla="*/ 54 h 42"/>
                <a:gd name="T16" fmla="*/ 24 w 19"/>
                <a:gd name="T17" fmla="*/ 49 h 42"/>
                <a:gd name="T18" fmla="*/ 28 w 19"/>
                <a:gd name="T19" fmla="*/ 45 h 42"/>
                <a:gd name="T20" fmla="*/ 30 w 19"/>
                <a:gd name="T21" fmla="*/ 43 h 42"/>
                <a:gd name="T22" fmla="*/ 33 w 19"/>
                <a:gd name="T23" fmla="*/ 40 h 42"/>
                <a:gd name="T24" fmla="*/ 30 w 19"/>
                <a:gd name="T25" fmla="*/ 37 h 42"/>
                <a:gd name="T26" fmla="*/ 24 w 19"/>
                <a:gd name="T27" fmla="*/ 37 h 42"/>
                <a:gd name="T28" fmla="*/ 23 w 19"/>
                <a:gd name="T29" fmla="*/ 35 h 42"/>
                <a:gd name="T30" fmla="*/ 23 w 19"/>
                <a:gd name="T31" fmla="*/ 30 h 42"/>
                <a:gd name="T32" fmla="*/ 23 w 19"/>
                <a:gd name="T33" fmla="*/ 23 h 42"/>
                <a:gd name="T34" fmla="*/ 23 w 19"/>
                <a:gd name="T35" fmla="*/ 17 h 42"/>
                <a:gd name="T36" fmla="*/ 24 w 19"/>
                <a:gd name="T37" fmla="*/ 14 h 42"/>
                <a:gd name="T38" fmla="*/ 28 w 19"/>
                <a:gd name="T39" fmla="*/ 12 h 42"/>
                <a:gd name="T40" fmla="*/ 30 w 19"/>
                <a:gd name="T41" fmla="*/ 9 h 42"/>
                <a:gd name="T42" fmla="*/ 30 w 19"/>
                <a:gd name="T43" fmla="*/ 3 h 42"/>
                <a:gd name="T44" fmla="*/ 28 w 19"/>
                <a:gd name="T45" fmla="*/ 0 h 42"/>
                <a:gd name="T46" fmla="*/ 24 w 19"/>
                <a:gd name="T47" fmla="*/ 3 h 42"/>
                <a:gd name="T48" fmla="*/ 23 w 19"/>
                <a:gd name="T49" fmla="*/ 7 h 42"/>
                <a:gd name="T50" fmla="*/ 23 w 19"/>
                <a:gd name="T51" fmla="*/ 12 h 42"/>
                <a:gd name="T52" fmla="*/ 19 w 19"/>
                <a:gd name="T53" fmla="*/ 14 h 42"/>
                <a:gd name="T54" fmla="*/ 17 w 19"/>
                <a:gd name="T55" fmla="*/ 17 h 42"/>
                <a:gd name="T56" fmla="*/ 14 w 19"/>
                <a:gd name="T57" fmla="*/ 21 h 42"/>
                <a:gd name="T58" fmla="*/ 10 w 19"/>
                <a:gd name="T59" fmla="*/ 23 h 42"/>
                <a:gd name="T60" fmla="*/ 10 w 19"/>
                <a:gd name="T61" fmla="*/ 30 h 42"/>
                <a:gd name="T62" fmla="*/ 14 w 19"/>
                <a:gd name="T63" fmla="*/ 31 h 42"/>
                <a:gd name="T64" fmla="*/ 17 w 19"/>
                <a:gd name="T65" fmla="*/ 35 h 42"/>
                <a:gd name="T66" fmla="*/ 19 w 19"/>
                <a:gd name="T67" fmla="*/ 37 h 42"/>
                <a:gd name="T68" fmla="*/ 17 w 19"/>
                <a:gd name="T69" fmla="*/ 40 h 42"/>
                <a:gd name="T70" fmla="*/ 14 w 19"/>
                <a:gd name="T71" fmla="*/ 43 h 42"/>
                <a:gd name="T72" fmla="*/ 10 w 19"/>
                <a:gd name="T73" fmla="*/ 45 h 42"/>
                <a:gd name="T74" fmla="*/ 10 w 19"/>
                <a:gd name="T75" fmla="*/ 50 h 42"/>
                <a:gd name="T76" fmla="*/ 14 w 19"/>
                <a:gd name="T77" fmla="*/ 54 h 42"/>
                <a:gd name="T78" fmla="*/ 17 w 19"/>
                <a:gd name="T79" fmla="*/ 50 h 42"/>
                <a:gd name="T80" fmla="*/ 19 w 19"/>
                <a:gd name="T81" fmla="*/ 49 h 42"/>
                <a:gd name="T82" fmla="*/ 19 w 19"/>
                <a:gd name="T83" fmla="*/ 54 h 42"/>
                <a:gd name="T84" fmla="*/ 17 w 19"/>
                <a:gd name="T85" fmla="*/ 57 h 42"/>
                <a:gd name="T86" fmla="*/ 10 w 19"/>
                <a:gd name="T87" fmla="*/ 57 h 42"/>
                <a:gd name="T88" fmla="*/ 9 w 19"/>
                <a:gd name="T89" fmla="*/ 59 h 42"/>
                <a:gd name="T90" fmla="*/ 5 w 19"/>
                <a:gd name="T91" fmla="*/ 63 h 42"/>
                <a:gd name="T92" fmla="*/ 3 w 19"/>
                <a:gd name="T93" fmla="*/ 66 h 42"/>
                <a:gd name="T94" fmla="*/ 0 w 19"/>
                <a:gd name="T95" fmla="*/ 68 h 42"/>
                <a:gd name="T96" fmla="*/ 0 w 19"/>
                <a:gd name="T97" fmla="*/ 73 h 42"/>
                <a:gd name="T98" fmla="*/ 3 w 19"/>
                <a:gd name="T99" fmla="*/ 71 h 4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9" h="42">
                  <a:moveTo>
                    <a:pt x="2" y="41"/>
                  </a:moveTo>
                  <a:cubicBezTo>
                    <a:pt x="2" y="41"/>
                    <a:pt x="3" y="41"/>
                    <a:pt x="3" y="41"/>
                  </a:cubicBezTo>
                  <a:cubicBezTo>
                    <a:pt x="4" y="41"/>
                    <a:pt x="4" y="41"/>
                    <a:pt x="5" y="41"/>
                  </a:cubicBezTo>
                  <a:cubicBezTo>
                    <a:pt x="5" y="40"/>
                    <a:pt x="5" y="40"/>
                    <a:pt x="5" y="39"/>
                  </a:cubicBezTo>
                  <a:cubicBezTo>
                    <a:pt x="5" y="39"/>
                    <a:pt x="6" y="39"/>
                    <a:pt x="6" y="39"/>
                  </a:cubicBezTo>
                  <a:cubicBezTo>
                    <a:pt x="7" y="39"/>
                    <a:pt x="7" y="39"/>
                    <a:pt x="8" y="39"/>
                  </a:cubicBezTo>
                  <a:cubicBezTo>
                    <a:pt x="9" y="39"/>
                    <a:pt x="9" y="39"/>
                    <a:pt x="10" y="39"/>
                  </a:cubicBezTo>
                  <a:cubicBezTo>
                    <a:pt x="11" y="39"/>
                    <a:pt x="12" y="39"/>
                    <a:pt x="13" y="39"/>
                  </a:cubicBezTo>
                  <a:cubicBezTo>
                    <a:pt x="13" y="39"/>
                    <a:pt x="13" y="38"/>
                    <a:pt x="13" y="38"/>
                  </a:cubicBezTo>
                  <a:cubicBezTo>
                    <a:pt x="13" y="38"/>
                    <a:pt x="14" y="38"/>
                    <a:pt x="14" y="38"/>
                  </a:cubicBezTo>
                  <a:cubicBezTo>
                    <a:pt x="14" y="37"/>
                    <a:pt x="14" y="36"/>
                    <a:pt x="14" y="36"/>
                  </a:cubicBezTo>
                  <a:cubicBezTo>
                    <a:pt x="14" y="36"/>
                    <a:pt x="13" y="36"/>
                    <a:pt x="13" y="36"/>
                  </a:cubicBezTo>
                  <a:cubicBezTo>
                    <a:pt x="13" y="35"/>
                    <a:pt x="13" y="35"/>
                    <a:pt x="13" y="34"/>
                  </a:cubicBezTo>
                  <a:cubicBezTo>
                    <a:pt x="13" y="34"/>
                    <a:pt x="13" y="33"/>
                    <a:pt x="13" y="33"/>
                  </a:cubicBezTo>
                  <a:cubicBezTo>
                    <a:pt x="13" y="32"/>
                    <a:pt x="13" y="32"/>
                    <a:pt x="13" y="31"/>
                  </a:cubicBezTo>
                  <a:cubicBezTo>
                    <a:pt x="13" y="31"/>
                    <a:pt x="14" y="31"/>
                    <a:pt x="14" y="31"/>
                  </a:cubicBezTo>
                  <a:cubicBezTo>
                    <a:pt x="14" y="31"/>
                    <a:pt x="14" y="30"/>
                    <a:pt x="14" y="29"/>
                  </a:cubicBezTo>
                  <a:cubicBezTo>
                    <a:pt x="14" y="29"/>
                    <a:pt x="14" y="28"/>
                    <a:pt x="14" y="28"/>
                  </a:cubicBezTo>
                  <a:cubicBezTo>
                    <a:pt x="14" y="27"/>
                    <a:pt x="14" y="27"/>
                    <a:pt x="14" y="26"/>
                  </a:cubicBezTo>
                  <a:cubicBezTo>
                    <a:pt x="15" y="26"/>
                    <a:pt x="15" y="26"/>
                    <a:pt x="16" y="26"/>
                  </a:cubicBezTo>
                  <a:cubicBezTo>
                    <a:pt x="16" y="26"/>
                    <a:pt x="16" y="25"/>
                    <a:pt x="16" y="25"/>
                  </a:cubicBezTo>
                  <a:cubicBezTo>
                    <a:pt x="16" y="25"/>
                    <a:pt x="17" y="25"/>
                    <a:pt x="17" y="25"/>
                  </a:cubicBezTo>
                  <a:cubicBezTo>
                    <a:pt x="17" y="24"/>
                    <a:pt x="17" y="23"/>
                    <a:pt x="17" y="23"/>
                  </a:cubicBezTo>
                  <a:cubicBezTo>
                    <a:pt x="18" y="23"/>
                    <a:pt x="18" y="23"/>
                    <a:pt x="19" y="23"/>
                  </a:cubicBezTo>
                  <a:cubicBezTo>
                    <a:pt x="19" y="22"/>
                    <a:pt x="19" y="22"/>
                    <a:pt x="19" y="21"/>
                  </a:cubicBezTo>
                  <a:cubicBezTo>
                    <a:pt x="18" y="21"/>
                    <a:pt x="18" y="21"/>
                    <a:pt x="17" y="21"/>
                  </a:cubicBezTo>
                  <a:cubicBezTo>
                    <a:pt x="17" y="21"/>
                    <a:pt x="16" y="21"/>
                    <a:pt x="16" y="21"/>
                  </a:cubicBezTo>
                  <a:cubicBezTo>
                    <a:pt x="15" y="21"/>
                    <a:pt x="15" y="21"/>
                    <a:pt x="14" y="21"/>
                  </a:cubicBezTo>
                  <a:cubicBezTo>
                    <a:pt x="14" y="21"/>
                    <a:pt x="14" y="20"/>
                    <a:pt x="14" y="20"/>
                  </a:cubicBezTo>
                  <a:cubicBezTo>
                    <a:pt x="14" y="20"/>
                    <a:pt x="13" y="20"/>
                    <a:pt x="13" y="20"/>
                  </a:cubicBezTo>
                  <a:cubicBezTo>
                    <a:pt x="13" y="19"/>
                    <a:pt x="13" y="19"/>
                    <a:pt x="13" y="18"/>
                  </a:cubicBezTo>
                  <a:cubicBezTo>
                    <a:pt x="13" y="18"/>
                    <a:pt x="13" y="17"/>
                    <a:pt x="13" y="17"/>
                  </a:cubicBezTo>
                  <a:cubicBezTo>
                    <a:pt x="13" y="16"/>
                    <a:pt x="13" y="15"/>
                    <a:pt x="13" y="15"/>
                  </a:cubicBezTo>
                  <a:cubicBezTo>
                    <a:pt x="13" y="14"/>
                    <a:pt x="13" y="14"/>
                    <a:pt x="13" y="13"/>
                  </a:cubicBezTo>
                  <a:cubicBezTo>
                    <a:pt x="13" y="13"/>
                    <a:pt x="13" y="12"/>
                    <a:pt x="13" y="12"/>
                  </a:cubicBezTo>
                  <a:cubicBezTo>
                    <a:pt x="13" y="11"/>
                    <a:pt x="13" y="11"/>
                    <a:pt x="13" y="10"/>
                  </a:cubicBezTo>
                  <a:cubicBezTo>
                    <a:pt x="13" y="10"/>
                    <a:pt x="13" y="9"/>
                    <a:pt x="13" y="8"/>
                  </a:cubicBezTo>
                  <a:cubicBezTo>
                    <a:pt x="13" y="8"/>
                    <a:pt x="14" y="8"/>
                    <a:pt x="14" y="8"/>
                  </a:cubicBezTo>
                  <a:cubicBezTo>
                    <a:pt x="14" y="8"/>
                    <a:pt x="14" y="7"/>
                    <a:pt x="14" y="7"/>
                  </a:cubicBezTo>
                  <a:cubicBezTo>
                    <a:pt x="15" y="7"/>
                    <a:pt x="15" y="7"/>
                    <a:pt x="16" y="7"/>
                  </a:cubicBezTo>
                  <a:cubicBezTo>
                    <a:pt x="16" y="6"/>
                    <a:pt x="16" y="6"/>
                    <a:pt x="16" y="5"/>
                  </a:cubicBezTo>
                  <a:cubicBezTo>
                    <a:pt x="16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7" y="3"/>
                    <a:pt x="17" y="3"/>
                    <a:pt x="17" y="2"/>
                  </a:cubicBezTo>
                  <a:cubicBezTo>
                    <a:pt x="17" y="2"/>
                    <a:pt x="17" y="1"/>
                    <a:pt x="17" y="0"/>
                  </a:cubicBezTo>
                  <a:cubicBezTo>
                    <a:pt x="17" y="0"/>
                    <a:pt x="16" y="0"/>
                    <a:pt x="16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1"/>
                    <a:pt x="14" y="2"/>
                    <a:pt x="14" y="2"/>
                  </a:cubicBezTo>
                  <a:cubicBezTo>
                    <a:pt x="14" y="2"/>
                    <a:pt x="13" y="2"/>
                    <a:pt x="13" y="2"/>
                  </a:cubicBezTo>
                  <a:cubicBezTo>
                    <a:pt x="13" y="3"/>
                    <a:pt x="13" y="3"/>
                    <a:pt x="13" y="4"/>
                  </a:cubicBezTo>
                  <a:cubicBezTo>
                    <a:pt x="13" y="4"/>
                    <a:pt x="13" y="5"/>
                    <a:pt x="13" y="5"/>
                  </a:cubicBezTo>
                  <a:cubicBezTo>
                    <a:pt x="13" y="6"/>
                    <a:pt x="13" y="6"/>
                    <a:pt x="13" y="7"/>
                  </a:cubicBezTo>
                  <a:cubicBezTo>
                    <a:pt x="12" y="7"/>
                    <a:pt x="12" y="7"/>
                    <a:pt x="11" y="7"/>
                  </a:cubicBezTo>
                  <a:cubicBezTo>
                    <a:pt x="11" y="7"/>
                    <a:pt x="11" y="8"/>
                    <a:pt x="11" y="8"/>
                  </a:cubicBezTo>
                  <a:cubicBezTo>
                    <a:pt x="11" y="9"/>
                    <a:pt x="11" y="10"/>
                    <a:pt x="11" y="10"/>
                  </a:cubicBezTo>
                  <a:cubicBezTo>
                    <a:pt x="11" y="10"/>
                    <a:pt x="10" y="10"/>
                    <a:pt x="10" y="10"/>
                  </a:cubicBezTo>
                  <a:cubicBezTo>
                    <a:pt x="9" y="10"/>
                    <a:pt x="9" y="10"/>
                    <a:pt x="8" y="10"/>
                  </a:cubicBezTo>
                  <a:cubicBezTo>
                    <a:pt x="8" y="11"/>
                    <a:pt x="8" y="11"/>
                    <a:pt x="8" y="12"/>
                  </a:cubicBezTo>
                  <a:cubicBezTo>
                    <a:pt x="7" y="12"/>
                    <a:pt x="7" y="12"/>
                    <a:pt x="6" y="12"/>
                  </a:cubicBezTo>
                  <a:cubicBezTo>
                    <a:pt x="6" y="12"/>
                    <a:pt x="6" y="13"/>
                    <a:pt x="6" y="13"/>
                  </a:cubicBezTo>
                  <a:cubicBezTo>
                    <a:pt x="6" y="14"/>
                    <a:pt x="6" y="14"/>
                    <a:pt x="6" y="15"/>
                  </a:cubicBezTo>
                  <a:cubicBezTo>
                    <a:pt x="6" y="15"/>
                    <a:pt x="6" y="16"/>
                    <a:pt x="6" y="17"/>
                  </a:cubicBezTo>
                  <a:cubicBezTo>
                    <a:pt x="6" y="17"/>
                    <a:pt x="6" y="18"/>
                    <a:pt x="6" y="18"/>
                  </a:cubicBezTo>
                  <a:cubicBezTo>
                    <a:pt x="7" y="18"/>
                    <a:pt x="7" y="18"/>
                    <a:pt x="8" y="18"/>
                  </a:cubicBezTo>
                  <a:cubicBezTo>
                    <a:pt x="8" y="19"/>
                    <a:pt x="8" y="19"/>
                    <a:pt x="8" y="20"/>
                  </a:cubicBezTo>
                  <a:cubicBezTo>
                    <a:pt x="9" y="20"/>
                    <a:pt x="9" y="20"/>
                    <a:pt x="10" y="20"/>
                  </a:cubicBezTo>
                  <a:cubicBezTo>
                    <a:pt x="10" y="20"/>
                    <a:pt x="11" y="20"/>
                    <a:pt x="11" y="20"/>
                  </a:cubicBezTo>
                  <a:cubicBezTo>
                    <a:pt x="11" y="20"/>
                    <a:pt x="11" y="21"/>
                    <a:pt x="11" y="21"/>
                  </a:cubicBezTo>
                  <a:cubicBezTo>
                    <a:pt x="11" y="22"/>
                    <a:pt x="11" y="22"/>
                    <a:pt x="11" y="23"/>
                  </a:cubicBezTo>
                  <a:cubicBezTo>
                    <a:pt x="11" y="23"/>
                    <a:pt x="10" y="23"/>
                    <a:pt x="10" y="23"/>
                  </a:cubicBezTo>
                  <a:cubicBezTo>
                    <a:pt x="10" y="23"/>
                    <a:pt x="10" y="24"/>
                    <a:pt x="10" y="25"/>
                  </a:cubicBezTo>
                  <a:cubicBezTo>
                    <a:pt x="9" y="25"/>
                    <a:pt x="9" y="25"/>
                    <a:pt x="8" y="25"/>
                  </a:cubicBezTo>
                  <a:cubicBezTo>
                    <a:pt x="8" y="25"/>
                    <a:pt x="8" y="26"/>
                    <a:pt x="8" y="26"/>
                  </a:cubicBezTo>
                  <a:cubicBezTo>
                    <a:pt x="7" y="26"/>
                    <a:pt x="7" y="26"/>
                    <a:pt x="6" y="26"/>
                  </a:cubicBezTo>
                  <a:cubicBezTo>
                    <a:pt x="6" y="27"/>
                    <a:pt x="6" y="27"/>
                    <a:pt x="6" y="28"/>
                  </a:cubicBezTo>
                  <a:cubicBezTo>
                    <a:pt x="6" y="28"/>
                    <a:pt x="6" y="29"/>
                    <a:pt x="6" y="29"/>
                  </a:cubicBezTo>
                  <a:cubicBezTo>
                    <a:pt x="6" y="30"/>
                    <a:pt x="6" y="31"/>
                    <a:pt x="6" y="31"/>
                  </a:cubicBezTo>
                  <a:cubicBezTo>
                    <a:pt x="7" y="31"/>
                    <a:pt x="7" y="31"/>
                    <a:pt x="8" y="31"/>
                  </a:cubicBezTo>
                  <a:cubicBezTo>
                    <a:pt x="8" y="31"/>
                    <a:pt x="8" y="30"/>
                    <a:pt x="8" y="29"/>
                  </a:cubicBezTo>
                  <a:cubicBezTo>
                    <a:pt x="9" y="29"/>
                    <a:pt x="9" y="29"/>
                    <a:pt x="10" y="29"/>
                  </a:cubicBezTo>
                  <a:cubicBezTo>
                    <a:pt x="10" y="29"/>
                    <a:pt x="10" y="28"/>
                    <a:pt x="10" y="28"/>
                  </a:cubicBezTo>
                  <a:cubicBezTo>
                    <a:pt x="10" y="28"/>
                    <a:pt x="11" y="28"/>
                    <a:pt x="11" y="28"/>
                  </a:cubicBezTo>
                  <a:cubicBezTo>
                    <a:pt x="11" y="28"/>
                    <a:pt x="11" y="29"/>
                    <a:pt x="11" y="29"/>
                  </a:cubicBezTo>
                  <a:cubicBezTo>
                    <a:pt x="11" y="30"/>
                    <a:pt x="11" y="31"/>
                    <a:pt x="11" y="31"/>
                  </a:cubicBezTo>
                  <a:cubicBezTo>
                    <a:pt x="11" y="32"/>
                    <a:pt x="11" y="32"/>
                    <a:pt x="11" y="33"/>
                  </a:cubicBezTo>
                  <a:cubicBezTo>
                    <a:pt x="11" y="33"/>
                    <a:pt x="10" y="33"/>
                    <a:pt x="10" y="33"/>
                  </a:cubicBezTo>
                  <a:cubicBezTo>
                    <a:pt x="9" y="33"/>
                    <a:pt x="9" y="33"/>
                    <a:pt x="8" y="33"/>
                  </a:cubicBezTo>
                  <a:cubicBezTo>
                    <a:pt x="7" y="33"/>
                    <a:pt x="7" y="33"/>
                    <a:pt x="6" y="33"/>
                  </a:cubicBezTo>
                  <a:cubicBezTo>
                    <a:pt x="6" y="33"/>
                    <a:pt x="6" y="34"/>
                    <a:pt x="6" y="34"/>
                  </a:cubicBezTo>
                  <a:cubicBezTo>
                    <a:pt x="6" y="34"/>
                    <a:pt x="5" y="34"/>
                    <a:pt x="5" y="34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4" y="36"/>
                    <a:pt x="4" y="36"/>
                    <a:pt x="3" y="36"/>
                  </a:cubicBezTo>
                  <a:cubicBezTo>
                    <a:pt x="3" y="36"/>
                    <a:pt x="2" y="36"/>
                    <a:pt x="2" y="36"/>
                  </a:cubicBezTo>
                  <a:cubicBezTo>
                    <a:pt x="2" y="36"/>
                    <a:pt x="2" y="37"/>
                    <a:pt x="2" y="38"/>
                  </a:cubicBezTo>
                  <a:cubicBezTo>
                    <a:pt x="2" y="38"/>
                    <a:pt x="2" y="39"/>
                    <a:pt x="2" y="39"/>
                  </a:cubicBezTo>
                  <a:cubicBezTo>
                    <a:pt x="1" y="39"/>
                    <a:pt x="1" y="39"/>
                    <a:pt x="0" y="39"/>
                  </a:cubicBezTo>
                  <a:cubicBezTo>
                    <a:pt x="0" y="40"/>
                    <a:pt x="0" y="40"/>
                    <a:pt x="0" y="41"/>
                  </a:cubicBezTo>
                  <a:cubicBezTo>
                    <a:pt x="0" y="41"/>
                    <a:pt x="0" y="42"/>
                    <a:pt x="0" y="42"/>
                  </a:cubicBezTo>
                  <a:cubicBezTo>
                    <a:pt x="1" y="42"/>
                    <a:pt x="1" y="42"/>
                    <a:pt x="2" y="42"/>
                  </a:cubicBezTo>
                  <a:cubicBezTo>
                    <a:pt x="2" y="42"/>
                    <a:pt x="2" y="41"/>
                    <a:pt x="2" y="41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54" name="Freeform 39"/>
            <p:cNvSpPr>
              <a:spLocks/>
            </p:cNvSpPr>
            <p:nvPr/>
          </p:nvSpPr>
          <p:spPr bwMode="auto">
            <a:xfrm>
              <a:off x="4265" y="1193"/>
              <a:ext cx="29" cy="24"/>
            </a:xfrm>
            <a:custGeom>
              <a:avLst/>
              <a:gdLst>
                <a:gd name="T0" fmla="*/ 24 w 17"/>
                <a:gd name="T1" fmla="*/ 14 h 14"/>
                <a:gd name="T2" fmla="*/ 20 w 17"/>
                <a:gd name="T3" fmla="*/ 14 h 14"/>
                <a:gd name="T4" fmla="*/ 19 w 17"/>
                <a:gd name="T5" fmla="*/ 14 h 14"/>
                <a:gd name="T6" fmla="*/ 19 w 17"/>
                <a:gd name="T7" fmla="*/ 10 h 14"/>
                <a:gd name="T8" fmla="*/ 15 w 17"/>
                <a:gd name="T9" fmla="*/ 10 h 14"/>
                <a:gd name="T10" fmla="*/ 14 w 17"/>
                <a:gd name="T11" fmla="*/ 10 h 14"/>
                <a:gd name="T12" fmla="*/ 10 w 17"/>
                <a:gd name="T13" fmla="*/ 10 h 14"/>
                <a:gd name="T14" fmla="*/ 10 w 17"/>
                <a:gd name="T15" fmla="*/ 7 h 14"/>
                <a:gd name="T16" fmla="*/ 7 w 17"/>
                <a:gd name="T17" fmla="*/ 7 h 14"/>
                <a:gd name="T18" fmla="*/ 7 w 17"/>
                <a:gd name="T19" fmla="*/ 5 h 14"/>
                <a:gd name="T20" fmla="*/ 7 w 17"/>
                <a:gd name="T21" fmla="*/ 2 h 14"/>
                <a:gd name="T22" fmla="*/ 5 w 17"/>
                <a:gd name="T23" fmla="*/ 2 h 14"/>
                <a:gd name="T24" fmla="*/ 5 w 17"/>
                <a:gd name="T25" fmla="*/ 0 h 14"/>
                <a:gd name="T26" fmla="*/ 2 w 17"/>
                <a:gd name="T27" fmla="*/ 0 h 14"/>
                <a:gd name="T28" fmla="*/ 0 w 17"/>
                <a:gd name="T29" fmla="*/ 0 h 14"/>
                <a:gd name="T30" fmla="*/ 0 w 17"/>
                <a:gd name="T31" fmla="*/ 2 h 14"/>
                <a:gd name="T32" fmla="*/ 0 w 17"/>
                <a:gd name="T33" fmla="*/ 5 h 14"/>
                <a:gd name="T34" fmla="*/ 0 w 17"/>
                <a:gd name="T35" fmla="*/ 7 h 14"/>
                <a:gd name="T36" fmla="*/ 2 w 17"/>
                <a:gd name="T37" fmla="*/ 7 h 14"/>
                <a:gd name="T38" fmla="*/ 2 w 17"/>
                <a:gd name="T39" fmla="*/ 10 h 14"/>
                <a:gd name="T40" fmla="*/ 5 w 17"/>
                <a:gd name="T41" fmla="*/ 10 h 14"/>
                <a:gd name="T42" fmla="*/ 5 w 17"/>
                <a:gd name="T43" fmla="*/ 14 h 14"/>
                <a:gd name="T44" fmla="*/ 7 w 17"/>
                <a:gd name="T45" fmla="*/ 14 h 14"/>
                <a:gd name="T46" fmla="*/ 7 w 17"/>
                <a:gd name="T47" fmla="*/ 15 h 14"/>
                <a:gd name="T48" fmla="*/ 10 w 17"/>
                <a:gd name="T49" fmla="*/ 15 h 14"/>
                <a:gd name="T50" fmla="*/ 14 w 17"/>
                <a:gd name="T51" fmla="*/ 15 h 14"/>
                <a:gd name="T52" fmla="*/ 15 w 17"/>
                <a:gd name="T53" fmla="*/ 15 h 14"/>
                <a:gd name="T54" fmla="*/ 15 w 17"/>
                <a:gd name="T55" fmla="*/ 19 h 14"/>
                <a:gd name="T56" fmla="*/ 15 w 17"/>
                <a:gd name="T57" fmla="*/ 22 h 14"/>
                <a:gd name="T58" fmla="*/ 15 w 17"/>
                <a:gd name="T59" fmla="*/ 24 h 14"/>
                <a:gd name="T60" fmla="*/ 19 w 17"/>
                <a:gd name="T61" fmla="*/ 24 h 14"/>
                <a:gd name="T62" fmla="*/ 20 w 17"/>
                <a:gd name="T63" fmla="*/ 24 h 14"/>
                <a:gd name="T64" fmla="*/ 24 w 17"/>
                <a:gd name="T65" fmla="*/ 24 h 14"/>
                <a:gd name="T66" fmla="*/ 24 w 17"/>
                <a:gd name="T67" fmla="*/ 22 h 14"/>
                <a:gd name="T68" fmla="*/ 24 w 17"/>
                <a:gd name="T69" fmla="*/ 19 h 14"/>
                <a:gd name="T70" fmla="*/ 26 w 17"/>
                <a:gd name="T71" fmla="*/ 19 h 14"/>
                <a:gd name="T72" fmla="*/ 26 w 17"/>
                <a:gd name="T73" fmla="*/ 15 h 14"/>
                <a:gd name="T74" fmla="*/ 29 w 17"/>
                <a:gd name="T75" fmla="*/ 15 h 14"/>
                <a:gd name="T76" fmla="*/ 29 w 17"/>
                <a:gd name="T77" fmla="*/ 14 h 14"/>
                <a:gd name="T78" fmla="*/ 26 w 17"/>
                <a:gd name="T79" fmla="*/ 14 h 14"/>
                <a:gd name="T80" fmla="*/ 24 w 17"/>
                <a:gd name="T81" fmla="*/ 14 h 1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7" h="14">
                  <a:moveTo>
                    <a:pt x="14" y="8"/>
                  </a:moveTo>
                  <a:cubicBezTo>
                    <a:pt x="13" y="8"/>
                    <a:pt x="13" y="8"/>
                    <a:pt x="12" y="8"/>
                  </a:cubicBezTo>
                  <a:cubicBezTo>
                    <a:pt x="12" y="8"/>
                    <a:pt x="11" y="8"/>
                    <a:pt x="11" y="8"/>
                  </a:cubicBezTo>
                  <a:cubicBezTo>
                    <a:pt x="11" y="7"/>
                    <a:pt x="11" y="7"/>
                    <a:pt x="11" y="6"/>
                  </a:cubicBezTo>
                  <a:cubicBezTo>
                    <a:pt x="10" y="6"/>
                    <a:pt x="10" y="6"/>
                    <a:pt x="9" y="6"/>
                  </a:cubicBezTo>
                  <a:cubicBezTo>
                    <a:pt x="9" y="6"/>
                    <a:pt x="8" y="6"/>
                    <a:pt x="8" y="6"/>
                  </a:cubicBezTo>
                  <a:cubicBezTo>
                    <a:pt x="7" y="6"/>
                    <a:pt x="6" y="6"/>
                    <a:pt x="6" y="6"/>
                  </a:cubicBezTo>
                  <a:cubicBezTo>
                    <a:pt x="6" y="6"/>
                    <a:pt x="6" y="5"/>
                    <a:pt x="6" y="4"/>
                  </a:cubicBezTo>
                  <a:cubicBezTo>
                    <a:pt x="5" y="4"/>
                    <a:pt x="5" y="4"/>
                    <a:pt x="4" y="4"/>
                  </a:cubicBezTo>
                  <a:cubicBezTo>
                    <a:pt x="4" y="4"/>
                    <a:pt x="4" y="3"/>
                    <a:pt x="4" y="3"/>
                  </a:cubicBezTo>
                  <a:cubicBezTo>
                    <a:pt x="4" y="2"/>
                    <a:pt x="4" y="2"/>
                    <a:pt x="4" y="1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2" y="6"/>
                    <a:pt x="2" y="6"/>
                    <a:pt x="3" y="6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4" y="8"/>
                    <a:pt x="4" y="8"/>
                  </a:cubicBezTo>
                  <a:cubicBezTo>
                    <a:pt x="4" y="8"/>
                    <a:pt x="4" y="9"/>
                    <a:pt x="4" y="9"/>
                  </a:cubicBezTo>
                  <a:cubicBezTo>
                    <a:pt x="5" y="9"/>
                    <a:pt x="5" y="9"/>
                    <a:pt x="6" y="9"/>
                  </a:cubicBezTo>
                  <a:cubicBezTo>
                    <a:pt x="6" y="9"/>
                    <a:pt x="7" y="9"/>
                    <a:pt x="8" y="9"/>
                  </a:cubicBezTo>
                  <a:cubicBezTo>
                    <a:pt x="8" y="9"/>
                    <a:pt x="9" y="9"/>
                    <a:pt x="9" y="9"/>
                  </a:cubicBezTo>
                  <a:cubicBezTo>
                    <a:pt x="9" y="10"/>
                    <a:pt x="9" y="10"/>
                    <a:pt x="9" y="11"/>
                  </a:cubicBezTo>
                  <a:cubicBezTo>
                    <a:pt x="9" y="12"/>
                    <a:pt x="9" y="12"/>
                    <a:pt x="9" y="13"/>
                  </a:cubicBezTo>
                  <a:cubicBezTo>
                    <a:pt x="9" y="13"/>
                    <a:pt x="9" y="14"/>
                    <a:pt x="9" y="14"/>
                  </a:cubicBezTo>
                  <a:cubicBezTo>
                    <a:pt x="10" y="14"/>
                    <a:pt x="10" y="14"/>
                    <a:pt x="11" y="14"/>
                  </a:cubicBezTo>
                  <a:cubicBezTo>
                    <a:pt x="11" y="14"/>
                    <a:pt x="12" y="14"/>
                    <a:pt x="12" y="14"/>
                  </a:cubicBezTo>
                  <a:cubicBezTo>
                    <a:pt x="13" y="14"/>
                    <a:pt x="13" y="14"/>
                    <a:pt x="14" y="14"/>
                  </a:cubicBezTo>
                  <a:cubicBezTo>
                    <a:pt x="14" y="14"/>
                    <a:pt x="14" y="13"/>
                    <a:pt x="14" y="13"/>
                  </a:cubicBezTo>
                  <a:cubicBezTo>
                    <a:pt x="14" y="12"/>
                    <a:pt x="14" y="12"/>
                    <a:pt x="14" y="11"/>
                  </a:cubicBezTo>
                  <a:cubicBezTo>
                    <a:pt x="14" y="11"/>
                    <a:pt x="15" y="11"/>
                    <a:pt x="15" y="11"/>
                  </a:cubicBezTo>
                  <a:cubicBezTo>
                    <a:pt x="15" y="10"/>
                    <a:pt x="15" y="10"/>
                    <a:pt x="15" y="9"/>
                  </a:cubicBezTo>
                  <a:cubicBezTo>
                    <a:pt x="16" y="9"/>
                    <a:pt x="16" y="9"/>
                    <a:pt x="17" y="9"/>
                  </a:cubicBezTo>
                  <a:cubicBezTo>
                    <a:pt x="17" y="9"/>
                    <a:pt x="17" y="8"/>
                    <a:pt x="17" y="8"/>
                  </a:cubicBezTo>
                  <a:cubicBezTo>
                    <a:pt x="16" y="8"/>
                    <a:pt x="16" y="8"/>
                    <a:pt x="15" y="8"/>
                  </a:cubicBezTo>
                  <a:cubicBezTo>
                    <a:pt x="15" y="8"/>
                    <a:pt x="14" y="8"/>
                    <a:pt x="14" y="8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55" name="Freeform 40"/>
            <p:cNvSpPr>
              <a:spLocks/>
            </p:cNvSpPr>
            <p:nvPr/>
          </p:nvSpPr>
          <p:spPr bwMode="auto">
            <a:xfrm>
              <a:off x="4111" y="1066"/>
              <a:ext cx="4" cy="3"/>
            </a:xfrm>
            <a:custGeom>
              <a:avLst/>
              <a:gdLst>
                <a:gd name="T0" fmla="*/ 0 w 2"/>
                <a:gd name="T1" fmla="*/ 3 h 2"/>
                <a:gd name="T2" fmla="*/ 4 w 2"/>
                <a:gd name="T3" fmla="*/ 3 h 2"/>
                <a:gd name="T4" fmla="*/ 4 w 2"/>
                <a:gd name="T5" fmla="*/ 0 h 2"/>
                <a:gd name="T6" fmla="*/ 0 w 2"/>
                <a:gd name="T7" fmla="*/ 0 h 2"/>
                <a:gd name="T8" fmla="*/ 0 w 2"/>
                <a:gd name="T9" fmla="*/ 3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1" y="2"/>
                    <a:pt x="1" y="2"/>
                    <a:pt x="2" y="2"/>
                  </a:cubicBezTo>
                  <a:cubicBezTo>
                    <a:pt x="2" y="1"/>
                    <a:pt x="2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56" name="Freeform 41"/>
            <p:cNvSpPr>
              <a:spLocks/>
            </p:cNvSpPr>
            <p:nvPr/>
          </p:nvSpPr>
          <p:spPr bwMode="auto">
            <a:xfrm>
              <a:off x="4103" y="1043"/>
              <a:ext cx="3" cy="5"/>
            </a:xfrm>
            <a:custGeom>
              <a:avLst/>
              <a:gdLst>
                <a:gd name="T0" fmla="*/ 3 w 2"/>
                <a:gd name="T1" fmla="*/ 3 h 3"/>
                <a:gd name="T2" fmla="*/ 3 w 2"/>
                <a:gd name="T3" fmla="*/ 0 h 3"/>
                <a:gd name="T4" fmla="*/ 0 w 2"/>
                <a:gd name="T5" fmla="*/ 0 h 3"/>
                <a:gd name="T6" fmla="*/ 0 w 2"/>
                <a:gd name="T7" fmla="*/ 3 h 3"/>
                <a:gd name="T8" fmla="*/ 0 w 2"/>
                <a:gd name="T9" fmla="*/ 5 h 3"/>
                <a:gd name="T10" fmla="*/ 3 w 2"/>
                <a:gd name="T11" fmla="*/ 5 h 3"/>
                <a:gd name="T12" fmla="*/ 3 w 2"/>
                <a:gd name="T13" fmla="*/ 3 h 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" h="3">
                  <a:moveTo>
                    <a:pt x="2" y="2"/>
                  </a:moveTo>
                  <a:cubicBezTo>
                    <a:pt x="2" y="1"/>
                    <a:pt x="2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2" y="2"/>
                    <a:pt x="2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57" name="Freeform 42"/>
            <p:cNvSpPr>
              <a:spLocks/>
            </p:cNvSpPr>
            <p:nvPr/>
          </p:nvSpPr>
          <p:spPr bwMode="auto">
            <a:xfrm>
              <a:off x="4106" y="1048"/>
              <a:ext cx="5" cy="13"/>
            </a:xfrm>
            <a:custGeom>
              <a:avLst/>
              <a:gdLst>
                <a:gd name="T0" fmla="*/ 0 w 3"/>
                <a:gd name="T1" fmla="*/ 7 h 7"/>
                <a:gd name="T2" fmla="*/ 0 w 3"/>
                <a:gd name="T3" fmla="*/ 9 h 7"/>
                <a:gd name="T4" fmla="*/ 2 w 3"/>
                <a:gd name="T5" fmla="*/ 9 h 7"/>
                <a:gd name="T6" fmla="*/ 2 w 3"/>
                <a:gd name="T7" fmla="*/ 13 h 7"/>
                <a:gd name="T8" fmla="*/ 5 w 3"/>
                <a:gd name="T9" fmla="*/ 13 h 7"/>
                <a:gd name="T10" fmla="*/ 5 w 3"/>
                <a:gd name="T11" fmla="*/ 9 h 7"/>
                <a:gd name="T12" fmla="*/ 5 w 3"/>
                <a:gd name="T13" fmla="*/ 7 h 7"/>
                <a:gd name="T14" fmla="*/ 2 w 3"/>
                <a:gd name="T15" fmla="*/ 7 h 7"/>
                <a:gd name="T16" fmla="*/ 2 w 3"/>
                <a:gd name="T17" fmla="*/ 4 h 7"/>
                <a:gd name="T18" fmla="*/ 2 w 3"/>
                <a:gd name="T19" fmla="*/ 0 h 7"/>
                <a:gd name="T20" fmla="*/ 0 w 3"/>
                <a:gd name="T21" fmla="*/ 0 h 7"/>
                <a:gd name="T22" fmla="*/ 0 w 3"/>
                <a:gd name="T23" fmla="*/ 4 h 7"/>
                <a:gd name="T24" fmla="*/ 0 w 3"/>
                <a:gd name="T25" fmla="*/ 7 h 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" h="7">
                  <a:moveTo>
                    <a:pt x="0" y="4"/>
                  </a:move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1" y="5"/>
                    <a:pt x="1" y="5"/>
                  </a:cubicBezTo>
                  <a:cubicBezTo>
                    <a:pt x="1" y="6"/>
                    <a:pt x="1" y="6"/>
                    <a:pt x="1" y="7"/>
                  </a:cubicBezTo>
                  <a:cubicBezTo>
                    <a:pt x="2" y="7"/>
                    <a:pt x="2" y="7"/>
                    <a:pt x="3" y="7"/>
                  </a:cubicBezTo>
                  <a:cubicBezTo>
                    <a:pt x="3" y="6"/>
                    <a:pt x="3" y="6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58" name="Freeform 43"/>
            <p:cNvSpPr>
              <a:spLocks/>
            </p:cNvSpPr>
            <p:nvPr/>
          </p:nvSpPr>
          <p:spPr bwMode="auto">
            <a:xfrm>
              <a:off x="3782" y="1395"/>
              <a:ext cx="2" cy="3"/>
            </a:xfrm>
            <a:custGeom>
              <a:avLst/>
              <a:gdLst>
                <a:gd name="T0" fmla="*/ 0 w 1"/>
                <a:gd name="T1" fmla="*/ 3 h 2"/>
                <a:gd name="T2" fmla="*/ 2 w 1"/>
                <a:gd name="T3" fmla="*/ 3 h 2"/>
                <a:gd name="T4" fmla="*/ 2 w 1"/>
                <a:gd name="T5" fmla="*/ 0 h 2"/>
                <a:gd name="T6" fmla="*/ 0 w 1"/>
                <a:gd name="T7" fmla="*/ 0 h 2"/>
                <a:gd name="T8" fmla="*/ 0 w 1"/>
                <a:gd name="T9" fmla="*/ 3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2"/>
                    <a:pt x="1" y="2"/>
                    <a:pt x="1" y="2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59" name="Freeform 44"/>
            <p:cNvSpPr>
              <a:spLocks/>
            </p:cNvSpPr>
            <p:nvPr/>
          </p:nvSpPr>
          <p:spPr bwMode="auto">
            <a:xfrm>
              <a:off x="3739" y="937"/>
              <a:ext cx="21" cy="10"/>
            </a:xfrm>
            <a:custGeom>
              <a:avLst/>
              <a:gdLst>
                <a:gd name="T0" fmla="*/ 2 w 12"/>
                <a:gd name="T1" fmla="*/ 5 h 6"/>
                <a:gd name="T2" fmla="*/ 5 w 12"/>
                <a:gd name="T3" fmla="*/ 5 h 6"/>
                <a:gd name="T4" fmla="*/ 7 w 12"/>
                <a:gd name="T5" fmla="*/ 5 h 6"/>
                <a:gd name="T6" fmla="*/ 7 w 12"/>
                <a:gd name="T7" fmla="*/ 8 h 6"/>
                <a:gd name="T8" fmla="*/ 11 w 12"/>
                <a:gd name="T9" fmla="*/ 8 h 6"/>
                <a:gd name="T10" fmla="*/ 12 w 12"/>
                <a:gd name="T11" fmla="*/ 8 h 6"/>
                <a:gd name="T12" fmla="*/ 12 w 12"/>
                <a:gd name="T13" fmla="*/ 10 h 6"/>
                <a:gd name="T14" fmla="*/ 16 w 12"/>
                <a:gd name="T15" fmla="*/ 10 h 6"/>
                <a:gd name="T16" fmla="*/ 19 w 12"/>
                <a:gd name="T17" fmla="*/ 10 h 6"/>
                <a:gd name="T18" fmla="*/ 19 w 12"/>
                <a:gd name="T19" fmla="*/ 8 h 6"/>
                <a:gd name="T20" fmla="*/ 21 w 12"/>
                <a:gd name="T21" fmla="*/ 8 h 6"/>
                <a:gd name="T22" fmla="*/ 21 w 12"/>
                <a:gd name="T23" fmla="*/ 5 h 6"/>
                <a:gd name="T24" fmla="*/ 19 w 12"/>
                <a:gd name="T25" fmla="*/ 5 h 6"/>
                <a:gd name="T26" fmla="*/ 19 w 12"/>
                <a:gd name="T27" fmla="*/ 2 h 6"/>
                <a:gd name="T28" fmla="*/ 16 w 12"/>
                <a:gd name="T29" fmla="*/ 2 h 6"/>
                <a:gd name="T30" fmla="*/ 12 w 12"/>
                <a:gd name="T31" fmla="*/ 2 h 6"/>
                <a:gd name="T32" fmla="*/ 11 w 12"/>
                <a:gd name="T33" fmla="*/ 2 h 6"/>
                <a:gd name="T34" fmla="*/ 7 w 12"/>
                <a:gd name="T35" fmla="*/ 2 h 6"/>
                <a:gd name="T36" fmla="*/ 5 w 12"/>
                <a:gd name="T37" fmla="*/ 2 h 6"/>
                <a:gd name="T38" fmla="*/ 5 w 12"/>
                <a:gd name="T39" fmla="*/ 0 h 6"/>
                <a:gd name="T40" fmla="*/ 2 w 12"/>
                <a:gd name="T41" fmla="*/ 0 h 6"/>
                <a:gd name="T42" fmla="*/ 0 w 12"/>
                <a:gd name="T43" fmla="*/ 0 h 6"/>
                <a:gd name="T44" fmla="*/ 0 w 12"/>
                <a:gd name="T45" fmla="*/ 2 h 6"/>
                <a:gd name="T46" fmla="*/ 2 w 12"/>
                <a:gd name="T47" fmla="*/ 2 h 6"/>
                <a:gd name="T48" fmla="*/ 2 w 12"/>
                <a:gd name="T49" fmla="*/ 5 h 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2" h="6">
                  <a:moveTo>
                    <a:pt x="1" y="3"/>
                  </a:moveTo>
                  <a:cubicBezTo>
                    <a:pt x="2" y="3"/>
                    <a:pt x="2" y="3"/>
                    <a:pt x="3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4" y="4"/>
                    <a:pt x="4" y="4"/>
                    <a:pt x="4" y="5"/>
                  </a:cubicBezTo>
                  <a:cubicBezTo>
                    <a:pt x="5" y="5"/>
                    <a:pt x="5" y="5"/>
                    <a:pt x="6" y="5"/>
                  </a:cubicBezTo>
                  <a:cubicBezTo>
                    <a:pt x="6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8" y="6"/>
                    <a:pt x="9" y="6"/>
                    <a:pt x="9" y="6"/>
                  </a:cubicBezTo>
                  <a:cubicBezTo>
                    <a:pt x="10" y="6"/>
                    <a:pt x="10" y="6"/>
                    <a:pt x="11" y="6"/>
                  </a:cubicBezTo>
                  <a:cubicBezTo>
                    <a:pt x="11" y="6"/>
                    <a:pt x="11" y="5"/>
                    <a:pt x="11" y="5"/>
                  </a:cubicBezTo>
                  <a:cubicBezTo>
                    <a:pt x="11" y="5"/>
                    <a:pt x="12" y="5"/>
                    <a:pt x="12" y="5"/>
                  </a:cubicBezTo>
                  <a:cubicBezTo>
                    <a:pt x="12" y="4"/>
                    <a:pt x="12" y="4"/>
                    <a:pt x="12" y="3"/>
                  </a:cubicBezTo>
                  <a:cubicBezTo>
                    <a:pt x="12" y="3"/>
                    <a:pt x="11" y="3"/>
                    <a:pt x="11" y="3"/>
                  </a:cubicBezTo>
                  <a:cubicBezTo>
                    <a:pt x="11" y="3"/>
                    <a:pt x="11" y="2"/>
                    <a:pt x="11" y="1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9" y="1"/>
                    <a:pt x="8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2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60" name="Freeform 45"/>
            <p:cNvSpPr>
              <a:spLocks/>
            </p:cNvSpPr>
            <p:nvPr/>
          </p:nvSpPr>
          <p:spPr bwMode="auto">
            <a:xfrm>
              <a:off x="3765" y="939"/>
              <a:ext cx="9" cy="12"/>
            </a:xfrm>
            <a:custGeom>
              <a:avLst/>
              <a:gdLst>
                <a:gd name="T0" fmla="*/ 4 w 5"/>
                <a:gd name="T1" fmla="*/ 9 h 7"/>
                <a:gd name="T2" fmla="*/ 7 w 5"/>
                <a:gd name="T3" fmla="*/ 9 h 7"/>
                <a:gd name="T4" fmla="*/ 9 w 5"/>
                <a:gd name="T5" fmla="*/ 9 h 7"/>
                <a:gd name="T6" fmla="*/ 9 w 5"/>
                <a:gd name="T7" fmla="*/ 7 h 7"/>
                <a:gd name="T8" fmla="*/ 9 w 5"/>
                <a:gd name="T9" fmla="*/ 3 h 7"/>
                <a:gd name="T10" fmla="*/ 9 w 5"/>
                <a:gd name="T11" fmla="*/ 0 h 7"/>
                <a:gd name="T12" fmla="*/ 7 w 5"/>
                <a:gd name="T13" fmla="*/ 0 h 7"/>
                <a:gd name="T14" fmla="*/ 7 w 5"/>
                <a:gd name="T15" fmla="*/ 3 h 7"/>
                <a:gd name="T16" fmla="*/ 7 w 5"/>
                <a:gd name="T17" fmla="*/ 7 h 7"/>
                <a:gd name="T18" fmla="*/ 4 w 5"/>
                <a:gd name="T19" fmla="*/ 7 h 7"/>
                <a:gd name="T20" fmla="*/ 0 w 5"/>
                <a:gd name="T21" fmla="*/ 7 h 7"/>
                <a:gd name="T22" fmla="*/ 0 w 5"/>
                <a:gd name="T23" fmla="*/ 9 h 7"/>
                <a:gd name="T24" fmla="*/ 0 w 5"/>
                <a:gd name="T25" fmla="*/ 12 h 7"/>
                <a:gd name="T26" fmla="*/ 4 w 5"/>
                <a:gd name="T27" fmla="*/ 12 h 7"/>
                <a:gd name="T28" fmla="*/ 4 w 5"/>
                <a:gd name="T29" fmla="*/ 9 h 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5" h="7">
                  <a:moveTo>
                    <a:pt x="2" y="5"/>
                  </a:moveTo>
                  <a:cubicBezTo>
                    <a:pt x="2" y="5"/>
                    <a:pt x="3" y="5"/>
                    <a:pt x="4" y="5"/>
                  </a:cubicBezTo>
                  <a:cubicBezTo>
                    <a:pt x="4" y="5"/>
                    <a:pt x="5" y="5"/>
                    <a:pt x="5" y="5"/>
                  </a:cubicBezTo>
                  <a:cubicBezTo>
                    <a:pt x="5" y="5"/>
                    <a:pt x="5" y="4"/>
                    <a:pt x="5" y="4"/>
                  </a:cubicBezTo>
                  <a:cubicBezTo>
                    <a:pt x="5" y="3"/>
                    <a:pt x="5" y="3"/>
                    <a:pt x="5" y="2"/>
                  </a:cubicBezTo>
                  <a:cubicBezTo>
                    <a:pt x="5" y="2"/>
                    <a:pt x="5" y="1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4" y="3"/>
                    <a:pt x="4" y="3"/>
                    <a:pt x="4" y="4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6"/>
                    <a:pt x="0" y="6"/>
                    <a:pt x="0" y="7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2" y="6"/>
                    <a:pt x="2" y="6"/>
                    <a:pt x="2" y="5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61" name="Freeform 46"/>
            <p:cNvSpPr>
              <a:spLocks/>
            </p:cNvSpPr>
            <p:nvPr/>
          </p:nvSpPr>
          <p:spPr bwMode="auto">
            <a:xfrm>
              <a:off x="3828" y="860"/>
              <a:ext cx="14" cy="13"/>
            </a:xfrm>
            <a:custGeom>
              <a:avLst/>
              <a:gdLst>
                <a:gd name="T0" fmla="*/ 4 w 8"/>
                <a:gd name="T1" fmla="*/ 7 h 7"/>
                <a:gd name="T2" fmla="*/ 4 w 8"/>
                <a:gd name="T3" fmla="*/ 9 h 7"/>
                <a:gd name="T4" fmla="*/ 4 w 8"/>
                <a:gd name="T5" fmla="*/ 13 h 7"/>
                <a:gd name="T6" fmla="*/ 5 w 8"/>
                <a:gd name="T7" fmla="*/ 13 h 7"/>
                <a:gd name="T8" fmla="*/ 9 w 8"/>
                <a:gd name="T9" fmla="*/ 13 h 7"/>
                <a:gd name="T10" fmla="*/ 9 w 8"/>
                <a:gd name="T11" fmla="*/ 9 h 7"/>
                <a:gd name="T12" fmla="*/ 5 w 8"/>
                <a:gd name="T13" fmla="*/ 9 h 7"/>
                <a:gd name="T14" fmla="*/ 5 w 8"/>
                <a:gd name="T15" fmla="*/ 7 h 7"/>
                <a:gd name="T16" fmla="*/ 5 w 8"/>
                <a:gd name="T17" fmla="*/ 4 h 7"/>
                <a:gd name="T18" fmla="*/ 9 w 8"/>
                <a:gd name="T19" fmla="*/ 4 h 7"/>
                <a:gd name="T20" fmla="*/ 12 w 8"/>
                <a:gd name="T21" fmla="*/ 4 h 7"/>
                <a:gd name="T22" fmla="*/ 14 w 8"/>
                <a:gd name="T23" fmla="*/ 4 h 7"/>
                <a:gd name="T24" fmla="*/ 14 w 8"/>
                <a:gd name="T25" fmla="*/ 0 h 7"/>
                <a:gd name="T26" fmla="*/ 12 w 8"/>
                <a:gd name="T27" fmla="*/ 0 h 7"/>
                <a:gd name="T28" fmla="*/ 9 w 8"/>
                <a:gd name="T29" fmla="*/ 0 h 7"/>
                <a:gd name="T30" fmla="*/ 5 w 8"/>
                <a:gd name="T31" fmla="*/ 0 h 7"/>
                <a:gd name="T32" fmla="*/ 4 w 8"/>
                <a:gd name="T33" fmla="*/ 0 h 7"/>
                <a:gd name="T34" fmla="*/ 0 w 8"/>
                <a:gd name="T35" fmla="*/ 0 h 7"/>
                <a:gd name="T36" fmla="*/ 0 w 8"/>
                <a:gd name="T37" fmla="*/ 4 h 7"/>
                <a:gd name="T38" fmla="*/ 4 w 8"/>
                <a:gd name="T39" fmla="*/ 4 h 7"/>
                <a:gd name="T40" fmla="*/ 4 w 8"/>
                <a:gd name="T41" fmla="*/ 7 h 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" h="7">
                  <a:moveTo>
                    <a:pt x="2" y="4"/>
                  </a:moveTo>
                  <a:cubicBezTo>
                    <a:pt x="2" y="4"/>
                    <a:pt x="2" y="5"/>
                    <a:pt x="2" y="5"/>
                  </a:cubicBezTo>
                  <a:cubicBezTo>
                    <a:pt x="2" y="6"/>
                    <a:pt x="2" y="6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4" y="7"/>
                    <a:pt x="5" y="7"/>
                    <a:pt x="5" y="7"/>
                  </a:cubicBezTo>
                  <a:cubicBezTo>
                    <a:pt x="5" y="6"/>
                    <a:pt x="5" y="6"/>
                    <a:pt x="5" y="5"/>
                  </a:cubicBezTo>
                  <a:cubicBezTo>
                    <a:pt x="5" y="5"/>
                    <a:pt x="4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6" y="2"/>
                    <a:pt x="6" y="2"/>
                    <a:pt x="7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8" y="1"/>
                    <a:pt x="8" y="1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3"/>
                    <a:pt x="2" y="3"/>
                    <a:pt x="2" y="4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62" name="Freeform 47"/>
            <p:cNvSpPr>
              <a:spLocks/>
            </p:cNvSpPr>
            <p:nvPr/>
          </p:nvSpPr>
          <p:spPr bwMode="auto">
            <a:xfrm>
              <a:off x="4045" y="1069"/>
              <a:ext cx="9" cy="14"/>
            </a:xfrm>
            <a:custGeom>
              <a:avLst/>
              <a:gdLst>
                <a:gd name="T0" fmla="*/ 4 w 5"/>
                <a:gd name="T1" fmla="*/ 11 h 8"/>
                <a:gd name="T2" fmla="*/ 4 w 5"/>
                <a:gd name="T3" fmla="*/ 9 h 8"/>
                <a:gd name="T4" fmla="*/ 4 w 5"/>
                <a:gd name="T5" fmla="*/ 5 h 8"/>
                <a:gd name="T6" fmla="*/ 7 w 5"/>
                <a:gd name="T7" fmla="*/ 5 h 8"/>
                <a:gd name="T8" fmla="*/ 9 w 5"/>
                <a:gd name="T9" fmla="*/ 5 h 8"/>
                <a:gd name="T10" fmla="*/ 9 w 5"/>
                <a:gd name="T11" fmla="*/ 2 h 8"/>
                <a:gd name="T12" fmla="*/ 7 w 5"/>
                <a:gd name="T13" fmla="*/ 2 h 8"/>
                <a:gd name="T14" fmla="*/ 7 w 5"/>
                <a:gd name="T15" fmla="*/ 0 h 8"/>
                <a:gd name="T16" fmla="*/ 4 w 5"/>
                <a:gd name="T17" fmla="*/ 0 h 8"/>
                <a:gd name="T18" fmla="*/ 4 w 5"/>
                <a:gd name="T19" fmla="*/ 2 h 8"/>
                <a:gd name="T20" fmla="*/ 0 w 5"/>
                <a:gd name="T21" fmla="*/ 2 h 8"/>
                <a:gd name="T22" fmla="*/ 0 w 5"/>
                <a:gd name="T23" fmla="*/ 5 h 8"/>
                <a:gd name="T24" fmla="*/ 0 w 5"/>
                <a:gd name="T25" fmla="*/ 9 h 8"/>
                <a:gd name="T26" fmla="*/ 0 w 5"/>
                <a:gd name="T27" fmla="*/ 11 h 8"/>
                <a:gd name="T28" fmla="*/ 0 w 5"/>
                <a:gd name="T29" fmla="*/ 14 h 8"/>
                <a:gd name="T30" fmla="*/ 4 w 5"/>
                <a:gd name="T31" fmla="*/ 14 h 8"/>
                <a:gd name="T32" fmla="*/ 4 w 5"/>
                <a:gd name="T33" fmla="*/ 11 h 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" h="8">
                  <a:moveTo>
                    <a:pt x="2" y="6"/>
                  </a:moveTo>
                  <a:cubicBezTo>
                    <a:pt x="2" y="6"/>
                    <a:pt x="2" y="5"/>
                    <a:pt x="2" y="5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4" y="1"/>
                    <a:pt x="4" y="0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1" y="8"/>
                    <a:pt x="2" y="8"/>
                    <a:pt x="2" y="8"/>
                  </a:cubicBezTo>
                  <a:cubicBezTo>
                    <a:pt x="2" y="7"/>
                    <a:pt x="2" y="7"/>
                    <a:pt x="2" y="6"/>
                  </a:cubicBezTo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63" name="Freeform 48"/>
            <p:cNvSpPr>
              <a:spLocks/>
            </p:cNvSpPr>
            <p:nvPr/>
          </p:nvSpPr>
          <p:spPr bwMode="auto">
            <a:xfrm>
              <a:off x="3751" y="909"/>
              <a:ext cx="26" cy="28"/>
            </a:xfrm>
            <a:custGeom>
              <a:avLst/>
              <a:gdLst>
                <a:gd name="T0" fmla="*/ 0 w 15"/>
                <a:gd name="T1" fmla="*/ 11 h 16"/>
                <a:gd name="T2" fmla="*/ 0 w 15"/>
                <a:gd name="T3" fmla="*/ 14 h 16"/>
                <a:gd name="T4" fmla="*/ 3 w 15"/>
                <a:gd name="T5" fmla="*/ 14 h 16"/>
                <a:gd name="T6" fmla="*/ 3 w 15"/>
                <a:gd name="T7" fmla="*/ 18 h 16"/>
                <a:gd name="T8" fmla="*/ 7 w 15"/>
                <a:gd name="T9" fmla="*/ 18 h 16"/>
                <a:gd name="T10" fmla="*/ 7 w 15"/>
                <a:gd name="T11" fmla="*/ 19 h 16"/>
                <a:gd name="T12" fmla="*/ 7 w 15"/>
                <a:gd name="T13" fmla="*/ 23 h 16"/>
                <a:gd name="T14" fmla="*/ 7 w 15"/>
                <a:gd name="T15" fmla="*/ 25 h 16"/>
                <a:gd name="T16" fmla="*/ 3 w 15"/>
                <a:gd name="T17" fmla="*/ 25 h 16"/>
                <a:gd name="T18" fmla="*/ 0 w 15"/>
                <a:gd name="T19" fmla="*/ 25 h 16"/>
                <a:gd name="T20" fmla="*/ 0 w 15"/>
                <a:gd name="T21" fmla="*/ 28 h 16"/>
                <a:gd name="T22" fmla="*/ 3 w 15"/>
                <a:gd name="T23" fmla="*/ 28 h 16"/>
                <a:gd name="T24" fmla="*/ 7 w 15"/>
                <a:gd name="T25" fmla="*/ 28 h 16"/>
                <a:gd name="T26" fmla="*/ 9 w 15"/>
                <a:gd name="T27" fmla="*/ 28 h 16"/>
                <a:gd name="T28" fmla="*/ 12 w 15"/>
                <a:gd name="T29" fmla="*/ 28 h 16"/>
                <a:gd name="T30" fmla="*/ 12 w 15"/>
                <a:gd name="T31" fmla="*/ 25 h 16"/>
                <a:gd name="T32" fmla="*/ 14 w 15"/>
                <a:gd name="T33" fmla="*/ 25 h 16"/>
                <a:gd name="T34" fmla="*/ 17 w 15"/>
                <a:gd name="T35" fmla="*/ 25 h 16"/>
                <a:gd name="T36" fmla="*/ 17 w 15"/>
                <a:gd name="T37" fmla="*/ 28 h 16"/>
                <a:gd name="T38" fmla="*/ 21 w 15"/>
                <a:gd name="T39" fmla="*/ 28 h 16"/>
                <a:gd name="T40" fmla="*/ 21 w 15"/>
                <a:gd name="T41" fmla="*/ 25 h 16"/>
                <a:gd name="T42" fmla="*/ 21 w 15"/>
                <a:gd name="T43" fmla="*/ 23 h 16"/>
                <a:gd name="T44" fmla="*/ 21 w 15"/>
                <a:gd name="T45" fmla="*/ 19 h 16"/>
                <a:gd name="T46" fmla="*/ 21 w 15"/>
                <a:gd name="T47" fmla="*/ 18 h 16"/>
                <a:gd name="T48" fmla="*/ 23 w 15"/>
                <a:gd name="T49" fmla="*/ 18 h 16"/>
                <a:gd name="T50" fmla="*/ 23 w 15"/>
                <a:gd name="T51" fmla="*/ 14 h 16"/>
                <a:gd name="T52" fmla="*/ 26 w 15"/>
                <a:gd name="T53" fmla="*/ 14 h 16"/>
                <a:gd name="T54" fmla="*/ 26 w 15"/>
                <a:gd name="T55" fmla="*/ 11 h 16"/>
                <a:gd name="T56" fmla="*/ 23 w 15"/>
                <a:gd name="T57" fmla="*/ 11 h 16"/>
                <a:gd name="T58" fmla="*/ 21 w 15"/>
                <a:gd name="T59" fmla="*/ 11 h 16"/>
                <a:gd name="T60" fmla="*/ 21 w 15"/>
                <a:gd name="T61" fmla="*/ 14 h 16"/>
                <a:gd name="T62" fmla="*/ 17 w 15"/>
                <a:gd name="T63" fmla="*/ 14 h 16"/>
                <a:gd name="T64" fmla="*/ 14 w 15"/>
                <a:gd name="T65" fmla="*/ 14 h 16"/>
                <a:gd name="T66" fmla="*/ 14 w 15"/>
                <a:gd name="T67" fmla="*/ 11 h 16"/>
                <a:gd name="T68" fmla="*/ 14 w 15"/>
                <a:gd name="T69" fmla="*/ 9 h 16"/>
                <a:gd name="T70" fmla="*/ 14 w 15"/>
                <a:gd name="T71" fmla="*/ 5 h 16"/>
                <a:gd name="T72" fmla="*/ 12 w 15"/>
                <a:gd name="T73" fmla="*/ 5 h 16"/>
                <a:gd name="T74" fmla="*/ 12 w 15"/>
                <a:gd name="T75" fmla="*/ 2 h 16"/>
                <a:gd name="T76" fmla="*/ 10 w 15"/>
                <a:gd name="T77" fmla="*/ 2 h 16"/>
                <a:gd name="T78" fmla="*/ 10 w 15"/>
                <a:gd name="T79" fmla="*/ 2 h 16"/>
                <a:gd name="T80" fmla="*/ 9 w 15"/>
                <a:gd name="T81" fmla="*/ 2 h 16"/>
                <a:gd name="T82" fmla="*/ 9 w 15"/>
                <a:gd name="T83" fmla="*/ 0 h 16"/>
                <a:gd name="T84" fmla="*/ 9 w 15"/>
                <a:gd name="T85" fmla="*/ 0 h 16"/>
                <a:gd name="T86" fmla="*/ 0 w 15"/>
                <a:gd name="T87" fmla="*/ 9 h 16"/>
                <a:gd name="T88" fmla="*/ 0 w 15"/>
                <a:gd name="T89" fmla="*/ 9 h 16"/>
                <a:gd name="T90" fmla="*/ 0 w 15"/>
                <a:gd name="T91" fmla="*/ 11 h 1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5" h="16">
                  <a:moveTo>
                    <a:pt x="0" y="6"/>
                  </a:moveTo>
                  <a:cubicBezTo>
                    <a:pt x="0" y="7"/>
                    <a:pt x="0" y="7"/>
                    <a:pt x="0" y="8"/>
                  </a:cubicBezTo>
                  <a:cubicBezTo>
                    <a:pt x="1" y="8"/>
                    <a:pt x="2" y="8"/>
                    <a:pt x="2" y="8"/>
                  </a:cubicBezTo>
                  <a:cubicBezTo>
                    <a:pt x="2" y="8"/>
                    <a:pt x="2" y="9"/>
                    <a:pt x="2" y="10"/>
                  </a:cubicBezTo>
                  <a:cubicBezTo>
                    <a:pt x="3" y="10"/>
                    <a:pt x="3" y="10"/>
                    <a:pt x="4" y="10"/>
                  </a:cubicBezTo>
                  <a:cubicBezTo>
                    <a:pt x="4" y="10"/>
                    <a:pt x="4" y="11"/>
                    <a:pt x="4" y="11"/>
                  </a:cubicBezTo>
                  <a:cubicBezTo>
                    <a:pt x="4" y="12"/>
                    <a:pt x="4" y="12"/>
                    <a:pt x="4" y="13"/>
                  </a:cubicBezTo>
                  <a:cubicBezTo>
                    <a:pt x="4" y="13"/>
                    <a:pt x="4" y="14"/>
                    <a:pt x="4" y="14"/>
                  </a:cubicBezTo>
                  <a:cubicBezTo>
                    <a:pt x="3" y="14"/>
                    <a:pt x="3" y="14"/>
                    <a:pt x="2" y="14"/>
                  </a:cubicBezTo>
                  <a:cubicBezTo>
                    <a:pt x="2" y="14"/>
                    <a:pt x="1" y="14"/>
                    <a:pt x="0" y="14"/>
                  </a:cubicBezTo>
                  <a:cubicBezTo>
                    <a:pt x="0" y="15"/>
                    <a:pt x="0" y="15"/>
                    <a:pt x="0" y="16"/>
                  </a:cubicBezTo>
                  <a:cubicBezTo>
                    <a:pt x="1" y="16"/>
                    <a:pt x="2" y="16"/>
                    <a:pt x="2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4" y="16"/>
                    <a:pt x="5" y="16"/>
                    <a:pt x="5" y="16"/>
                  </a:cubicBezTo>
                  <a:cubicBezTo>
                    <a:pt x="6" y="16"/>
                    <a:pt x="6" y="16"/>
                    <a:pt x="7" y="16"/>
                  </a:cubicBezTo>
                  <a:cubicBezTo>
                    <a:pt x="7" y="15"/>
                    <a:pt x="7" y="15"/>
                    <a:pt x="7" y="14"/>
                  </a:cubicBezTo>
                  <a:cubicBezTo>
                    <a:pt x="7" y="14"/>
                    <a:pt x="8" y="14"/>
                    <a:pt x="8" y="14"/>
                  </a:cubicBezTo>
                  <a:cubicBezTo>
                    <a:pt x="9" y="14"/>
                    <a:pt x="9" y="14"/>
                    <a:pt x="10" y="14"/>
                  </a:cubicBezTo>
                  <a:cubicBezTo>
                    <a:pt x="10" y="15"/>
                    <a:pt x="10" y="15"/>
                    <a:pt x="10" y="16"/>
                  </a:cubicBezTo>
                  <a:cubicBezTo>
                    <a:pt x="10" y="16"/>
                    <a:pt x="11" y="16"/>
                    <a:pt x="12" y="16"/>
                  </a:cubicBezTo>
                  <a:cubicBezTo>
                    <a:pt x="12" y="15"/>
                    <a:pt x="12" y="15"/>
                    <a:pt x="12" y="14"/>
                  </a:cubicBezTo>
                  <a:cubicBezTo>
                    <a:pt x="12" y="14"/>
                    <a:pt x="12" y="13"/>
                    <a:pt x="12" y="13"/>
                  </a:cubicBezTo>
                  <a:cubicBezTo>
                    <a:pt x="12" y="12"/>
                    <a:pt x="12" y="12"/>
                    <a:pt x="12" y="11"/>
                  </a:cubicBezTo>
                  <a:cubicBezTo>
                    <a:pt x="12" y="11"/>
                    <a:pt x="12" y="10"/>
                    <a:pt x="12" y="10"/>
                  </a:cubicBezTo>
                  <a:cubicBezTo>
                    <a:pt x="12" y="10"/>
                    <a:pt x="13" y="10"/>
                    <a:pt x="13" y="10"/>
                  </a:cubicBezTo>
                  <a:cubicBezTo>
                    <a:pt x="13" y="9"/>
                    <a:pt x="13" y="8"/>
                    <a:pt x="13" y="8"/>
                  </a:cubicBezTo>
                  <a:cubicBezTo>
                    <a:pt x="14" y="8"/>
                    <a:pt x="14" y="8"/>
                    <a:pt x="15" y="8"/>
                  </a:cubicBezTo>
                  <a:cubicBezTo>
                    <a:pt x="15" y="7"/>
                    <a:pt x="15" y="7"/>
                    <a:pt x="15" y="6"/>
                  </a:cubicBezTo>
                  <a:cubicBezTo>
                    <a:pt x="14" y="6"/>
                    <a:pt x="14" y="6"/>
                    <a:pt x="13" y="6"/>
                  </a:cubicBezTo>
                  <a:cubicBezTo>
                    <a:pt x="13" y="6"/>
                    <a:pt x="12" y="6"/>
                    <a:pt x="12" y="6"/>
                  </a:cubicBezTo>
                  <a:cubicBezTo>
                    <a:pt x="12" y="7"/>
                    <a:pt x="12" y="7"/>
                    <a:pt x="12" y="8"/>
                  </a:cubicBezTo>
                  <a:cubicBezTo>
                    <a:pt x="11" y="8"/>
                    <a:pt x="10" y="8"/>
                    <a:pt x="10" y="8"/>
                  </a:cubicBezTo>
                  <a:cubicBezTo>
                    <a:pt x="9" y="8"/>
                    <a:pt x="9" y="8"/>
                    <a:pt x="8" y="8"/>
                  </a:cubicBezTo>
                  <a:cubicBezTo>
                    <a:pt x="8" y="7"/>
                    <a:pt x="8" y="7"/>
                    <a:pt x="8" y="6"/>
                  </a:cubicBezTo>
                  <a:cubicBezTo>
                    <a:pt x="8" y="6"/>
                    <a:pt x="8" y="5"/>
                    <a:pt x="8" y="5"/>
                  </a:cubicBezTo>
                  <a:cubicBezTo>
                    <a:pt x="8" y="4"/>
                    <a:pt x="8" y="4"/>
                    <a:pt x="8" y="3"/>
                  </a:cubicBezTo>
                  <a:cubicBezTo>
                    <a:pt x="8" y="3"/>
                    <a:pt x="7" y="3"/>
                    <a:pt x="7" y="3"/>
                  </a:cubicBezTo>
                  <a:cubicBezTo>
                    <a:pt x="7" y="2"/>
                    <a:pt x="7" y="2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1"/>
                    <a:pt x="2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64" name="Freeform 49"/>
            <p:cNvSpPr>
              <a:spLocks/>
            </p:cNvSpPr>
            <p:nvPr/>
          </p:nvSpPr>
          <p:spPr bwMode="auto">
            <a:xfrm>
              <a:off x="3737" y="934"/>
              <a:ext cx="2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T0" y="0"/>
                </a:cxn>
                <a:cxn ang="T5">
                  <a:pos x="T1" y="0"/>
                </a:cxn>
                <a:cxn ang="T6">
                  <a:pos x="T2" y="0"/>
                </a:cxn>
                <a:cxn ang="T7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65" name="Freeform 50"/>
            <p:cNvSpPr>
              <a:spLocks/>
            </p:cNvSpPr>
            <p:nvPr/>
          </p:nvSpPr>
          <p:spPr bwMode="auto">
            <a:xfrm>
              <a:off x="3842" y="864"/>
              <a:ext cx="5" cy="5"/>
            </a:xfrm>
            <a:custGeom>
              <a:avLst/>
              <a:gdLst>
                <a:gd name="T0" fmla="*/ 0 w 3"/>
                <a:gd name="T1" fmla="*/ 5 h 3"/>
                <a:gd name="T2" fmla="*/ 3 w 3"/>
                <a:gd name="T3" fmla="*/ 5 h 3"/>
                <a:gd name="T4" fmla="*/ 5 w 3"/>
                <a:gd name="T5" fmla="*/ 5 h 3"/>
                <a:gd name="T6" fmla="*/ 5 w 3"/>
                <a:gd name="T7" fmla="*/ 3 h 3"/>
                <a:gd name="T8" fmla="*/ 3 w 3"/>
                <a:gd name="T9" fmla="*/ 3 h 3"/>
                <a:gd name="T10" fmla="*/ 3 w 3"/>
                <a:gd name="T11" fmla="*/ 0 h 3"/>
                <a:gd name="T12" fmla="*/ 0 w 3"/>
                <a:gd name="T13" fmla="*/ 0 h 3"/>
                <a:gd name="T14" fmla="*/ 0 w 3"/>
                <a:gd name="T15" fmla="*/ 3 h 3"/>
                <a:gd name="T16" fmla="*/ 0 w 3"/>
                <a:gd name="T17" fmla="*/ 5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2"/>
                    <a:pt x="2" y="2"/>
                    <a:pt x="2" y="2"/>
                  </a:cubicBezTo>
                  <a:cubicBezTo>
                    <a:pt x="2" y="1"/>
                    <a:pt x="2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66" name="Freeform 51"/>
            <p:cNvSpPr>
              <a:spLocks/>
            </p:cNvSpPr>
            <p:nvPr/>
          </p:nvSpPr>
          <p:spPr bwMode="auto">
            <a:xfrm>
              <a:off x="4280" y="960"/>
              <a:ext cx="4" cy="1"/>
            </a:xfrm>
            <a:custGeom>
              <a:avLst/>
              <a:gdLst>
                <a:gd name="T0" fmla="*/ 4 w 2"/>
                <a:gd name="T1" fmla="*/ 1 h 1"/>
                <a:gd name="T2" fmla="*/ 4 w 2"/>
                <a:gd name="T3" fmla="*/ 0 h 1"/>
                <a:gd name="T4" fmla="*/ 0 w 2"/>
                <a:gd name="T5" fmla="*/ 0 h 1"/>
                <a:gd name="T6" fmla="*/ 0 w 2"/>
                <a:gd name="T7" fmla="*/ 1 h 1"/>
                <a:gd name="T8" fmla="*/ 4 w 2"/>
                <a:gd name="T9" fmla="*/ 1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67" name="Freeform 52"/>
            <p:cNvSpPr>
              <a:spLocks noEditPoints="1"/>
            </p:cNvSpPr>
            <p:nvPr/>
          </p:nvSpPr>
          <p:spPr bwMode="auto">
            <a:xfrm>
              <a:off x="3648" y="1243"/>
              <a:ext cx="136" cy="260"/>
            </a:xfrm>
            <a:custGeom>
              <a:avLst/>
              <a:gdLst>
                <a:gd name="T0" fmla="*/ 136 w 78"/>
                <a:gd name="T1" fmla="*/ 253 h 149"/>
                <a:gd name="T2" fmla="*/ 136 w 78"/>
                <a:gd name="T3" fmla="*/ 244 h 149"/>
                <a:gd name="T4" fmla="*/ 134 w 78"/>
                <a:gd name="T5" fmla="*/ 239 h 149"/>
                <a:gd name="T6" fmla="*/ 134 w 78"/>
                <a:gd name="T7" fmla="*/ 230 h 149"/>
                <a:gd name="T8" fmla="*/ 134 w 78"/>
                <a:gd name="T9" fmla="*/ 222 h 149"/>
                <a:gd name="T10" fmla="*/ 134 w 78"/>
                <a:gd name="T11" fmla="*/ 213 h 149"/>
                <a:gd name="T12" fmla="*/ 134 w 78"/>
                <a:gd name="T13" fmla="*/ 211 h 149"/>
                <a:gd name="T14" fmla="*/ 134 w 78"/>
                <a:gd name="T15" fmla="*/ 202 h 149"/>
                <a:gd name="T16" fmla="*/ 131 w 78"/>
                <a:gd name="T17" fmla="*/ 197 h 149"/>
                <a:gd name="T18" fmla="*/ 134 w 78"/>
                <a:gd name="T19" fmla="*/ 190 h 149"/>
                <a:gd name="T20" fmla="*/ 131 w 78"/>
                <a:gd name="T21" fmla="*/ 185 h 149"/>
                <a:gd name="T22" fmla="*/ 131 w 78"/>
                <a:gd name="T23" fmla="*/ 176 h 149"/>
                <a:gd name="T24" fmla="*/ 126 w 78"/>
                <a:gd name="T25" fmla="*/ 174 h 149"/>
                <a:gd name="T26" fmla="*/ 124 w 78"/>
                <a:gd name="T27" fmla="*/ 168 h 149"/>
                <a:gd name="T28" fmla="*/ 117 w 78"/>
                <a:gd name="T29" fmla="*/ 166 h 149"/>
                <a:gd name="T30" fmla="*/ 110 w 78"/>
                <a:gd name="T31" fmla="*/ 166 h 149"/>
                <a:gd name="T32" fmla="*/ 106 w 78"/>
                <a:gd name="T33" fmla="*/ 161 h 149"/>
                <a:gd name="T34" fmla="*/ 103 w 78"/>
                <a:gd name="T35" fmla="*/ 155 h 149"/>
                <a:gd name="T36" fmla="*/ 101 w 78"/>
                <a:gd name="T37" fmla="*/ 148 h 149"/>
                <a:gd name="T38" fmla="*/ 98 w 78"/>
                <a:gd name="T39" fmla="*/ 143 h 149"/>
                <a:gd name="T40" fmla="*/ 96 w 78"/>
                <a:gd name="T41" fmla="*/ 138 h 149"/>
                <a:gd name="T42" fmla="*/ 92 w 78"/>
                <a:gd name="T43" fmla="*/ 133 h 149"/>
                <a:gd name="T44" fmla="*/ 91 w 78"/>
                <a:gd name="T45" fmla="*/ 126 h 149"/>
                <a:gd name="T46" fmla="*/ 87 w 78"/>
                <a:gd name="T47" fmla="*/ 120 h 149"/>
                <a:gd name="T48" fmla="*/ 82 w 78"/>
                <a:gd name="T49" fmla="*/ 117 h 149"/>
                <a:gd name="T50" fmla="*/ 78 w 78"/>
                <a:gd name="T51" fmla="*/ 112 h 149"/>
                <a:gd name="T52" fmla="*/ 82 w 78"/>
                <a:gd name="T53" fmla="*/ 106 h 149"/>
                <a:gd name="T54" fmla="*/ 82 w 78"/>
                <a:gd name="T55" fmla="*/ 98 h 149"/>
                <a:gd name="T56" fmla="*/ 82 w 78"/>
                <a:gd name="T57" fmla="*/ 89 h 149"/>
                <a:gd name="T58" fmla="*/ 85 w 78"/>
                <a:gd name="T59" fmla="*/ 84 h 149"/>
                <a:gd name="T60" fmla="*/ 91 w 78"/>
                <a:gd name="T61" fmla="*/ 80 h 149"/>
                <a:gd name="T62" fmla="*/ 92 w 78"/>
                <a:gd name="T63" fmla="*/ 75 h 149"/>
                <a:gd name="T64" fmla="*/ 96 w 78"/>
                <a:gd name="T65" fmla="*/ 70 h 149"/>
                <a:gd name="T66" fmla="*/ 96 w 78"/>
                <a:gd name="T67" fmla="*/ 61 h 149"/>
                <a:gd name="T68" fmla="*/ 96 w 78"/>
                <a:gd name="T69" fmla="*/ 52 h 149"/>
                <a:gd name="T70" fmla="*/ 92 w 78"/>
                <a:gd name="T71" fmla="*/ 47 h 149"/>
                <a:gd name="T72" fmla="*/ 87 w 78"/>
                <a:gd name="T73" fmla="*/ 51 h 149"/>
                <a:gd name="T74" fmla="*/ 85 w 78"/>
                <a:gd name="T75" fmla="*/ 56 h 149"/>
                <a:gd name="T76" fmla="*/ 78 w 78"/>
                <a:gd name="T77" fmla="*/ 52 h 149"/>
                <a:gd name="T78" fmla="*/ 73 w 78"/>
                <a:gd name="T79" fmla="*/ 51 h 149"/>
                <a:gd name="T80" fmla="*/ 68 w 78"/>
                <a:gd name="T81" fmla="*/ 47 h 149"/>
                <a:gd name="T82" fmla="*/ 66 w 78"/>
                <a:gd name="T83" fmla="*/ 42 h 149"/>
                <a:gd name="T84" fmla="*/ 63 w 78"/>
                <a:gd name="T85" fmla="*/ 37 h 149"/>
                <a:gd name="T86" fmla="*/ 59 w 78"/>
                <a:gd name="T87" fmla="*/ 30 h 149"/>
                <a:gd name="T88" fmla="*/ 54 w 78"/>
                <a:gd name="T89" fmla="*/ 28 h 149"/>
                <a:gd name="T90" fmla="*/ 49 w 78"/>
                <a:gd name="T91" fmla="*/ 24 h 149"/>
                <a:gd name="T92" fmla="*/ 44 w 78"/>
                <a:gd name="T93" fmla="*/ 23 h 149"/>
                <a:gd name="T94" fmla="*/ 38 w 78"/>
                <a:gd name="T95" fmla="*/ 19 h 149"/>
                <a:gd name="T96" fmla="*/ 35 w 78"/>
                <a:gd name="T97" fmla="*/ 14 h 149"/>
                <a:gd name="T98" fmla="*/ 30 w 78"/>
                <a:gd name="T99" fmla="*/ 10 h 149"/>
                <a:gd name="T100" fmla="*/ 28 w 78"/>
                <a:gd name="T101" fmla="*/ 10 h 149"/>
                <a:gd name="T102" fmla="*/ 19 w 78"/>
                <a:gd name="T103" fmla="*/ 10 h 149"/>
                <a:gd name="T104" fmla="*/ 14 w 78"/>
                <a:gd name="T105" fmla="*/ 9 h 149"/>
                <a:gd name="T106" fmla="*/ 9 w 78"/>
                <a:gd name="T107" fmla="*/ 5 h 149"/>
                <a:gd name="T108" fmla="*/ 3 w 78"/>
                <a:gd name="T109" fmla="*/ 2 h 149"/>
                <a:gd name="T110" fmla="*/ 0 w 78"/>
                <a:gd name="T111" fmla="*/ 0 h 149"/>
                <a:gd name="T112" fmla="*/ 136 w 78"/>
                <a:gd name="T113" fmla="*/ 258 h 149"/>
                <a:gd name="T114" fmla="*/ 38 w 78"/>
                <a:gd name="T115" fmla="*/ 96 h 149"/>
                <a:gd name="T116" fmla="*/ 35 w 78"/>
                <a:gd name="T117" fmla="*/ 89 h 149"/>
                <a:gd name="T118" fmla="*/ 42 w 78"/>
                <a:gd name="T119" fmla="*/ 92 h 14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78" h="149">
                  <a:moveTo>
                    <a:pt x="78" y="148"/>
                  </a:moveTo>
                  <a:cubicBezTo>
                    <a:pt x="78" y="148"/>
                    <a:pt x="78" y="147"/>
                    <a:pt x="78" y="147"/>
                  </a:cubicBezTo>
                  <a:cubicBezTo>
                    <a:pt x="78" y="146"/>
                    <a:pt x="78" y="145"/>
                    <a:pt x="78" y="145"/>
                  </a:cubicBezTo>
                  <a:cubicBezTo>
                    <a:pt x="78" y="144"/>
                    <a:pt x="78" y="144"/>
                    <a:pt x="78" y="143"/>
                  </a:cubicBezTo>
                  <a:cubicBezTo>
                    <a:pt x="78" y="143"/>
                    <a:pt x="78" y="142"/>
                    <a:pt x="78" y="142"/>
                  </a:cubicBezTo>
                  <a:cubicBezTo>
                    <a:pt x="78" y="141"/>
                    <a:pt x="78" y="141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8"/>
                    <a:pt x="77" y="138"/>
                    <a:pt x="77" y="138"/>
                  </a:cubicBezTo>
                  <a:cubicBezTo>
                    <a:pt x="77" y="138"/>
                    <a:pt x="77" y="137"/>
                    <a:pt x="77" y="137"/>
                  </a:cubicBezTo>
                  <a:cubicBezTo>
                    <a:pt x="77" y="136"/>
                    <a:pt x="77" y="136"/>
                    <a:pt x="77" y="135"/>
                  </a:cubicBezTo>
                  <a:cubicBezTo>
                    <a:pt x="77" y="135"/>
                    <a:pt x="77" y="134"/>
                    <a:pt x="77" y="134"/>
                  </a:cubicBezTo>
                  <a:cubicBezTo>
                    <a:pt x="77" y="133"/>
                    <a:pt x="77" y="133"/>
                    <a:pt x="77" y="132"/>
                  </a:cubicBezTo>
                  <a:cubicBezTo>
                    <a:pt x="77" y="131"/>
                    <a:pt x="77" y="131"/>
                    <a:pt x="77" y="130"/>
                  </a:cubicBezTo>
                  <a:cubicBezTo>
                    <a:pt x="77" y="130"/>
                    <a:pt x="77" y="129"/>
                    <a:pt x="77" y="129"/>
                  </a:cubicBezTo>
                  <a:cubicBezTo>
                    <a:pt x="77" y="128"/>
                    <a:pt x="77" y="128"/>
                    <a:pt x="77" y="127"/>
                  </a:cubicBezTo>
                  <a:cubicBezTo>
                    <a:pt x="77" y="127"/>
                    <a:pt x="77" y="126"/>
                    <a:pt x="77" y="125"/>
                  </a:cubicBezTo>
                  <a:cubicBezTo>
                    <a:pt x="77" y="125"/>
                    <a:pt x="77" y="124"/>
                    <a:pt x="77" y="124"/>
                  </a:cubicBezTo>
                  <a:cubicBezTo>
                    <a:pt x="77" y="123"/>
                    <a:pt x="77" y="123"/>
                    <a:pt x="77" y="122"/>
                  </a:cubicBezTo>
                  <a:cubicBezTo>
                    <a:pt x="76" y="122"/>
                    <a:pt x="76" y="122"/>
                    <a:pt x="75" y="122"/>
                  </a:cubicBezTo>
                  <a:cubicBezTo>
                    <a:pt x="75" y="122"/>
                    <a:pt x="75" y="121"/>
                    <a:pt x="75" y="121"/>
                  </a:cubicBezTo>
                  <a:cubicBezTo>
                    <a:pt x="76" y="121"/>
                    <a:pt x="76" y="121"/>
                    <a:pt x="77" y="121"/>
                  </a:cubicBezTo>
                  <a:cubicBezTo>
                    <a:pt x="77" y="120"/>
                    <a:pt x="77" y="120"/>
                    <a:pt x="77" y="119"/>
                  </a:cubicBezTo>
                  <a:cubicBezTo>
                    <a:pt x="77" y="119"/>
                    <a:pt x="77" y="118"/>
                    <a:pt x="77" y="118"/>
                  </a:cubicBezTo>
                  <a:cubicBezTo>
                    <a:pt x="77" y="117"/>
                    <a:pt x="77" y="116"/>
                    <a:pt x="77" y="116"/>
                  </a:cubicBezTo>
                  <a:cubicBezTo>
                    <a:pt x="76" y="116"/>
                    <a:pt x="76" y="116"/>
                    <a:pt x="75" y="116"/>
                  </a:cubicBezTo>
                  <a:cubicBezTo>
                    <a:pt x="75" y="115"/>
                    <a:pt x="75" y="115"/>
                    <a:pt x="75" y="114"/>
                  </a:cubicBezTo>
                  <a:cubicBezTo>
                    <a:pt x="75" y="114"/>
                    <a:pt x="75" y="113"/>
                    <a:pt x="75" y="113"/>
                  </a:cubicBezTo>
                  <a:cubicBezTo>
                    <a:pt x="76" y="113"/>
                    <a:pt x="76" y="113"/>
                    <a:pt x="77" y="113"/>
                  </a:cubicBezTo>
                  <a:cubicBezTo>
                    <a:pt x="77" y="112"/>
                    <a:pt x="77" y="112"/>
                    <a:pt x="77" y="111"/>
                  </a:cubicBezTo>
                  <a:cubicBezTo>
                    <a:pt x="77" y="110"/>
                    <a:pt x="77" y="110"/>
                    <a:pt x="77" y="109"/>
                  </a:cubicBezTo>
                  <a:cubicBezTo>
                    <a:pt x="76" y="109"/>
                    <a:pt x="76" y="109"/>
                    <a:pt x="75" y="109"/>
                  </a:cubicBezTo>
                  <a:cubicBezTo>
                    <a:pt x="75" y="109"/>
                    <a:pt x="75" y="108"/>
                    <a:pt x="75" y="108"/>
                  </a:cubicBezTo>
                  <a:cubicBezTo>
                    <a:pt x="75" y="107"/>
                    <a:pt x="75" y="107"/>
                    <a:pt x="75" y="106"/>
                  </a:cubicBezTo>
                  <a:cubicBezTo>
                    <a:pt x="75" y="106"/>
                    <a:pt x="75" y="105"/>
                    <a:pt x="75" y="105"/>
                  </a:cubicBezTo>
                  <a:cubicBezTo>
                    <a:pt x="75" y="104"/>
                    <a:pt x="75" y="104"/>
                    <a:pt x="75" y="103"/>
                  </a:cubicBezTo>
                  <a:cubicBezTo>
                    <a:pt x="75" y="102"/>
                    <a:pt x="75" y="102"/>
                    <a:pt x="75" y="101"/>
                  </a:cubicBezTo>
                  <a:cubicBezTo>
                    <a:pt x="75" y="101"/>
                    <a:pt x="74" y="101"/>
                    <a:pt x="74" y="101"/>
                  </a:cubicBezTo>
                  <a:cubicBezTo>
                    <a:pt x="74" y="101"/>
                    <a:pt x="74" y="100"/>
                    <a:pt x="74" y="100"/>
                  </a:cubicBezTo>
                  <a:cubicBezTo>
                    <a:pt x="73" y="100"/>
                    <a:pt x="73" y="100"/>
                    <a:pt x="72" y="100"/>
                  </a:cubicBezTo>
                  <a:cubicBezTo>
                    <a:pt x="72" y="99"/>
                    <a:pt x="72" y="99"/>
                    <a:pt x="72" y="98"/>
                  </a:cubicBezTo>
                  <a:cubicBezTo>
                    <a:pt x="72" y="98"/>
                    <a:pt x="71" y="98"/>
                    <a:pt x="71" y="98"/>
                  </a:cubicBezTo>
                  <a:cubicBezTo>
                    <a:pt x="71" y="98"/>
                    <a:pt x="71" y="97"/>
                    <a:pt x="71" y="96"/>
                  </a:cubicBezTo>
                  <a:cubicBezTo>
                    <a:pt x="70" y="96"/>
                    <a:pt x="69" y="96"/>
                    <a:pt x="69" y="96"/>
                  </a:cubicBezTo>
                  <a:cubicBezTo>
                    <a:pt x="68" y="96"/>
                    <a:pt x="68" y="96"/>
                    <a:pt x="67" y="96"/>
                  </a:cubicBezTo>
                  <a:cubicBezTo>
                    <a:pt x="67" y="96"/>
                    <a:pt x="67" y="95"/>
                    <a:pt x="67" y="95"/>
                  </a:cubicBezTo>
                  <a:cubicBezTo>
                    <a:pt x="67" y="95"/>
                    <a:pt x="66" y="95"/>
                    <a:pt x="66" y="95"/>
                  </a:cubicBezTo>
                  <a:cubicBezTo>
                    <a:pt x="65" y="95"/>
                    <a:pt x="65" y="95"/>
                    <a:pt x="64" y="95"/>
                  </a:cubicBezTo>
                  <a:cubicBezTo>
                    <a:pt x="64" y="95"/>
                    <a:pt x="63" y="95"/>
                    <a:pt x="63" y="95"/>
                  </a:cubicBezTo>
                  <a:cubicBezTo>
                    <a:pt x="63" y="94"/>
                    <a:pt x="63" y="94"/>
                    <a:pt x="63" y="93"/>
                  </a:cubicBezTo>
                  <a:cubicBezTo>
                    <a:pt x="62" y="93"/>
                    <a:pt x="62" y="93"/>
                    <a:pt x="61" y="93"/>
                  </a:cubicBezTo>
                  <a:cubicBezTo>
                    <a:pt x="61" y="93"/>
                    <a:pt x="61" y="92"/>
                    <a:pt x="61" y="92"/>
                  </a:cubicBezTo>
                  <a:cubicBezTo>
                    <a:pt x="61" y="91"/>
                    <a:pt x="61" y="91"/>
                    <a:pt x="61" y="90"/>
                  </a:cubicBezTo>
                  <a:cubicBezTo>
                    <a:pt x="61" y="90"/>
                    <a:pt x="60" y="90"/>
                    <a:pt x="59" y="90"/>
                  </a:cubicBezTo>
                  <a:cubicBezTo>
                    <a:pt x="59" y="90"/>
                    <a:pt x="59" y="89"/>
                    <a:pt x="59" y="89"/>
                  </a:cubicBezTo>
                  <a:cubicBezTo>
                    <a:pt x="59" y="89"/>
                    <a:pt x="58" y="89"/>
                    <a:pt x="58" y="89"/>
                  </a:cubicBezTo>
                  <a:cubicBezTo>
                    <a:pt x="58" y="88"/>
                    <a:pt x="58" y="87"/>
                    <a:pt x="58" y="87"/>
                  </a:cubicBezTo>
                  <a:cubicBezTo>
                    <a:pt x="58" y="86"/>
                    <a:pt x="58" y="86"/>
                    <a:pt x="58" y="85"/>
                  </a:cubicBezTo>
                  <a:cubicBezTo>
                    <a:pt x="58" y="85"/>
                    <a:pt x="58" y="84"/>
                    <a:pt x="58" y="84"/>
                  </a:cubicBezTo>
                  <a:cubicBezTo>
                    <a:pt x="57" y="84"/>
                    <a:pt x="57" y="84"/>
                    <a:pt x="56" y="84"/>
                  </a:cubicBezTo>
                  <a:cubicBezTo>
                    <a:pt x="56" y="83"/>
                    <a:pt x="56" y="82"/>
                    <a:pt x="56" y="82"/>
                  </a:cubicBezTo>
                  <a:cubicBezTo>
                    <a:pt x="56" y="82"/>
                    <a:pt x="55" y="82"/>
                    <a:pt x="55" y="82"/>
                  </a:cubicBezTo>
                  <a:cubicBezTo>
                    <a:pt x="55" y="81"/>
                    <a:pt x="55" y="81"/>
                    <a:pt x="55" y="80"/>
                  </a:cubicBezTo>
                  <a:cubicBezTo>
                    <a:pt x="55" y="80"/>
                    <a:pt x="55" y="79"/>
                    <a:pt x="55" y="79"/>
                  </a:cubicBezTo>
                  <a:cubicBezTo>
                    <a:pt x="54" y="79"/>
                    <a:pt x="54" y="79"/>
                    <a:pt x="53" y="79"/>
                  </a:cubicBezTo>
                  <a:cubicBezTo>
                    <a:pt x="53" y="78"/>
                    <a:pt x="53" y="78"/>
                    <a:pt x="53" y="77"/>
                  </a:cubicBezTo>
                  <a:cubicBezTo>
                    <a:pt x="53" y="77"/>
                    <a:pt x="53" y="76"/>
                    <a:pt x="53" y="76"/>
                  </a:cubicBezTo>
                  <a:cubicBezTo>
                    <a:pt x="53" y="76"/>
                    <a:pt x="52" y="76"/>
                    <a:pt x="52" y="76"/>
                  </a:cubicBezTo>
                  <a:cubicBezTo>
                    <a:pt x="52" y="75"/>
                    <a:pt x="52" y="75"/>
                    <a:pt x="52" y="74"/>
                  </a:cubicBezTo>
                  <a:cubicBezTo>
                    <a:pt x="52" y="73"/>
                    <a:pt x="52" y="73"/>
                    <a:pt x="52" y="72"/>
                  </a:cubicBezTo>
                  <a:cubicBezTo>
                    <a:pt x="51" y="72"/>
                    <a:pt x="51" y="72"/>
                    <a:pt x="50" y="72"/>
                  </a:cubicBezTo>
                  <a:cubicBezTo>
                    <a:pt x="50" y="72"/>
                    <a:pt x="50" y="71"/>
                    <a:pt x="50" y="71"/>
                  </a:cubicBezTo>
                  <a:cubicBezTo>
                    <a:pt x="50" y="70"/>
                    <a:pt x="50" y="70"/>
                    <a:pt x="50" y="69"/>
                  </a:cubicBezTo>
                  <a:cubicBezTo>
                    <a:pt x="50" y="69"/>
                    <a:pt x="49" y="69"/>
                    <a:pt x="49" y="69"/>
                  </a:cubicBezTo>
                  <a:cubicBezTo>
                    <a:pt x="48" y="69"/>
                    <a:pt x="48" y="69"/>
                    <a:pt x="47" y="69"/>
                  </a:cubicBezTo>
                  <a:cubicBezTo>
                    <a:pt x="47" y="69"/>
                    <a:pt x="47" y="68"/>
                    <a:pt x="47" y="67"/>
                  </a:cubicBezTo>
                  <a:cubicBezTo>
                    <a:pt x="47" y="67"/>
                    <a:pt x="47" y="66"/>
                    <a:pt x="47" y="66"/>
                  </a:cubicBezTo>
                  <a:cubicBezTo>
                    <a:pt x="46" y="66"/>
                    <a:pt x="46" y="66"/>
                    <a:pt x="45" y="66"/>
                  </a:cubicBezTo>
                  <a:cubicBezTo>
                    <a:pt x="45" y="65"/>
                    <a:pt x="45" y="65"/>
                    <a:pt x="45" y="64"/>
                  </a:cubicBezTo>
                  <a:cubicBezTo>
                    <a:pt x="45" y="64"/>
                    <a:pt x="45" y="63"/>
                    <a:pt x="45" y="63"/>
                  </a:cubicBezTo>
                  <a:cubicBezTo>
                    <a:pt x="45" y="62"/>
                    <a:pt x="45" y="62"/>
                    <a:pt x="45" y="61"/>
                  </a:cubicBezTo>
                  <a:cubicBezTo>
                    <a:pt x="46" y="61"/>
                    <a:pt x="46" y="61"/>
                    <a:pt x="47" y="61"/>
                  </a:cubicBezTo>
                  <a:cubicBezTo>
                    <a:pt x="47" y="60"/>
                    <a:pt x="47" y="60"/>
                    <a:pt x="47" y="59"/>
                  </a:cubicBezTo>
                  <a:cubicBezTo>
                    <a:pt x="47" y="59"/>
                    <a:pt x="47" y="58"/>
                    <a:pt x="47" y="58"/>
                  </a:cubicBezTo>
                  <a:cubicBezTo>
                    <a:pt x="47" y="57"/>
                    <a:pt x="47" y="57"/>
                    <a:pt x="47" y="56"/>
                  </a:cubicBezTo>
                  <a:cubicBezTo>
                    <a:pt x="47" y="56"/>
                    <a:pt x="47" y="55"/>
                    <a:pt x="47" y="55"/>
                  </a:cubicBezTo>
                  <a:cubicBezTo>
                    <a:pt x="47" y="54"/>
                    <a:pt x="47" y="53"/>
                    <a:pt x="47" y="53"/>
                  </a:cubicBezTo>
                  <a:cubicBezTo>
                    <a:pt x="47" y="52"/>
                    <a:pt x="47" y="52"/>
                    <a:pt x="47" y="51"/>
                  </a:cubicBezTo>
                  <a:cubicBezTo>
                    <a:pt x="47" y="51"/>
                    <a:pt x="47" y="50"/>
                    <a:pt x="47" y="50"/>
                  </a:cubicBezTo>
                  <a:cubicBezTo>
                    <a:pt x="48" y="50"/>
                    <a:pt x="48" y="50"/>
                    <a:pt x="49" y="50"/>
                  </a:cubicBezTo>
                  <a:cubicBezTo>
                    <a:pt x="49" y="49"/>
                    <a:pt x="49" y="49"/>
                    <a:pt x="49" y="48"/>
                  </a:cubicBezTo>
                  <a:cubicBezTo>
                    <a:pt x="49" y="48"/>
                    <a:pt x="50" y="48"/>
                    <a:pt x="50" y="48"/>
                  </a:cubicBezTo>
                  <a:cubicBezTo>
                    <a:pt x="50" y="48"/>
                    <a:pt x="50" y="47"/>
                    <a:pt x="50" y="46"/>
                  </a:cubicBezTo>
                  <a:cubicBezTo>
                    <a:pt x="51" y="46"/>
                    <a:pt x="51" y="46"/>
                    <a:pt x="52" y="46"/>
                  </a:cubicBezTo>
                  <a:cubicBezTo>
                    <a:pt x="52" y="46"/>
                    <a:pt x="52" y="45"/>
                    <a:pt x="52" y="45"/>
                  </a:cubicBezTo>
                  <a:cubicBezTo>
                    <a:pt x="52" y="45"/>
                    <a:pt x="53" y="45"/>
                    <a:pt x="53" y="45"/>
                  </a:cubicBezTo>
                  <a:cubicBezTo>
                    <a:pt x="53" y="44"/>
                    <a:pt x="53" y="44"/>
                    <a:pt x="53" y="43"/>
                  </a:cubicBezTo>
                  <a:cubicBezTo>
                    <a:pt x="54" y="43"/>
                    <a:pt x="54" y="43"/>
                    <a:pt x="55" y="43"/>
                  </a:cubicBezTo>
                  <a:cubicBezTo>
                    <a:pt x="55" y="43"/>
                    <a:pt x="55" y="42"/>
                    <a:pt x="55" y="42"/>
                  </a:cubicBezTo>
                  <a:cubicBezTo>
                    <a:pt x="55" y="41"/>
                    <a:pt x="55" y="41"/>
                    <a:pt x="55" y="40"/>
                  </a:cubicBezTo>
                  <a:cubicBezTo>
                    <a:pt x="55" y="40"/>
                    <a:pt x="55" y="39"/>
                    <a:pt x="55" y="38"/>
                  </a:cubicBezTo>
                  <a:cubicBezTo>
                    <a:pt x="55" y="38"/>
                    <a:pt x="55" y="37"/>
                    <a:pt x="55" y="37"/>
                  </a:cubicBezTo>
                  <a:cubicBezTo>
                    <a:pt x="55" y="36"/>
                    <a:pt x="55" y="36"/>
                    <a:pt x="55" y="35"/>
                  </a:cubicBezTo>
                  <a:cubicBezTo>
                    <a:pt x="55" y="35"/>
                    <a:pt x="55" y="34"/>
                    <a:pt x="55" y="34"/>
                  </a:cubicBezTo>
                  <a:cubicBezTo>
                    <a:pt x="55" y="33"/>
                    <a:pt x="55" y="32"/>
                    <a:pt x="55" y="32"/>
                  </a:cubicBezTo>
                  <a:cubicBezTo>
                    <a:pt x="55" y="31"/>
                    <a:pt x="55" y="31"/>
                    <a:pt x="55" y="30"/>
                  </a:cubicBezTo>
                  <a:cubicBezTo>
                    <a:pt x="55" y="30"/>
                    <a:pt x="55" y="29"/>
                    <a:pt x="55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3" y="28"/>
                    <a:pt x="53" y="28"/>
                    <a:pt x="53" y="27"/>
                  </a:cubicBezTo>
                  <a:cubicBezTo>
                    <a:pt x="53" y="27"/>
                    <a:pt x="52" y="27"/>
                    <a:pt x="52" y="27"/>
                  </a:cubicBezTo>
                  <a:cubicBezTo>
                    <a:pt x="51" y="27"/>
                    <a:pt x="51" y="27"/>
                    <a:pt x="50" y="27"/>
                  </a:cubicBezTo>
                  <a:cubicBezTo>
                    <a:pt x="50" y="28"/>
                    <a:pt x="50" y="28"/>
                    <a:pt x="50" y="29"/>
                  </a:cubicBezTo>
                  <a:cubicBezTo>
                    <a:pt x="50" y="29"/>
                    <a:pt x="50" y="30"/>
                    <a:pt x="50" y="30"/>
                  </a:cubicBezTo>
                  <a:cubicBezTo>
                    <a:pt x="50" y="30"/>
                    <a:pt x="49" y="30"/>
                    <a:pt x="49" y="30"/>
                  </a:cubicBezTo>
                  <a:cubicBezTo>
                    <a:pt x="49" y="31"/>
                    <a:pt x="49" y="31"/>
                    <a:pt x="49" y="32"/>
                  </a:cubicBezTo>
                  <a:cubicBezTo>
                    <a:pt x="48" y="32"/>
                    <a:pt x="48" y="32"/>
                    <a:pt x="47" y="32"/>
                  </a:cubicBezTo>
                  <a:cubicBezTo>
                    <a:pt x="47" y="31"/>
                    <a:pt x="47" y="31"/>
                    <a:pt x="47" y="30"/>
                  </a:cubicBezTo>
                  <a:cubicBezTo>
                    <a:pt x="46" y="30"/>
                    <a:pt x="46" y="30"/>
                    <a:pt x="45" y="30"/>
                  </a:cubicBezTo>
                  <a:cubicBezTo>
                    <a:pt x="45" y="30"/>
                    <a:pt x="45" y="29"/>
                    <a:pt x="45" y="29"/>
                  </a:cubicBezTo>
                  <a:cubicBezTo>
                    <a:pt x="45" y="29"/>
                    <a:pt x="44" y="29"/>
                    <a:pt x="44" y="29"/>
                  </a:cubicBezTo>
                  <a:cubicBezTo>
                    <a:pt x="43" y="29"/>
                    <a:pt x="43" y="29"/>
                    <a:pt x="42" y="29"/>
                  </a:cubicBezTo>
                  <a:cubicBezTo>
                    <a:pt x="42" y="29"/>
                    <a:pt x="41" y="29"/>
                    <a:pt x="41" y="29"/>
                  </a:cubicBezTo>
                  <a:cubicBezTo>
                    <a:pt x="41" y="28"/>
                    <a:pt x="41" y="28"/>
                    <a:pt x="41" y="27"/>
                  </a:cubicBezTo>
                  <a:cubicBezTo>
                    <a:pt x="40" y="27"/>
                    <a:pt x="40" y="27"/>
                    <a:pt x="39" y="27"/>
                  </a:cubicBezTo>
                  <a:cubicBezTo>
                    <a:pt x="39" y="27"/>
                    <a:pt x="39" y="26"/>
                    <a:pt x="39" y="26"/>
                  </a:cubicBezTo>
                  <a:cubicBezTo>
                    <a:pt x="39" y="26"/>
                    <a:pt x="38" y="26"/>
                    <a:pt x="38" y="26"/>
                  </a:cubicBezTo>
                  <a:cubicBezTo>
                    <a:pt x="38" y="25"/>
                    <a:pt x="38" y="24"/>
                    <a:pt x="38" y="24"/>
                  </a:cubicBezTo>
                  <a:cubicBezTo>
                    <a:pt x="37" y="24"/>
                    <a:pt x="37" y="24"/>
                    <a:pt x="36" y="24"/>
                  </a:cubicBezTo>
                  <a:cubicBezTo>
                    <a:pt x="36" y="23"/>
                    <a:pt x="36" y="23"/>
                    <a:pt x="36" y="22"/>
                  </a:cubicBezTo>
                  <a:cubicBezTo>
                    <a:pt x="36" y="22"/>
                    <a:pt x="36" y="21"/>
                    <a:pt x="36" y="21"/>
                  </a:cubicBezTo>
                  <a:cubicBezTo>
                    <a:pt x="36" y="20"/>
                    <a:pt x="36" y="20"/>
                    <a:pt x="36" y="19"/>
                  </a:cubicBezTo>
                  <a:cubicBezTo>
                    <a:pt x="35" y="19"/>
                    <a:pt x="35" y="19"/>
                    <a:pt x="34" y="19"/>
                  </a:cubicBezTo>
                  <a:cubicBezTo>
                    <a:pt x="34" y="19"/>
                    <a:pt x="34" y="18"/>
                    <a:pt x="34" y="17"/>
                  </a:cubicBezTo>
                  <a:cubicBezTo>
                    <a:pt x="34" y="17"/>
                    <a:pt x="33" y="17"/>
                    <a:pt x="33" y="17"/>
                  </a:cubicBezTo>
                  <a:cubicBezTo>
                    <a:pt x="33" y="17"/>
                    <a:pt x="33" y="16"/>
                    <a:pt x="33" y="16"/>
                  </a:cubicBezTo>
                  <a:cubicBezTo>
                    <a:pt x="32" y="16"/>
                    <a:pt x="32" y="16"/>
                    <a:pt x="31" y="16"/>
                  </a:cubicBezTo>
                  <a:cubicBezTo>
                    <a:pt x="31" y="15"/>
                    <a:pt x="31" y="15"/>
                    <a:pt x="31" y="14"/>
                  </a:cubicBezTo>
                  <a:cubicBezTo>
                    <a:pt x="31" y="14"/>
                    <a:pt x="30" y="14"/>
                    <a:pt x="30" y="14"/>
                  </a:cubicBezTo>
                  <a:cubicBezTo>
                    <a:pt x="29" y="14"/>
                    <a:pt x="29" y="14"/>
                    <a:pt x="28" y="14"/>
                  </a:cubicBezTo>
                  <a:cubicBezTo>
                    <a:pt x="28" y="14"/>
                    <a:pt x="28" y="13"/>
                    <a:pt x="28" y="13"/>
                  </a:cubicBezTo>
                  <a:cubicBezTo>
                    <a:pt x="28" y="13"/>
                    <a:pt x="27" y="13"/>
                    <a:pt x="27" y="13"/>
                  </a:cubicBezTo>
                  <a:cubicBezTo>
                    <a:pt x="26" y="13"/>
                    <a:pt x="26" y="13"/>
                    <a:pt x="25" y="13"/>
                  </a:cubicBezTo>
                  <a:cubicBezTo>
                    <a:pt x="25" y="13"/>
                    <a:pt x="24" y="13"/>
                    <a:pt x="24" y="13"/>
                  </a:cubicBezTo>
                  <a:cubicBezTo>
                    <a:pt x="23" y="13"/>
                    <a:pt x="22" y="13"/>
                    <a:pt x="22" y="13"/>
                  </a:cubicBezTo>
                  <a:cubicBezTo>
                    <a:pt x="22" y="12"/>
                    <a:pt x="22" y="12"/>
                    <a:pt x="22" y="11"/>
                  </a:cubicBezTo>
                  <a:cubicBezTo>
                    <a:pt x="22" y="11"/>
                    <a:pt x="22" y="10"/>
                    <a:pt x="22" y="9"/>
                  </a:cubicBezTo>
                  <a:cubicBezTo>
                    <a:pt x="21" y="9"/>
                    <a:pt x="21" y="9"/>
                    <a:pt x="20" y="9"/>
                  </a:cubicBezTo>
                  <a:cubicBezTo>
                    <a:pt x="20" y="9"/>
                    <a:pt x="20" y="8"/>
                    <a:pt x="20" y="8"/>
                  </a:cubicBezTo>
                  <a:cubicBezTo>
                    <a:pt x="20" y="8"/>
                    <a:pt x="19" y="8"/>
                    <a:pt x="19" y="8"/>
                  </a:cubicBezTo>
                  <a:cubicBezTo>
                    <a:pt x="19" y="7"/>
                    <a:pt x="19" y="7"/>
                    <a:pt x="19" y="6"/>
                  </a:cubicBezTo>
                  <a:cubicBezTo>
                    <a:pt x="18" y="6"/>
                    <a:pt x="18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7" y="5"/>
                    <a:pt x="16" y="5"/>
                    <a:pt x="16" y="5"/>
                  </a:cubicBezTo>
                  <a:cubicBezTo>
                    <a:pt x="16" y="5"/>
                    <a:pt x="16" y="6"/>
                    <a:pt x="16" y="6"/>
                  </a:cubicBezTo>
                  <a:cubicBezTo>
                    <a:pt x="15" y="6"/>
                    <a:pt x="15" y="6"/>
                    <a:pt x="14" y="6"/>
                  </a:cubicBezTo>
                  <a:cubicBezTo>
                    <a:pt x="14" y="6"/>
                    <a:pt x="13" y="6"/>
                    <a:pt x="12" y="6"/>
                  </a:cubicBezTo>
                  <a:cubicBezTo>
                    <a:pt x="12" y="6"/>
                    <a:pt x="11" y="6"/>
                    <a:pt x="11" y="6"/>
                  </a:cubicBezTo>
                  <a:cubicBezTo>
                    <a:pt x="10" y="6"/>
                    <a:pt x="10" y="6"/>
                    <a:pt x="9" y="6"/>
                  </a:cubicBezTo>
                  <a:cubicBezTo>
                    <a:pt x="9" y="6"/>
                    <a:pt x="9" y="5"/>
                    <a:pt x="9" y="5"/>
                  </a:cubicBezTo>
                  <a:cubicBezTo>
                    <a:pt x="9" y="5"/>
                    <a:pt x="8" y="5"/>
                    <a:pt x="8" y="5"/>
                  </a:cubicBezTo>
                  <a:cubicBezTo>
                    <a:pt x="7" y="5"/>
                    <a:pt x="7" y="5"/>
                    <a:pt x="6" y="5"/>
                  </a:cubicBezTo>
                  <a:cubicBezTo>
                    <a:pt x="6" y="4"/>
                    <a:pt x="6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ubicBezTo>
                    <a:pt x="4" y="3"/>
                    <a:pt x="4" y="3"/>
                    <a:pt x="3" y="3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59"/>
                    <a:pt x="35" y="111"/>
                    <a:pt x="77" y="149"/>
                  </a:cubicBezTo>
                  <a:cubicBezTo>
                    <a:pt x="77" y="148"/>
                    <a:pt x="77" y="148"/>
                    <a:pt x="77" y="148"/>
                  </a:cubicBezTo>
                  <a:cubicBezTo>
                    <a:pt x="77" y="148"/>
                    <a:pt x="78" y="148"/>
                    <a:pt x="78" y="148"/>
                  </a:cubicBezTo>
                  <a:close/>
                  <a:moveTo>
                    <a:pt x="24" y="53"/>
                  </a:moveTo>
                  <a:cubicBezTo>
                    <a:pt x="24" y="53"/>
                    <a:pt x="24" y="54"/>
                    <a:pt x="24" y="55"/>
                  </a:cubicBezTo>
                  <a:cubicBezTo>
                    <a:pt x="23" y="55"/>
                    <a:pt x="22" y="55"/>
                    <a:pt x="22" y="55"/>
                  </a:cubicBezTo>
                  <a:cubicBezTo>
                    <a:pt x="22" y="54"/>
                    <a:pt x="22" y="53"/>
                    <a:pt x="22" y="53"/>
                  </a:cubicBezTo>
                  <a:cubicBezTo>
                    <a:pt x="21" y="53"/>
                    <a:pt x="21" y="53"/>
                    <a:pt x="20" y="53"/>
                  </a:cubicBezTo>
                  <a:cubicBezTo>
                    <a:pt x="20" y="52"/>
                    <a:pt x="20" y="52"/>
                    <a:pt x="20" y="51"/>
                  </a:cubicBezTo>
                  <a:cubicBezTo>
                    <a:pt x="21" y="51"/>
                    <a:pt x="21" y="51"/>
                    <a:pt x="22" y="51"/>
                  </a:cubicBezTo>
                  <a:cubicBezTo>
                    <a:pt x="22" y="51"/>
                    <a:pt x="23" y="51"/>
                    <a:pt x="24" y="51"/>
                  </a:cubicBezTo>
                  <a:cubicBezTo>
                    <a:pt x="24" y="52"/>
                    <a:pt x="24" y="52"/>
                    <a:pt x="24" y="53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68" name="Freeform 53"/>
            <p:cNvSpPr>
              <a:spLocks/>
            </p:cNvSpPr>
            <p:nvPr/>
          </p:nvSpPr>
          <p:spPr bwMode="auto">
            <a:xfrm>
              <a:off x="3812" y="918"/>
              <a:ext cx="2" cy="2"/>
            </a:xfrm>
            <a:custGeom>
              <a:avLst/>
              <a:gdLst>
                <a:gd name="T0" fmla="*/ 2 w 1"/>
                <a:gd name="T1" fmla="*/ 0 h 1"/>
                <a:gd name="T2" fmla="*/ 0 w 1"/>
                <a:gd name="T3" fmla="*/ 0 h 1"/>
                <a:gd name="T4" fmla="*/ 0 w 1"/>
                <a:gd name="T5" fmla="*/ 2 h 1"/>
                <a:gd name="T6" fmla="*/ 2 w 1"/>
                <a:gd name="T7" fmla="*/ 2 h 1"/>
                <a:gd name="T8" fmla="*/ 2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69" name="Freeform 54"/>
            <p:cNvSpPr>
              <a:spLocks/>
            </p:cNvSpPr>
            <p:nvPr/>
          </p:nvSpPr>
          <p:spPr bwMode="auto">
            <a:xfrm>
              <a:off x="4246" y="1268"/>
              <a:ext cx="1" cy="3"/>
            </a:xfrm>
            <a:custGeom>
              <a:avLst/>
              <a:gdLst>
                <a:gd name="T0" fmla="*/ 0 w 1"/>
                <a:gd name="T1" fmla="*/ 3 h 2"/>
                <a:gd name="T2" fmla="*/ 1 w 1"/>
                <a:gd name="T3" fmla="*/ 3 h 2"/>
                <a:gd name="T4" fmla="*/ 1 w 1"/>
                <a:gd name="T5" fmla="*/ 0 h 2"/>
                <a:gd name="T6" fmla="*/ 0 w 1"/>
                <a:gd name="T7" fmla="*/ 0 h 2"/>
                <a:gd name="T8" fmla="*/ 0 w 1"/>
                <a:gd name="T9" fmla="*/ 3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2"/>
                    <a:pt x="1" y="2"/>
                    <a:pt x="1" y="2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70" name="Freeform 55"/>
            <p:cNvSpPr>
              <a:spLocks/>
            </p:cNvSpPr>
            <p:nvPr/>
          </p:nvSpPr>
          <p:spPr bwMode="auto">
            <a:xfrm>
              <a:off x="3821" y="852"/>
              <a:ext cx="7" cy="7"/>
            </a:xfrm>
            <a:custGeom>
              <a:avLst/>
              <a:gdLst>
                <a:gd name="T0" fmla="*/ 2 w 4"/>
                <a:gd name="T1" fmla="*/ 7 h 4"/>
                <a:gd name="T2" fmla="*/ 5 w 4"/>
                <a:gd name="T3" fmla="*/ 7 h 4"/>
                <a:gd name="T4" fmla="*/ 7 w 4"/>
                <a:gd name="T5" fmla="*/ 7 h 4"/>
                <a:gd name="T6" fmla="*/ 7 w 4"/>
                <a:gd name="T7" fmla="*/ 4 h 4"/>
                <a:gd name="T8" fmla="*/ 5 w 4"/>
                <a:gd name="T9" fmla="*/ 4 h 4"/>
                <a:gd name="T10" fmla="*/ 5 w 4"/>
                <a:gd name="T11" fmla="*/ 2 h 4"/>
                <a:gd name="T12" fmla="*/ 5 w 4"/>
                <a:gd name="T13" fmla="*/ 0 h 4"/>
                <a:gd name="T14" fmla="*/ 0 w 4"/>
                <a:gd name="T15" fmla="*/ 4 h 4"/>
                <a:gd name="T16" fmla="*/ 2 w 4"/>
                <a:gd name="T17" fmla="*/ 4 h 4"/>
                <a:gd name="T18" fmla="*/ 2 w 4"/>
                <a:gd name="T19" fmla="*/ 7 h 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4">
                  <a:moveTo>
                    <a:pt x="1" y="4"/>
                  </a:moveTo>
                  <a:cubicBezTo>
                    <a:pt x="2" y="4"/>
                    <a:pt x="2" y="4"/>
                    <a:pt x="3" y="4"/>
                  </a:cubicBezTo>
                  <a:cubicBezTo>
                    <a:pt x="3" y="4"/>
                    <a:pt x="4" y="4"/>
                    <a:pt x="4" y="4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1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4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71" name="Freeform 56"/>
            <p:cNvSpPr>
              <a:spLocks/>
            </p:cNvSpPr>
            <p:nvPr/>
          </p:nvSpPr>
          <p:spPr bwMode="auto">
            <a:xfrm>
              <a:off x="3990" y="965"/>
              <a:ext cx="5" cy="3"/>
            </a:xfrm>
            <a:custGeom>
              <a:avLst/>
              <a:gdLst>
                <a:gd name="T0" fmla="*/ 0 w 3"/>
                <a:gd name="T1" fmla="*/ 3 h 2"/>
                <a:gd name="T2" fmla="*/ 2 w 3"/>
                <a:gd name="T3" fmla="*/ 3 h 2"/>
                <a:gd name="T4" fmla="*/ 5 w 3"/>
                <a:gd name="T5" fmla="*/ 3 h 2"/>
                <a:gd name="T6" fmla="*/ 5 w 3"/>
                <a:gd name="T7" fmla="*/ 0 h 2"/>
                <a:gd name="T8" fmla="*/ 2 w 3"/>
                <a:gd name="T9" fmla="*/ 0 h 2"/>
                <a:gd name="T10" fmla="*/ 0 w 3"/>
                <a:gd name="T11" fmla="*/ 0 h 2"/>
                <a:gd name="T12" fmla="*/ 0 w 3"/>
                <a:gd name="T13" fmla="*/ 3 h 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72" name="Freeform 57"/>
            <p:cNvSpPr>
              <a:spLocks/>
            </p:cNvSpPr>
            <p:nvPr/>
          </p:nvSpPr>
          <p:spPr bwMode="auto">
            <a:xfrm>
              <a:off x="3995" y="946"/>
              <a:ext cx="5" cy="8"/>
            </a:xfrm>
            <a:custGeom>
              <a:avLst/>
              <a:gdLst>
                <a:gd name="T0" fmla="*/ 2 w 3"/>
                <a:gd name="T1" fmla="*/ 5 h 5"/>
                <a:gd name="T2" fmla="*/ 5 w 3"/>
                <a:gd name="T3" fmla="*/ 5 h 5"/>
                <a:gd name="T4" fmla="*/ 5 w 3"/>
                <a:gd name="T5" fmla="*/ 2 h 5"/>
                <a:gd name="T6" fmla="*/ 5 w 3"/>
                <a:gd name="T7" fmla="*/ 0 h 5"/>
                <a:gd name="T8" fmla="*/ 2 w 3"/>
                <a:gd name="T9" fmla="*/ 0 h 5"/>
                <a:gd name="T10" fmla="*/ 2 w 3"/>
                <a:gd name="T11" fmla="*/ 2 h 5"/>
                <a:gd name="T12" fmla="*/ 0 w 3"/>
                <a:gd name="T13" fmla="*/ 2 h 5"/>
                <a:gd name="T14" fmla="*/ 0 w 3"/>
                <a:gd name="T15" fmla="*/ 5 h 5"/>
                <a:gd name="T16" fmla="*/ 0 w 3"/>
                <a:gd name="T17" fmla="*/ 8 h 5"/>
                <a:gd name="T18" fmla="*/ 2 w 3"/>
                <a:gd name="T19" fmla="*/ 8 h 5"/>
                <a:gd name="T20" fmla="*/ 2 w 3"/>
                <a:gd name="T21" fmla="*/ 5 h 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" h="5">
                  <a:moveTo>
                    <a:pt x="1" y="3"/>
                  </a:moveTo>
                  <a:cubicBezTo>
                    <a:pt x="2" y="3"/>
                    <a:pt x="2" y="3"/>
                    <a:pt x="3" y="3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5"/>
                    <a:pt x="1" y="5"/>
                    <a:pt x="1" y="5"/>
                  </a:cubicBezTo>
                  <a:cubicBezTo>
                    <a:pt x="1" y="4"/>
                    <a:pt x="1" y="4"/>
                    <a:pt x="1" y="3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73" name="Freeform 58"/>
            <p:cNvSpPr>
              <a:spLocks/>
            </p:cNvSpPr>
            <p:nvPr/>
          </p:nvSpPr>
          <p:spPr bwMode="auto">
            <a:xfrm>
              <a:off x="4000" y="878"/>
              <a:ext cx="2" cy="5"/>
            </a:xfrm>
            <a:custGeom>
              <a:avLst/>
              <a:gdLst>
                <a:gd name="T0" fmla="*/ 2 w 1"/>
                <a:gd name="T1" fmla="*/ 3 h 3"/>
                <a:gd name="T2" fmla="*/ 2 w 1"/>
                <a:gd name="T3" fmla="*/ 0 h 3"/>
                <a:gd name="T4" fmla="*/ 0 w 1"/>
                <a:gd name="T5" fmla="*/ 0 h 3"/>
                <a:gd name="T6" fmla="*/ 0 w 1"/>
                <a:gd name="T7" fmla="*/ 3 h 3"/>
                <a:gd name="T8" fmla="*/ 0 w 1"/>
                <a:gd name="T9" fmla="*/ 5 h 3"/>
                <a:gd name="T10" fmla="*/ 2 w 1"/>
                <a:gd name="T11" fmla="*/ 5 h 3"/>
                <a:gd name="T12" fmla="*/ 2 w 1"/>
                <a:gd name="T13" fmla="*/ 3 h 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" h="3">
                  <a:moveTo>
                    <a:pt x="1" y="2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1" y="3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74" name="Freeform 59"/>
            <p:cNvSpPr>
              <a:spLocks/>
            </p:cNvSpPr>
            <p:nvPr/>
          </p:nvSpPr>
          <p:spPr bwMode="auto">
            <a:xfrm>
              <a:off x="3793" y="873"/>
              <a:ext cx="9" cy="5"/>
            </a:xfrm>
            <a:custGeom>
              <a:avLst/>
              <a:gdLst>
                <a:gd name="T0" fmla="*/ 4 w 5"/>
                <a:gd name="T1" fmla="*/ 5 h 3"/>
                <a:gd name="T2" fmla="*/ 5 w 5"/>
                <a:gd name="T3" fmla="*/ 5 h 3"/>
                <a:gd name="T4" fmla="*/ 5 w 5"/>
                <a:gd name="T5" fmla="*/ 3 h 3"/>
                <a:gd name="T6" fmla="*/ 9 w 5"/>
                <a:gd name="T7" fmla="*/ 3 h 3"/>
                <a:gd name="T8" fmla="*/ 9 w 5"/>
                <a:gd name="T9" fmla="*/ 0 h 3"/>
                <a:gd name="T10" fmla="*/ 7 w 5"/>
                <a:gd name="T11" fmla="*/ 0 h 3"/>
                <a:gd name="T12" fmla="*/ 0 w 5"/>
                <a:gd name="T13" fmla="*/ 5 h 3"/>
                <a:gd name="T14" fmla="*/ 0 w 5"/>
                <a:gd name="T15" fmla="*/ 5 h 3"/>
                <a:gd name="T16" fmla="*/ 4 w 5"/>
                <a:gd name="T17" fmla="*/ 5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" h="3">
                  <a:moveTo>
                    <a:pt x="2" y="3"/>
                  </a:moveTo>
                  <a:cubicBezTo>
                    <a:pt x="2" y="3"/>
                    <a:pt x="3" y="3"/>
                    <a:pt x="3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4" y="2"/>
                    <a:pt x="4" y="2"/>
                    <a:pt x="5" y="2"/>
                  </a:cubicBezTo>
                  <a:cubicBezTo>
                    <a:pt x="5" y="1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1"/>
                    <a:pt x="1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" y="3"/>
                    <a:pt x="2" y="3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75" name="Freeform 60"/>
            <p:cNvSpPr>
              <a:spLocks/>
            </p:cNvSpPr>
            <p:nvPr/>
          </p:nvSpPr>
          <p:spPr bwMode="auto">
            <a:xfrm>
              <a:off x="3789" y="970"/>
              <a:ext cx="4" cy="4"/>
            </a:xfrm>
            <a:custGeom>
              <a:avLst/>
              <a:gdLst>
                <a:gd name="T0" fmla="*/ 4 w 2"/>
                <a:gd name="T1" fmla="*/ 0 h 2"/>
                <a:gd name="T2" fmla="*/ 0 w 2"/>
                <a:gd name="T3" fmla="*/ 0 h 2"/>
                <a:gd name="T4" fmla="*/ 0 w 2"/>
                <a:gd name="T5" fmla="*/ 4 h 2"/>
                <a:gd name="T6" fmla="*/ 4 w 2"/>
                <a:gd name="T7" fmla="*/ 4 h 2"/>
                <a:gd name="T8" fmla="*/ 4 w 2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76" name="Freeform 61"/>
            <p:cNvSpPr>
              <a:spLocks/>
            </p:cNvSpPr>
            <p:nvPr/>
          </p:nvSpPr>
          <p:spPr bwMode="auto">
            <a:xfrm>
              <a:off x="3796" y="970"/>
              <a:ext cx="2" cy="7"/>
            </a:xfrm>
            <a:custGeom>
              <a:avLst/>
              <a:gdLst>
                <a:gd name="T0" fmla="*/ 2 w 1"/>
                <a:gd name="T1" fmla="*/ 0 h 4"/>
                <a:gd name="T2" fmla="*/ 0 w 1"/>
                <a:gd name="T3" fmla="*/ 0 h 4"/>
                <a:gd name="T4" fmla="*/ 0 w 1"/>
                <a:gd name="T5" fmla="*/ 4 h 4"/>
                <a:gd name="T6" fmla="*/ 0 w 1"/>
                <a:gd name="T7" fmla="*/ 7 h 4"/>
                <a:gd name="T8" fmla="*/ 2 w 1"/>
                <a:gd name="T9" fmla="*/ 7 h 4"/>
                <a:gd name="T10" fmla="*/ 2 w 1"/>
                <a:gd name="T11" fmla="*/ 4 h 4"/>
                <a:gd name="T12" fmla="*/ 2 w 1"/>
                <a:gd name="T13" fmla="*/ 0 h 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77" name="Freeform 62"/>
            <p:cNvSpPr>
              <a:spLocks/>
            </p:cNvSpPr>
            <p:nvPr/>
          </p:nvSpPr>
          <p:spPr bwMode="auto">
            <a:xfrm>
              <a:off x="3946" y="869"/>
              <a:ext cx="5" cy="7"/>
            </a:xfrm>
            <a:custGeom>
              <a:avLst/>
              <a:gdLst>
                <a:gd name="T0" fmla="*/ 0 w 3"/>
                <a:gd name="T1" fmla="*/ 7 h 4"/>
                <a:gd name="T2" fmla="*/ 2 w 3"/>
                <a:gd name="T3" fmla="*/ 7 h 4"/>
                <a:gd name="T4" fmla="*/ 2 w 3"/>
                <a:gd name="T5" fmla="*/ 4 h 4"/>
                <a:gd name="T6" fmla="*/ 5 w 3"/>
                <a:gd name="T7" fmla="*/ 4 h 4"/>
                <a:gd name="T8" fmla="*/ 5 w 3"/>
                <a:gd name="T9" fmla="*/ 0 h 4"/>
                <a:gd name="T10" fmla="*/ 2 w 3"/>
                <a:gd name="T11" fmla="*/ 0 h 4"/>
                <a:gd name="T12" fmla="*/ 0 w 3"/>
                <a:gd name="T13" fmla="*/ 0 h 4"/>
                <a:gd name="T14" fmla="*/ 0 w 3"/>
                <a:gd name="T15" fmla="*/ 4 h 4"/>
                <a:gd name="T16" fmla="*/ 0 w 3"/>
                <a:gd name="T17" fmla="*/ 7 h 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cubicBezTo>
                    <a:pt x="0" y="4"/>
                    <a:pt x="1" y="4"/>
                    <a:pt x="1" y="4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0" y="4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78" name="Freeform 63"/>
            <p:cNvSpPr>
              <a:spLocks/>
            </p:cNvSpPr>
            <p:nvPr/>
          </p:nvSpPr>
          <p:spPr bwMode="auto">
            <a:xfrm>
              <a:off x="3822" y="873"/>
              <a:ext cx="4" cy="3"/>
            </a:xfrm>
            <a:custGeom>
              <a:avLst/>
              <a:gdLst>
                <a:gd name="T0" fmla="*/ 4 w 2"/>
                <a:gd name="T1" fmla="*/ 0 h 2"/>
                <a:gd name="T2" fmla="*/ 0 w 2"/>
                <a:gd name="T3" fmla="*/ 0 h 2"/>
                <a:gd name="T4" fmla="*/ 0 w 2"/>
                <a:gd name="T5" fmla="*/ 3 h 2"/>
                <a:gd name="T6" fmla="*/ 4 w 2"/>
                <a:gd name="T7" fmla="*/ 3 h 2"/>
                <a:gd name="T8" fmla="*/ 4 w 2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79" name="Freeform 64"/>
            <p:cNvSpPr>
              <a:spLocks/>
            </p:cNvSpPr>
            <p:nvPr/>
          </p:nvSpPr>
          <p:spPr bwMode="auto">
            <a:xfrm>
              <a:off x="3802" y="866"/>
              <a:ext cx="20" cy="21"/>
            </a:xfrm>
            <a:custGeom>
              <a:avLst/>
              <a:gdLst>
                <a:gd name="T0" fmla="*/ 2 w 12"/>
                <a:gd name="T1" fmla="*/ 7 h 12"/>
                <a:gd name="T2" fmla="*/ 2 w 12"/>
                <a:gd name="T3" fmla="*/ 11 h 12"/>
                <a:gd name="T4" fmla="*/ 5 w 12"/>
                <a:gd name="T5" fmla="*/ 11 h 12"/>
                <a:gd name="T6" fmla="*/ 5 w 12"/>
                <a:gd name="T7" fmla="*/ 12 h 12"/>
                <a:gd name="T8" fmla="*/ 2 w 12"/>
                <a:gd name="T9" fmla="*/ 12 h 12"/>
                <a:gd name="T10" fmla="*/ 0 w 12"/>
                <a:gd name="T11" fmla="*/ 12 h 12"/>
                <a:gd name="T12" fmla="*/ 0 w 12"/>
                <a:gd name="T13" fmla="*/ 16 h 12"/>
                <a:gd name="T14" fmla="*/ 0 w 12"/>
                <a:gd name="T15" fmla="*/ 18 h 12"/>
                <a:gd name="T16" fmla="*/ 2 w 12"/>
                <a:gd name="T17" fmla="*/ 18 h 12"/>
                <a:gd name="T18" fmla="*/ 5 w 12"/>
                <a:gd name="T19" fmla="*/ 18 h 12"/>
                <a:gd name="T20" fmla="*/ 5 w 12"/>
                <a:gd name="T21" fmla="*/ 21 h 12"/>
                <a:gd name="T22" fmla="*/ 7 w 12"/>
                <a:gd name="T23" fmla="*/ 21 h 12"/>
                <a:gd name="T24" fmla="*/ 10 w 12"/>
                <a:gd name="T25" fmla="*/ 21 h 12"/>
                <a:gd name="T26" fmla="*/ 10 w 12"/>
                <a:gd name="T27" fmla="*/ 18 h 12"/>
                <a:gd name="T28" fmla="*/ 12 w 12"/>
                <a:gd name="T29" fmla="*/ 18 h 12"/>
                <a:gd name="T30" fmla="*/ 15 w 12"/>
                <a:gd name="T31" fmla="*/ 18 h 12"/>
                <a:gd name="T32" fmla="*/ 15 w 12"/>
                <a:gd name="T33" fmla="*/ 16 h 12"/>
                <a:gd name="T34" fmla="*/ 18 w 12"/>
                <a:gd name="T35" fmla="*/ 16 h 12"/>
                <a:gd name="T36" fmla="*/ 18 w 12"/>
                <a:gd name="T37" fmla="*/ 12 h 12"/>
                <a:gd name="T38" fmla="*/ 20 w 12"/>
                <a:gd name="T39" fmla="*/ 12 h 12"/>
                <a:gd name="T40" fmla="*/ 20 w 12"/>
                <a:gd name="T41" fmla="*/ 11 h 12"/>
                <a:gd name="T42" fmla="*/ 18 w 12"/>
                <a:gd name="T43" fmla="*/ 11 h 12"/>
                <a:gd name="T44" fmla="*/ 15 w 12"/>
                <a:gd name="T45" fmla="*/ 11 h 12"/>
                <a:gd name="T46" fmla="*/ 12 w 12"/>
                <a:gd name="T47" fmla="*/ 11 h 12"/>
                <a:gd name="T48" fmla="*/ 12 w 12"/>
                <a:gd name="T49" fmla="*/ 7 h 12"/>
                <a:gd name="T50" fmla="*/ 10 w 12"/>
                <a:gd name="T51" fmla="*/ 7 h 12"/>
                <a:gd name="T52" fmla="*/ 7 w 12"/>
                <a:gd name="T53" fmla="*/ 7 h 12"/>
                <a:gd name="T54" fmla="*/ 7 w 12"/>
                <a:gd name="T55" fmla="*/ 4 h 12"/>
                <a:gd name="T56" fmla="*/ 5 w 12"/>
                <a:gd name="T57" fmla="*/ 4 h 12"/>
                <a:gd name="T58" fmla="*/ 5 w 12"/>
                <a:gd name="T59" fmla="*/ 2 h 12"/>
                <a:gd name="T60" fmla="*/ 5 w 12"/>
                <a:gd name="T61" fmla="*/ 0 h 12"/>
                <a:gd name="T62" fmla="*/ 2 w 12"/>
                <a:gd name="T63" fmla="*/ 4 h 12"/>
                <a:gd name="T64" fmla="*/ 2 w 12"/>
                <a:gd name="T65" fmla="*/ 4 h 12"/>
                <a:gd name="T66" fmla="*/ 2 w 12"/>
                <a:gd name="T67" fmla="*/ 7 h 1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2" h="12">
                  <a:moveTo>
                    <a:pt x="1" y="4"/>
                  </a:moveTo>
                  <a:cubicBezTo>
                    <a:pt x="1" y="4"/>
                    <a:pt x="1" y="5"/>
                    <a:pt x="1" y="6"/>
                  </a:cubicBezTo>
                  <a:cubicBezTo>
                    <a:pt x="2" y="6"/>
                    <a:pt x="2" y="6"/>
                    <a:pt x="3" y="6"/>
                  </a:cubicBezTo>
                  <a:cubicBezTo>
                    <a:pt x="3" y="6"/>
                    <a:pt x="3" y="7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7"/>
                    <a:pt x="0" y="7"/>
                    <a:pt x="0" y="7"/>
                  </a:cubicBezTo>
                  <a:cubicBezTo>
                    <a:pt x="0" y="8"/>
                    <a:pt x="0" y="8"/>
                    <a:pt x="0" y="9"/>
                  </a:cubicBezTo>
                  <a:cubicBezTo>
                    <a:pt x="0" y="9"/>
                    <a:pt x="0" y="10"/>
                    <a:pt x="0" y="10"/>
                  </a:cubicBezTo>
                  <a:cubicBezTo>
                    <a:pt x="0" y="10"/>
                    <a:pt x="1" y="10"/>
                    <a:pt x="1" y="10"/>
                  </a:cubicBezTo>
                  <a:cubicBezTo>
                    <a:pt x="2" y="10"/>
                    <a:pt x="2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5" y="12"/>
                    <a:pt x="5" y="12"/>
                    <a:pt x="6" y="12"/>
                  </a:cubicBezTo>
                  <a:cubicBezTo>
                    <a:pt x="6" y="11"/>
                    <a:pt x="6" y="11"/>
                    <a:pt x="6" y="10"/>
                  </a:cubicBezTo>
                  <a:cubicBezTo>
                    <a:pt x="6" y="10"/>
                    <a:pt x="7" y="10"/>
                    <a:pt x="7" y="10"/>
                  </a:cubicBezTo>
                  <a:cubicBezTo>
                    <a:pt x="8" y="10"/>
                    <a:pt x="8" y="10"/>
                    <a:pt x="9" y="10"/>
                  </a:cubicBezTo>
                  <a:cubicBezTo>
                    <a:pt x="9" y="10"/>
                    <a:pt x="9" y="9"/>
                    <a:pt x="9" y="9"/>
                  </a:cubicBezTo>
                  <a:cubicBezTo>
                    <a:pt x="10" y="9"/>
                    <a:pt x="10" y="9"/>
                    <a:pt x="11" y="9"/>
                  </a:cubicBezTo>
                  <a:cubicBezTo>
                    <a:pt x="11" y="8"/>
                    <a:pt x="11" y="8"/>
                    <a:pt x="11" y="7"/>
                  </a:cubicBezTo>
                  <a:cubicBezTo>
                    <a:pt x="11" y="7"/>
                    <a:pt x="12" y="7"/>
                    <a:pt x="12" y="7"/>
                  </a:cubicBezTo>
                  <a:cubicBezTo>
                    <a:pt x="12" y="7"/>
                    <a:pt x="12" y="6"/>
                    <a:pt x="12" y="6"/>
                  </a:cubicBezTo>
                  <a:cubicBezTo>
                    <a:pt x="12" y="6"/>
                    <a:pt x="11" y="6"/>
                    <a:pt x="11" y="6"/>
                  </a:cubicBezTo>
                  <a:cubicBezTo>
                    <a:pt x="10" y="6"/>
                    <a:pt x="10" y="6"/>
                    <a:pt x="9" y="6"/>
                  </a:cubicBezTo>
                  <a:cubicBezTo>
                    <a:pt x="8" y="6"/>
                    <a:pt x="8" y="6"/>
                    <a:pt x="7" y="6"/>
                  </a:cubicBezTo>
                  <a:cubicBezTo>
                    <a:pt x="7" y="5"/>
                    <a:pt x="7" y="4"/>
                    <a:pt x="7" y="4"/>
                  </a:cubicBezTo>
                  <a:cubicBezTo>
                    <a:pt x="7" y="4"/>
                    <a:pt x="6" y="4"/>
                    <a:pt x="6" y="4"/>
                  </a:cubicBezTo>
                  <a:cubicBezTo>
                    <a:pt x="5" y="4"/>
                    <a:pt x="5" y="4"/>
                    <a:pt x="4" y="4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2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4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80" name="Freeform 65"/>
            <p:cNvSpPr>
              <a:spLocks/>
            </p:cNvSpPr>
            <p:nvPr/>
          </p:nvSpPr>
          <p:spPr bwMode="auto">
            <a:xfrm>
              <a:off x="3904" y="951"/>
              <a:ext cx="4" cy="5"/>
            </a:xfrm>
            <a:custGeom>
              <a:avLst/>
              <a:gdLst>
                <a:gd name="T0" fmla="*/ 4 w 2"/>
                <a:gd name="T1" fmla="*/ 3 h 3"/>
                <a:gd name="T2" fmla="*/ 4 w 2"/>
                <a:gd name="T3" fmla="*/ 0 h 3"/>
                <a:gd name="T4" fmla="*/ 0 w 2"/>
                <a:gd name="T5" fmla="*/ 0 h 3"/>
                <a:gd name="T6" fmla="*/ 0 w 2"/>
                <a:gd name="T7" fmla="*/ 3 h 3"/>
                <a:gd name="T8" fmla="*/ 0 w 2"/>
                <a:gd name="T9" fmla="*/ 5 h 3"/>
                <a:gd name="T10" fmla="*/ 4 w 2"/>
                <a:gd name="T11" fmla="*/ 5 h 3"/>
                <a:gd name="T12" fmla="*/ 4 w 2"/>
                <a:gd name="T13" fmla="*/ 3 h 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" h="3">
                  <a:moveTo>
                    <a:pt x="2" y="2"/>
                  </a:moveTo>
                  <a:cubicBezTo>
                    <a:pt x="2" y="1"/>
                    <a:pt x="2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2" y="2"/>
                    <a:pt x="2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81" name="Freeform 66"/>
            <p:cNvSpPr>
              <a:spLocks/>
            </p:cNvSpPr>
            <p:nvPr/>
          </p:nvSpPr>
          <p:spPr bwMode="auto">
            <a:xfrm>
              <a:off x="3986" y="878"/>
              <a:ext cx="4" cy="3"/>
            </a:xfrm>
            <a:custGeom>
              <a:avLst/>
              <a:gdLst>
                <a:gd name="T0" fmla="*/ 4 w 2"/>
                <a:gd name="T1" fmla="*/ 0 h 2"/>
                <a:gd name="T2" fmla="*/ 0 w 2"/>
                <a:gd name="T3" fmla="*/ 0 h 2"/>
                <a:gd name="T4" fmla="*/ 0 w 2"/>
                <a:gd name="T5" fmla="*/ 3 h 2"/>
                <a:gd name="T6" fmla="*/ 4 w 2"/>
                <a:gd name="T7" fmla="*/ 3 h 2"/>
                <a:gd name="T8" fmla="*/ 4 w 2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82" name="Freeform 67"/>
            <p:cNvSpPr>
              <a:spLocks/>
            </p:cNvSpPr>
            <p:nvPr/>
          </p:nvSpPr>
          <p:spPr bwMode="auto">
            <a:xfrm>
              <a:off x="4010" y="923"/>
              <a:ext cx="6" cy="5"/>
            </a:xfrm>
            <a:custGeom>
              <a:avLst/>
              <a:gdLst>
                <a:gd name="T0" fmla="*/ 4 w 3"/>
                <a:gd name="T1" fmla="*/ 3 h 3"/>
                <a:gd name="T2" fmla="*/ 4 w 3"/>
                <a:gd name="T3" fmla="*/ 0 h 3"/>
                <a:gd name="T4" fmla="*/ 0 w 3"/>
                <a:gd name="T5" fmla="*/ 0 h 3"/>
                <a:gd name="T6" fmla="*/ 0 w 3"/>
                <a:gd name="T7" fmla="*/ 3 h 3"/>
                <a:gd name="T8" fmla="*/ 0 w 3"/>
                <a:gd name="T9" fmla="*/ 5 h 3"/>
                <a:gd name="T10" fmla="*/ 4 w 3"/>
                <a:gd name="T11" fmla="*/ 5 h 3"/>
                <a:gd name="T12" fmla="*/ 6 w 3"/>
                <a:gd name="T13" fmla="*/ 5 h 3"/>
                <a:gd name="T14" fmla="*/ 6 w 3"/>
                <a:gd name="T15" fmla="*/ 3 h 3"/>
                <a:gd name="T16" fmla="*/ 4 w 3"/>
                <a:gd name="T17" fmla="*/ 3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2"/>
                    <a:pt x="2" y="2"/>
                    <a:pt x="2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83" name="Freeform 68"/>
            <p:cNvSpPr>
              <a:spLocks/>
            </p:cNvSpPr>
            <p:nvPr/>
          </p:nvSpPr>
          <p:spPr bwMode="auto">
            <a:xfrm>
              <a:off x="3784" y="892"/>
              <a:ext cx="4" cy="3"/>
            </a:xfrm>
            <a:custGeom>
              <a:avLst/>
              <a:gdLst>
                <a:gd name="T0" fmla="*/ 0 w 2"/>
                <a:gd name="T1" fmla="*/ 3 h 2"/>
                <a:gd name="T2" fmla="*/ 4 w 2"/>
                <a:gd name="T3" fmla="*/ 3 h 2"/>
                <a:gd name="T4" fmla="*/ 4 w 2"/>
                <a:gd name="T5" fmla="*/ 0 h 2"/>
                <a:gd name="T6" fmla="*/ 0 w 2"/>
                <a:gd name="T7" fmla="*/ 0 h 2"/>
                <a:gd name="T8" fmla="*/ 0 w 2"/>
                <a:gd name="T9" fmla="*/ 3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1" y="2"/>
                    <a:pt x="1" y="2"/>
                    <a:pt x="2" y="2"/>
                  </a:cubicBezTo>
                  <a:cubicBezTo>
                    <a:pt x="2" y="1"/>
                    <a:pt x="2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84" name="Freeform 69"/>
            <p:cNvSpPr>
              <a:spLocks/>
            </p:cNvSpPr>
            <p:nvPr/>
          </p:nvSpPr>
          <p:spPr bwMode="auto">
            <a:xfrm>
              <a:off x="4294" y="1203"/>
              <a:ext cx="2" cy="4"/>
            </a:xfrm>
            <a:custGeom>
              <a:avLst/>
              <a:gdLst>
                <a:gd name="T0" fmla="*/ 0 w 1"/>
                <a:gd name="T1" fmla="*/ 4 h 2"/>
                <a:gd name="T2" fmla="*/ 2 w 1"/>
                <a:gd name="T3" fmla="*/ 4 h 2"/>
                <a:gd name="T4" fmla="*/ 2 w 1"/>
                <a:gd name="T5" fmla="*/ 0 h 2"/>
                <a:gd name="T6" fmla="*/ 0 w 1"/>
                <a:gd name="T7" fmla="*/ 0 h 2"/>
                <a:gd name="T8" fmla="*/ 0 w 1"/>
                <a:gd name="T9" fmla="*/ 4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2"/>
                    <a:pt x="1" y="2"/>
                    <a:pt x="1" y="2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85" name="Freeform 70"/>
            <p:cNvSpPr>
              <a:spLocks/>
            </p:cNvSpPr>
            <p:nvPr/>
          </p:nvSpPr>
          <p:spPr bwMode="auto">
            <a:xfrm>
              <a:off x="4294" y="942"/>
              <a:ext cx="2" cy="4"/>
            </a:xfrm>
            <a:custGeom>
              <a:avLst/>
              <a:gdLst>
                <a:gd name="T0" fmla="*/ 0 w 1"/>
                <a:gd name="T1" fmla="*/ 4 h 2"/>
                <a:gd name="T2" fmla="*/ 2 w 1"/>
                <a:gd name="T3" fmla="*/ 4 h 2"/>
                <a:gd name="T4" fmla="*/ 2 w 1"/>
                <a:gd name="T5" fmla="*/ 0 h 2"/>
                <a:gd name="T6" fmla="*/ 0 w 1"/>
                <a:gd name="T7" fmla="*/ 0 h 2"/>
                <a:gd name="T8" fmla="*/ 0 w 1"/>
                <a:gd name="T9" fmla="*/ 4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2"/>
                    <a:pt x="1" y="2"/>
                    <a:pt x="1" y="2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86" name="Freeform 71"/>
            <p:cNvSpPr>
              <a:spLocks/>
            </p:cNvSpPr>
            <p:nvPr/>
          </p:nvSpPr>
          <p:spPr bwMode="auto">
            <a:xfrm>
              <a:off x="3763" y="880"/>
              <a:ext cx="39" cy="40"/>
            </a:xfrm>
            <a:custGeom>
              <a:avLst/>
              <a:gdLst>
                <a:gd name="T0" fmla="*/ 5 w 22"/>
                <a:gd name="T1" fmla="*/ 26 h 23"/>
                <a:gd name="T2" fmla="*/ 5 w 22"/>
                <a:gd name="T3" fmla="*/ 21 h 23"/>
                <a:gd name="T4" fmla="*/ 11 w 22"/>
                <a:gd name="T5" fmla="*/ 21 h 23"/>
                <a:gd name="T6" fmla="*/ 16 w 22"/>
                <a:gd name="T7" fmla="*/ 21 h 23"/>
                <a:gd name="T8" fmla="*/ 20 w 22"/>
                <a:gd name="T9" fmla="*/ 24 h 23"/>
                <a:gd name="T10" fmla="*/ 16 w 22"/>
                <a:gd name="T11" fmla="*/ 26 h 23"/>
                <a:gd name="T12" fmla="*/ 14 w 22"/>
                <a:gd name="T13" fmla="*/ 30 h 23"/>
                <a:gd name="T14" fmla="*/ 14 w 22"/>
                <a:gd name="T15" fmla="*/ 35 h 23"/>
                <a:gd name="T16" fmla="*/ 14 w 22"/>
                <a:gd name="T17" fmla="*/ 40 h 23"/>
                <a:gd name="T18" fmla="*/ 20 w 22"/>
                <a:gd name="T19" fmla="*/ 40 h 23"/>
                <a:gd name="T20" fmla="*/ 20 w 22"/>
                <a:gd name="T21" fmla="*/ 35 h 23"/>
                <a:gd name="T22" fmla="*/ 20 w 22"/>
                <a:gd name="T23" fmla="*/ 30 h 23"/>
                <a:gd name="T24" fmla="*/ 21 w 22"/>
                <a:gd name="T25" fmla="*/ 26 h 23"/>
                <a:gd name="T26" fmla="*/ 25 w 22"/>
                <a:gd name="T27" fmla="*/ 24 h 23"/>
                <a:gd name="T28" fmla="*/ 30 w 22"/>
                <a:gd name="T29" fmla="*/ 24 h 23"/>
                <a:gd name="T30" fmla="*/ 34 w 22"/>
                <a:gd name="T31" fmla="*/ 26 h 23"/>
                <a:gd name="T32" fmla="*/ 39 w 22"/>
                <a:gd name="T33" fmla="*/ 26 h 23"/>
                <a:gd name="T34" fmla="*/ 35 w 22"/>
                <a:gd name="T35" fmla="*/ 24 h 23"/>
                <a:gd name="T36" fmla="*/ 35 w 22"/>
                <a:gd name="T37" fmla="*/ 17 h 23"/>
                <a:gd name="T38" fmla="*/ 35 w 22"/>
                <a:gd name="T39" fmla="*/ 12 h 23"/>
                <a:gd name="T40" fmla="*/ 34 w 22"/>
                <a:gd name="T41" fmla="*/ 9 h 23"/>
                <a:gd name="T42" fmla="*/ 30 w 22"/>
                <a:gd name="T43" fmla="*/ 7 h 23"/>
                <a:gd name="T44" fmla="*/ 27 w 22"/>
                <a:gd name="T45" fmla="*/ 3 h 23"/>
                <a:gd name="T46" fmla="*/ 27 w 22"/>
                <a:gd name="T47" fmla="*/ 0 h 23"/>
                <a:gd name="T48" fmla="*/ 25 w 22"/>
                <a:gd name="T49" fmla="*/ 3 h 23"/>
                <a:gd name="T50" fmla="*/ 25 w 22"/>
                <a:gd name="T51" fmla="*/ 9 h 23"/>
                <a:gd name="T52" fmla="*/ 27 w 22"/>
                <a:gd name="T53" fmla="*/ 12 h 23"/>
                <a:gd name="T54" fmla="*/ 30 w 22"/>
                <a:gd name="T55" fmla="*/ 16 h 23"/>
                <a:gd name="T56" fmla="*/ 34 w 22"/>
                <a:gd name="T57" fmla="*/ 17 h 23"/>
                <a:gd name="T58" fmla="*/ 30 w 22"/>
                <a:gd name="T59" fmla="*/ 21 h 23"/>
                <a:gd name="T60" fmla="*/ 25 w 22"/>
                <a:gd name="T61" fmla="*/ 21 h 23"/>
                <a:gd name="T62" fmla="*/ 21 w 22"/>
                <a:gd name="T63" fmla="*/ 17 h 23"/>
                <a:gd name="T64" fmla="*/ 20 w 22"/>
                <a:gd name="T65" fmla="*/ 16 h 23"/>
                <a:gd name="T66" fmla="*/ 16 w 22"/>
                <a:gd name="T67" fmla="*/ 17 h 23"/>
                <a:gd name="T68" fmla="*/ 14 w 22"/>
                <a:gd name="T69" fmla="*/ 16 h 23"/>
                <a:gd name="T70" fmla="*/ 0 w 22"/>
                <a:gd name="T71" fmla="*/ 26 h 23"/>
                <a:gd name="T72" fmla="*/ 2 w 22"/>
                <a:gd name="T73" fmla="*/ 26 h 2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2" h="23">
                  <a:moveTo>
                    <a:pt x="1" y="15"/>
                  </a:moveTo>
                  <a:cubicBezTo>
                    <a:pt x="2" y="15"/>
                    <a:pt x="2" y="15"/>
                    <a:pt x="3" y="15"/>
                  </a:cubicBezTo>
                  <a:cubicBezTo>
                    <a:pt x="3" y="15"/>
                    <a:pt x="3" y="14"/>
                    <a:pt x="3" y="14"/>
                  </a:cubicBezTo>
                  <a:cubicBezTo>
                    <a:pt x="3" y="13"/>
                    <a:pt x="3" y="13"/>
                    <a:pt x="3" y="12"/>
                  </a:cubicBezTo>
                  <a:cubicBezTo>
                    <a:pt x="3" y="12"/>
                    <a:pt x="4" y="12"/>
                    <a:pt x="5" y="12"/>
                  </a:cubicBezTo>
                  <a:cubicBezTo>
                    <a:pt x="5" y="12"/>
                    <a:pt x="6" y="12"/>
                    <a:pt x="6" y="12"/>
                  </a:cubicBezTo>
                  <a:cubicBezTo>
                    <a:pt x="7" y="12"/>
                    <a:pt x="7" y="12"/>
                    <a:pt x="8" y="12"/>
                  </a:cubicBezTo>
                  <a:cubicBezTo>
                    <a:pt x="8" y="12"/>
                    <a:pt x="9" y="12"/>
                    <a:pt x="9" y="12"/>
                  </a:cubicBezTo>
                  <a:cubicBezTo>
                    <a:pt x="9" y="13"/>
                    <a:pt x="9" y="13"/>
                    <a:pt x="9" y="14"/>
                  </a:cubicBezTo>
                  <a:cubicBezTo>
                    <a:pt x="10" y="14"/>
                    <a:pt x="10" y="14"/>
                    <a:pt x="11" y="14"/>
                  </a:cubicBezTo>
                  <a:cubicBezTo>
                    <a:pt x="11" y="14"/>
                    <a:pt x="11" y="15"/>
                    <a:pt x="11" y="15"/>
                  </a:cubicBezTo>
                  <a:cubicBezTo>
                    <a:pt x="10" y="15"/>
                    <a:pt x="10" y="15"/>
                    <a:pt x="9" y="15"/>
                  </a:cubicBezTo>
                  <a:cubicBezTo>
                    <a:pt x="9" y="16"/>
                    <a:pt x="9" y="16"/>
                    <a:pt x="9" y="17"/>
                  </a:cubicBezTo>
                  <a:cubicBezTo>
                    <a:pt x="9" y="17"/>
                    <a:pt x="8" y="17"/>
                    <a:pt x="8" y="17"/>
                  </a:cubicBezTo>
                  <a:cubicBezTo>
                    <a:pt x="8" y="17"/>
                    <a:pt x="8" y="18"/>
                    <a:pt x="8" y="18"/>
                  </a:cubicBezTo>
                  <a:cubicBezTo>
                    <a:pt x="8" y="19"/>
                    <a:pt x="8" y="19"/>
                    <a:pt x="8" y="20"/>
                  </a:cubicBezTo>
                  <a:cubicBezTo>
                    <a:pt x="8" y="21"/>
                    <a:pt x="8" y="21"/>
                    <a:pt x="8" y="22"/>
                  </a:cubicBezTo>
                  <a:cubicBezTo>
                    <a:pt x="8" y="22"/>
                    <a:pt x="8" y="23"/>
                    <a:pt x="8" y="23"/>
                  </a:cubicBezTo>
                  <a:cubicBezTo>
                    <a:pt x="8" y="23"/>
                    <a:pt x="9" y="23"/>
                    <a:pt x="9" y="23"/>
                  </a:cubicBezTo>
                  <a:cubicBezTo>
                    <a:pt x="10" y="23"/>
                    <a:pt x="10" y="23"/>
                    <a:pt x="11" y="23"/>
                  </a:cubicBezTo>
                  <a:cubicBezTo>
                    <a:pt x="11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0"/>
                  </a:cubicBezTo>
                  <a:cubicBezTo>
                    <a:pt x="11" y="19"/>
                    <a:pt x="11" y="19"/>
                    <a:pt x="11" y="18"/>
                  </a:cubicBezTo>
                  <a:cubicBezTo>
                    <a:pt x="11" y="18"/>
                    <a:pt x="11" y="17"/>
                    <a:pt x="11" y="17"/>
                  </a:cubicBezTo>
                  <a:cubicBezTo>
                    <a:pt x="11" y="17"/>
                    <a:pt x="12" y="17"/>
                    <a:pt x="12" y="17"/>
                  </a:cubicBezTo>
                  <a:cubicBezTo>
                    <a:pt x="12" y="16"/>
                    <a:pt x="12" y="16"/>
                    <a:pt x="12" y="15"/>
                  </a:cubicBezTo>
                  <a:cubicBezTo>
                    <a:pt x="12" y="15"/>
                    <a:pt x="12" y="14"/>
                    <a:pt x="12" y="14"/>
                  </a:cubicBezTo>
                  <a:cubicBezTo>
                    <a:pt x="13" y="14"/>
                    <a:pt x="13" y="14"/>
                    <a:pt x="14" y="14"/>
                  </a:cubicBezTo>
                  <a:cubicBezTo>
                    <a:pt x="14" y="14"/>
                    <a:pt x="15" y="14"/>
                    <a:pt x="15" y="14"/>
                  </a:cubicBezTo>
                  <a:cubicBezTo>
                    <a:pt x="16" y="14"/>
                    <a:pt x="16" y="14"/>
                    <a:pt x="17" y="14"/>
                  </a:cubicBezTo>
                  <a:cubicBezTo>
                    <a:pt x="17" y="14"/>
                    <a:pt x="17" y="15"/>
                    <a:pt x="17" y="15"/>
                  </a:cubicBezTo>
                  <a:cubicBezTo>
                    <a:pt x="17" y="15"/>
                    <a:pt x="18" y="15"/>
                    <a:pt x="19" y="15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5"/>
                    <a:pt x="22" y="15"/>
                  </a:cubicBezTo>
                  <a:cubicBezTo>
                    <a:pt x="22" y="15"/>
                    <a:pt x="22" y="14"/>
                    <a:pt x="22" y="14"/>
                  </a:cubicBezTo>
                  <a:cubicBezTo>
                    <a:pt x="21" y="14"/>
                    <a:pt x="21" y="14"/>
                    <a:pt x="20" y="14"/>
                  </a:cubicBezTo>
                  <a:cubicBezTo>
                    <a:pt x="20" y="13"/>
                    <a:pt x="20" y="13"/>
                    <a:pt x="20" y="12"/>
                  </a:cubicBezTo>
                  <a:cubicBezTo>
                    <a:pt x="20" y="11"/>
                    <a:pt x="20" y="11"/>
                    <a:pt x="20" y="10"/>
                  </a:cubicBezTo>
                  <a:cubicBezTo>
                    <a:pt x="20" y="10"/>
                    <a:pt x="20" y="9"/>
                    <a:pt x="20" y="9"/>
                  </a:cubicBezTo>
                  <a:cubicBezTo>
                    <a:pt x="20" y="8"/>
                    <a:pt x="20" y="8"/>
                    <a:pt x="20" y="7"/>
                  </a:cubicBezTo>
                  <a:cubicBezTo>
                    <a:pt x="20" y="7"/>
                    <a:pt x="20" y="6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8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7" y="3"/>
                    <a:pt x="17" y="3"/>
                    <a:pt x="17" y="2"/>
                  </a:cubicBezTo>
                  <a:cubicBezTo>
                    <a:pt x="16" y="2"/>
                    <a:pt x="16" y="2"/>
                    <a:pt x="15" y="2"/>
                  </a:cubicBezTo>
                  <a:cubicBezTo>
                    <a:pt x="15" y="2"/>
                    <a:pt x="15" y="1"/>
                    <a:pt x="15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1"/>
                    <a:pt x="14" y="1"/>
                    <a:pt x="14" y="1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3"/>
                    <a:pt x="14" y="3"/>
                    <a:pt x="14" y="4"/>
                  </a:cubicBezTo>
                  <a:cubicBezTo>
                    <a:pt x="14" y="4"/>
                    <a:pt x="14" y="5"/>
                    <a:pt x="14" y="5"/>
                  </a:cubicBezTo>
                  <a:cubicBezTo>
                    <a:pt x="14" y="6"/>
                    <a:pt x="14" y="7"/>
                    <a:pt x="14" y="7"/>
                  </a:cubicBezTo>
                  <a:cubicBezTo>
                    <a:pt x="14" y="7"/>
                    <a:pt x="15" y="7"/>
                    <a:pt x="15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7" y="8"/>
                    <a:pt x="17" y="8"/>
                    <a:pt x="17" y="9"/>
                  </a:cubicBezTo>
                  <a:cubicBezTo>
                    <a:pt x="17" y="9"/>
                    <a:pt x="18" y="9"/>
                    <a:pt x="19" y="9"/>
                  </a:cubicBezTo>
                  <a:cubicBezTo>
                    <a:pt x="19" y="9"/>
                    <a:pt x="19" y="10"/>
                    <a:pt x="19" y="10"/>
                  </a:cubicBezTo>
                  <a:cubicBezTo>
                    <a:pt x="19" y="11"/>
                    <a:pt x="19" y="11"/>
                    <a:pt x="19" y="12"/>
                  </a:cubicBezTo>
                  <a:cubicBezTo>
                    <a:pt x="18" y="12"/>
                    <a:pt x="17" y="12"/>
                    <a:pt x="17" y="12"/>
                  </a:cubicBezTo>
                  <a:cubicBezTo>
                    <a:pt x="16" y="12"/>
                    <a:pt x="16" y="12"/>
                    <a:pt x="15" y="12"/>
                  </a:cubicBezTo>
                  <a:cubicBezTo>
                    <a:pt x="15" y="12"/>
                    <a:pt x="14" y="12"/>
                    <a:pt x="14" y="12"/>
                  </a:cubicBezTo>
                  <a:cubicBezTo>
                    <a:pt x="13" y="12"/>
                    <a:pt x="13" y="12"/>
                    <a:pt x="12" y="12"/>
                  </a:cubicBezTo>
                  <a:cubicBezTo>
                    <a:pt x="12" y="11"/>
                    <a:pt x="12" y="11"/>
                    <a:pt x="12" y="10"/>
                  </a:cubicBezTo>
                  <a:cubicBezTo>
                    <a:pt x="12" y="10"/>
                    <a:pt x="12" y="9"/>
                    <a:pt x="12" y="9"/>
                  </a:cubicBezTo>
                  <a:cubicBezTo>
                    <a:pt x="12" y="9"/>
                    <a:pt x="11" y="9"/>
                    <a:pt x="11" y="9"/>
                  </a:cubicBezTo>
                  <a:cubicBezTo>
                    <a:pt x="11" y="9"/>
                    <a:pt x="11" y="10"/>
                    <a:pt x="11" y="10"/>
                  </a:cubicBezTo>
                  <a:cubicBezTo>
                    <a:pt x="10" y="10"/>
                    <a:pt x="10" y="10"/>
                    <a:pt x="9" y="10"/>
                  </a:cubicBezTo>
                  <a:cubicBezTo>
                    <a:pt x="9" y="10"/>
                    <a:pt x="9" y="9"/>
                    <a:pt x="9" y="9"/>
                  </a:cubicBezTo>
                  <a:cubicBezTo>
                    <a:pt x="9" y="9"/>
                    <a:pt x="8" y="9"/>
                    <a:pt x="8" y="9"/>
                  </a:cubicBezTo>
                  <a:cubicBezTo>
                    <a:pt x="8" y="8"/>
                    <a:pt x="8" y="8"/>
                    <a:pt x="8" y="7"/>
                  </a:cubicBezTo>
                  <a:cubicBezTo>
                    <a:pt x="5" y="10"/>
                    <a:pt x="2" y="12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1" y="15"/>
                    <a:pt x="1" y="15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87" name="Freeform 72"/>
            <p:cNvSpPr>
              <a:spLocks/>
            </p:cNvSpPr>
            <p:nvPr/>
          </p:nvSpPr>
          <p:spPr bwMode="auto">
            <a:xfrm>
              <a:off x="4299" y="956"/>
              <a:ext cx="6" cy="18"/>
            </a:xfrm>
            <a:custGeom>
              <a:avLst/>
              <a:gdLst>
                <a:gd name="T0" fmla="*/ 4 w 3"/>
                <a:gd name="T1" fmla="*/ 4 h 10"/>
                <a:gd name="T2" fmla="*/ 4 w 3"/>
                <a:gd name="T3" fmla="*/ 5 h 10"/>
                <a:gd name="T4" fmla="*/ 4 w 3"/>
                <a:gd name="T5" fmla="*/ 9 h 10"/>
                <a:gd name="T6" fmla="*/ 0 w 3"/>
                <a:gd name="T7" fmla="*/ 9 h 10"/>
                <a:gd name="T8" fmla="*/ 0 w 3"/>
                <a:gd name="T9" fmla="*/ 13 h 10"/>
                <a:gd name="T10" fmla="*/ 0 w 3"/>
                <a:gd name="T11" fmla="*/ 14 h 10"/>
                <a:gd name="T12" fmla="*/ 0 w 3"/>
                <a:gd name="T13" fmla="*/ 18 h 10"/>
                <a:gd name="T14" fmla="*/ 4 w 3"/>
                <a:gd name="T15" fmla="*/ 18 h 10"/>
                <a:gd name="T16" fmla="*/ 4 w 3"/>
                <a:gd name="T17" fmla="*/ 14 h 10"/>
                <a:gd name="T18" fmla="*/ 4 w 3"/>
                <a:gd name="T19" fmla="*/ 13 h 10"/>
                <a:gd name="T20" fmla="*/ 6 w 3"/>
                <a:gd name="T21" fmla="*/ 13 h 10"/>
                <a:gd name="T22" fmla="*/ 6 w 3"/>
                <a:gd name="T23" fmla="*/ 9 h 10"/>
                <a:gd name="T24" fmla="*/ 6 w 3"/>
                <a:gd name="T25" fmla="*/ 5 h 10"/>
                <a:gd name="T26" fmla="*/ 6 w 3"/>
                <a:gd name="T27" fmla="*/ 4 h 10"/>
                <a:gd name="T28" fmla="*/ 6 w 3"/>
                <a:gd name="T29" fmla="*/ 0 h 10"/>
                <a:gd name="T30" fmla="*/ 4 w 3"/>
                <a:gd name="T31" fmla="*/ 0 h 10"/>
                <a:gd name="T32" fmla="*/ 4 w 3"/>
                <a:gd name="T33" fmla="*/ 4 h 1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" h="10">
                  <a:moveTo>
                    <a:pt x="2" y="2"/>
                  </a:move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2" y="4"/>
                    <a:pt x="2" y="5"/>
                  </a:cubicBezTo>
                  <a:cubicBezTo>
                    <a:pt x="1" y="5"/>
                    <a:pt x="1" y="5"/>
                    <a:pt x="0" y="5"/>
                  </a:cubicBezTo>
                  <a:cubicBezTo>
                    <a:pt x="0" y="6"/>
                    <a:pt x="0" y="6"/>
                    <a:pt x="0" y="7"/>
                  </a:cubicBezTo>
                  <a:cubicBezTo>
                    <a:pt x="0" y="7"/>
                    <a:pt x="0" y="8"/>
                    <a:pt x="0" y="8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2" y="9"/>
                    <a:pt x="2" y="9"/>
                    <a:pt x="2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3" y="6"/>
                    <a:pt x="3" y="6"/>
                    <a:pt x="3" y="5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1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88" name="Freeform 73"/>
            <p:cNvSpPr>
              <a:spLocks/>
            </p:cNvSpPr>
            <p:nvPr/>
          </p:nvSpPr>
          <p:spPr bwMode="auto">
            <a:xfrm>
              <a:off x="4380" y="1235"/>
              <a:ext cx="1" cy="0"/>
            </a:xfrm>
            <a:custGeom>
              <a:avLst/>
              <a:gdLst>
                <a:gd name="T0" fmla="*/ 1 w 1"/>
                <a:gd name="T1" fmla="*/ 1 w 1"/>
                <a:gd name="T2" fmla="*/ 1 w 1"/>
                <a:gd name="T3" fmla="*/ 0 w 1"/>
                <a:gd name="T4" fmla="*/ 1 w 1"/>
                <a:gd name="T5" fmla="*/ 1 w 1"/>
                <a:gd name="T6" fmla="*/ 0 60000 65536"/>
                <a:gd name="T7" fmla="*/ 0 60000 65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6">
                  <a:pos x="T0" y="0"/>
                </a:cxn>
                <a:cxn ang="T7">
                  <a:pos x="T1" y="0"/>
                </a:cxn>
                <a:cxn ang="T8">
                  <a:pos x="T2" y="0"/>
                </a:cxn>
                <a:cxn ang="T9">
                  <a:pos x="T3" y="0"/>
                </a:cxn>
                <a:cxn ang="T10">
                  <a:pos x="T4" y="0"/>
                </a:cxn>
                <a:cxn ang="T11">
                  <a:pos x="T5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89" name="Freeform 74"/>
            <p:cNvSpPr>
              <a:spLocks/>
            </p:cNvSpPr>
            <p:nvPr/>
          </p:nvSpPr>
          <p:spPr bwMode="auto">
            <a:xfrm>
              <a:off x="4009" y="939"/>
              <a:ext cx="1" cy="3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3 h 2"/>
                <a:gd name="T4" fmla="*/ 1 w 1"/>
                <a:gd name="T5" fmla="*/ 3 h 2"/>
                <a:gd name="T6" fmla="*/ 1 w 1"/>
                <a:gd name="T7" fmla="*/ 0 h 2"/>
                <a:gd name="T8" fmla="*/ 0 w 1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90" name="Freeform 75"/>
            <p:cNvSpPr>
              <a:spLocks/>
            </p:cNvSpPr>
            <p:nvPr/>
          </p:nvSpPr>
          <p:spPr bwMode="auto">
            <a:xfrm>
              <a:off x="4313" y="927"/>
              <a:ext cx="6" cy="1"/>
            </a:xfrm>
            <a:custGeom>
              <a:avLst/>
              <a:gdLst>
                <a:gd name="T0" fmla="*/ 0 w 3"/>
                <a:gd name="T1" fmla="*/ 0 h 1"/>
                <a:gd name="T2" fmla="*/ 0 w 3"/>
                <a:gd name="T3" fmla="*/ 1 h 1"/>
                <a:gd name="T4" fmla="*/ 2 w 3"/>
                <a:gd name="T5" fmla="*/ 1 h 1"/>
                <a:gd name="T6" fmla="*/ 6 w 3"/>
                <a:gd name="T7" fmla="*/ 1 h 1"/>
                <a:gd name="T8" fmla="*/ 6 w 3"/>
                <a:gd name="T9" fmla="*/ 0 h 1"/>
                <a:gd name="T10" fmla="*/ 2 w 3"/>
                <a:gd name="T11" fmla="*/ 0 h 1"/>
                <a:gd name="T12" fmla="*/ 0 w 3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91" name="Freeform 76"/>
            <p:cNvSpPr>
              <a:spLocks/>
            </p:cNvSpPr>
            <p:nvPr/>
          </p:nvSpPr>
          <p:spPr bwMode="auto">
            <a:xfrm>
              <a:off x="4310" y="923"/>
              <a:ext cx="3" cy="4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4 h 2"/>
                <a:gd name="T4" fmla="*/ 3 w 2"/>
                <a:gd name="T5" fmla="*/ 4 h 2"/>
                <a:gd name="T6" fmla="*/ 3 w 2"/>
                <a:gd name="T7" fmla="*/ 0 h 2"/>
                <a:gd name="T8" fmla="*/ 0 w 2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92" name="Freeform 77"/>
            <p:cNvSpPr>
              <a:spLocks noEditPoints="1"/>
            </p:cNvSpPr>
            <p:nvPr/>
          </p:nvSpPr>
          <p:spPr bwMode="auto">
            <a:xfrm>
              <a:off x="3645" y="846"/>
              <a:ext cx="282" cy="692"/>
            </a:xfrm>
            <a:custGeom>
              <a:avLst/>
              <a:gdLst>
                <a:gd name="T0" fmla="*/ 202 w 162"/>
                <a:gd name="T1" fmla="*/ 659 h 397"/>
                <a:gd name="T2" fmla="*/ 225 w 162"/>
                <a:gd name="T3" fmla="*/ 622 h 397"/>
                <a:gd name="T4" fmla="*/ 251 w 162"/>
                <a:gd name="T5" fmla="*/ 591 h 397"/>
                <a:gd name="T6" fmla="*/ 265 w 162"/>
                <a:gd name="T7" fmla="*/ 540 h 397"/>
                <a:gd name="T8" fmla="*/ 270 w 162"/>
                <a:gd name="T9" fmla="*/ 507 h 397"/>
                <a:gd name="T10" fmla="*/ 225 w 162"/>
                <a:gd name="T11" fmla="*/ 490 h 397"/>
                <a:gd name="T12" fmla="*/ 191 w 162"/>
                <a:gd name="T13" fmla="*/ 458 h 397"/>
                <a:gd name="T14" fmla="*/ 158 w 162"/>
                <a:gd name="T15" fmla="*/ 434 h 397"/>
                <a:gd name="T16" fmla="*/ 120 w 162"/>
                <a:gd name="T17" fmla="*/ 431 h 397"/>
                <a:gd name="T18" fmla="*/ 82 w 162"/>
                <a:gd name="T19" fmla="*/ 443 h 397"/>
                <a:gd name="T20" fmla="*/ 57 w 162"/>
                <a:gd name="T21" fmla="*/ 408 h 397"/>
                <a:gd name="T22" fmla="*/ 52 w 162"/>
                <a:gd name="T23" fmla="*/ 389 h 397"/>
                <a:gd name="T24" fmla="*/ 28 w 162"/>
                <a:gd name="T25" fmla="*/ 366 h 397"/>
                <a:gd name="T26" fmla="*/ 61 w 162"/>
                <a:gd name="T27" fmla="*/ 342 h 397"/>
                <a:gd name="T28" fmla="*/ 94 w 162"/>
                <a:gd name="T29" fmla="*/ 361 h 397"/>
                <a:gd name="T30" fmla="*/ 110 w 162"/>
                <a:gd name="T31" fmla="*/ 324 h 397"/>
                <a:gd name="T32" fmla="*/ 139 w 162"/>
                <a:gd name="T33" fmla="*/ 291 h 397"/>
                <a:gd name="T34" fmla="*/ 176 w 162"/>
                <a:gd name="T35" fmla="*/ 268 h 397"/>
                <a:gd name="T36" fmla="*/ 197 w 162"/>
                <a:gd name="T37" fmla="*/ 260 h 397"/>
                <a:gd name="T38" fmla="*/ 197 w 162"/>
                <a:gd name="T39" fmla="*/ 246 h 397"/>
                <a:gd name="T40" fmla="*/ 205 w 162"/>
                <a:gd name="T41" fmla="*/ 251 h 397"/>
                <a:gd name="T42" fmla="*/ 221 w 162"/>
                <a:gd name="T43" fmla="*/ 242 h 397"/>
                <a:gd name="T44" fmla="*/ 212 w 162"/>
                <a:gd name="T45" fmla="*/ 197 h 397"/>
                <a:gd name="T46" fmla="*/ 188 w 162"/>
                <a:gd name="T47" fmla="*/ 174 h 397"/>
                <a:gd name="T48" fmla="*/ 164 w 162"/>
                <a:gd name="T49" fmla="*/ 159 h 397"/>
                <a:gd name="T50" fmla="*/ 151 w 162"/>
                <a:gd name="T51" fmla="*/ 197 h 397"/>
                <a:gd name="T52" fmla="*/ 134 w 162"/>
                <a:gd name="T53" fmla="*/ 206 h 397"/>
                <a:gd name="T54" fmla="*/ 104 w 162"/>
                <a:gd name="T55" fmla="*/ 173 h 397"/>
                <a:gd name="T56" fmla="*/ 129 w 162"/>
                <a:gd name="T57" fmla="*/ 138 h 397"/>
                <a:gd name="T58" fmla="*/ 143 w 162"/>
                <a:gd name="T59" fmla="*/ 145 h 397"/>
                <a:gd name="T60" fmla="*/ 151 w 162"/>
                <a:gd name="T61" fmla="*/ 127 h 397"/>
                <a:gd name="T62" fmla="*/ 176 w 162"/>
                <a:gd name="T63" fmla="*/ 105 h 397"/>
                <a:gd name="T64" fmla="*/ 188 w 162"/>
                <a:gd name="T65" fmla="*/ 122 h 397"/>
                <a:gd name="T66" fmla="*/ 169 w 162"/>
                <a:gd name="T67" fmla="*/ 145 h 397"/>
                <a:gd name="T68" fmla="*/ 205 w 162"/>
                <a:gd name="T69" fmla="*/ 160 h 397"/>
                <a:gd name="T70" fmla="*/ 219 w 162"/>
                <a:gd name="T71" fmla="*/ 145 h 397"/>
                <a:gd name="T72" fmla="*/ 219 w 162"/>
                <a:gd name="T73" fmla="*/ 108 h 397"/>
                <a:gd name="T74" fmla="*/ 188 w 162"/>
                <a:gd name="T75" fmla="*/ 73 h 397"/>
                <a:gd name="T76" fmla="*/ 151 w 162"/>
                <a:gd name="T77" fmla="*/ 77 h 397"/>
                <a:gd name="T78" fmla="*/ 151 w 162"/>
                <a:gd name="T79" fmla="*/ 101 h 397"/>
                <a:gd name="T80" fmla="*/ 153 w 162"/>
                <a:gd name="T81" fmla="*/ 68 h 397"/>
                <a:gd name="T82" fmla="*/ 195 w 162"/>
                <a:gd name="T83" fmla="*/ 63 h 397"/>
                <a:gd name="T84" fmla="*/ 169 w 162"/>
                <a:gd name="T85" fmla="*/ 45 h 397"/>
                <a:gd name="T86" fmla="*/ 211 w 162"/>
                <a:gd name="T87" fmla="*/ 40 h 397"/>
                <a:gd name="T88" fmla="*/ 249 w 162"/>
                <a:gd name="T89" fmla="*/ 21 h 397"/>
                <a:gd name="T90" fmla="*/ 226 w 162"/>
                <a:gd name="T91" fmla="*/ 0 h 397"/>
                <a:gd name="T92" fmla="*/ 181 w 162"/>
                <a:gd name="T93" fmla="*/ 12 h 397"/>
                <a:gd name="T94" fmla="*/ 172 w 162"/>
                <a:gd name="T95" fmla="*/ 37 h 397"/>
                <a:gd name="T96" fmla="*/ 151 w 162"/>
                <a:gd name="T97" fmla="*/ 31 h 397"/>
                <a:gd name="T98" fmla="*/ 143 w 162"/>
                <a:gd name="T99" fmla="*/ 58 h 397"/>
                <a:gd name="T100" fmla="*/ 118 w 162"/>
                <a:gd name="T101" fmla="*/ 91 h 397"/>
                <a:gd name="T102" fmla="*/ 7 w 162"/>
                <a:gd name="T103" fmla="*/ 397 h 397"/>
                <a:gd name="T104" fmla="*/ 42 w 162"/>
                <a:gd name="T105" fmla="*/ 420 h 397"/>
                <a:gd name="T106" fmla="*/ 77 w 162"/>
                <a:gd name="T107" fmla="*/ 448 h 397"/>
                <a:gd name="T108" fmla="*/ 99 w 162"/>
                <a:gd name="T109" fmla="*/ 472 h 397"/>
                <a:gd name="T110" fmla="*/ 85 w 162"/>
                <a:gd name="T111" fmla="*/ 518 h 397"/>
                <a:gd name="T112" fmla="*/ 110 w 162"/>
                <a:gd name="T113" fmla="*/ 558 h 397"/>
                <a:gd name="T114" fmla="*/ 138 w 162"/>
                <a:gd name="T115" fmla="*/ 594 h 397"/>
                <a:gd name="T116" fmla="*/ 139 w 162"/>
                <a:gd name="T117" fmla="*/ 645 h 397"/>
                <a:gd name="T118" fmla="*/ 200 w 162"/>
                <a:gd name="T119" fmla="*/ 21 h 397"/>
                <a:gd name="T120" fmla="*/ 124 w 162"/>
                <a:gd name="T121" fmla="*/ 99 h 397"/>
                <a:gd name="T122" fmla="*/ 115 w 162"/>
                <a:gd name="T123" fmla="*/ 96 h 39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62" h="397">
                  <a:moveTo>
                    <a:pt x="102" y="395"/>
                  </a:moveTo>
                  <a:cubicBezTo>
                    <a:pt x="102" y="395"/>
                    <a:pt x="102" y="394"/>
                    <a:pt x="102" y="394"/>
                  </a:cubicBezTo>
                  <a:cubicBezTo>
                    <a:pt x="102" y="393"/>
                    <a:pt x="102" y="393"/>
                    <a:pt x="102" y="392"/>
                  </a:cubicBezTo>
                  <a:cubicBezTo>
                    <a:pt x="103" y="392"/>
                    <a:pt x="103" y="392"/>
                    <a:pt x="104" y="392"/>
                  </a:cubicBezTo>
                  <a:cubicBezTo>
                    <a:pt x="104" y="393"/>
                    <a:pt x="104" y="393"/>
                    <a:pt x="104" y="394"/>
                  </a:cubicBezTo>
                  <a:cubicBezTo>
                    <a:pt x="104" y="394"/>
                    <a:pt x="105" y="394"/>
                    <a:pt x="105" y="394"/>
                  </a:cubicBezTo>
                  <a:cubicBezTo>
                    <a:pt x="105" y="393"/>
                    <a:pt x="105" y="393"/>
                    <a:pt x="105" y="392"/>
                  </a:cubicBezTo>
                  <a:cubicBezTo>
                    <a:pt x="106" y="392"/>
                    <a:pt x="106" y="392"/>
                    <a:pt x="107" y="392"/>
                  </a:cubicBezTo>
                  <a:cubicBezTo>
                    <a:pt x="107" y="392"/>
                    <a:pt x="107" y="391"/>
                    <a:pt x="107" y="391"/>
                  </a:cubicBezTo>
                  <a:cubicBezTo>
                    <a:pt x="107" y="390"/>
                    <a:pt x="107" y="390"/>
                    <a:pt x="107" y="389"/>
                  </a:cubicBezTo>
                  <a:cubicBezTo>
                    <a:pt x="107" y="388"/>
                    <a:pt x="107" y="388"/>
                    <a:pt x="107" y="387"/>
                  </a:cubicBezTo>
                  <a:cubicBezTo>
                    <a:pt x="107" y="387"/>
                    <a:pt x="107" y="386"/>
                    <a:pt x="107" y="386"/>
                  </a:cubicBezTo>
                  <a:cubicBezTo>
                    <a:pt x="107" y="386"/>
                    <a:pt x="108" y="386"/>
                    <a:pt x="108" y="386"/>
                  </a:cubicBezTo>
                  <a:cubicBezTo>
                    <a:pt x="109" y="386"/>
                    <a:pt x="110" y="386"/>
                    <a:pt x="110" y="386"/>
                  </a:cubicBezTo>
                  <a:cubicBezTo>
                    <a:pt x="111" y="386"/>
                    <a:pt x="111" y="386"/>
                    <a:pt x="112" y="386"/>
                  </a:cubicBezTo>
                  <a:cubicBezTo>
                    <a:pt x="112" y="385"/>
                    <a:pt x="112" y="385"/>
                    <a:pt x="112" y="384"/>
                  </a:cubicBezTo>
                  <a:cubicBezTo>
                    <a:pt x="112" y="384"/>
                    <a:pt x="113" y="384"/>
                    <a:pt x="113" y="384"/>
                  </a:cubicBezTo>
                  <a:cubicBezTo>
                    <a:pt x="114" y="384"/>
                    <a:pt x="114" y="384"/>
                    <a:pt x="115" y="384"/>
                  </a:cubicBezTo>
                  <a:cubicBezTo>
                    <a:pt x="115" y="384"/>
                    <a:pt x="115" y="383"/>
                    <a:pt x="115" y="382"/>
                  </a:cubicBezTo>
                  <a:cubicBezTo>
                    <a:pt x="115" y="382"/>
                    <a:pt x="116" y="382"/>
                    <a:pt x="116" y="382"/>
                  </a:cubicBezTo>
                  <a:cubicBezTo>
                    <a:pt x="116" y="382"/>
                    <a:pt x="116" y="381"/>
                    <a:pt x="116" y="381"/>
                  </a:cubicBezTo>
                  <a:cubicBezTo>
                    <a:pt x="116" y="380"/>
                    <a:pt x="116" y="380"/>
                    <a:pt x="116" y="379"/>
                  </a:cubicBezTo>
                  <a:cubicBezTo>
                    <a:pt x="116" y="379"/>
                    <a:pt x="116" y="378"/>
                    <a:pt x="116" y="378"/>
                  </a:cubicBezTo>
                  <a:cubicBezTo>
                    <a:pt x="116" y="377"/>
                    <a:pt x="116" y="377"/>
                    <a:pt x="116" y="376"/>
                  </a:cubicBezTo>
                  <a:cubicBezTo>
                    <a:pt x="116" y="376"/>
                    <a:pt x="115" y="376"/>
                    <a:pt x="115" y="376"/>
                  </a:cubicBezTo>
                  <a:cubicBezTo>
                    <a:pt x="115" y="376"/>
                    <a:pt x="115" y="375"/>
                    <a:pt x="115" y="375"/>
                  </a:cubicBezTo>
                  <a:cubicBezTo>
                    <a:pt x="115" y="374"/>
                    <a:pt x="115" y="373"/>
                    <a:pt x="115" y="373"/>
                  </a:cubicBezTo>
                  <a:cubicBezTo>
                    <a:pt x="115" y="373"/>
                    <a:pt x="116" y="373"/>
                    <a:pt x="116" y="373"/>
                  </a:cubicBezTo>
                  <a:cubicBezTo>
                    <a:pt x="117" y="373"/>
                    <a:pt x="117" y="373"/>
                    <a:pt x="118" y="373"/>
                  </a:cubicBezTo>
                  <a:cubicBezTo>
                    <a:pt x="118" y="373"/>
                    <a:pt x="119" y="373"/>
                    <a:pt x="119" y="373"/>
                  </a:cubicBezTo>
                  <a:cubicBezTo>
                    <a:pt x="120" y="373"/>
                    <a:pt x="120" y="373"/>
                    <a:pt x="121" y="373"/>
                  </a:cubicBezTo>
                  <a:cubicBezTo>
                    <a:pt x="121" y="372"/>
                    <a:pt x="121" y="372"/>
                    <a:pt x="121" y="371"/>
                  </a:cubicBezTo>
                  <a:cubicBezTo>
                    <a:pt x="121" y="371"/>
                    <a:pt x="122" y="371"/>
                    <a:pt x="122" y="371"/>
                  </a:cubicBezTo>
                  <a:cubicBezTo>
                    <a:pt x="122" y="371"/>
                    <a:pt x="122" y="370"/>
                    <a:pt x="122" y="370"/>
                  </a:cubicBezTo>
                  <a:cubicBezTo>
                    <a:pt x="123" y="370"/>
                    <a:pt x="124" y="370"/>
                    <a:pt x="124" y="370"/>
                  </a:cubicBezTo>
                  <a:cubicBezTo>
                    <a:pt x="124" y="369"/>
                    <a:pt x="124" y="369"/>
                    <a:pt x="124" y="368"/>
                  </a:cubicBezTo>
                  <a:cubicBezTo>
                    <a:pt x="124" y="367"/>
                    <a:pt x="124" y="367"/>
                    <a:pt x="124" y="366"/>
                  </a:cubicBezTo>
                  <a:cubicBezTo>
                    <a:pt x="125" y="366"/>
                    <a:pt x="125" y="366"/>
                    <a:pt x="126" y="366"/>
                  </a:cubicBezTo>
                  <a:cubicBezTo>
                    <a:pt x="126" y="366"/>
                    <a:pt x="126" y="365"/>
                    <a:pt x="126" y="365"/>
                  </a:cubicBezTo>
                  <a:cubicBezTo>
                    <a:pt x="126" y="364"/>
                    <a:pt x="126" y="364"/>
                    <a:pt x="126" y="363"/>
                  </a:cubicBezTo>
                  <a:cubicBezTo>
                    <a:pt x="126" y="363"/>
                    <a:pt x="127" y="363"/>
                    <a:pt x="127" y="363"/>
                  </a:cubicBezTo>
                  <a:cubicBezTo>
                    <a:pt x="127" y="363"/>
                    <a:pt x="127" y="362"/>
                    <a:pt x="127" y="362"/>
                  </a:cubicBezTo>
                  <a:cubicBezTo>
                    <a:pt x="127" y="361"/>
                    <a:pt x="127" y="361"/>
                    <a:pt x="127" y="360"/>
                  </a:cubicBezTo>
                  <a:cubicBezTo>
                    <a:pt x="128" y="360"/>
                    <a:pt x="128" y="360"/>
                    <a:pt x="129" y="360"/>
                  </a:cubicBezTo>
                  <a:cubicBezTo>
                    <a:pt x="129" y="359"/>
                    <a:pt x="129" y="359"/>
                    <a:pt x="129" y="358"/>
                  </a:cubicBezTo>
                  <a:cubicBezTo>
                    <a:pt x="129" y="358"/>
                    <a:pt x="129" y="357"/>
                    <a:pt x="129" y="357"/>
                  </a:cubicBezTo>
                  <a:cubicBezTo>
                    <a:pt x="129" y="357"/>
                    <a:pt x="130" y="357"/>
                    <a:pt x="130" y="357"/>
                  </a:cubicBezTo>
                  <a:cubicBezTo>
                    <a:pt x="130" y="356"/>
                    <a:pt x="130" y="356"/>
                    <a:pt x="130" y="355"/>
                  </a:cubicBezTo>
                  <a:cubicBezTo>
                    <a:pt x="130" y="355"/>
                    <a:pt x="130" y="354"/>
                    <a:pt x="130" y="353"/>
                  </a:cubicBezTo>
                  <a:cubicBezTo>
                    <a:pt x="131" y="353"/>
                    <a:pt x="131" y="353"/>
                    <a:pt x="132" y="353"/>
                  </a:cubicBezTo>
                  <a:cubicBezTo>
                    <a:pt x="132" y="353"/>
                    <a:pt x="132" y="352"/>
                    <a:pt x="132" y="352"/>
                  </a:cubicBezTo>
                  <a:cubicBezTo>
                    <a:pt x="132" y="351"/>
                    <a:pt x="132" y="351"/>
                    <a:pt x="132" y="350"/>
                  </a:cubicBezTo>
                  <a:cubicBezTo>
                    <a:pt x="132" y="350"/>
                    <a:pt x="132" y="349"/>
                    <a:pt x="132" y="349"/>
                  </a:cubicBezTo>
                  <a:cubicBezTo>
                    <a:pt x="131" y="349"/>
                    <a:pt x="131" y="349"/>
                    <a:pt x="130" y="349"/>
                  </a:cubicBezTo>
                  <a:cubicBezTo>
                    <a:pt x="130" y="348"/>
                    <a:pt x="130" y="348"/>
                    <a:pt x="130" y="347"/>
                  </a:cubicBezTo>
                  <a:cubicBezTo>
                    <a:pt x="130" y="347"/>
                    <a:pt x="130" y="346"/>
                    <a:pt x="130" y="346"/>
                  </a:cubicBezTo>
                  <a:cubicBezTo>
                    <a:pt x="131" y="346"/>
                    <a:pt x="131" y="346"/>
                    <a:pt x="132" y="346"/>
                  </a:cubicBezTo>
                  <a:cubicBezTo>
                    <a:pt x="132" y="346"/>
                    <a:pt x="133" y="346"/>
                    <a:pt x="134" y="346"/>
                  </a:cubicBezTo>
                  <a:cubicBezTo>
                    <a:pt x="134" y="345"/>
                    <a:pt x="134" y="344"/>
                    <a:pt x="134" y="344"/>
                  </a:cubicBezTo>
                  <a:cubicBezTo>
                    <a:pt x="134" y="344"/>
                    <a:pt x="135" y="344"/>
                    <a:pt x="135" y="344"/>
                  </a:cubicBezTo>
                  <a:cubicBezTo>
                    <a:pt x="135" y="343"/>
                    <a:pt x="135" y="343"/>
                    <a:pt x="135" y="342"/>
                  </a:cubicBezTo>
                  <a:cubicBezTo>
                    <a:pt x="136" y="342"/>
                    <a:pt x="136" y="342"/>
                    <a:pt x="137" y="342"/>
                  </a:cubicBezTo>
                  <a:cubicBezTo>
                    <a:pt x="137" y="342"/>
                    <a:pt x="137" y="341"/>
                    <a:pt x="137" y="341"/>
                  </a:cubicBezTo>
                  <a:cubicBezTo>
                    <a:pt x="137" y="341"/>
                    <a:pt x="138" y="341"/>
                    <a:pt x="138" y="341"/>
                  </a:cubicBezTo>
                  <a:cubicBezTo>
                    <a:pt x="139" y="341"/>
                    <a:pt x="139" y="341"/>
                    <a:pt x="140" y="341"/>
                  </a:cubicBezTo>
                  <a:cubicBezTo>
                    <a:pt x="140" y="340"/>
                    <a:pt x="140" y="340"/>
                    <a:pt x="140" y="339"/>
                  </a:cubicBezTo>
                  <a:cubicBezTo>
                    <a:pt x="140" y="339"/>
                    <a:pt x="141" y="339"/>
                    <a:pt x="141" y="339"/>
                  </a:cubicBezTo>
                  <a:cubicBezTo>
                    <a:pt x="142" y="339"/>
                    <a:pt x="142" y="339"/>
                    <a:pt x="143" y="339"/>
                  </a:cubicBezTo>
                  <a:cubicBezTo>
                    <a:pt x="143" y="339"/>
                    <a:pt x="144" y="339"/>
                    <a:pt x="144" y="339"/>
                  </a:cubicBezTo>
                  <a:cubicBezTo>
                    <a:pt x="145" y="339"/>
                    <a:pt x="145" y="339"/>
                    <a:pt x="146" y="339"/>
                  </a:cubicBezTo>
                  <a:cubicBezTo>
                    <a:pt x="146" y="338"/>
                    <a:pt x="146" y="338"/>
                    <a:pt x="146" y="337"/>
                  </a:cubicBezTo>
                  <a:cubicBezTo>
                    <a:pt x="146" y="337"/>
                    <a:pt x="147" y="337"/>
                    <a:pt x="148" y="337"/>
                  </a:cubicBezTo>
                  <a:cubicBezTo>
                    <a:pt x="148" y="337"/>
                    <a:pt x="148" y="336"/>
                    <a:pt x="148" y="336"/>
                  </a:cubicBezTo>
                  <a:cubicBezTo>
                    <a:pt x="148" y="335"/>
                    <a:pt x="148" y="335"/>
                    <a:pt x="148" y="334"/>
                  </a:cubicBezTo>
                  <a:cubicBezTo>
                    <a:pt x="148" y="334"/>
                    <a:pt x="148" y="333"/>
                    <a:pt x="148" y="333"/>
                  </a:cubicBezTo>
                  <a:cubicBezTo>
                    <a:pt x="148" y="333"/>
                    <a:pt x="149" y="333"/>
                    <a:pt x="149" y="333"/>
                  </a:cubicBezTo>
                  <a:cubicBezTo>
                    <a:pt x="149" y="332"/>
                    <a:pt x="149" y="332"/>
                    <a:pt x="149" y="331"/>
                  </a:cubicBezTo>
                  <a:cubicBezTo>
                    <a:pt x="149" y="330"/>
                    <a:pt x="149" y="330"/>
                    <a:pt x="149" y="329"/>
                  </a:cubicBezTo>
                  <a:cubicBezTo>
                    <a:pt x="150" y="329"/>
                    <a:pt x="150" y="329"/>
                    <a:pt x="151" y="329"/>
                  </a:cubicBezTo>
                  <a:cubicBezTo>
                    <a:pt x="151" y="329"/>
                    <a:pt x="151" y="328"/>
                    <a:pt x="151" y="328"/>
                  </a:cubicBezTo>
                  <a:cubicBezTo>
                    <a:pt x="151" y="327"/>
                    <a:pt x="151" y="327"/>
                    <a:pt x="151" y="326"/>
                  </a:cubicBezTo>
                  <a:cubicBezTo>
                    <a:pt x="151" y="326"/>
                    <a:pt x="151" y="325"/>
                    <a:pt x="151" y="324"/>
                  </a:cubicBezTo>
                  <a:cubicBezTo>
                    <a:pt x="151" y="324"/>
                    <a:pt x="151" y="323"/>
                    <a:pt x="151" y="323"/>
                  </a:cubicBezTo>
                  <a:cubicBezTo>
                    <a:pt x="151" y="322"/>
                    <a:pt x="151" y="322"/>
                    <a:pt x="151" y="321"/>
                  </a:cubicBezTo>
                  <a:cubicBezTo>
                    <a:pt x="151" y="321"/>
                    <a:pt x="151" y="320"/>
                    <a:pt x="151" y="320"/>
                  </a:cubicBezTo>
                  <a:cubicBezTo>
                    <a:pt x="151" y="319"/>
                    <a:pt x="151" y="319"/>
                    <a:pt x="151" y="318"/>
                  </a:cubicBezTo>
                  <a:cubicBezTo>
                    <a:pt x="151" y="318"/>
                    <a:pt x="151" y="317"/>
                    <a:pt x="151" y="317"/>
                  </a:cubicBezTo>
                  <a:cubicBezTo>
                    <a:pt x="151" y="316"/>
                    <a:pt x="151" y="315"/>
                    <a:pt x="151" y="315"/>
                  </a:cubicBezTo>
                  <a:cubicBezTo>
                    <a:pt x="151" y="314"/>
                    <a:pt x="151" y="314"/>
                    <a:pt x="151" y="313"/>
                  </a:cubicBezTo>
                  <a:cubicBezTo>
                    <a:pt x="151" y="313"/>
                    <a:pt x="151" y="312"/>
                    <a:pt x="151" y="312"/>
                  </a:cubicBezTo>
                  <a:cubicBezTo>
                    <a:pt x="151" y="312"/>
                    <a:pt x="152" y="312"/>
                    <a:pt x="152" y="312"/>
                  </a:cubicBezTo>
                  <a:cubicBezTo>
                    <a:pt x="152" y="311"/>
                    <a:pt x="152" y="310"/>
                    <a:pt x="152" y="310"/>
                  </a:cubicBezTo>
                  <a:cubicBezTo>
                    <a:pt x="153" y="310"/>
                    <a:pt x="153" y="310"/>
                    <a:pt x="154" y="310"/>
                  </a:cubicBezTo>
                  <a:cubicBezTo>
                    <a:pt x="154" y="309"/>
                    <a:pt x="154" y="309"/>
                    <a:pt x="154" y="308"/>
                  </a:cubicBezTo>
                  <a:cubicBezTo>
                    <a:pt x="154" y="308"/>
                    <a:pt x="155" y="308"/>
                    <a:pt x="155" y="308"/>
                  </a:cubicBezTo>
                  <a:cubicBezTo>
                    <a:pt x="155" y="308"/>
                    <a:pt x="155" y="307"/>
                    <a:pt x="155" y="307"/>
                  </a:cubicBezTo>
                  <a:cubicBezTo>
                    <a:pt x="156" y="307"/>
                    <a:pt x="156" y="307"/>
                    <a:pt x="157" y="307"/>
                  </a:cubicBezTo>
                  <a:cubicBezTo>
                    <a:pt x="157" y="306"/>
                    <a:pt x="157" y="306"/>
                    <a:pt x="157" y="305"/>
                  </a:cubicBezTo>
                  <a:cubicBezTo>
                    <a:pt x="158" y="305"/>
                    <a:pt x="158" y="305"/>
                    <a:pt x="159" y="305"/>
                  </a:cubicBezTo>
                  <a:cubicBezTo>
                    <a:pt x="159" y="305"/>
                    <a:pt x="159" y="304"/>
                    <a:pt x="159" y="304"/>
                  </a:cubicBezTo>
                  <a:cubicBezTo>
                    <a:pt x="159" y="304"/>
                    <a:pt x="160" y="304"/>
                    <a:pt x="160" y="304"/>
                  </a:cubicBezTo>
                  <a:cubicBezTo>
                    <a:pt x="160" y="303"/>
                    <a:pt x="160" y="303"/>
                    <a:pt x="160" y="302"/>
                  </a:cubicBezTo>
                  <a:cubicBezTo>
                    <a:pt x="160" y="301"/>
                    <a:pt x="160" y="301"/>
                    <a:pt x="160" y="300"/>
                  </a:cubicBezTo>
                  <a:cubicBezTo>
                    <a:pt x="160" y="300"/>
                    <a:pt x="160" y="299"/>
                    <a:pt x="160" y="299"/>
                  </a:cubicBezTo>
                  <a:cubicBezTo>
                    <a:pt x="161" y="299"/>
                    <a:pt x="161" y="299"/>
                    <a:pt x="162" y="299"/>
                  </a:cubicBezTo>
                  <a:cubicBezTo>
                    <a:pt x="162" y="298"/>
                    <a:pt x="162" y="298"/>
                    <a:pt x="162" y="297"/>
                  </a:cubicBezTo>
                  <a:cubicBezTo>
                    <a:pt x="161" y="297"/>
                    <a:pt x="161" y="297"/>
                    <a:pt x="160" y="297"/>
                  </a:cubicBezTo>
                  <a:cubicBezTo>
                    <a:pt x="160" y="297"/>
                    <a:pt x="160" y="296"/>
                    <a:pt x="160" y="295"/>
                  </a:cubicBezTo>
                  <a:cubicBezTo>
                    <a:pt x="160" y="295"/>
                    <a:pt x="160" y="294"/>
                    <a:pt x="160" y="294"/>
                  </a:cubicBezTo>
                  <a:cubicBezTo>
                    <a:pt x="160" y="293"/>
                    <a:pt x="160" y="293"/>
                    <a:pt x="160" y="292"/>
                  </a:cubicBezTo>
                  <a:cubicBezTo>
                    <a:pt x="160" y="292"/>
                    <a:pt x="160" y="291"/>
                    <a:pt x="160" y="291"/>
                  </a:cubicBezTo>
                  <a:cubicBezTo>
                    <a:pt x="159" y="291"/>
                    <a:pt x="159" y="291"/>
                    <a:pt x="159" y="291"/>
                  </a:cubicBezTo>
                  <a:cubicBezTo>
                    <a:pt x="159" y="291"/>
                    <a:pt x="159" y="291"/>
                    <a:pt x="159" y="291"/>
                  </a:cubicBezTo>
                  <a:cubicBezTo>
                    <a:pt x="158" y="291"/>
                    <a:pt x="158" y="291"/>
                    <a:pt x="157" y="291"/>
                  </a:cubicBezTo>
                  <a:cubicBezTo>
                    <a:pt x="156" y="291"/>
                    <a:pt x="156" y="291"/>
                    <a:pt x="155" y="291"/>
                  </a:cubicBezTo>
                  <a:cubicBezTo>
                    <a:pt x="155" y="291"/>
                    <a:pt x="154" y="291"/>
                    <a:pt x="154" y="291"/>
                  </a:cubicBezTo>
                  <a:cubicBezTo>
                    <a:pt x="154" y="290"/>
                    <a:pt x="154" y="290"/>
                    <a:pt x="154" y="289"/>
                  </a:cubicBezTo>
                  <a:cubicBezTo>
                    <a:pt x="153" y="289"/>
                    <a:pt x="153" y="289"/>
                    <a:pt x="152" y="289"/>
                  </a:cubicBezTo>
                  <a:cubicBezTo>
                    <a:pt x="152" y="288"/>
                    <a:pt x="152" y="288"/>
                    <a:pt x="152" y="287"/>
                  </a:cubicBezTo>
                  <a:cubicBezTo>
                    <a:pt x="152" y="287"/>
                    <a:pt x="151" y="287"/>
                    <a:pt x="151" y="287"/>
                  </a:cubicBezTo>
                  <a:cubicBezTo>
                    <a:pt x="150" y="287"/>
                    <a:pt x="150" y="287"/>
                    <a:pt x="149" y="287"/>
                  </a:cubicBezTo>
                  <a:cubicBezTo>
                    <a:pt x="149" y="287"/>
                    <a:pt x="149" y="286"/>
                    <a:pt x="149" y="286"/>
                  </a:cubicBezTo>
                  <a:cubicBezTo>
                    <a:pt x="149" y="286"/>
                    <a:pt x="148" y="286"/>
                    <a:pt x="148" y="286"/>
                  </a:cubicBezTo>
                  <a:cubicBezTo>
                    <a:pt x="147" y="286"/>
                    <a:pt x="146" y="286"/>
                    <a:pt x="146" y="286"/>
                  </a:cubicBezTo>
                  <a:cubicBezTo>
                    <a:pt x="145" y="286"/>
                    <a:pt x="145" y="286"/>
                    <a:pt x="144" y="286"/>
                  </a:cubicBezTo>
                  <a:cubicBezTo>
                    <a:pt x="144" y="286"/>
                    <a:pt x="143" y="286"/>
                    <a:pt x="143" y="286"/>
                  </a:cubicBezTo>
                  <a:cubicBezTo>
                    <a:pt x="142" y="286"/>
                    <a:pt x="142" y="286"/>
                    <a:pt x="141" y="286"/>
                  </a:cubicBezTo>
                  <a:cubicBezTo>
                    <a:pt x="141" y="285"/>
                    <a:pt x="141" y="285"/>
                    <a:pt x="141" y="284"/>
                  </a:cubicBezTo>
                  <a:cubicBezTo>
                    <a:pt x="141" y="284"/>
                    <a:pt x="140" y="284"/>
                    <a:pt x="140" y="284"/>
                  </a:cubicBezTo>
                  <a:cubicBezTo>
                    <a:pt x="139" y="284"/>
                    <a:pt x="139" y="284"/>
                    <a:pt x="138" y="284"/>
                  </a:cubicBezTo>
                  <a:cubicBezTo>
                    <a:pt x="138" y="284"/>
                    <a:pt x="137" y="284"/>
                    <a:pt x="137" y="284"/>
                  </a:cubicBezTo>
                  <a:cubicBezTo>
                    <a:pt x="137" y="284"/>
                    <a:pt x="137" y="283"/>
                    <a:pt x="137" y="283"/>
                  </a:cubicBezTo>
                  <a:cubicBezTo>
                    <a:pt x="136" y="283"/>
                    <a:pt x="136" y="283"/>
                    <a:pt x="135" y="283"/>
                  </a:cubicBezTo>
                  <a:cubicBezTo>
                    <a:pt x="135" y="283"/>
                    <a:pt x="134" y="283"/>
                    <a:pt x="134" y="283"/>
                  </a:cubicBezTo>
                  <a:cubicBezTo>
                    <a:pt x="134" y="282"/>
                    <a:pt x="134" y="281"/>
                    <a:pt x="134" y="281"/>
                  </a:cubicBezTo>
                  <a:cubicBezTo>
                    <a:pt x="133" y="281"/>
                    <a:pt x="132" y="281"/>
                    <a:pt x="132" y="281"/>
                  </a:cubicBezTo>
                  <a:cubicBezTo>
                    <a:pt x="131" y="281"/>
                    <a:pt x="131" y="281"/>
                    <a:pt x="130" y="281"/>
                  </a:cubicBezTo>
                  <a:cubicBezTo>
                    <a:pt x="130" y="281"/>
                    <a:pt x="129" y="281"/>
                    <a:pt x="129" y="281"/>
                  </a:cubicBezTo>
                  <a:cubicBezTo>
                    <a:pt x="129" y="280"/>
                    <a:pt x="129" y="280"/>
                    <a:pt x="129" y="279"/>
                  </a:cubicBezTo>
                  <a:cubicBezTo>
                    <a:pt x="128" y="279"/>
                    <a:pt x="128" y="279"/>
                    <a:pt x="127" y="279"/>
                  </a:cubicBezTo>
                  <a:cubicBezTo>
                    <a:pt x="127" y="279"/>
                    <a:pt x="127" y="278"/>
                    <a:pt x="127" y="278"/>
                  </a:cubicBezTo>
                  <a:cubicBezTo>
                    <a:pt x="127" y="278"/>
                    <a:pt x="126" y="278"/>
                    <a:pt x="126" y="278"/>
                  </a:cubicBezTo>
                  <a:cubicBezTo>
                    <a:pt x="125" y="278"/>
                    <a:pt x="125" y="278"/>
                    <a:pt x="124" y="278"/>
                  </a:cubicBezTo>
                  <a:cubicBezTo>
                    <a:pt x="124" y="277"/>
                    <a:pt x="124" y="277"/>
                    <a:pt x="124" y="276"/>
                  </a:cubicBezTo>
                  <a:cubicBezTo>
                    <a:pt x="124" y="276"/>
                    <a:pt x="124" y="275"/>
                    <a:pt x="124" y="274"/>
                  </a:cubicBezTo>
                  <a:cubicBezTo>
                    <a:pt x="124" y="274"/>
                    <a:pt x="124" y="273"/>
                    <a:pt x="124" y="273"/>
                  </a:cubicBezTo>
                  <a:cubicBezTo>
                    <a:pt x="124" y="273"/>
                    <a:pt x="123" y="273"/>
                    <a:pt x="122" y="273"/>
                  </a:cubicBezTo>
                  <a:cubicBezTo>
                    <a:pt x="122" y="272"/>
                    <a:pt x="122" y="272"/>
                    <a:pt x="122" y="271"/>
                  </a:cubicBezTo>
                  <a:cubicBezTo>
                    <a:pt x="122" y="271"/>
                    <a:pt x="122" y="270"/>
                    <a:pt x="122" y="270"/>
                  </a:cubicBezTo>
                  <a:cubicBezTo>
                    <a:pt x="122" y="270"/>
                    <a:pt x="121" y="270"/>
                    <a:pt x="121" y="270"/>
                  </a:cubicBezTo>
                  <a:cubicBezTo>
                    <a:pt x="121" y="269"/>
                    <a:pt x="121" y="269"/>
                    <a:pt x="121" y="268"/>
                  </a:cubicBezTo>
                  <a:cubicBezTo>
                    <a:pt x="121" y="268"/>
                    <a:pt x="121" y="267"/>
                    <a:pt x="121" y="266"/>
                  </a:cubicBezTo>
                  <a:cubicBezTo>
                    <a:pt x="120" y="266"/>
                    <a:pt x="120" y="266"/>
                    <a:pt x="119" y="266"/>
                  </a:cubicBezTo>
                  <a:cubicBezTo>
                    <a:pt x="119" y="266"/>
                    <a:pt x="119" y="265"/>
                    <a:pt x="119" y="265"/>
                  </a:cubicBezTo>
                  <a:cubicBezTo>
                    <a:pt x="119" y="265"/>
                    <a:pt x="118" y="265"/>
                    <a:pt x="118" y="265"/>
                  </a:cubicBezTo>
                  <a:cubicBezTo>
                    <a:pt x="117" y="265"/>
                    <a:pt x="117" y="265"/>
                    <a:pt x="116" y="265"/>
                  </a:cubicBezTo>
                  <a:cubicBezTo>
                    <a:pt x="116" y="264"/>
                    <a:pt x="116" y="264"/>
                    <a:pt x="116" y="263"/>
                  </a:cubicBezTo>
                  <a:cubicBezTo>
                    <a:pt x="116" y="263"/>
                    <a:pt x="115" y="263"/>
                    <a:pt x="115" y="263"/>
                  </a:cubicBezTo>
                  <a:cubicBezTo>
                    <a:pt x="114" y="263"/>
                    <a:pt x="114" y="263"/>
                    <a:pt x="113" y="263"/>
                  </a:cubicBezTo>
                  <a:cubicBezTo>
                    <a:pt x="113" y="263"/>
                    <a:pt x="112" y="263"/>
                    <a:pt x="112" y="263"/>
                  </a:cubicBezTo>
                  <a:cubicBezTo>
                    <a:pt x="111" y="263"/>
                    <a:pt x="111" y="263"/>
                    <a:pt x="110" y="263"/>
                  </a:cubicBezTo>
                  <a:cubicBezTo>
                    <a:pt x="110" y="263"/>
                    <a:pt x="109" y="263"/>
                    <a:pt x="108" y="263"/>
                  </a:cubicBezTo>
                  <a:cubicBezTo>
                    <a:pt x="108" y="263"/>
                    <a:pt x="108" y="262"/>
                    <a:pt x="108" y="262"/>
                  </a:cubicBezTo>
                  <a:cubicBezTo>
                    <a:pt x="108" y="262"/>
                    <a:pt x="107" y="262"/>
                    <a:pt x="107" y="262"/>
                  </a:cubicBezTo>
                  <a:cubicBezTo>
                    <a:pt x="106" y="262"/>
                    <a:pt x="106" y="262"/>
                    <a:pt x="105" y="262"/>
                  </a:cubicBezTo>
                  <a:cubicBezTo>
                    <a:pt x="105" y="261"/>
                    <a:pt x="105" y="260"/>
                    <a:pt x="105" y="260"/>
                  </a:cubicBezTo>
                  <a:cubicBezTo>
                    <a:pt x="105" y="260"/>
                    <a:pt x="104" y="260"/>
                    <a:pt x="104" y="260"/>
                  </a:cubicBezTo>
                  <a:cubicBezTo>
                    <a:pt x="104" y="259"/>
                    <a:pt x="104" y="259"/>
                    <a:pt x="104" y="258"/>
                  </a:cubicBezTo>
                  <a:cubicBezTo>
                    <a:pt x="104" y="258"/>
                    <a:pt x="104" y="257"/>
                    <a:pt x="104" y="257"/>
                  </a:cubicBezTo>
                  <a:cubicBezTo>
                    <a:pt x="103" y="257"/>
                    <a:pt x="103" y="257"/>
                    <a:pt x="102" y="257"/>
                  </a:cubicBezTo>
                  <a:cubicBezTo>
                    <a:pt x="102" y="257"/>
                    <a:pt x="101" y="257"/>
                    <a:pt x="101" y="257"/>
                  </a:cubicBezTo>
                  <a:cubicBezTo>
                    <a:pt x="101" y="256"/>
                    <a:pt x="101" y="256"/>
                    <a:pt x="101" y="255"/>
                  </a:cubicBezTo>
                  <a:cubicBezTo>
                    <a:pt x="100" y="255"/>
                    <a:pt x="100" y="255"/>
                    <a:pt x="99" y="255"/>
                  </a:cubicBezTo>
                  <a:cubicBezTo>
                    <a:pt x="99" y="255"/>
                    <a:pt x="99" y="254"/>
                    <a:pt x="99" y="254"/>
                  </a:cubicBezTo>
                  <a:cubicBezTo>
                    <a:pt x="99" y="253"/>
                    <a:pt x="99" y="252"/>
                    <a:pt x="99" y="252"/>
                  </a:cubicBezTo>
                  <a:cubicBezTo>
                    <a:pt x="99" y="251"/>
                    <a:pt x="99" y="251"/>
                    <a:pt x="99" y="250"/>
                  </a:cubicBezTo>
                  <a:cubicBezTo>
                    <a:pt x="99" y="250"/>
                    <a:pt x="99" y="249"/>
                    <a:pt x="99" y="249"/>
                  </a:cubicBezTo>
                  <a:cubicBezTo>
                    <a:pt x="98" y="249"/>
                    <a:pt x="98" y="249"/>
                    <a:pt x="97" y="249"/>
                  </a:cubicBezTo>
                  <a:cubicBezTo>
                    <a:pt x="97" y="249"/>
                    <a:pt x="97" y="250"/>
                    <a:pt x="97" y="250"/>
                  </a:cubicBezTo>
                  <a:cubicBezTo>
                    <a:pt x="97" y="250"/>
                    <a:pt x="96" y="250"/>
                    <a:pt x="96" y="250"/>
                  </a:cubicBezTo>
                  <a:cubicBezTo>
                    <a:pt x="95" y="250"/>
                    <a:pt x="95" y="250"/>
                    <a:pt x="94" y="250"/>
                  </a:cubicBezTo>
                  <a:cubicBezTo>
                    <a:pt x="94" y="250"/>
                    <a:pt x="93" y="250"/>
                    <a:pt x="93" y="250"/>
                  </a:cubicBezTo>
                  <a:cubicBezTo>
                    <a:pt x="93" y="250"/>
                    <a:pt x="93" y="249"/>
                    <a:pt x="93" y="249"/>
                  </a:cubicBezTo>
                  <a:cubicBezTo>
                    <a:pt x="92" y="249"/>
                    <a:pt x="92" y="249"/>
                    <a:pt x="91" y="249"/>
                  </a:cubicBezTo>
                  <a:cubicBezTo>
                    <a:pt x="91" y="249"/>
                    <a:pt x="90" y="249"/>
                    <a:pt x="90" y="249"/>
                  </a:cubicBezTo>
                  <a:cubicBezTo>
                    <a:pt x="90" y="249"/>
                    <a:pt x="90" y="250"/>
                    <a:pt x="90" y="250"/>
                  </a:cubicBezTo>
                  <a:cubicBezTo>
                    <a:pt x="89" y="250"/>
                    <a:pt x="89" y="250"/>
                    <a:pt x="88" y="250"/>
                  </a:cubicBezTo>
                  <a:cubicBezTo>
                    <a:pt x="88" y="250"/>
                    <a:pt x="87" y="250"/>
                    <a:pt x="87" y="250"/>
                  </a:cubicBezTo>
                  <a:cubicBezTo>
                    <a:pt x="86" y="250"/>
                    <a:pt x="85" y="250"/>
                    <a:pt x="85" y="250"/>
                  </a:cubicBezTo>
                  <a:cubicBezTo>
                    <a:pt x="84" y="250"/>
                    <a:pt x="84" y="250"/>
                    <a:pt x="83" y="250"/>
                  </a:cubicBezTo>
                  <a:cubicBezTo>
                    <a:pt x="83" y="250"/>
                    <a:pt x="82" y="250"/>
                    <a:pt x="82" y="250"/>
                  </a:cubicBezTo>
                  <a:cubicBezTo>
                    <a:pt x="82" y="250"/>
                    <a:pt x="82" y="249"/>
                    <a:pt x="82" y="249"/>
                  </a:cubicBezTo>
                  <a:cubicBezTo>
                    <a:pt x="81" y="249"/>
                    <a:pt x="81" y="249"/>
                    <a:pt x="80" y="249"/>
                  </a:cubicBezTo>
                  <a:cubicBezTo>
                    <a:pt x="80" y="248"/>
                    <a:pt x="80" y="248"/>
                    <a:pt x="80" y="247"/>
                  </a:cubicBezTo>
                  <a:cubicBezTo>
                    <a:pt x="80" y="247"/>
                    <a:pt x="79" y="247"/>
                    <a:pt x="79" y="247"/>
                  </a:cubicBezTo>
                  <a:cubicBezTo>
                    <a:pt x="79" y="247"/>
                    <a:pt x="79" y="246"/>
                    <a:pt x="79" y="245"/>
                  </a:cubicBezTo>
                  <a:cubicBezTo>
                    <a:pt x="78" y="245"/>
                    <a:pt x="78" y="245"/>
                    <a:pt x="77" y="245"/>
                  </a:cubicBezTo>
                  <a:cubicBezTo>
                    <a:pt x="77" y="245"/>
                    <a:pt x="76" y="245"/>
                    <a:pt x="76" y="245"/>
                  </a:cubicBezTo>
                  <a:cubicBezTo>
                    <a:pt x="76" y="246"/>
                    <a:pt x="76" y="247"/>
                    <a:pt x="76" y="247"/>
                  </a:cubicBezTo>
                  <a:cubicBezTo>
                    <a:pt x="75" y="247"/>
                    <a:pt x="75" y="247"/>
                    <a:pt x="74" y="247"/>
                  </a:cubicBezTo>
                  <a:cubicBezTo>
                    <a:pt x="74" y="247"/>
                    <a:pt x="74" y="246"/>
                    <a:pt x="74" y="245"/>
                  </a:cubicBezTo>
                  <a:cubicBezTo>
                    <a:pt x="74" y="245"/>
                    <a:pt x="74" y="244"/>
                    <a:pt x="74" y="244"/>
                  </a:cubicBezTo>
                  <a:cubicBezTo>
                    <a:pt x="74" y="244"/>
                    <a:pt x="73" y="244"/>
                    <a:pt x="73" y="244"/>
                  </a:cubicBezTo>
                  <a:cubicBezTo>
                    <a:pt x="72" y="244"/>
                    <a:pt x="71" y="244"/>
                    <a:pt x="71" y="244"/>
                  </a:cubicBezTo>
                  <a:cubicBezTo>
                    <a:pt x="71" y="244"/>
                    <a:pt x="71" y="245"/>
                    <a:pt x="71" y="245"/>
                  </a:cubicBezTo>
                  <a:cubicBezTo>
                    <a:pt x="70" y="245"/>
                    <a:pt x="70" y="245"/>
                    <a:pt x="69" y="245"/>
                  </a:cubicBezTo>
                  <a:cubicBezTo>
                    <a:pt x="69" y="246"/>
                    <a:pt x="69" y="247"/>
                    <a:pt x="69" y="247"/>
                  </a:cubicBezTo>
                  <a:cubicBezTo>
                    <a:pt x="69" y="247"/>
                    <a:pt x="68" y="247"/>
                    <a:pt x="68" y="247"/>
                  </a:cubicBezTo>
                  <a:cubicBezTo>
                    <a:pt x="67" y="247"/>
                    <a:pt x="67" y="247"/>
                    <a:pt x="66" y="247"/>
                  </a:cubicBezTo>
                  <a:cubicBezTo>
                    <a:pt x="66" y="247"/>
                    <a:pt x="65" y="247"/>
                    <a:pt x="65" y="247"/>
                  </a:cubicBezTo>
                  <a:cubicBezTo>
                    <a:pt x="65" y="248"/>
                    <a:pt x="65" y="248"/>
                    <a:pt x="65" y="249"/>
                  </a:cubicBezTo>
                  <a:cubicBezTo>
                    <a:pt x="64" y="249"/>
                    <a:pt x="64" y="249"/>
                    <a:pt x="63" y="249"/>
                  </a:cubicBezTo>
                  <a:cubicBezTo>
                    <a:pt x="63" y="249"/>
                    <a:pt x="63" y="250"/>
                    <a:pt x="63" y="250"/>
                  </a:cubicBezTo>
                  <a:cubicBezTo>
                    <a:pt x="63" y="250"/>
                    <a:pt x="62" y="250"/>
                    <a:pt x="61" y="250"/>
                  </a:cubicBezTo>
                  <a:cubicBezTo>
                    <a:pt x="61" y="251"/>
                    <a:pt x="61" y="251"/>
                    <a:pt x="61" y="252"/>
                  </a:cubicBezTo>
                  <a:cubicBezTo>
                    <a:pt x="61" y="252"/>
                    <a:pt x="61" y="253"/>
                    <a:pt x="61" y="254"/>
                  </a:cubicBezTo>
                  <a:cubicBezTo>
                    <a:pt x="61" y="254"/>
                    <a:pt x="60" y="254"/>
                    <a:pt x="60" y="254"/>
                  </a:cubicBezTo>
                  <a:cubicBezTo>
                    <a:pt x="59" y="254"/>
                    <a:pt x="59" y="254"/>
                    <a:pt x="58" y="254"/>
                  </a:cubicBezTo>
                  <a:cubicBezTo>
                    <a:pt x="58" y="253"/>
                    <a:pt x="58" y="252"/>
                    <a:pt x="58" y="252"/>
                  </a:cubicBezTo>
                  <a:cubicBezTo>
                    <a:pt x="58" y="252"/>
                    <a:pt x="57" y="252"/>
                    <a:pt x="57" y="252"/>
                  </a:cubicBezTo>
                  <a:cubicBezTo>
                    <a:pt x="56" y="252"/>
                    <a:pt x="56" y="252"/>
                    <a:pt x="55" y="252"/>
                  </a:cubicBezTo>
                  <a:cubicBezTo>
                    <a:pt x="55" y="252"/>
                    <a:pt x="54" y="252"/>
                    <a:pt x="54" y="252"/>
                  </a:cubicBezTo>
                  <a:cubicBezTo>
                    <a:pt x="54" y="251"/>
                    <a:pt x="54" y="251"/>
                    <a:pt x="54" y="250"/>
                  </a:cubicBezTo>
                  <a:cubicBezTo>
                    <a:pt x="53" y="250"/>
                    <a:pt x="53" y="250"/>
                    <a:pt x="52" y="250"/>
                  </a:cubicBezTo>
                  <a:cubicBezTo>
                    <a:pt x="52" y="251"/>
                    <a:pt x="52" y="251"/>
                    <a:pt x="52" y="251"/>
                  </a:cubicBezTo>
                  <a:cubicBezTo>
                    <a:pt x="52" y="252"/>
                    <a:pt x="52" y="252"/>
                    <a:pt x="52" y="252"/>
                  </a:cubicBezTo>
                  <a:cubicBezTo>
                    <a:pt x="52" y="252"/>
                    <a:pt x="51" y="252"/>
                    <a:pt x="51" y="252"/>
                  </a:cubicBezTo>
                  <a:cubicBezTo>
                    <a:pt x="51" y="252"/>
                    <a:pt x="51" y="253"/>
                    <a:pt x="51" y="254"/>
                  </a:cubicBezTo>
                  <a:cubicBezTo>
                    <a:pt x="50" y="254"/>
                    <a:pt x="50" y="254"/>
                    <a:pt x="49" y="254"/>
                  </a:cubicBezTo>
                  <a:cubicBezTo>
                    <a:pt x="48" y="254"/>
                    <a:pt x="48" y="254"/>
                    <a:pt x="47" y="254"/>
                  </a:cubicBezTo>
                  <a:cubicBezTo>
                    <a:pt x="47" y="254"/>
                    <a:pt x="46" y="254"/>
                    <a:pt x="46" y="254"/>
                  </a:cubicBezTo>
                  <a:cubicBezTo>
                    <a:pt x="46" y="253"/>
                    <a:pt x="46" y="252"/>
                    <a:pt x="46" y="252"/>
                  </a:cubicBezTo>
                  <a:cubicBezTo>
                    <a:pt x="46" y="251"/>
                    <a:pt x="46" y="251"/>
                    <a:pt x="46" y="250"/>
                  </a:cubicBezTo>
                  <a:cubicBezTo>
                    <a:pt x="45" y="250"/>
                    <a:pt x="45" y="250"/>
                    <a:pt x="44" y="250"/>
                  </a:cubicBezTo>
                  <a:cubicBezTo>
                    <a:pt x="44" y="250"/>
                    <a:pt x="44" y="249"/>
                    <a:pt x="44" y="249"/>
                  </a:cubicBezTo>
                  <a:cubicBezTo>
                    <a:pt x="44" y="248"/>
                    <a:pt x="44" y="248"/>
                    <a:pt x="44" y="247"/>
                  </a:cubicBezTo>
                  <a:cubicBezTo>
                    <a:pt x="44" y="247"/>
                    <a:pt x="44" y="246"/>
                    <a:pt x="44" y="245"/>
                  </a:cubicBezTo>
                  <a:cubicBezTo>
                    <a:pt x="44" y="245"/>
                    <a:pt x="44" y="244"/>
                    <a:pt x="44" y="244"/>
                  </a:cubicBezTo>
                  <a:cubicBezTo>
                    <a:pt x="44" y="243"/>
                    <a:pt x="44" y="243"/>
                    <a:pt x="44" y="242"/>
                  </a:cubicBezTo>
                  <a:cubicBezTo>
                    <a:pt x="44" y="242"/>
                    <a:pt x="44" y="241"/>
                    <a:pt x="44" y="241"/>
                  </a:cubicBezTo>
                  <a:cubicBezTo>
                    <a:pt x="45" y="241"/>
                    <a:pt x="45" y="241"/>
                    <a:pt x="46" y="241"/>
                  </a:cubicBezTo>
                  <a:cubicBezTo>
                    <a:pt x="46" y="240"/>
                    <a:pt x="46" y="240"/>
                    <a:pt x="46" y="239"/>
                  </a:cubicBezTo>
                  <a:cubicBezTo>
                    <a:pt x="46" y="239"/>
                    <a:pt x="46" y="238"/>
                    <a:pt x="46" y="237"/>
                  </a:cubicBezTo>
                  <a:cubicBezTo>
                    <a:pt x="46" y="237"/>
                    <a:pt x="46" y="236"/>
                    <a:pt x="46" y="236"/>
                  </a:cubicBezTo>
                  <a:cubicBezTo>
                    <a:pt x="45" y="236"/>
                    <a:pt x="45" y="236"/>
                    <a:pt x="44" y="236"/>
                  </a:cubicBezTo>
                  <a:cubicBezTo>
                    <a:pt x="44" y="236"/>
                    <a:pt x="43" y="236"/>
                    <a:pt x="43" y="236"/>
                  </a:cubicBezTo>
                  <a:cubicBezTo>
                    <a:pt x="43" y="235"/>
                    <a:pt x="43" y="235"/>
                    <a:pt x="43" y="234"/>
                  </a:cubicBezTo>
                  <a:cubicBezTo>
                    <a:pt x="42" y="234"/>
                    <a:pt x="42" y="234"/>
                    <a:pt x="41" y="234"/>
                  </a:cubicBezTo>
                  <a:cubicBezTo>
                    <a:pt x="41" y="234"/>
                    <a:pt x="40" y="234"/>
                    <a:pt x="40" y="234"/>
                  </a:cubicBezTo>
                  <a:cubicBezTo>
                    <a:pt x="39" y="234"/>
                    <a:pt x="39" y="234"/>
                    <a:pt x="38" y="234"/>
                  </a:cubicBezTo>
                  <a:cubicBezTo>
                    <a:pt x="37" y="234"/>
                    <a:pt x="37" y="234"/>
                    <a:pt x="36" y="234"/>
                  </a:cubicBezTo>
                  <a:cubicBezTo>
                    <a:pt x="36" y="234"/>
                    <a:pt x="35" y="234"/>
                    <a:pt x="35" y="234"/>
                  </a:cubicBezTo>
                  <a:cubicBezTo>
                    <a:pt x="34" y="234"/>
                    <a:pt x="34" y="234"/>
                    <a:pt x="33" y="234"/>
                  </a:cubicBezTo>
                  <a:cubicBezTo>
                    <a:pt x="33" y="234"/>
                    <a:pt x="33" y="233"/>
                    <a:pt x="33" y="233"/>
                  </a:cubicBezTo>
                  <a:cubicBezTo>
                    <a:pt x="34" y="233"/>
                    <a:pt x="34" y="233"/>
                    <a:pt x="35" y="233"/>
                  </a:cubicBezTo>
                  <a:cubicBezTo>
                    <a:pt x="35" y="232"/>
                    <a:pt x="35" y="231"/>
                    <a:pt x="35" y="231"/>
                  </a:cubicBezTo>
                  <a:cubicBezTo>
                    <a:pt x="35" y="231"/>
                    <a:pt x="36" y="231"/>
                    <a:pt x="36" y="231"/>
                  </a:cubicBezTo>
                  <a:cubicBezTo>
                    <a:pt x="36" y="230"/>
                    <a:pt x="36" y="230"/>
                    <a:pt x="36" y="229"/>
                  </a:cubicBezTo>
                  <a:cubicBezTo>
                    <a:pt x="36" y="229"/>
                    <a:pt x="36" y="228"/>
                    <a:pt x="36" y="228"/>
                  </a:cubicBezTo>
                  <a:cubicBezTo>
                    <a:pt x="36" y="227"/>
                    <a:pt x="36" y="227"/>
                    <a:pt x="36" y="226"/>
                  </a:cubicBezTo>
                  <a:cubicBezTo>
                    <a:pt x="36" y="226"/>
                    <a:pt x="36" y="225"/>
                    <a:pt x="36" y="225"/>
                  </a:cubicBezTo>
                  <a:cubicBezTo>
                    <a:pt x="37" y="225"/>
                    <a:pt x="37" y="225"/>
                    <a:pt x="38" y="225"/>
                  </a:cubicBezTo>
                  <a:cubicBezTo>
                    <a:pt x="38" y="224"/>
                    <a:pt x="38" y="223"/>
                    <a:pt x="38" y="223"/>
                  </a:cubicBezTo>
                  <a:cubicBezTo>
                    <a:pt x="39" y="223"/>
                    <a:pt x="39" y="223"/>
                    <a:pt x="40" y="223"/>
                  </a:cubicBezTo>
                  <a:cubicBezTo>
                    <a:pt x="40" y="222"/>
                    <a:pt x="40" y="222"/>
                    <a:pt x="40" y="221"/>
                  </a:cubicBezTo>
                  <a:cubicBezTo>
                    <a:pt x="40" y="221"/>
                    <a:pt x="40" y="220"/>
                    <a:pt x="40" y="220"/>
                  </a:cubicBezTo>
                  <a:cubicBezTo>
                    <a:pt x="40" y="219"/>
                    <a:pt x="40" y="219"/>
                    <a:pt x="40" y="218"/>
                  </a:cubicBezTo>
                  <a:cubicBezTo>
                    <a:pt x="39" y="218"/>
                    <a:pt x="39" y="218"/>
                    <a:pt x="38" y="218"/>
                  </a:cubicBezTo>
                  <a:cubicBezTo>
                    <a:pt x="37" y="218"/>
                    <a:pt x="37" y="218"/>
                    <a:pt x="36" y="218"/>
                  </a:cubicBezTo>
                  <a:cubicBezTo>
                    <a:pt x="36" y="218"/>
                    <a:pt x="35" y="218"/>
                    <a:pt x="35" y="218"/>
                  </a:cubicBezTo>
                  <a:cubicBezTo>
                    <a:pt x="34" y="218"/>
                    <a:pt x="34" y="218"/>
                    <a:pt x="33" y="218"/>
                  </a:cubicBezTo>
                  <a:cubicBezTo>
                    <a:pt x="33" y="218"/>
                    <a:pt x="32" y="218"/>
                    <a:pt x="32" y="218"/>
                  </a:cubicBezTo>
                  <a:cubicBezTo>
                    <a:pt x="31" y="218"/>
                    <a:pt x="31" y="218"/>
                    <a:pt x="30" y="218"/>
                  </a:cubicBezTo>
                  <a:cubicBezTo>
                    <a:pt x="30" y="219"/>
                    <a:pt x="30" y="219"/>
                    <a:pt x="30" y="220"/>
                  </a:cubicBezTo>
                  <a:cubicBezTo>
                    <a:pt x="30" y="220"/>
                    <a:pt x="30" y="221"/>
                    <a:pt x="30" y="221"/>
                  </a:cubicBezTo>
                  <a:cubicBezTo>
                    <a:pt x="30" y="222"/>
                    <a:pt x="30" y="222"/>
                    <a:pt x="30" y="223"/>
                  </a:cubicBezTo>
                  <a:cubicBezTo>
                    <a:pt x="30" y="223"/>
                    <a:pt x="29" y="223"/>
                    <a:pt x="29" y="223"/>
                  </a:cubicBezTo>
                  <a:cubicBezTo>
                    <a:pt x="29" y="223"/>
                    <a:pt x="29" y="224"/>
                    <a:pt x="29" y="225"/>
                  </a:cubicBezTo>
                  <a:cubicBezTo>
                    <a:pt x="28" y="225"/>
                    <a:pt x="28" y="225"/>
                    <a:pt x="27" y="225"/>
                  </a:cubicBezTo>
                  <a:cubicBezTo>
                    <a:pt x="27" y="225"/>
                    <a:pt x="27" y="226"/>
                    <a:pt x="27" y="226"/>
                  </a:cubicBezTo>
                  <a:cubicBezTo>
                    <a:pt x="27" y="226"/>
                    <a:pt x="26" y="226"/>
                    <a:pt x="26" y="226"/>
                  </a:cubicBezTo>
                  <a:cubicBezTo>
                    <a:pt x="25" y="226"/>
                    <a:pt x="24" y="226"/>
                    <a:pt x="24" y="226"/>
                  </a:cubicBezTo>
                  <a:cubicBezTo>
                    <a:pt x="23" y="226"/>
                    <a:pt x="23" y="226"/>
                    <a:pt x="22" y="226"/>
                  </a:cubicBezTo>
                  <a:cubicBezTo>
                    <a:pt x="22" y="226"/>
                    <a:pt x="21" y="226"/>
                    <a:pt x="21" y="226"/>
                  </a:cubicBezTo>
                  <a:cubicBezTo>
                    <a:pt x="21" y="226"/>
                    <a:pt x="21" y="225"/>
                    <a:pt x="21" y="225"/>
                  </a:cubicBezTo>
                  <a:cubicBezTo>
                    <a:pt x="20" y="225"/>
                    <a:pt x="20" y="225"/>
                    <a:pt x="19" y="225"/>
                  </a:cubicBezTo>
                  <a:cubicBezTo>
                    <a:pt x="19" y="225"/>
                    <a:pt x="18" y="225"/>
                    <a:pt x="18" y="225"/>
                  </a:cubicBezTo>
                  <a:cubicBezTo>
                    <a:pt x="18" y="224"/>
                    <a:pt x="18" y="223"/>
                    <a:pt x="18" y="223"/>
                  </a:cubicBezTo>
                  <a:cubicBezTo>
                    <a:pt x="18" y="222"/>
                    <a:pt x="18" y="222"/>
                    <a:pt x="18" y="221"/>
                  </a:cubicBezTo>
                  <a:cubicBezTo>
                    <a:pt x="18" y="221"/>
                    <a:pt x="18" y="220"/>
                    <a:pt x="18" y="220"/>
                  </a:cubicBezTo>
                  <a:cubicBezTo>
                    <a:pt x="17" y="220"/>
                    <a:pt x="17" y="220"/>
                    <a:pt x="16" y="220"/>
                  </a:cubicBezTo>
                  <a:cubicBezTo>
                    <a:pt x="16" y="219"/>
                    <a:pt x="16" y="219"/>
                    <a:pt x="16" y="218"/>
                  </a:cubicBezTo>
                  <a:cubicBezTo>
                    <a:pt x="16" y="218"/>
                    <a:pt x="15" y="218"/>
                    <a:pt x="14" y="218"/>
                  </a:cubicBezTo>
                  <a:cubicBezTo>
                    <a:pt x="14" y="217"/>
                    <a:pt x="14" y="217"/>
                    <a:pt x="14" y="216"/>
                  </a:cubicBezTo>
                  <a:cubicBezTo>
                    <a:pt x="14" y="216"/>
                    <a:pt x="14" y="215"/>
                    <a:pt x="14" y="215"/>
                  </a:cubicBezTo>
                  <a:cubicBezTo>
                    <a:pt x="14" y="214"/>
                    <a:pt x="14" y="214"/>
                    <a:pt x="14" y="213"/>
                  </a:cubicBezTo>
                  <a:cubicBezTo>
                    <a:pt x="15" y="213"/>
                    <a:pt x="16" y="213"/>
                    <a:pt x="16" y="213"/>
                  </a:cubicBezTo>
                  <a:cubicBezTo>
                    <a:pt x="16" y="213"/>
                    <a:pt x="16" y="212"/>
                    <a:pt x="16" y="212"/>
                  </a:cubicBezTo>
                  <a:cubicBezTo>
                    <a:pt x="16" y="211"/>
                    <a:pt x="16" y="211"/>
                    <a:pt x="16" y="210"/>
                  </a:cubicBezTo>
                  <a:cubicBezTo>
                    <a:pt x="16" y="209"/>
                    <a:pt x="16" y="209"/>
                    <a:pt x="16" y="208"/>
                  </a:cubicBezTo>
                  <a:cubicBezTo>
                    <a:pt x="16" y="208"/>
                    <a:pt x="16" y="207"/>
                    <a:pt x="16" y="207"/>
                  </a:cubicBezTo>
                  <a:cubicBezTo>
                    <a:pt x="17" y="207"/>
                    <a:pt x="17" y="207"/>
                    <a:pt x="18" y="207"/>
                  </a:cubicBezTo>
                  <a:cubicBezTo>
                    <a:pt x="18" y="206"/>
                    <a:pt x="18" y="206"/>
                    <a:pt x="18" y="205"/>
                  </a:cubicBezTo>
                  <a:cubicBezTo>
                    <a:pt x="18" y="205"/>
                    <a:pt x="18" y="204"/>
                    <a:pt x="18" y="203"/>
                  </a:cubicBezTo>
                  <a:cubicBezTo>
                    <a:pt x="18" y="203"/>
                    <a:pt x="18" y="202"/>
                    <a:pt x="18" y="202"/>
                  </a:cubicBezTo>
                  <a:cubicBezTo>
                    <a:pt x="18" y="202"/>
                    <a:pt x="19" y="202"/>
                    <a:pt x="19" y="202"/>
                  </a:cubicBezTo>
                  <a:cubicBezTo>
                    <a:pt x="19" y="201"/>
                    <a:pt x="19" y="201"/>
                    <a:pt x="19" y="200"/>
                  </a:cubicBezTo>
                  <a:cubicBezTo>
                    <a:pt x="19" y="200"/>
                    <a:pt x="19" y="199"/>
                    <a:pt x="19" y="199"/>
                  </a:cubicBezTo>
                  <a:cubicBezTo>
                    <a:pt x="20" y="199"/>
                    <a:pt x="20" y="199"/>
                    <a:pt x="21" y="199"/>
                  </a:cubicBezTo>
                  <a:cubicBezTo>
                    <a:pt x="21" y="198"/>
                    <a:pt x="21" y="198"/>
                    <a:pt x="21" y="197"/>
                  </a:cubicBezTo>
                  <a:cubicBezTo>
                    <a:pt x="21" y="197"/>
                    <a:pt x="22" y="197"/>
                    <a:pt x="22" y="197"/>
                  </a:cubicBezTo>
                  <a:cubicBezTo>
                    <a:pt x="23" y="197"/>
                    <a:pt x="23" y="197"/>
                    <a:pt x="24" y="197"/>
                  </a:cubicBezTo>
                  <a:cubicBezTo>
                    <a:pt x="24" y="197"/>
                    <a:pt x="24" y="196"/>
                    <a:pt x="24" y="196"/>
                  </a:cubicBezTo>
                  <a:cubicBezTo>
                    <a:pt x="24" y="196"/>
                    <a:pt x="25" y="196"/>
                    <a:pt x="26" y="196"/>
                  </a:cubicBezTo>
                  <a:cubicBezTo>
                    <a:pt x="26" y="195"/>
                    <a:pt x="26" y="194"/>
                    <a:pt x="26" y="194"/>
                  </a:cubicBezTo>
                  <a:cubicBezTo>
                    <a:pt x="26" y="194"/>
                    <a:pt x="27" y="194"/>
                    <a:pt x="27" y="194"/>
                  </a:cubicBezTo>
                  <a:cubicBezTo>
                    <a:pt x="28" y="194"/>
                    <a:pt x="28" y="194"/>
                    <a:pt x="29" y="194"/>
                  </a:cubicBezTo>
                  <a:cubicBezTo>
                    <a:pt x="29" y="194"/>
                    <a:pt x="30" y="194"/>
                    <a:pt x="30" y="194"/>
                  </a:cubicBezTo>
                  <a:cubicBezTo>
                    <a:pt x="31" y="194"/>
                    <a:pt x="31" y="194"/>
                    <a:pt x="32" y="194"/>
                  </a:cubicBezTo>
                  <a:cubicBezTo>
                    <a:pt x="32" y="194"/>
                    <a:pt x="32" y="195"/>
                    <a:pt x="32" y="196"/>
                  </a:cubicBezTo>
                  <a:cubicBezTo>
                    <a:pt x="32" y="196"/>
                    <a:pt x="33" y="196"/>
                    <a:pt x="33" y="196"/>
                  </a:cubicBezTo>
                  <a:cubicBezTo>
                    <a:pt x="34" y="196"/>
                    <a:pt x="34" y="196"/>
                    <a:pt x="35" y="196"/>
                  </a:cubicBezTo>
                  <a:cubicBezTo>
                    <a:pt x="35" y="196"/>
                    <a:pt x="35" y="197"/>
                    <a:pt x="35" y="197"/>
                  </a:cubicBezTo>
                  <a:cubicBezTo>
                    <a:pt x="35" y="197"/>
                    <a:pt x="36" y="197"/>
                    <a:pt x="36" y="197"/>
                  </a:cubicBezTo>
                  <a:cubicBezTo>
                    <a:pt x="36" y="197"/>
                    <a:pt x="36" y="196"/>
                    <a:pt x="36" y="196"/>
                  </a:cubicBezTo>
                  <a:cubicBezTo>
                    <a:pt x="37" y="196"/>
                    <a:pt x="37" y="196"/>
                    <a:pt x="38" y="196"/>
                  </a:cubicBezTo>
                  <a:cubicBezTo>
                    <a:pt x="39" y="196"/>
                    <a:pt x="39" y="196"/>
                    <a:pt x="40" y="196"/>
                  </a:cubicBezTo>
                  <a:cubicBezTo>
                    <a:pt x="40" y="195"/>
                    <a:pt x="40" y="194"/>
                    <a:pt x="40" y="194"/>
                  </a:cubicBezTo>
                  <a:cubicBezTo>
                    <a:pt x="40" y="194"/>
                    <a:pt x="41" y="194"/>
                    <a:pt x="41" y="194"/>
                  </a:cubicBezTo>
                  <a:cubicBezTo>
                    <a:pt x="42" y="194"/>
                    <a:pt x="42" y="194"/>
                    <a:pt x="43" y="194"/>
                  </a:cubicBezTo>
                  <a:cubicBezTo>
                    <a:pt x="43" y="194"/>
                    <a:pt x="44" y="194"/>
                    <a:pt x="44" y="194"/>
                  </a:cubicBezTo>
                  <a:cubicBezTo>
                    <a:pt x="45" y="194"/>
                    <a:pt x="45" y="194"/>
                    <a:pt x="46" y="194"/>
                  </a:cubicBezTo>
                  <a:cubicBezTo>
                    <a:pt x="46" y="194"/>
                    <a:pt x="47" y="194"/>
                    <a:pt x="47" y="194"/>
                  </a:cubicBezTo>
                  <a:cubicBezTo>
                    <a:pt x="47" y="194"/>
                    <a:pt x="47" y="195"/>
                    <a:pt x="47" y="196"/>
                  </a:cubicBezTo>
                  <a:cubicBezTo>
                    <a:pt x="48" y="196"/>
                    <a:pt x="48" y="196"/>
                    <a:pt x="49" y="196"/>
                  </a:cubicBezTo>
                  <a:cubicBezTo>
                    <a:pt x="50" y="196"/>
                    <a:pt x="50" y="196"/>
                    <a:pt x="51" y="196"/>
                  </a:cubicBezTo>
                  <a:cubicBezTo>
                    <a:pt x="51" y="196"/>
                    <a:pt x="52" y="196"/>
                    <a:pt x="52" y="196"/>
                  </a:cubicBezTo>
                  <a:cubicBezTo>
                    <a:pt x="52" y="196"/>
                    <a:pt x="52" y="197"/>
                    <a:pt x="52" y="197"/>
                  </a:cubicBezTo>
                  <a:cubicBezTo>
                    <a:pt x="52" y="198"/>
                    <a:pt x="52" y="198"/>
                    <a:pt x="52" y="199"/>
                  </a:cubicBezTo>
                  <a:cubicBezTo>
                    <a:pt x="52" y="199"/>
                    <a:pt x="52" y="200"/>
                    <a:pt x="52" y="200"/>
                  </a:cubicBezTo>
                  <a:cubicBezTo>
                    <a:pt x="52" y="201"/>
                    <a:pt x="52" y="201"/>
                    <a:pt x="52" y="202"/>
                  </a:cubicBezTo>
                  <a:cubicBezTo>
                    <a:pt x="52" y="202"/>
                    <a:pt x="52" y="203"/>
                    <a:pt x="52" y="203"/>
                  </a:cubicBezTo>
                  <a:cubicBezTo>
                    <a:pt x="52" y="204"/>
                    <a:pt x="52" y="205"/>
                    <a:pt x="52" y="205"/>
                  </a:cubicBezTo>
                  <a:cubicBezTo>
                    <a:pt x="53" y="205"/>
                    <a:pt x="53" y="205"/>
                    <a:pt x="54" y="205"/>
                  </a:cubicBezTo>
                  <a:cubicBezTo>
                    <a:pt x="54" y="206"/>
                    <a:pt x="54" y="206"/>
                    <a:pt x="54" y="207"/>
                  </a:cubicBezTo>
                  <a:cubicBezTo>
                    <a:pt x="54" y="207"/>
                    <a:pt x="54" y="208"/>
                    <a:pt x="54" y="208"/>
                  </a:cubicBezTo>
                  <a:cubicBezTo>
                    <a:pt x="54" y="209"/>
                    <a:pt x="54" y="209"/>
                    <a:pt x="54" y="210"/>
                  </a:cubicBezTo>
                  <a:cubicBezTo>
                    <a:pt x="54" y="210"/>
                    <a:pt x="55" y="210"/>
                    <a:pt x="55" y="210"/>
                  </a:cubicBezTo>
                  <a:cubicBezTo>
                    <a:pt x="56" y="210"/>
                    <a:pt x="56" y="210"/>
                    <a:pt x="57" y="210"/>
                  </a:cubicBezTo>
                  <a:cubicBezTo>
                    <a:pt x="57" y="209"/>
                    <a:pt x="57" y="209"/>
                    <a:pt x="57" y="208"/>
                  </a:cubicBezTo>
                  <a:cubicBezTo>
                    <a:pt x="57" y="208"/>
                    <a:pt x="58" y="208"/>
                    <a:pt x="58" y="208"/>
                  </a:cubicBezTo>
                  <a:cubicBezTo>
                    <a:pt x="58" y="208"/>
                    <a:pt x="58" y="207"/>
                    <a:pt x="58" y="207"/>
                  </a:cubicBezTo>
                  <a:cubicBezTo>
                    <a:pt x="58" y="206"/>
                    <a:pt x="58" y="206"/>
                    <a:pt x="58" y="205"/>
                  </a:cubicBezTo>
                  <a:cubicBezTo>
                    <a:pt x="58" y="205"/>
                    <a:pt x="58" y="204"/>
                    <a:pt x="58" y="203"/>
                  </a:cubicBezTo>
                  <a:cubicBezTo>
                    <a:pt x="58" y="203"/>
                    <a:pt x="58" y="202"/>
                    <a:pt x="58" y="202"/>
                  </a:cubicBezTo>
                  <a:cubicBezTo>
                    <a:pt x="58" y="201"/>
                    <a:pt x="58" y="201"/>
                    <a:pt x="58" y="200"/>
                  </a:cubicBezTo>
                  <a:cubicBezTo>
                    <a:pt x="58" y="200"/>
                    <a:pt x="58" y="199"/>
                    <a:pt x="58" y="199"/>
                  </a:cubicBezTo>
                  <a:cubicBezTo>
                    <a:pt x="58" y="198"/>
                    <a:pt x="58" y="198"/>
                    <a:pt x="58" y="197"/>
                  </a:cubicBezTo>
                  <a:cubicBezTo>
                    <a:pt x="58" y="197"/>
                    <a:pt x="58" y="196"/>
                    <a:pt x="58" y="196"/>
                  </a:cubicBezTo>
                  <a:cubicBezTo>
                    <a:pt x="58" y="195"/>
                    <a:pt x="58" y="194"/>
                    <a:pt x="58" y="194"/>
                  </a:cubicBezTo>
                  <a:cubicBezTo>
                    <a:pt x="58" y="193"/>
                    <a:pt x="58" y="193"/>
                    <a:pt x="58" y="192"/>
                  </a:cubicBezTo>
                  <a:cubicBezTo>
                    <a:pt x="59" y="192"/>
                    <a:pt x="59" y="192"/>
                    <a:pt x="60" y="192"/>
                  </a:cubicBezTo>
                  <a:cubicBezTo>
                    <a:pt x="60" y="192"/>
                    <a:pt x="60" y="191"/>
                    <a:pt x="60" y="191"/>
                  </a:cubicBezTo>
                  <a:cubicBezTo>
                    <a:pt x="60" y="190"/>
                    <a:pt x="60" y="190"/>
                    <a:pt x="60" y="189"/>
                  </a:cubicBezTo>
                  <a:cubicBezTo>
                    <a:pt x="60" y="189"/>
                    <a:pt x="61" y="189"/>
                    <a:pt x="61" y="189"/>
                  </a:cubicBezTo>
                  <a:cubicBezTo>
                    <a:pt x="61" y="188"/>
                    <a:pt x="61" y="188"/>
                    <a:pt x="61" y="187"/>
                  </a:cubicBezTo>
                  <a:cubicBezTo>
                    <a:pt x="62" y="187"/>
                    <a:pt x="63" y="187"/>
                    <a:pt x="63" y="187"/>
                  </a:cubicBezTo>
                  <a:cubicBezTo>
                    <a:pt x="63" y="187"/>
                    <a:pt x="63" y="186"/>
                    <a:pt x="63" y="186"/>
                  </a:cubicBezTo>
                  <a:cubicBezTo>
                    <a:pt x="64" y="186"/>
                    <a:pt x="64" y="186"/>
                    <a:pt x="65" y="186"/>
                  </a:cubicBezTo>
                  <a:cubicBezTo>
                    <a:pt x="65" y="185"/>
                    <a:pt x="65" y="185"/>
                    <a:pt x="65" y="184"/>
                  </a:cubicBezTo>
                  <a:cubicBezTo>
                    <a:pt x="65" y="184"/>
                    <a:pt x="66" y="184"/>
                    <a:pt x="66" y="184"/>
                  </a:cubicBezTo>
                  <a:cubicBezTo>
                    <a:pt x="67" y="184"/>
                    <a:pt x="67" y="184"/>
                    <a:pt x="68" y="184"/>
                  </a:cubicBezTo>
                  <a:cubicBezTo>
                    <a:pt x="68" y="184"/>
                    <a:pt x="69" y="184"/>
                    <a:pt x="69" y="184"/>
                  </a:cubicBezTo>
                  <a:cubicBezTo>
                    <a:pt x="69" y="184"/>
                    <a:pt x="69" y="183"/>
                    <a:pt x="69" y="183"/>
                  </a:cubicBezTo>
                  <a:cubicBezTo>
                    <a:pt x="70" y="183"/>
                    <a:pt x="70" y="183"/>
                    <a:pt x="71" y="183"/>
                  </a:cubicBezTo>
                  <a:cubicBezTo>
                    <a:pt x="71" y="182"/>
                    <a:pt x="71" y="182"/>
                    <a:pt x="71" y="181"/>
                  </a:cubicBezTo>
                  <a:cubicBezTo>
                    <a:pt x="71" y="181"/>
                    <a:pt x="72" y="181"/>
                    <a:pt x="73" y="181"/>
                  </a:cubicBezTo>
                  <a:cubicBezTo>
                    <a:pt x="73" y="181"/>
                    <a:pt x="74" y="181"/>
                    <a:pt x="74" y="181"/>
                  </a:cubicBezTo>
                  <a:cubicBezTo>
                    <a:pt x="74" y="180"/>
                    <a:pt x="74" y="180"/>
                    <a:pt x="74" y="179"/>
                  </a:cubicBezTo>
                  <a:cubicBezTo>
                    <a:pt x="74" y="179"/>
                    <a:pt x="74" y="178"/>
                    <a:pt x="74" y="178"/>
                  </a:cubicBezTo>
                  <a:cubicBezTo>
                    <a:pt x="74" y="177"/>
                    <a:pt x="74" y="177"/>
                    <a:pt x="74" y="176"/>
                  </a:cubicBezTo>
                  <a:cubicBezTo>
                    <a:pt x="74" y="176"/>
                    <a:pt x="74" y="175"/>
                    <a:pt x="74" y="174"/>
                  </a:cubicBezTo>
                  <a:cubicBezTo>
                    <a:pt x="75" y="174"/>
                    <a:pt x="75" y="174"/>
                    <a:pt x="76" y="174"/>
                  </a:cubicBezTo>
                  <a:cubicBezTo>
                    <a:pt x="76" y="174"/>
                    <a:pt x="76" y="173"/>
                    <a:pt x="76" y="173"/>
                  </a:cubicBezTo>
                  <a:cubicBezTo>
                    <a:pt x="76" y="173"/>
                    <a:pt x="77" y="173"/>
                    <a:pt x="77" y="173"/>
                  </a:cubicBezTo>
                  <a:cubicBezTo>
                    <a:pt x="77" y="172"/>
                    <a:pt x="77" y="172"/>
                    <a:pt x="77" y="171"/>
                  </a:cubicBezTo>
                  <a:cubicBezTo>
                    <a:pt x="78" y="171"/>
                    <a:pt x="78" y="171"/>
                    <a:pt x="79" y="171"/>
                  </a:cubicBezTo>
                  <a:cubicBezTo>
                    <a:pt x="79" y="171"/>
                    <a:pt x="79" y="170"/>
                    <a:pt x="79" y="170"/>
                  </a:cubicBezTo>
                  <a:cubicBezTo>
                    <a:pt x="79" y="169"/>
                    <a:pt x="79" y="169"/>
                    <a:pt x="79" y="168"/>
                  </a:cubicBezTo>
                  <a:cubicBezTo>
                    <a:pt x="79" y="168"/>
                    <a:pt x="80" y="168"/>
                    <a:pt x="80" y="168"/>
                  </a:cubicBezTo>
                  <a:cubicBezTo>
                    <a:pt x="80" y="168"/>
                    <a:pt x="80" y="167"/>
                    <a:pt x="80" y="167"/>
                  </a:cubicBezTo>
                  <a:cubicBezTo>
                    <a:pt x="81" y="167"/>
                    <a:pt x="81" y="167"/>
                    <a:pt x="82" y="167"/>
                  </a:cubicBezTo>
                  <a:cubicBezTo>
                    <a:pt x="82" y="166"/>
                    <a:pt x="82" y="165"/>
                    <a:pt x="82" y="165"/>
                  </a:cubicBezTo>
                  <a:cubicBezTo>
                    <a:pt x="82" y="165"/>
                    <a:pt x="83" y="165"/>
                    <a:pt x="83" y="165"/>
                  </a:cubicBezTo>
                  <a:cubicBezTo>
                    <a:pt x="83" y="164"/>
                    <a:pt x="83" y="164"/>
                    <a:pt x="83" y="163"/>
                  </a:cubicBezTo>
                  <a:cubicBezTo>
                    <a:pt x="84" y="163"/>
                    <a:pt x="84" y="163"/>
                    <a:pt x="85" y="163"/>
                  </a:cubicBezTo>
                  <a:cubicBezTo>
                    <a:pt x="85" y="163"/>
                    <a:pt x="86" y="163"/>
                    <a:pt x="87" y="163"/>
                  </a:cubicBezTo>
                  <a:cubicBezTo>
                    <a:pt x="87" y="163"/>
                    <a:pt x="88" y="163"/>
                    <a:pt x="88" y="163"/>
                  </a:cubicBezTo>
                  <a:cubicBezTo>
                    <a:pt x="89" y="163"/>
                    <a:pt x="89" y="163"/>
                    <a:pt x="90" y="163"/>
                  </a:cubicBezTo>
                  <a:cubicBezTo>
                    <a:pt x="90" y="163"/>
                    <a:pt x="91" y="163"/>
                    <a:pt x="91" y="163"/>
                  </a:cubicBezTo>
                  <a:cubicBezTo>
                    <a:pt x="91" y="163"/>
                    <a:pt x="91" y="162"/>
                    <a:pt x="91" y="162"/>
                  </a:cubicBezTo>
                  <a:cubicBezTo>
                    <a:pt x="91" y="161"/>
                    <a:pt x="91" y="160"/>
                    <a:pt x="91" y="160"/>
                  </a:cubicBezTo>
                  <a:cubicBezTo>
                    <a:pt x="91" y="160"/>
                    <a:pt x="90" y="160"/>
                    <a:pt x="90" y="160"/>
                  </a:cubicBezTo>
                  <a:cubicBezTo>
                    <a:pt x="90" y="159"/>
                    <a:pt x="90" y="159"/>
                    <a:pt x="90" y="158"/>
                  </a:cubicBezTo>
                  <a:cubicBezTo>
                    <a:pt x="90" y="158"/>
                    <a:pt x="91" y="158"/>
                    <a:pt x="91" y="158"/>
                  </a:cubicBezTo>
                  <a:cubicBezTo>
                    <a:pt x="91" y="158"/>
                    <a:pt x="91" y="157"/>
                    <a:pt x="91" y="157"/>
                  </a:cubicBezTo>
                  <a:cubicBezTo>
                    <a:pt x="92" y="157"/>
                    <a:pt x="92" y="157"/>
                    <a:pt x="93" y="157"/>
                  </a:cubicBezTo>
                  <a:cubicBezTo>
                    <a:pt x="93" y="157"/>
                    <a:pt x="94" y="157"/>
                    <a:pt x="94" y="157"/>
                  </a:cubicBezTo>
                  <a:cubicBezTo>
                    <a:pt x="94" y="156"/>
                    <a:pt x="94" y="156"/>
                    <a:pt x="94" y="155"/>
                  </a:cubicBezTo>
                  <a:cubicBezTo>
                    <a:pt x="95" y="155"/>
                    <a:pt x="95" y="155"/>
                    <a:pt x="96" y="155"/>
                  </a:cubicBezTo>
                  <a:cubicBezTo>
                    <a:pt x="96" y="155"/>
                    <a:pt x="97" y="155"/>
                    <a:pt x="97" y="155"/>
                  </a:cubicBezTo>
                  <a:cubicBezTo>
                    <a:pt x="97" y="155"/>
                    <a:pt x="97" y="154"/>
                    <a:pt x="97" y="154"/>
                  </a:cubicBezTo>
                  <a:cubicBezTo>
                    <a:pt x="98" y="154"/>
                    <a:pt x="98" y="154"/>
                    <a:pt x="99" y="154"/>
                  </a:cubicBezTo>
                  <a:cubicBezTo>
                    <a:pt x="100" y="154"/>
                    <a:pt x="100" y="154"/>
                    <a:pt x="101" y="154"/>
                  </a:cubicBezTo>
                  <a:cubicBezTo>
                    <a:pt x="101" y="154"/>
                    <a:pt x="101" y="155"/>
                    <a:pt x="101" y="155"/>
                  </a:cubicBezTo>
                  <a:cubicBezTo>
                    <a:pt x="101" y="156"/>
                    <a:pt x="101" y="156"/>
                    <a:pt x="101" y="157"/>
                  </a:cubicBezTo>
                  <a:cubicBezTo>
                    <a:pt x="101" y="157"/>
                    <a:pt x="101" y="158"/>
                    <a:pt x="101" y="158"/>
                  </a:cubicBezTo>
                  <a:cubicBezTo>
                    <a:pt x="101" y="158"/>
                    <a:pt x="102" y="158"/>
                    <a:pt x="102" y="158"/>
                  </a:cubicBezTo>
                  <a:cubicBezTo>
                    <a:pt x="103" y="158"/>
                    <a:pt x="103" y="158"/>
                    <a:pt x="104" y="158"/>
                  </a:cubicBezTo>
                  <a:cubicBezTo>
                    <a:pt x="104" y="158"/>
                    <a:pt x="104" y="157"/>
                    <a:pt x="104" y="157"/>
                  </a:cubicBezTo>
                  <a:cubicBezTo>
                    <a:pt x="104" y="157"/>
                    <a:pt x="105" y="157"/>
                    <a:pt x="105" y="157"/>
                  </a:cubicBezTo>
                  <a:cubicBezTo>
                    <a:pt x="105" y="156"/>
                    <a:pt x="105" y="156"/>
                    <a:pt x="105" y="155"/>
                  </a:cubicBezTo>
                  <a:cubicBezTo>
                    <a:pt x="106" y="155"/>
                    <a:pt x="106" y="155"/>
                    <a:pt x="107" y="155"/>
                  </a:cubicBezTo>
                  <a:cubicBezTo>
                    <a:pt x="107" y="155"/>
                    <a:pt x="108" y="155"/>
                    <a:pt x="108" y="155"/>
                  </a:cubicBezTo>
                  <a:cubicBezTo>
                    <a:pt x="108" y="155"/>
                    <a:pt x="108" y="154"/>
                    <a:pt x="108" y="154"/>
                  </a:cubicBezTo>
                  <a:cubicBezTo>
                    <a:pt x="109" y="154"/>
                    <a:pt x="110" y="154"/>
                    <a:pt x="110" y="154"/>
                  </a:cubicBezTo>
                  <a:cubicBezTo>
                    <a:pt x="111" y="154"/>
                    <a:pt x="111" y="154"/>
                    <a:pt x="112" y="154"/>
                  </a:cubicBezTo>
                  <a:cubicBezTo>
                    <a:pt x="112" y="154"/>
                    <a:pt x="113" y="154"/>
                    <a:pt x="113" y="154"/>
                  </a:cubicBezTo>
                  <a:cubicBezTo>
                    <a:pt x="113" y="153"/>
                    <a:pt x="113" y="152"/>
                    <a:pt x="113" y="152"/>
                  </a:cubicBezTo>
                  <a:cubicBezTo>
                    <a:pt x="114" y="152"/>
                    <a:pt x="114" y="152"/>
                    <a:pt x="115" y="152"/>
                  </a:cubicBezTo>
                  <a:cubicBezTo>
                    <a:pt x="115" y="151"/>
                    <a:pt x="115" y="151"/>
                    <a:pt x="115" y="150"/>
                  </a:cubicBezTo>
                  <a:cubicBezTo>
                    <a:pt x="115" y="150"/>
                    <a:pt x="116" y="150"/>
                    <a:pt x="116" y="150"/>
                  </a:cubicBezTo>
                  <a:cubicBezTo>
                    <a:pt x="116" y="150"/>
                    <a:pt x="116" y="149"/>
                    <a:pt x="116" y="149"/>
                  </a:cubicBezTo>
                  <a:cubicBezTo>
                    <a:pt x="116" y="148"/>
                    <a:pt x="116" y="148"/>
                    <a:pt x="116" y="147"/>
                  </a:cubicBezTo>
                  <a:cubicBezTo>
                    <a:pt x="116" y="147"/>
                    <a:pt x="115" y="147"/>
                    <a:pt x="115" y="147"/>
                  </a:cubicBezTo>
                  <a:cubicBezTo>
                    <a:pt x="114" y="147"/>
                    <a:pt x="114" y="147"/>
                    <a:pt x="113" y="147"/>
                  </a:cubicBezTo>
                  <a:cubicBezTo>
                    <a:pt x="113" y="148"/>
                    <a:pt x="113" y="148"/>
                    <a:pt x="113" y="149"/>
                  </a:cubicBezTo>
                  <a:cubicBezTo>
                    <a:pt x="113" y="149"/>
                    <a:pt x="112" y="149"/>
                    <a:pt x="112" y="149"/>
                  </a:cubicBezTo>
                  <a:cubicBezTo>
                    <a:pt x="111" y="149"/>
                    <a:pt x="111" y="149"/>
                    <a:pt x="110" y="149"/>
                  </a:cubicBezTo>
                  <a:cubicBezTo>
                    <a:pt x="110" y="148"/>
                    <a:pt x="110" y="148"/>
                    <a:pt x="110" y="147"/>
                  </a:cubicBezTo>
                  <a:cubicBezTo>
                    <a:pt x="110" y="147"/>
                    <a:pt x="109" y="147"/>
                    <a:pt x="108" y="147"/>
                  </a:cubicBezTo>
                  <a:cubicBezTo>
                    <a:pt x="108" y="147"/>
                    <a:pt x="108" y="146"/>
                    <a:pt x="108" y="145"/>
                  </a:cubicBezTo>
                  <a:cubicBezTo>
                    <a:pt x="108" y="145"/>
                    <a:pt x="107" y="145"/>
                    <a:pt x="107" y="145"/>
                  </a:cubicBezTo>
                  <a:cubicBezTo>
                    <a:pt x="107" y="145"/>
                    <a:pt x="107" y="144"/>
                    <a:pt x="107" y="144"/>
                  </a:cubicBezTo>
                  <a:cubicBezTo>
                    <a:pt x="107" y="143"/>
                    <a:pt x="107" y="143"/>
                    <a:pt x="107" y="142"/>
                  </a:cubicBezTo>
                  <a:cubicBezTo>
                    <a:pt x="107" y="142"/>
                    <a:pt x="108" y="142"/>
                    <a:pt x="108" y="142"/>
                  </a:cubicBezTo>
                  <a:cubicBezTo>
                    <a:pt x="108" y="142"/>
                    <a:pt x="108" y="141"/>
                    <a:pt x="108" y="141"/>
                  </a:cubicBezTo>
                  <a:cubicBezTo>
                    <a:pt x="108" y="140"/>
                    <a:pt x="108" y="140"/>
                    <a:pt x="108" y="139"/>
                  </a:cubicBezTo>
                  <a:cubicBezTo>
                    <a:pt x="108" y="139"/>
                    <a:pt x="107" y="139"/>
                    <a:pt x="107" y="139"/>
                  </a:cubicBezTo>
                  <a:cubicBezTo>
                    <a:pt x="107" y="139"/>
                    <a:pt x="107" y="138"/>
                    <a:pt x="107" y="137"/>
                  </a:cubicBezTo>
                  <a:cubicBezTo>
                    <a:pt x="106" y="137"/>
                    <a:pt x="106" y="137"/>
                    <a:pt x="105" y="137"/>
                  </a:cubicBezTo>
                  <a:cubicBezTo>
                    <a:pt x="105" y="137"/>
                    <a:pt x="105" y="136"/>
                    <a:pt x="105" y="136"/>
                  </a:cubicBezTo>
                  <a:cubicBezTo>
                    <a:pt x="106" y="136"/>
                    <a:pt x="106" y="136"/>
                    <a:pt x="107" y="136"/>
                  </a:cubicBezTo>
                  <a:cubicBezTo>
                    <a:pt x="107" y="136"/>
                    <a:pt x="108" y="136"/>
                    <a:pt x="108" y="136"/>
                  </a:cubicBezTo>
                  <a:cubicBezTo>
                    <a:pt x="108" y="136"/>
                    <a:pt x="108" y="137"/>
                    <a:pt x="108" y="137"/>
                  </a:cubicBezTo>
                  <a:cubicBezTo>
                    <a:pt x="109" y="137"/>
                    <a:pt x="110" y="137"/>
                    <a:pt x="110" y="137"/>
                  </a:cubicBezTo>
                  <a:cubicBezTo>
                    <a:pt x="110" y="138"/>
                    <a:pt x="110" y="139"/>
                    <a:pt x="110" y="139"/>
                  </a:cubicBezTo>
                  <a:cubicBezTo>
                    <a:pt x="111" y="139"/>
                    <a:pt x="111" y="139"/>
                    <a:pt x="112" y="139"/>
                  </a:cubicBezTo>
                  <a:cubicBezTo>
                    <a:pt x="112" y="140"/>
                    <a:pt x="112" y="140"/>
                    <a:pt x="112" y="141"/>
                  </a:cubicBezTo>
                  <a:cubicBezTo>
                    <a:pt x="112" y="141"/>
                    <a:pt x="113" y="141"/>
                    <a:pt x="113" y="141"/>
                  </a:cubicBezTo>
                  <a:cubicBezTo>
                    <a:pt x="114" y="141"/>
                    <a:pt x="114" y="141"/>
                    <a:pt x="115" y="141"/>
                  </a:cubicBezTo>
                  <a:cubicBezTo>
                    <a:pt x="115" y="140"/>
                    <a:pt x="115" y="140"/>
                    <a:pt x="115" y="139"/>
                  </a:cubicBezTo>
                  <a:cubicBezTo>
                    <a:pt x="115" y="139"/>
                    <a:pt x="115" y="138"/>
                    <a:pt x="115" y="137"/>
                  </a:cubicBezTo>
                  <a:cubicBezTo>
                    <a:pt x="115" y="137"/>
                    <a:pt x="116" y="137"/>
                    <a:pt x="116" y="137"/>
                  </a:cubicBezTo>
                  <a:cubicBezTo>
                    <a:pt x="117" y="137"/>
                    <a:pt x="117" y="137"/>
                    <a:pt x="118" y="137"/>
                  </a:cubicBezTo>
                  <a:cubicBezTo>
                    <a:pt x="118" y="137"/>
                    <a:pt x="119" y="137"/>
                    <a:pt x="119" y="137"/>
                  </a:cubicBezTo>
                  <a:cubicBezTo>
                    <a:pt x="119" y="137"/>
                    <a:pt x="119" y="136"/>
                    <a:pt x="119" y="136"/>
                  </a:cubicBezTo>
                  <a:cubicBezTo>
                    <a:pt x="120" y="136"/>
                    <a:pt x="120" y="136"/>
                    <a:pt x="121" y="136"/>
                  </a:cubicBezTo>
                  <a:cubicBezTo>
                    <a:pt x="121" y="135"/>
                    <a:pt x="121" y="135"/>
                    <a:pt x="121" y="134"/>
                  </a:cubicBezTo>
                  <a:cubicBezTo>
                    <a:pt x="121" y="134"/>
                    <a:pt x="122" y="134"/>
                    <a:pt x="122" y="134"/>
                  </a:cubicBezTo>
                  <a:cubicBezTo>
                    <a:pt x="123" y="134"/>
                    <a:pt x="124" y="134"/>
                    <a:pt x="124" y="134"/>
                  </a:cubicBezTo>
                  <a:cubicBezTo>
                    <a:pt x="125" y="134"/>
                    <a:pt x="125" y="134"/>
                    <a:pt x="126" y="134"/>
                  </a:cubicBezTo>
                  <a:cubicBezTo>
                    <a:pt x="126" y="135"/>
                    <a:pt x="126" y="135"/>
                    <a:pt x="126" y="136"/>
                  </a:cubicBezTo>
                  <a:cubicBezTo>
                    <a:pt x="125" y="136"/>
                    <a:pt x="125" y="136"/>
                    <a:pt x="124" y="136"/>
                  </a:cubicBezTo>
                  <a:cubicBezTo>
                    <a:pt x="124" y="136"/>
                    <a:pt x="124" y="137"/>
                    <a:pt x="124" y="137"/>
                  </a:cubicBezTo>
                  <a:cubicBezTo>
                    <a:pt x="124" y="137"/>
                    <a:pt x="123" y="137"/>
                    <a:pt x="122" y="137"/>
                  </a:cubicBezTo>
                  <a:cubicBezTo>
                    <a:pt x="122" y="138"/>
                    <a:pt x="122" y="139"/>
                    <a:pt x="122" y="139"/>
                  </a:cubicBezTo>
                  <a:cubicBezTo>
                    <a:pt x="122" y="139"/>
                    <a:pt x="121" y="139"/>
                    <a:pt x="121" y="139"/>
                  </a:cubicBezTo>
                  <a:cubicBezTo>
                    <a:pt x="121" y="140"/>
                    <a:pt x="121" y="140"/>
                    <a:pt x="121" y="141"/>
                  </a:cubicBezTo>
                  <a:cubicBezTo>
                    <a:pt x="120" y="141"/>
                    <a:pt x="120" y="141"/>
                    <a:pt x="119" y="141"/>
                  </a:cubicBezTo>
                  <a:cubicBezTo>
                    <a:pt x="119" y="141"/>
                    <a:pt x="119" y="142"/>
                    <a:pt x="119" y="142"/>
                  </a:cubicBezTo>
                  <a:cubicBezTo>
                    <a:pt x="119" y="142"/>
                    <a:pt x="118" y="142"/>
                    <a:pt x="118" y="142"/>
                  </a:cubicBezTo>
                  <a:cubicBezTo>
                    <a:pt x="118" y="143"/>
                    <a:pt x="118" y="143"/>
                    <a:pt x="118" y="144"/>
                  </a:cubicBezTo>
                  <a:cubicBezTo>
                    <a:pt x="118" y="144"/>
                    <a:pt x="118" y="145"/>
                    <a:pt x="118" y="145"/>
                  </a:cubicBezTo>
                  <a:cubicBezTo>
                    <a:pt x="118" y="145"/>
                    <a:pt x="119" y="145"/>
                    <a:pt x="119" y="145"/>
                  </a:cubicBezTo>
                  <a:cubicBezTo>
                    <a:pt x="120" y="145"/>
                    <a:pt x="120" y="145"/>
                    <a:pt x="121" y="145"/>
                  </a:cubicBezTo>
                  <a:cubicBezTo>
                    <a:pt x="121" y="145"/>
                    <a:pt x="122" y="145"/>
                    <a:pt x="122" y="145"/>
                  </a:cubicBezTo>
                  <a:cubicBezTo>
                    <a:pt x="123" y="145"/>
                    <a:pt x="124" y="145"/>
                    <a:pt x="124" y="145"/>
                  </a:cubicBezTo>
                  <a:cubicBezTo>
                    <a:pt x="125" y="145"/>
                    <a:pt x="125" y="145"/>
                    <a:pt x="126" y="145"/>
                  </a:cubicBezTo>
                  <a:cubicBezTo>
                    <a:pt x="126" y="146"/>
                    <a:pt x="126" y="147"/>
                    <a:pt x="126" y="147"/>
                  </a:cubicBezTo>
                  <a:cubicBezTo>
                    <a:pt x="126" y="147"/>
                    <a:pt x="127" y="147"/>
                    <a:pt x="127" y="147"/>
                  </a:cubicBezTo>
                  <a:cubicBezTo>
                    <a:pt x="128" y="147"/>
                    <a:pt x="128" y="147"/>
                    <a:pt x="129" y="147"/>
                  </a:cubicBezTo>
                  <a:cubicBezTo>
                    <a:pt x="129" y="147"/>
                    <a:pt x="130" y="147"/>
                    <a:pt x="130" y="147"/>
                  </a:cubicBezTo>
                  <a:cubicBezTo>
                    <a:pt x="130" y="148"/>
                    <a:pt x="130" y="148"/>
                    <a:pt x="130" y="149"/>
                  </a:cubicBezTo>
                  <a:cubicBezTo>
                    <a:pt x="131" y="149"/>
                    <a:pt x="131" y="149"/>
                    <a:pt x="132" y="149"/>
                  </a:cubicBezTo>
                  <a:cubicBezTo>
                    <a:pt x="132" y="148"/>
                    <a:pt x="132" y="148"/>
                    <a:pt x="132" y="147"/>
                  </a:cubicBezTo>
                  <a:cubicBezTo>
                    <a:pt x="132" y="147"/>
                    <a:pt x="133" y="147"/>
                    <a:pt x="134" y="147"/>
                  </a:cubicBezTo>
                  <a:cubicBezTo>
                    <a:pt x="134" y="147"/>
                    <a:pt x="134" y="146"/>
                    <a:pt x="134" y="145"/>
                  </a:cubicBezTo>
                  <a:cubicBezTo>
                    <a:pt x="133" y="145"/>
                    <a:pt x="132" y="145"/>
                    <a:pt x="132" y="145"/>
                  </a:cubicBezTo>
                  <a:cubicBezTo>
                    <a:pt x="132" y="145"/>
                    <a:pt x="132" y="144"/>
                    <a:pt x="132" y="144"/>
                  </a:cubicBezTo>
                  <a:cubicBezTo>
                    <a:pt x="132" y="143"/>
                    <a:pt x="132" y="143"/>
                    <a:pt x="132" y="142"/>
                  </a:cubicBezTo>
                  <a:cubicBezTo>
                    <a:pt x="132" y="142"/>
                    <a:pt x="132" y="141"/>
                    <a:pt x="132" y="141"/>
                  </a:cubicBezTo>
                  <a:cubicBezTo>
                    <a:pt x="131" y="141"/>
                    <a:pt x="131" y="141"/>
                    <a:pt x="130" y="141"/>
                  </a:cubicBezTo>
                  <a:cubicBezTo>
                    <a:pt x="130" y="141"/>
                    <a:pt x="129" y="141"/>
                    <a:pt x="129" y="141"/>
                  </a:cubicBezTo>
                  <a:cubicBezTo>
                    <a:pt x="129" y="140"/>
                    <a:pt x="129" y="140"/>
                    <a:pt x="129" y="139"/>
                  </a:cubicBezTo>
                  <a:cubicBezTo>
                    <a:pt x="128" y="139"/>
                    <a:pt x="128" y="139"/>
                    <a:pt x="127" y="139"/>
                  </a:cubicBezTo>
                  <a:cubicBezTo>
                    <a:pt x="127" y="139"/>
                    <a:pt x="127" y="138"/>
                    <a:pt x="127" y="137"/>
                  </a:cubicBezTo>
                  <a:cubicBezTo>
                    <a:pt x="127" y="137"/>
                    <a:pt x="127" y="136"/>
                    <a:pt x="127" y="136"/>
                  </a:cubicBezTo>
                  <a:cubicBezTo>
                    <a:pt x="128" y="136"/>
                    <a:pt x="128" y="136"/>
                    <a:pt x="129" y="136"/>
                  </a:cubicBezTo>
                  <a:cubicBezTo>
                    <a:pt x="129" y="135"/>
                    <a:pt x="129" y="135"/>
                    <a:pt x="129" y="134"/>
                  </a:cubicBezTo>
                  <a:cubicBezTo>
                    <a:pt x="129" y="134"/>
                    <a:pt x="129" y="133"/>
                    <a:pt x="129" y="133"/>
                  </a:cubicBezTo>
                  <a:cubicBezTo>
                    <a:pt x="129" y="132"/>
                    <a:pt x="129" y="131"/>
                    <a:pt x="129" y="131"/>
                  </a:cubicBezTo>
                  <a:cubicBezTo>
                    <a:pt x="129" y="131"/>
                    <a:pt x="130" y="131"/>
                    <a:pt x="130" y="131"/>
                  </a:cubicBezTo>
                  <a:cubicBezTo>
                    <a:pt x="130" y="130"/>
                    <a:pt x="130" y="130"/>
                    <a:pt x="130" y="129"/>
                  </a:cubicBezTo>
                  <a:cubicBezTo>
                    <a:pt x="130" y="129"/>
                    <a:pt x="130" y="128"/>
                    <a:pt x="130" y="128"/>
                  </a:cubicBezTo>
                  <a:cubicBezTo>
                    <a:pt x="130" y="127"/>
                    <a:pt x="130" y="127"/>
                    <a:pt x="130" y="126"/>
                  </a:cubicBezTo>
                  <a:cubicBezTo>
                    <a:pt x="130" y="126"/>
                    <a:pt x="130" y="125"/>
                    <a:pt x="130" y="125"/>
                  </a:cubicBezTo>
                  <a:cubicBezTo>
                    <a:pt x="130" y="125"/>
                    <a:pt x="129" y="125"/>
                    <a:pt x="129" y="125"/>
                  </a:cubicBezTo>
                  <a:cubicBezTo>
                    <a:pt x="128" y="125"/>
                    <a:pt x="128" y="125"/>
                    <a:pt x="127" y="125"/>
                  </a:cubicBezTo>
                  <a:cubicBezTo>
                    <a:pt x="127" y="124"/>
                    <a:pt x="127" y="123"/>
                    <a:pt x="127" y="123"/>
                  </a:cubicBezTo>
                  <a:cubicBezTo>
                    <a:pt x="127" y="122"/>
                    <a:pt x="127" y="122"/>
                    <a:pt x="127" y="121"/>
                  </a:cubicBezTo>
                  <a:cubicBezTo>
                    <a:pt x="127" y="121"/>
                    <a:pt x="126" y="121"/>
                    <a:pt x="126" y="121"/>
                  </a:cubicBezTo>
                  <a:cubicBezTo>
                    <a:pt x="126" y="121"/>
                    <a:pt x="126" y="120"/>
                    <a:pt x="126" y="120"/>
                  </a:cubicBezTo>
                  <a:cubicBezTo>
                    <a:pt x="125" y="120"/>
                    <a:pt x="125" y="120"/>
                    <a:pt x="124" y="120"/>
                  </a:cubicBezTo>
                  <a:cubicBezTo>
                    <a:pt x="124" y="119"/>
                    <a:pt x="124" y="119"/>
                    <a:pt x="124" y="118"/>
                  </a:cubicBezTo>
                  <a:cubicBezTo>
                    <a:pt x="124" y="118"/>
                    <a:pt x="123" y="118"/>
                    <a:pt x="122" y="118"/>
                  </a:cubicBezTo>
                  <a:cubicBezTo>
                    <a:pt x="122" y="118"/>
                    <a:pt x="122" y="117"/>
                    <a:pt x="122" y="116"/>
                  </a:cubicBezTo>
                  <a:cubicBezTo>
                    <a:pt x="122" y="116"/>
                    <a:pt x="122" y="115"/>
                    <a:pt x="122" y="115"/>
                  </a:cubicBezTo>
                  <a:cubicBezTo>
                    <a:pt x="122" y="114"/>
                    <a:pt x="122" y="114"/>
                    <a:pt x="122" y="113"/>
                  </a:cubicBezTo>
                  <a:cubicBezTo>
                    <a:pt x="122" y="113"/>
                    <a:pt x="122" y="112"/>
                    <a:pt x="122" y="112"/>
                  </a:cubicBezTo>
                  <a:cubicBezTo>
                    <a:pt x="122" y="111"/>
                    <a:pt x="122" y="110"/>
                    <a:pt x="122" y="110"/>
                  </a:cubicBezTo>
                  <a:cubicBezTo>
                    <a:pt x="122" y="109"/>
                    <a:pt x="122" y="109"/>
                    <a:pt x="122" y="108"/>
                  </a:cubicBezTo>
                  <a:cubicBezTo>
                    <a:pt x="122" y="108"/>
                    <a:pt x="121" y="108"/>
                    <a:pt x="121" y="108"/>
                  </a:cubicBezTo>
                  <a:cubicBezTo>
                    <a:pt x="121" y="108"/>
                    <a:pt x="121" y="107"/>
                    <a:pt x="121" y="107"/>
                  </a:cubicBezTo>
                  <a:cubicBezTo>
                    <a:pt x="121" y="106"/>
                    <a:pt x="121" y="106"/>
                    <a:pt x="121" y="105"/>
                  </a:cubicBezTo>
                  <a:cubicBezTo>
                    <a:pt x="121" y="105"/>
                    <a:pt x="121" y="104"/>
                    <a:pt x="121" y="104"/>
                  </a:cubicBezTo>
                  <a:cubicBezTo>
                    <a:pt x="121" y="103"/>
                    <a:pt x="121" y="102"/>
                    <a:pt x="121" y="102"/>
                  </a:cubicBezTo>
                  <a:cubicBezTo>
                    <a:pt x="121" y="101"/>
                    <a:pt x="121" y="101"/>
                    <a:pt x="121" y="100"/>
                  </a:cubicBezTo>
                  <a:cubicBezTo>
                    <a:pt x="120" y="100"/>
                    <a:pt x="120" y="100"/>
                    <a:pt x="119" y="100"/>
                  </a:cubicBezTo>
                  <a:cubicBezTo>
                    <a:pt x="119" y="100"/>
                    <a:pt x="118" y="100"/>
                    <a:pt x="118" y="100"/>
                  </a:cubicBezTo>
                  <a:cubicBezTo>
                    <a:pt x="117" y="100"/>
                    <a:pt x="117" y="100"/>
                    <a:pt x="116" y="100"/>
                  </a:cubicBezTo>
                  <a:cubicBezTo>
                    <a:pt x="116" y="101"/>
                    <a:pt x="116" y="101"/>
                    <a:pt x="116" y="102"/>
                  </a:cubicBezTo>
                  <a:cubicBezTo>
                    <a:pt x="116" y="102"/>
                    <a:pt x="115" y="102"/>
                    <a:pt x="115" y="102"/>
                  </a:cubicBezTo>
                  <a:cubicBezTo>
                    <a:pt x="115" y="102"/>
                    <a:pt x="115" y="103"/>
                    <a:pt x="115" y="104"/>
                  </a:cubicBezTo>
                  <a:cubicBezTo>
                    <a:pt x="115" y="104"/>
                    <a:pt x="115" y="105"/>
                    <a:pt x="115" y="105"/>
                  </a:cubicBezTo>
                  <a:cubicBezTo>
                    <a:pt x="114" y="105"/>
                    <a:pt x="114" y="105"/>
                    <a:pt x="113" y="105"/>
                  </a:cubicBezTo>
                  <a:cubicBezTo>
                    <a:pt x="113" y="105"/>
                    <a:pt x="112" y="105"/>
                    <a:pt x="112" y="105"/>
                  </a:cubicBezTo>
                  <a:cubicBezTo>
                    <a:pt x="111" y="105"/>
                    <a:pt x="111" y="105"/>
                    <a:pt x="110" y="105"/>
                  </a:cubicBezTo>
                  <a:cubicBezTo>
                    <a:pt x="110" y="105"/>
                    <a:pt x="109" y="105"/>
                    <a:pt x="108" y="105"/>
                  </a:cubicBezTo>
                  <a:cubicBezTo>
                    <a:pt x="108" y="105"/>
                    <a:pt x="108" y="104"/>
                    <a:pt x="108" y="104"/>
                  </a:cubicBezTo>
                  <a:cubicBezTo>
                    <a:pt x="108" y="103"/>
                    <a:pt x="108" y="102"/>
                    <a:pt x="108" y="102"/>
                  </a:cubicBezTo>
                  <a:cubicBezTo>
                    <a:pt x="108" y="101"/>
                    <a:pt x="108" y="101"/>
                    <a:pt x="108" y="100"/>
                  </a:cubicBezTo>
                  <a:cubicBezTo>
                    <a:pt x="108" y="100"/>
                    <a:pt x="108" y="99"/>
                    <a:pt x="108" y="99"/>
                  </a:cubicBezTo>
                  <a:cubicBezTo>
                    <a:pt x="109" y="99"/>
                    <a:pt x="110" y="99"/>
                    <a:pt x="110" y="99"/>
                  </a:cubicBezTo>
                  <a:cubicBezTo>
                    <a:pt x="110" y="98"/>
                    <a:pt x="110" y="98"/>
                    <a:pt x="110" y="97"/>
                  </a:cubicBezTo>
                  <a:cubicBezTo>
                    <a:pt x="110" y="97"/>
                    <a:pt x="109" y="97"/>
                    <a:pt x="108" y="97"/>
                  </a:cubicBezTo>
                  <a:cubicBezTo>
                    <a:pt x="108" y="97"/>
                    <a:pt x="108" y="96"/>
                    <a:pt x="108" y="95"/>
                  </a:cubicBezTo>
                  <a:cubicBezTo>
                    <a:pt x="108" y="95"/>
                    <a:pt x="107" y="95"/>
                    <a:pt x="107" y="95"/>
                  </a:cubicBezTo>
                  <a:cubicBezTo>
                    <a:pt x="107" y="95"/>
                    <a:pt x="107" y="94"/>
                    <a:pt x="107" y="94"/>
                  </a:cubicBezTo>
                  <a:cubicBezTo>
                    <a:pt x="107" y="93"/>
                    <a:pt x="107" y="93"/>
                    <a:pt x="107" y="92"/>
                  </a:cubicBezTo>
                  <a:cubicBezTo>
                    <a:pt x="106" y="92"/>
                    <a:pt x="106" y="92"/>
                    <a:pt x="105" y="92"/>
                  </a:cubicBezTo>
                  <a:cubicBezTo>
                    <a:pt x="105" y="92"/>
                    <a:pt x="105" y="91"/>
                    <a:pt x="105" y="91"/>
                  </a:cubicBezTo>
                  <a:cubicBezTo>
                    <a:pt x="105" y="91"/>
                    <a:pt x="104" y="91"/>
                    <a:pt x="104" y="91"/>
                  </a:cubicBezTo>
                  <a:cubicBezTo>
                    <a:pt x="104" y="90"/>
                    <a:pt x="104" y="90"/>
                    <a:pt x="104" y="89"/>
                  </a:cubicBezTo>
                  <a:cubicBezTo>
                    <a:pt x="103" y="89"/>
                    <a:pt x="103" y="89"/>
                    <a:pt x="102" y="89"/>
                  </a:cubicBezTo>
                  <a:cubicBezTo>
                    <a:pt x="102" y="89"/>
                    <a:pt x="102" y="88"/>
                    <a:pt x="102" y="87"/>
                  </a:cubicBezTo>
                  <a:cubicBezTo>
                    <a:pt x="102" y="87"/>
                    <a:pt x="101" y="87"/>
                    <a:pt x="101" y="87"/>
                  </a:cubicBezTo>
                  <a:cubicBezTo>
                    <a:pt x="101" y="88"/>
                    <a:pt x="101" y="89"/>
                    <a:pt x="101" y="89"/>
                  </a:cubicBezTo>
                  <a:cubicBezTo>
                    <a:pt x="100" y="89"/>
                    <a:pt x="100" y="89"/>
                    <a:pt x="99" y="89"/>
                  </a:cubicBezTo>
                  <a:cubicBezTo>
                    <a:pt x="98" y="89"/>
                    <a:pt x="98" y="89"/>
                    <a:pt x="97" y="89"/>
                  </a:cubicBezTo>
                  <a:cubicBezTo>
                    <a:pt x="97" y="89"/>
                    <a:pt x="97" y="88"/>
                    <a:pt x="97" y="87"/>
                  </a:cubicBezTo>
                  <a:cubicBezTo>
                    <a:pt x="97" y="87"/>
                    <a:pt x="96" y="87"/>
                    <a:pt x="96" y="87"/>
                  </a:cubicBezTo>
                  <a:cubicBezTo>
                    <a:pt x="96" y="88"/>
                    <a:pt x="96" y="89"/>
                    <a:pt x="96" y="89"/>
                  </a:cubicBezTo>
                  <a:cubicBezTo>
                    <a:pt x="95" y="89"/>
                    <a:pt x="95" y="89"/>
                    <a:pt x="94" y="89"/>
                  </a:cubicBezTo>
                  <a:cubicBezTo>
                    <a:pt x="94" y="90"/>
                    <a:pt x="94" y="90"/>
                    <a:pt x="94" y="91"/>
                  </a:cubicBezTo>
                  <a:cubicBezTo>
                    <a:pt x="94" y="91"/>
                    <a:pt x="94" y="92"/>
                    <a:pt x="94" y="92"/>
                  </a:cubicBezTo>
                  <a:cubicBezTo>
                    <a:pt x="94" y="93"/>
                    <a:pt x="94" y="93"/>
                    <a:pt x="94" y="94"/>
                  </a:cubicBezTo>
                  <a:cubicBezTo>
                    <a:pt x="94" y="94"/>
                    <a:pt x="93" y="94"/>
                    <a:pt x="93" y="94"/>
                  </a:cubicBezTo>
                  <a:cubicBezTo>
                    <a:pt x="93" y="94"/>
                    <a:pt x="93" y="95"/>
                    <a:pt x="93" y="95"/>
                  </a:cubicBezTo>
                  <a:cubicBezTo>
                    <a:pt x="93" y="96"/>
                    <a:pt x="93" y="97"/>
                    <a:pt x="93" y="97"/>
                  </a:cubicBezTo>
                  <a:cubicBezTo>
                    <a:pt x="93" y="98"/>
                    <a:pt x="93" y="98"/>
                    <a:pt x="93" y="99"/>
                  </a:cubicBezTo>
                  <a:cubicBezTo>
                    <a:pt x="92" y="99"/>
                    <a:pt x="92" y="99"/>
                    <a:pt x="91" y="99"/>
                  </a:cubicBezTo>
                  <a:cubicBezTo>
                    <a:pt x="91" y="99"/>
                    <a:pt x="90" y="99"/>
                    <a:pt x="90" y="99"/>
                  </a:cubicBezTo>
                  <a:cubicBezTo>
                    <a:pt x="90" y="99"/>
                    <a:pt x="90" y="100"/>
                    <a:pt x="90" y="100"/>
                  </a:cubicBezTo>
                  <a:cubicBezTo>
                    <a:pt x="89" y="100"/>
                    <a:pt x="89" y="100"/>
                    <a:pt x="88" y="100"/>
                  </a:cubicBezTo>
                  <a:cubicBezTo>
                    <a:pt x="88" y="101"/>
                    <a:pt x="88" y="101"/>
                    <a:pt x="88" y="102"/>
                  </a:cubicBezTo>
                  <a:cubicBezTo>
                    <a:pt x="88" y="102"/>
                    <a:pt x="88" y="103"/>
                    <a:pt x="88" y="104"/>
                  </a:cubicBezTo>
                  <a:cubicBezTo>
                    <a:pt x="89" y="104"/>
                    <a:pt x="89" y="104"/>
                    <a:pt x="90" y="104"/>
                  </a:cubicBezTo>
                  <a:cubicBezTo>
                    <a:pt x="90" y="104"/>
                    <a:pt x="90" y="105"/>
                    <a:pt x="90" y="105"/>
                  </a:cubicBezTo>
                  <a:cubicBezTo>
                    <a:pt x="90" y="105"/>
                    <a:pt x="91" y="105"/>
                    <a:pt x="91" y="105"/>
                  </a:cubicBezTo>
                  <a:cubicBezTo>
                    <a:pt x="91" y="106"/>
                    <a:pt x="91" y="106"/>
                    <a:pt x="91" y="107"/>
                  </a:cubicBezTo>
                  <a:cubicBezTo>
                    <a:pt x="91" y="107"/>
                    <a:pt x="91" y="108"/>
                    <a:pt x="91" y="108"/>
                  </a:cubicBezTo>
                  <a:cubicBezTo>
                    <a:pt x="91" y="108"/>
                    <a:pt x="90" y="108"/>
                    <a:pt x="90" y="108"/>
                  </a:cubicBezTo>
                  <a:cubicBezTo>
                    <a:pt x="90" y="109"/>
                    <a:pt x="90" y="109"/>
                    <a:pt x="90" y="110"/>
                  </a:cubicBezTo>
                  <a:cubicBezTo>
                    <a:pt x="90" y="110"/>
                    <a:pt x="90" y="111"/>
                    <a:pt x="90" y="112"/>
                  </a:cubicBezTo>
                  <a:cubicBezTo>
                    <a:pt x="90" y="112"/>
                    <a:pt x="90" y="113"/>
                    <a:pt x="90" y="113"/>
                  </a:cubicBezTo>
                  <a:cubicBezTo>
                    <a:pt x="89" y="113"/>
                    <a:pt x="89" y="113"/>
                    <a:pt x="88" y="113"/>
                  </a:cubicBezTo>
                  <a:cubicBezTo>
                    <a:pt x="88" y="113"/>
                    <a:pt x="87" y="113"/>
                    <a:pt x="87" y="113"/>
                  </a:cubicBezTo>
                  <a:cubicBezTo>
                    <a:pt x="87" y="114"/>
                    <a:pt x="87" y="114"/>
                    <a:pt x="87" y="115"/>
                  </a:cubicBezTo>
                  <a:cubicBezTo>
                    <a:pt x="86" y="115"/>
                    <a:pt x="85" y="115"/>
                    <a:pt x="85" y="115"/>
                  </a:cubicBezTo>
                  <a:cubicBezTo>
                    <a:pt x="84" y="115"/>
                    <a:pt x="84" y="115"/>
                    <a:pt x="83" y="115"/>
                  </a:cubicBezTo>
                  <a:cubicBezTo>
                    <a:pt x="83" y="115"/>
                    <a:pt x="82" y="115"/>
                    <a:pt x="82" y="115"/>
                  </a:cubicBezTo>
                  <a:cubicBezTo>
                    <a:pt x="82" y="115"/>
                    <a:pt x="82" y="116"/>
                    <a:pt x="82" y="116"/>
                  </a:cubicBezTo>
                  <a:cubicBezTo>
                    <a:pt x="82" y="117"/>
                    <a:pt x="82" y="118"/>
                    <a:pt x="82" y="118"/>
                  </a:cubicBezTo>
                  <a:cubicBezTo>
                    <a:pt x="82" y="119"/>
                    <a:pt x="82" y="119"/>
                    <a:pt x="82" y="120"/>
                  </a:cubicBezTo>
                  <a:cubicBezTo>
                    <a:pt x="82" y="120"/>
                    <a:pt x="82" y="121"/>
                    <a:pt x="82" y="121"/>
                  </a:cubicBezTo>
                  <a:cubicBezTo>
                    <a:pt x="81" y="121"/>
                    <a:pt x="81" y="121"/>
                    <a:pt x="80" y="121"/>
                  </a:cubicBezTo>
                  <a:cubicBezTo>
                    <a:pt x="80" y="122"/>
                    <a:pt x="80" y="122"/>
                    <a:pt x="80" y="123"/>
                  </a:cubicBezTo>
                  <a:cubicBezTo>
                    <a:pt x="80" y="123"/>
                    <a:pt x="80" y="124"/>
                    <a:pt x="80" y="125"/>
                  </a:cubicBezTo>
                  <a:cubicBezTo>
                    <a:pt x="80" y="125"/>
                    <a:pt x="80" y="126"/>
                    <a:pt x="80" y="126"/>
                  </a:cubicBezTo>
                  <a:cubicBezTo>
                    <a:pt x="80" y="126"/>
                    <a:pt x="79" y="126"/>
                    <a:pt x="79" y="126"/>
                  </a:cubicBezTo>
                  <a:cubicBezTo>
                    <a:pt x="78" y="126"/>
                    <a:pt x="78" y="126"/>
                    <a:pt x="77" y="126"/>
                  </a:cubicBezTo>
                  <a:cubicBezTo>
                    <a:pt x="77" y="126"/>
                    <a:pt x="76" y="126"/>
                    <a:pt x="76" y="126"/>
                  </a:cubicBezTo>
                  <a:cubicBezTo>
                    <a:pt x="76" y="126"/>
                    <a:pt x="76" y="125"/>
                    <a:pt x="76" y="125"/>
                  </a:cubicBezTo>
                  <a:cubicBezTo>
                    <a:pt x="76" y="125"/>
                    <a:pt x="77" y="125"/>
                    <a:pt x="77" y="125"/>
                  </a:cubicBezTo>
                  <a:cubicBezTo>
                    <a:pt x="77" y="124"/>
                    <a:pt x="77" y="123"/>
                    <a:pt x="77" y="123"/>
                  </a:cubicBezTo>
                  <a:cubicBezTo>
                    <a:pt x="78" y="123"/>
                    <a:pt x="78" y="123"/>
                    <a:pt x="79" y="123"/>
                  </a:cubicBezTo>
                  <a:cubicBezTo>
                    <a:pt x="79" y="122"/>
                    <a:pt x="79" y="122"/>
                    <a:pt x="79" y="121"/>
                  </a:cubicBezTo>
                  <a:cubicBezTo>
                    <a:pt x="78" y="121"/>
                    <a:pt x="78" y="121"/>
                    <a:pt x="77" y="121"/>
                  </a:cubicBezTo>
                  <a:cubicBezTo>
                    <a:pt x="77" y="121"/>
                    <a:pt x="77" y="120"/>
                    <a:pt x="77" y="120"/>
                  </a:cubicBezTo>
                  <a:cubicBezTo>
                    <a:pt x="77" y="119"/>
                    <a:pt x="77" y="119"/>
                    <a:pt x="77" y="118"/>
                  </a:cubicBezTo>
                  <a:cubicBezTo>
                    <a:pt x="77" y="118"/>
                    <a:pt x="77" y="117"/>
                    <a:pt x="77" y="116"/>
                  </a:cubicBezTo>
                  <a:cubicBezTo>
                    <a:pt x="77" y="116"/>
                    <a:pt x="77" y="115"/>
                    <a:pt x="77" y="115"/>
                  </a:cubicBezTo>
                  <a:cubicBezTo>
                    <a:pt x="77" y="114"/>
                    <a:pt x="77" y="114"/>
                    <a:pt x="77" y="113"/>
                  </a:cubicBezTo>
                  <a:cubicBezTo>
                    <a:pt x="77" y="113"/>
                    <a:pt x="76" y="113"/>
                    <a:pt x="76" y="113"/>
                  </a:cubicBezTo>
                  <a:cubicBezTo>
                    <a:pt x="75" y="113"/>
                    <a:pt x="75" y="113"/>
                    <a:pt x="74" y="113"/>
                  </a:cubicBezTo>
                  <a:cubicBezTo>
                    <a:pt x="74" y="113"/>
                    <a:pt x="74" y="112"/>
                    <a:pt x="74" y="112"/>
                  </a:cubicBezTo>
                  <a:cubicBezTo>
                    <a:pt x="74" y="112"/>
                    <a:pt x="73" y="112"/>
                    <a:pt x="73" y="112"/>
                  </a:cubicBezTo>
                  <a:cubicBezTo>
                    <a:pt x="72" y="112"/>
                    <a:pt x="71" y="112"/>
                    <a:pt x="71" y="112"/>
                  </a:cubicBezTo>
                  <a:cubicBezTo>
                    <a:pt x="71" y="111"/>
                    <a:pt x="71" y="110"/>
                    <a:pt x="71" y="110"/>
                  </a:cubicBezTo>
                  <a:cubicBezTo>
                    <a:pt x="71" y="109"/>
                    <a:pt x="71" y="109"/>
                    <a:pt x="71" y="108"/>
                  </a:cubicBezTo>
                  <a:cubicBezTo>
                    <a:pt x="70" y="108"/>
                    <a:pt x="70" y="108"/>
                    <a:pt x="69" y="108"/>
                  </a:cubicBezTo>
                  <a:cubicBezTo>
                    <a:pt x="69" y="108"/>
                    <a:pt x="68" y="108"/>
                    <a:pt x="68" y="108"/>
                  </a:cubicBezTo>
                  <a:cubicBezTo>
                    <a:pt x="68" y="108"/>
                    <a:pt x="68" y="107"/>
                    <a:pt x="68" y="107"/>
                  </a:cubicBezTo>
                  <a:cubicBezTo>
                    <a:pt x="68" y="106"/>
                    <a:pt x="68" y="106"/>
                    <a:pt x="68" y="105"/>
                  </a:cubicBezTo>
                  <a:cubicBezTo>
                    <a:pt x="67" y="105"/>
                    <a:pt x="67" y="105"/>
                    <a:pt x="66" y="105"/>
                  </a:cubicBezTo>
                  <a:cubicBezTo>
                    <a:pt x="66" y="105"/>
                    <a:pt x="65" y="105"/>
                    <a:pt x="65" y="105"/>
                  </a:cubicBezTo>
                  <a:cubicBezTo>
                    <a:pt x="65" y="105"/>
                    <a:pt x="65" y="104"/>
                    <a:pt x="65" y="104"/>
                  </a:cubicBezTo>
                  <a:cubicBezTo>
                    <a:pt x="64" y="104"/>
                    <a:pt x="64" y="104"/>
                    <a:pt x="63" y="104"/>
                  </a:cubicBezTo>
                  <a:cubicBezTo>
                    <a:pt x="63" y="104"/>
                    <a:pt x="62" y="104"/>
                    <a:pt x="61" y="104"/>
                  </a:cubicBezTo>
                  <a:cubicBezTo>
                    <a:pt x="61" y="103"/>
                    <a:pt x="61" y="102"/>
                    <a:pt x="61" y="102"/>
                  </a:cubicBezTo>
                  <a:cubicBezTo>
                    <a:pt x="61" y="102"/>
                    <a:pt x="60" y="102"/>
                    <a:pt x="60" y="102"/>
                  </a:cubicBezTo>
                  <a:cubicBezTo>
                    <a:pt x="60" y="101"/>
                    <a:pt x="60" y="101"/>
                    <a:pt x="60" y="100"/>
                  </a:cubicBezTo>
                  <a:cubicBezTo>
                    <a:pt x="60" y="100"/>
                    <a:pt x="60" y="99"/>
                    <a:pt x="60" y="99"/>
                  </a:cubicBezTo>
                  <a:cubicBezTo>
                    <a:pt x="60" y="98"/>
                    <a:pt x="60" y="98"/>
                    <a:pt x="60" y="97"/>
                  </a:cubicBezTo>
                  <a:cubicBezTo>
                    <a:pt x="60" y="97"/>
                    <a:pt x="60" y="96"/>
                    <a:pt x="60" y="95"/>
                  </a:cubicBezTo>
                  <a:cubicBezTo>
                    <a:pt x="59" y="95"/>
                    <a:pt x="59" y="95"/>
                    <a:pt x="58" y="95"/>
                  </a:cubicBezTo>
                  <a:cubicBezTo>
                    <a:pt x="58" y="95"/>
                    <a:pt x="58" y="94"/>
                    <a:pt x="58" y="94"/>
                  </a:cubicBezTo>
                  <a:cubicBezTo>
                    <a:pt x="58" y="93"/>
                    <a:pt x="58" y="93"/>
                    <a:pt x="58" y="92"/>
                  </a:cubicBezTo>
                  <a:cubicBezTo>
                    <a:pt x="59" y="92"/>
                    <a:pt x="59" y="92"/>
                    <a:pt x="60" y="92"/>
                  </a:cubicBezTo>
                  <a:cubicBezTo>
                    <a:pt x="60" y="92"/>
                    <a:pt x="60" y="91"/>
                    <a:pt x="60" y="91"/>
                  </a:cubicBezTo>
                  <a:cubicBezTo>
                    <a:pt x="60" y="90"/>
                    <a:pt x="60" y="90"/>
                    <a:pt x="60" y="89"/>
                  </a:cubicBezTo>
                  <a:cubicBezTo>
                    <a:pt x="60" y="89"/>
                    <a:pt x="61" y="89"/>
                    <a:pt x="61" y="89"/>
                  </a:cubicBezTo>
                  <a:cubicBezTo>
                    <a:pt x="62" y="89"/>
                    <a:pt x="63" y="89"/>
                    <a:pt x="63" y="89"/>
                  </a:cubicBezTo>
                  <a:cubicBezTo>
                    <a:pt x="63" y="89"/>
                    <a:pt x="63" y="88"/>
                    <a:pt x="63" y="87"/>
                  </a:cubicBezTo>
                  <a:cubicBezTo>
                    <a:pt x="63" y="87"/>
                    <a:pt x="63" y="86"/>
                    <a:pt x="63" y="86"/>
                  </a:cubicBezTo>
                  <a:cubicBezTo>
                    <a:pt x="64" y="86"/>
                    <a:pt x="64" y="86"/>
                    <a:pt x="65" y="86"/>
                  </a:cubicBezTo>
                  <a:cubicBezTo>
                    <a:pt x="65" y="85"/>
                    <a:pt x="65" y="85"/>
                    <a:pt x="65" y="84"/>
                  </a:cubicBezTo>
                  <a:cubicBezTo>
                    <a:pt x="65" y="84"/>
                    <a:pt x="66" y="84"/>
                    <a:pt x="66" y="84"/>
                  </a:cubicBezTo>
                  <a:cubicBezTo>
                    <a:pt x="67" y="84"/>
                    <a:pt x="67" y="84"/>
                    <a:pt x="68" y="84"/>
                  </a:cubicBezTo>
                  <a:cubicBezTo>
                    <a:pt x="68" y="84"/>
                    <a:pt x="68" y="83"/>
                    <a:pt x="68" y="83"/>
                  </a:cubicBezTo>
                  <a:cubicBezTo>
                    <a:pt x="68" y="83"/>
                    <a:pt x="69" y="83"/>
                    <a:pt x="69" y="83"/>
                  </a:cubicBezTo>
                  <a:cubicBezTo>
                    <a:pt x="70" y="83"/>
                    <a:pt x="70" y="83"/>
                    <a:pt x="71" y="83"/>
                  </a:cubicBezTo>
                  <a:cubicBezTo>
                    <a:pt x="71" y="82"/>
                    <a:pt x="71" y="81"/>
                    <a:pt x="71" y="81"/>
                  </a:cubicBezTo>
                  <a:cubicBezTo>
                    <a:pt x="71" y="81"/>
                    <a:pt x="72" y="81"/>
                    <a:pt x="73" y="81"/>
                  </a:cubicBezTo>
                  <a:cubicBezTo>
                    <a:pt x="73" y="80"/>
                    <a:pt x="73" y="80"/>
                    <a:pt x="73" y="79"/>
                  </a:cubicBezTo>
                  <a:cubicBezTo>
                    <a:pt x="73" y="79"/>
                    <a:pt x="74" y="79"/>
                    <a:pt x="74" y="79"/>
                  </a:cubicBezTo>
                  <a:cubicBezTo>
                    <a:pt x="75" y="79"/>
                    <a:pt x="75" y="79"/>
                    <a:pt x="76" y="79"/>
                  </a:cubicBezTo>
                  <a:cubicBezTo>
                    <a:pt x="76" y="79"/>
                    <a:pt x="77" y="79"/>
                    <a:pt x="77" y="79"/>
                  </a:cubicBezTo>
                  <a:cubicBezTo>
                    <a:pt x="78" y="79"/>
                    <a:pt x="78" y="79"/>
                    <a:pt x="79" y="79"/>
                  </a:cubicBezTo>
                  <a:cubicBezTo>
                    <a:pt x="79" y="79"/>
                    <a:pt x="79" y="78"/>
                    <a:pt x="79" y="78"/>
                  </a:cubicBezTo>
                  <a:cubicBezTo>
                    <a:pt x="79" y="77"/>
                    <a:pt x="79" y="77"/>
                    <a:pt x="79" y="76"/>
                  </a:cubicBezTo>
                  <a:cubicBezTo>
                    <a:pt x="79" y="76"/>
                    <a:pt x="80" y="76"/>
                    <a:pt x="80" y="76"/>
                  </a:cubicBezTo>
                  <a:cubicBezTo>
                    <a:pt x="80" y="76"/>
                    <a:pt x="80" y="75"/>
                    <a:pt x="80" y="75"/>
                  </a:cubicBezTo>
                  <a:cubicBezTo>
                    <a:pt x="81" y="75"/>
                    <a:pt x="81" y="75"/>
                    <a:pt x="82" y="75"/>
                  </a:cubicBezTo>
                  <a:cubicBezTo>
                    <a:pt x="82" y="74"/>
                    <a:pt x="82" y="73"/>
                    <a:pt x="82" y="73"/>
                  </a:cubicBezTo>
                  <a:cubicBezTo>
                    <a:pt x="82" y="73"/>
                    <a:pt x="83" y="73"/>
                    <a:pt x="83" y="73"/>
                  </a:cubicBezTo>
                  <a:cubicBezTo>
                    <a:pt x="83" y="72"/>
                    <a:pt x="83" y="72"/>
                    <a:pt x="83" y="71"/>
                  </a:cubicBezTo>
                  <a:cubicBezTo>
                    <a:pt x="84" y="71"/>
                    <a:pt x="84" y="71"/>
                    <a:pt x="85" y="71"/>
                  </a:cubicBezTo>
                  <a:cubicBezTo>
                    <a:pt x="85" y="72"/>
                    <a:pt x="85" y="72"/>
                    <a:pt x="85" y="73"/>
                  </a:cubicBezTo>
                  <a:cubicBezTo>
                    <a:pt x="84" y="73"/>
                    <a:pt x="84" y="73"/>
                    <a:pt x="83" y="73"/>
                  </a:cubicBezTo>
                  <a:cubicBezTo>
                    <a:pt x="83" y="73"/>
                    <a:pt x="83" y="74"/>
                    <a:pt x="83" y="75"/>
                  </a:cubicBezTo>
                  <a:cubicBezTo>
                    <a:pt x="83" y="75"/>
                    <a:pt x="83" y="76"/>
                    <a:pt x="83" y="76"/>
                  </a:cubicBezTo>
                  <a:cubicBezTo>
                    <a:pt x="83" y="76"/>
                    <a:pt x="82" y="76"/>
                    <a:pt x="82" y="76"/>
                  </a:cubicBezTo>
                  <a:cubicBezTo>
                    <a:pt x="82" y="77"/>
                    <a:pt x="82" y="77"/>
                    <a:pt x="82" y="78"/>
                  </a:cubicBezTo>
                  <a:cubicBezTo>
                    <a:pt x="81" y="78"/>
                    <a:pt x="81" y="78"/>
                    <a:pt x="80" y="78"/>
                  </a:cubicBezTo>
                  <a:cubicBezTo>
                    <a:pt x="80" y="78"/>
                    <a:pt x="80" y="79"/>
                    <a:pt x="80" y="79"/>
                  </a:cubicBezTo>
                  <a:cubicBezTo>
                    <a:pt x="80" y="80"/>
                    <a:pt x="80" y="80"/>
                    <a:pt x="80" y="81"/>
                  </a:cubicBezTo>
                  <a:cubicBezTo>
                    <a:pt x="80" y="81"/>
                    <a:pt x="80" y="82"/>
                    <a:pt x="80" y="83"/>
                  </a:cubicBezTo>
                  <a:cubicBezTo>
                    <a:pt x="81" y="83"/>
                    <a:pt x="81" y="83"/>
                    <a:pt x="82" y="83"/>
                  </a:cubicBezTo>
                  <a:cubicBezTo>
                    <a:pt x="82" y="83"/>
                    <a:pt x="82" y="84"/>
                    <a:pt x="82" y="84"/>
                  </a:cubicBezTo>
                  <a:cubicBezTo>
                    <a:pt x="82" y="84"/>
                    <a:pt x="83" y="84"/>
                    <a:pt x="83" y="84"/>
                  </a:cubicBezTo>
                  <a:cubicBezTo>
                    <a:pt x="84" y="84"/>
                    <a:pt x="84" y="84"/>
                    <a:pt x="85" y="84"/>
                  </a:cubicBezTo>
                  <a:cubicBezTo>
                    <a:pt x="85" y="84"/>
                    <a:pt x="85" y="83"/>
                    <a:pt x="85" y="83"/>
                  </a:cubicBezTo>
                  <a:cubicBezTo>
                    <a:pt x="85" y="83"/>
                    <a:pt x="86" y="83"/>
                    <a:pt x="87" y="83"/>
                  </a:cubicBezTo>
                  <a:cubicBezTo>
                    <a:pt x="87" y="82"/>
                    <a:pt x="87" y="81"/>
                    <a:pt x="87" y="81"/>
                  </a:cubicBezTo>
                  <a:cubicBezTo>
                    <a:pt x="87" y="81"/>
                    <a:pt x="88" y="81"/>
                    <a:pt x="88" y="81"/>
                  </a:cubicBezTo>
                  <a:cubicBezTo>
                    <a:pt x="88" y="81"/>
                    <a:pt x="88" y="82"/>
                    <a:pt x="88" y="83"/>
                  </a:cubicBezTo>
                  <a:cubicBezTo>
                    <a:pt x="89" y="83"/>
                    <a:pt x="89" y="83"/>
                    <a:pt x="90" y="83"/>
                  </a:cubicBezTo>
                  <a:cubicBezTo>
                    <a:pt x="90" y="83"/>
                    <a:pt x="90" y="84"/>
                    <a:pt x="90" y="84"/>
                  </a:cubicBezTo>
                  <a:cubicBezTo>
                    <a:pt x="90" y="84"/>
                    <a:pt x="91" y="84"/>
                    <a:pt x="91" y="84"/>
                  </a:cubicBezTo>
                  <a:cubicBezTo>
                    <a:pt x="92" y="84"/>
                    <a:pt x="92" y="84"/>
                    <a:pt x="93" y="84"/>
                  </a:cubicBezTo>
                  <a:cubicBezTo>
                    <a:pt x="93" y="84"/>
                    <a:pt x="93" y="83"/>
                    <a:pt x="93" y="83"/>
                  </a:cubicBezTo>
                  <a:cubicBezTo>
                    <a:pt x="93" y="82"/>
                    <a:pt x="93" y="81"/>
                    <a:pt x="93" y="81"/>
                  </a:cubicBezTo>
                  <a:cubicBezTo>
                    <a:pt x="92" y="81"/>
                    <a:pt x="92" y="81"/>
                    <a:pt x="91" y="81"/>
                  </a:cubicBezTo>
                  <a:cubicBezTo>
                    <a:pt x="91" y="80"/>
                    <a:pt x="91" y="80"/>
                    <a:pt x="91" y="79"/>
                  </a:cubicBezTo>
                  <a:cubicBezTo>
                    <a:pt x="91" y="79"/>
                    <a:pt x="91" y="78"/>
                    <a:pt x="91" y="78"/>
                  </a:cubicBezTo>
                  <a:cubicBezTo>
                    <a:pt x="91" y="77"/>
                    <a:pt x="91" y="77"/>
                    <a:pt x="91" y="76"/>
                  </a:cubicBezTo>
                  <a:cubicBezTo>
                    <a:pt x="91" y="76"/>
                    <a:pt x="90" y="76"/>
                    <a:pt x="90" y="76"/>
                  </a:cubicBezTo>
                  <a:cubicBezTo>
                    <a:pt x="89" y="76"/>
                    <a:pt x="89" y="76"/>
                    <a:pt x="88" y="76"/>
                  </a:cubicBezTo>
                  <a:cubicBezTo>
                    <a:pt x="88" y="76"/>
                    <a:pt x="88" y="75"/>
                    <a:pt x="88" y="75"/>
                  </a:cubicBezTo>
                  <a:cubicBezTo>
                    <a:pt x="88" y="75"/>
                    <a:pt x="87" y="75"/>
                    <a:pt x="87" y="75"/>
                  </a:cubicBezTo>
                  <a:cubicBezTo>
                    <a:pt x="87" y="74"/>
                    <a:pt x="87" y="73"/>
                    <a:pt x="87" y="73"/>
                  </a:cubicBezTo>
                  <a:cubicBezTo>
                    <a:pt x="87" y="72"/>
                    <a:pt x="87" y="72"/>
                    <a:pt x="87" y="71"/>
                  </a:cubicBezTo>
                  <a:cubicBezTo>
                    <a:pt x="87" y="71"/>
                    <a:pt x="88" y="71"/>
                    <a:pt x="88" y="71"/>
                  </a:cubicBezTo>
                  <a:cubicBezTo>
                    <a:pt x="88" y="72"/>
                    <a:pt x="88" y="72"/>
                    <a:pt x="88" y="73"/>
                  </a:cubicBezTo>
                  <a:cubicBezTo>
                    <a:pt x="88" y="73"/>
                    <a:pt x="88" y="74"/>
                    <a:pt x="88" y="75"/>
                  </a:cubicBezTo>
                  <a:cubicBezTo>
                    <a:pt x="89" y="75"/>
                    <a:pt x="89" y="75"/>
                    <a:pt x="90" y="75"/>
                  </a:cubicBezTo>
                  <a:cubicBezTo>
                    <a:pt x="90" y="74"/>
                    <a:pt x="90" y="73"/>
                    <a:pt x="90" y="73"/>
                  </a:cubicBezTo>
                  <a:cubicBezTo>
                    <a:pt x="90" y="72"/>
                    <a:pt x="90" y="72"/>
                    <a:pt x="90" y="71"/>
                  </a:cubicBezTo>
                  <a:cubicBezTo>
                    <a:pt x="90" y="71"/>
                    <a:pt x="91" y="71"/>
                    <a:pt x="91" y="71"/>
                  </a:cubicBezTo>
                  <a:cubicBezTo>
                    <a:pt x="92" y="71"/>
                    <a:pt x="92" y="71"/>
                    <a:pt x="93" y="71"/>
                  </a:cubicBezTo>
                  <a:cubicBezTo>
                    <a:pt x="93" y="71"/>
                    <a:pt x="93" y="70"/>
                    <a:pt x="93" y="70"/>
                  </a:cubicBezTo>
                  <a:cubicBezTo>
                    <a:pt x="93" y="70"/>
                    <a:pt x="94" y="70"/>
                    <a:pt x="94" y="70"/>
                  </a:cubicBezTo>
                  <a:cubicBezTo>
                    <a:pt x="95" y="70"/>
                    <a:pt x="95" y="70"/>
                    <a:pt x="96" y="70"/>
                  </a:cubicBezTo>
                  <a:cubicBezTo>
                    <a:pt x="96" y="69"/>
                    <a:pt x="96" y="69"/>
                    <a:pt x="96" y="68"/>
                  </a:cubicBezTo>
                  <a:cubicBezTo>
                    <a:pt x="96" y="67"/>
                    <a:pt x="96" y="67"/>
                    <a:pt x="96" y="66"/>
                  </a:cubicBezTo>
                  <a:cubicBezTo>
                    <a:pt x="96" y="66"/>
                    <a:pt x="96" y="65"/>
                    <a:pt x="96" y="65"/>
                  </a:cubicBezTo>
                  <a:cubicBezTo>
                    <a:pt x="96" y="64"/>
                    <a:pt x="96" y="64"/>
                    <a:pt x="96" y="63"/>
                  </a:cubicBezTo>
                  <a:cubicBezTo>
                    <a:pt x="96" y="63"/>
                    <a:pt x="97" y="63"/>
                    <a:pt x="97" y="63"/>
                  </a:cubicBezTo>
                  <a:cubicBezTo>
                    <a:pt x="97" y="63"/>
                    <a:pt x="97" y="62"/>
                    <a:pt x="97" y="62"/>
                  </a:cubicBezTo>
                  <a:cubicBezTo>
                    <a:pt x="97" y="61"/>
                    <a:pt x="97" y="61"/>
                    <a:pt x="97" y="60"/>
                  </a:cubicBezTo>
                  <a:cubicBezTo>
                    <a:pt x="97" y="59"/>
                    <a:pt x="97" y="59"/>
                    <a:pt x="97" y="58"/>
                  </a:cubicBezTo>
                  <a:cubicBezTo>
                    <a:pt x="98" y="58"/>
                    <a:pt x="98" y="58"/>
                    <a:pt x="99" y="58"/>
                  </a:cubicBezTo>
                  <a:cubicBezTo>
                    <a:pt x="99" y="59"/>
                    <a:pt x="99" y="59"/>
                    <a:pt x="99" y="60"/>
                  </a:cubicBezTo>
                  <a:cubicBezTo>
                    <a:pt x="100" y="60"/>
                    <a:pt x="100" y="60"/>
                    <a:pt x="101" y="60"/>
                  </a:cubicBezTo>
                  <a:cubicBezTo>
                    <a:pt x="101" y="61"/>
                    <a:pt x="101" y="61"/>
                    <a:pt x="101" y="62"/>
                  </a:cubicBezTo>
                  <a:cubicBezTo>
                    <a:pt x="101" y="62"/>
                    <a:pt x="101" y="63"/>
                    <a:pt x="101" y="63"/>
                  </a:cubicBezTo>
                  <a:cubicBezTo>
                    <a:pt x="101" y="63"/>
                    <a:pt x="102" y="63"/>
                    <a:pt x="102" y="63"/>
                  </a:cubicBezTo>
                  <a:cubicBezTo>
                    <a:pt x="102" y="63"/>
                    <a:pt x="102" y="62"/>
                    <a:pt x="102" y="62"/>
                  </a:cubicBezTo>
                  <a:cubicBezTo>
                    <a:pt x="103" y="62"/>
                    <a:pt x="103" y="62"/>
                    <a:pt x="104" y="62"/>
                  </a:cubicBezTo>
                  <a:cubicBezTo>
                    <a:pt x="104" y="61"/>
                    <a:pt x="104" y="61"/>
                    <a:pt x="104" y="60"/>
                  </a:cubicBezTo>
                  <a:cubicBezTo>
                    <a:pt x="104" y="60"/>
                    <a:pt x="105" y="60"/>
                    <a:pt x="105" y="60"/>
                  </a:cubicBezTo>
                  <a:cubicBezTo>
                    <a:pt x="105" y="61"/>
                    <a:pt x="105" y="61"/>
                    <a:pt x="105" y="62"/>
                  </a:cubicBezTo>
                  <a:cubicBezTo>
                    <a:pt x="105" y="62"/>
                    <a:pt x="105" y="63"/>
                    <a:pt x="105" y="63"/>
                  </a:cubicBezTo>
                  <a:cubicBezTo>
                    <a:pt x="106" y="63"/>
                    <a:pt x="106" y="63"/>
                    <a:pt x="107" y="63"/>
                  </a:cubicBezTo>
                  <a:cubicBezTo>
                    <a:pt x="107" y="64"/>
                    <a:pt x="107" y="64"/>
                    <a:pt x="107" y="65"/>
                  </a:cubicBezTo>
                  <a:cubicBezTo>
                    <a:pt x="106" y="65"/>
                    <a:pt x="106" y="65"/>
                    <a:pt x="105" y="65"/>
                  </a:cubicBezTo>
                  <a:cubicBezTo>
                    <a:pt x="105" y="65"/>
                    <a:pt x="104" y="65"/>
                    <a:pt x="104" y="65"/>
                  </a:cubicBezTo>
                  <a:cubicBezTo>
                    <a:pt x="104" y="65"/>
                    <a:pt x="104" y="66"/>
                    <a:pt x="104" y="66"/>
                  </a:cubicBezTo>
                  <a:cubicBezTo>
                    <a:pt x="103" y="66"/>
                    <a:pt x="103" y="66"/>
                    <a:pt x="102" y="66"/>
                  </a:cubicBezTo>
                  <a:cubicBezTo>
                    <a:pt x="102" y="67"/>
                    <a:pt x="102" y="67"/>
                    <a:pt x="102" y="68"/>
                  </a:cubicBezTo>
                  <a:cubicBezTo>
                    <a:pt x="102" y="69"/>
                    <a:pt x="102" y="69"/>
                    <a:pt x="102" y="70"/>
                  </a:cubicBezTo>
                  <a:cubicBezTo>
                    <a:pt x="103" y="70"/>
                    <a:pt x="103" y="70"/>
                    <a:pt x="104" y="70"/>
                  </a:cubicBezTo>
                  <a:cubicBezTo>
                    <a:pt x="104" y="70"/>
                    <a:pt x="104" y="71"/>
                    <a:pt x="104" y="71"/>
                  </a:cubicBezTo>
                  <a:cubicBezTo>
                    <a:pt x="104" y="71"/>
                    <a:pt x="105" y="71"/>
                    <a:pt x="105" y="71"/>
                  </a:cubicBezTo>
                  <a:cubicBezTo>
                    <a:pt x="105" y="71"/>
                    <a:pt x="105" y="70"/>
                    <a:pt x="105" y="70"/>
                  </a:cubicBezTo>
                  <a:cubicBezTo>
                    <a:pt x="106" y="70"/>
                    <a:pt x="106" y="70"/>
                    <a:pt x="107" y="70"/>
                  </a:cubicBezTo>
                  <a:cubicBezTo>
                    <a:pt x="107" y="70"/>
                    <a:pt x="108" y="70"/>
                    <a:pt x="108" y="70"/>
                  </a:cubicBezTo>
                  <a:cubicBezTo>
                    <a:pt x="108" y="69"/>
                    <a:pt x="108" y="69"/>
                    <a:pt x="108" y="68"/>
                  </a:cubicBezTo>
                  <a:cubicBezTo>
                    <a:pt x="109" y="68"/>
                    <a:pt x="110" y="68"/>
                    <a:pt x="110" y="68"/>
                  </a:cubicBezTo>
                  <a:cubicBezTo>
                    <a:pt x="110" y="67"/>
                    <a:pt x="110" y="67"/>
                    <a:pt x="110" y="66"/>
                  </a:cubicBezTo>
                  <a:cubicBezTo>
                    <a:pt x="111" y="66"/>
                    <a:pt x="111" y="66"/>
                    <a:pt x="112" y="66"/>
                  </a:cubicBezTo>
                  <a:cubicBezTo>
                    <a:pt x="112" y="67"/>
                    <a:pt x="112" y="67"/>
                    <a:pt x="112" y="68"/>
                  </a:cubicBezTo>
                  <a:cubicBezTo>
                    <a:pt x="112" y="69"/>
                    <a:pt x="112" y="69"/>
                    <a:pt x="112" y="70"/>
                  </a:cubicBezTo>
                  <a:cubicBezTo>
                    <a:pt x="112" y="70"/>
                    <a:pt x="112" y="71"/>
                    <a:pt x="112" y="71"/>
                  </a:cubicBezTo>
                  <a:cubicBezTo>
                    <a:pt x="111" y="71"/>
                    <a:pt x="111" y="71"/>
                    <a:pt x="110" y="71"/>
                  </a:cubicBezTo>
                  <a:cubicBezTo>
                    <a:pt x="110" y="72"/>
                    <a:pt x="110" y="72"/>
                    <a:pt x="110" y="73"/>
                  </a:cubicBezTo>
                  <a:cubicBezTo>
                    <a:pt x="110" y="73"/>
                    <a:pt x="109" y="73"/>
                    <a:pt x="108" y="73"/>
                  </a:cubicBezTo>
                  <a:cubicBezTo>
                    <a:pt x="108" y="73"/>
                    <a:pt x="107" y="73"/>
                    <a:pt x="107" y="73"/>
                  </a:cubicBezTo>
                  <a:cubicBezTo>
                    <a:pt x="107" y="73"/>
                    <a:pt x="107" y="74"/>
                    <a:pt x="107" y="75"/>
                  </a:cubicBezTo>
                  <a:cubicBezTo>
                    <a:pt x="107" y="75"/>
                    <a:pt x="107" y="76"/>
                    <a:pt x="107" y="76"/>
                  </a:cubicBezTo>
                  <a:cubicBezTo>
                    <a:pt x="106" y="76"/>
                    <a:pt x="106" y="76"/>
                    <a:pt x="105" y="76"/>
                  </a:cubicBezTo>
                  <a:cubicBezTo>
                    <a:pt x="105" y="77"/>
                    <a:pt x="105" y="77"/>
                    <a:pt x="105" y="78"/>
                  </a:cubicBezTo>
                  <a:cubicBezTo>
                    <a:pt x="105" y="78"/>
                    <a:pt x="104" y="78"/>
                    <a:pt x="104" y="78"/>
                  </a:cubicBezTo>
                  <a:cubicBezTo>
                    <a:pt x="103" y="78"/>
                    <a:pt x="103" y="78"/>
                    <a:pt x="102" y="78"/>
                  </a:cubicBezTo>
                  <a:cubicBezTo>
                    <a:pt x="102" y="78"/>
                    <a:pt x="101" y="78"/>
                    <a:pt x="101" y="78"/>
                  </a:cubicBezTo>
                  <a:cubicBezTo>
                    <a:pt x="100" y="78"/>
                    <a:pt x="100" y="78"/>
                    <a:pt x="99" y="78"/>
                  </a:cubicBezTo>
                  <a:cubicBezTo>
                    <a:pt x="98" y="78"/>
                    <a:pt x="98" y="78"/>
                    <a:pt x="97" y="78"/>
                  </a:cubicBezTo>
                  <a:cubicBezTo>
                    <a:pt x="97" y="78"/>
                    <a:pt x="97" y="79"/>
                    <a:pt x="97" y="79"/>
                  </a:cubicBezTo>
                  <a:cubicBezTo>
                    <a:pt x="97" y="80"/>
                    <a:pt x="97" y="80"/>
                    <a:pt x="97" y="81"/>
                  </a:cubicBezTo>
                  <a:cubicBezTo>
                    <a:pt x="97" y="81"/>
                    <a:pt x="97" y="82"/>
                    <a:pt x="97" y="83"/>
                  </a:cubicBezTo>
                  <a:cubicBezTo>
                    <a:pt x="98" y="83"/>
                    <a:pt x="98" y="83"/>
                    <a:pt x="99" y="83"/>
                  </a:cubicBezTo>
                  <a:cubicBezTo>
                    <a:pt x="100" y="83"/>
                    <a:pt x="100" y="83"/>
                    <a:pt x="101" y="83"/>
                  </a:cubicBezTo>
                  <a:cubicBezTo>
                    <a:pt x="101" y="83"/>
                    <a:pt x="102" y="83"/>
                    <a:pt x="102" y="83"/>
                  </a:cubicBezTo>
                  <a:cubicBezTo>
                    <a:pt x="103" y="83"/>
                    <a:pt x="103" y="83"/>
                    <a:pt x="104" y="83"/>
                  </a:cubicBezTo>
                  <a:cubicBezTo>
                    <a:pt x="104" y="83"/>
                    <a:pt x="105" y="83"/>
                    <a:pt x="105" y="83"/>
                  </a:cubicBezTo>
                  <a:cubicBezTo>
                    <a:pt x="105" y="83"/>
                    <a:pt x="105" y="84"/>
                    <a:pt x="105" y="84"/>
                  </a:cubicBezTo>
                  <a:cubicBezTo>
                    <a:pt x="106" y="84"/>
                    <a:pt x="106" y="84"/>
                    <a:pt x="107" y="84"/>
                  </a:cubicBezTo>
                  <a:cubicBezTo>
                    <a:pt x="107" y="85"/>
                    <a:pt x="107" y="85"/>
                    <a:pt x="107" y="86"/>
                  </a:cubicBezTo>
                  <a:cubicBezTo>
                    <a:pt x="107" y="86"/>
                    <a:pt x="107" y="87"/>
                    <a:pt x="107" y="87"/>
                  </a:cubicBezTo>
                  <a:cubicBezTo>
                    <a:pt x="107" y="88"/>
                    <a:pt x="107" y="89"/>
                    <a:pt x="107" y="89"/>
                  </a:cubicBezTo>
                  <a:cubicBezTo>
                    <a:pt x="107" y="89"/>
                    <a:pt x="108" y="89"/>
                    <a:pt x="108" y="89"/>
                  </a:cubicBezTo>
                  <a:cubicBezTo>
                    <a:pt x="108" y="90"/>
                    <a:pt x="108" y="90"/>
                    <a:pt x="108" y="91"/>
                  </a:cubicBezTo>
                  <a:cubicBezTo>
                    <a:pt x="109" y="91"/>
                    <a:pt x="110" y="91"/>
                    <a:pt x="110" y="91"/>
                  </a:cubicBezTo>
                  <a:cubicBezTo>
                    <a:pt x="110" y="91"/>
                    <a:pt x="110" y="92"/>
                    <a:pt x="110" y="92"/>
                  </a:cubicBezTo>
                  <a:cubicBezTo>
                    <a:pt x="111" y="92"/>
                    <a:pt x="111" y="92"/>
                    <a:pt x="112" y="92"/>
                  </a:cubicBezTo>
                  <a:cubicBezTo>
                    <a:pt x="112" y="92"/>
                    <a:pt x="113" y="92"/>
                    <a:pt x="113" y="92"/>
                  </a:cubicBezTo>
                  <a:cubicBezTo>
                    <a:pt x="113" y="93"/>
                    <a:pt x="113" y="93"/>
                    <a:pt x="113" y="94"/>
                  </a:cubicBezTo>
                  <a:cubicBezTo>
                    <a:pt x="114" y="94"/>
                    <a:pt x="114" y="94"/>
                    <a:pt x="115" y="94"/>
                  </a:cubicBezTo>
                  <a:cubicBezTo>
                    <a:pt x="115" y="94"/>
                    <a:pt x="115" y="95"/>
                    <a:pt x="115" y="95"/>
                  </a:cubicBezTo>
                  <a:cubicBezTo>
                    <a:pt x="115" y="95"/>
                    <a:pt x="116" y="95"/>
                    <a:pt x="116" y="95"/>
                  </a:cubicBezTo>
                  <a:cubicBezTo>
                    <a:pt x="117" y="95"/>
                    <a:pt x="117" y="95"/>
                    <a:pt x="118" y="95"/>
                  </a:cubicBezTo>
                  <a:cubicBezTo>
                    <a:pt x="118" y="95"/>
                    <a:pt x="118" y="94"/>
                    <a:pt x="118" y="94"/>
                  </a:cubicBezTo>
                  <a:cubicBezTo>
                    <a:pt x="118" y="93"/>
                    <a:pt x="118" y="93"/>
                    <a:pt x="118" y="92"/>
                  </a:cubicBezTo>
                  <a:cubicBezTo>
                    <a:pt x="118" y="92"/>
                    <a:pt x="119" y="92"/>
                    <a:pt x="119" y="92"/>
                  </a:cubicBezTo>
                  <a:cubicBezTo>
                    <a:pt x="120" y="92"/>
                    <a:pt x="120" y="92"/>
                    <a:pt x="121" y="92"/>
                  </a:cubicBezTo>
                  <a:cubicBezTo>
                    <a:pt x="121" y="92"/>
                    <a:pt x="121" y="91"/>
                    <a:pt x="121" y="91"/>
                  </a:cubicBezTo>
                  <a:cubicBezTo>
                    <a:pt x="121" y="91"/>
                    <a:pt x="122" y="91"/>
                    <a:pt x="122" y="91"/>
                  </a:cubicBezTo>
                  <a:cubicBezTo>
                    <a:pt x="122" y="90"/>
                    <a:pt x="122" y="90"/>
                    <a:pt x="122" y="89"/>
                  </a:cubicBezTo>
                  <a:cubicBezTo>
                    <a:pt x="122" y="89"/>
                    <a:pt x="122" y="88"/>
                    <a:pt x="122" y="87"/>
                  </a:cubicBezTo>
                  <a:cubicBezTo>
                    <a:pt x="122" y="87"/>
                    <a:pt x="122" y="86"/>
                    <a:pt x="122" y="86"/>
                  </a:cubicBezTo>
                  <a:cubicBezTo>
                    <a:pt x="122" y="85"/>
                    <a:pt x="122" y="85"/>
                    <a:pt x="122" y="84"/>
                  </a:cubicBezTo>
                  <a:cubicBezTo>
                    <a:pt x="122" y="84"/>
                    <a:pt x="121" y="84"/>
                    <a:pt x="121" y="84"/>
                  </a:cubicBezTo>
                  <a:cubicBezTo>
                    <a:pt x="121" y="84"/>
                    <a:pt x="121" y="83"/>
                    <a:pt x="121" y="83"/>
                  </a:cubicBezTo>
                  <a:cubicBezTo>
                    <a:pt x="120" y="83"/>
                    <a:pt x="120" y="83"/>
                    <a:pt x="119" y="83"/>
                  </a:cubicBezTo>
                  <a:cubicBezTo>
                    <a:pt x="119" y="82"/>
                    <a:pt x="119" y="81"/>
                    <a:pt x="119" y="81"/>
                  </a:cubicBezTo>
                  <a:cubicBezTo>
                    <a:pt x="119" y="80"/>
                    <a:pt x="119" y="80"/>
                    <a:pt x="119" y="79"/>
                  </a:cubicBezTo>
                  <a:cubicBezTo>
                    <a:pt x="119" y="79"/>
                    <a:pt x="119" y="78"/>
                    <a:pt x="119" y="78"/>
                  </a:cubicBezTo>
                  <a:cubicBezTo>
                    <a:pt x="120" y="78"/>
                    <a:pt x="120" y="78"/>
                    <a:pt x="121" y="78"/>
                  </a:cubicBezTo>
                  <a:cubicBezTo>
                    <a:pt x="121" y="78"/>
                    <a:pt x="121" y="79"/>
                    <a:pt x="121" y="79"/>
                  </a:cubicBezTo>
                  <a:cubicBezTo>
                    <a:pt x="121" y="79"/>
                    <a:pt x="122" y="79"/>
                    <a:pt x="122" y="79"/>
                  </a:cubicBezTo>
                  <a:cubicBezTo>
                    <a:pt x="122" y="80"/>
                    <a:pt x="122" y="80"/>
                    <a:pt x="122" y="81"/>
                  </a:cubicBezTo>
                  <a:cubicBezTo>
                    <a:pt x="122" y="81"/>
                    <a:pt x="122" y="82"/>
                    <a:pt x="122" y="83"/>
                  </a:cubicBezTo>
                  <a:cubicBezTo>
                    <a:pt x="123" y="83"/>
                    <a:pt x="124" y="83"/>
                    <a:pt x="124" y="83"/>
                  </a:cubicBezTo>
                  <a:cubicBezTo>
                    <a:pt x="124" y="83"/>
                    <a:pt x="124" y="84"/>
                    <a:pt x="124" y="84"/>
                  </a:cubicBezTo>
                  <a:cubicBezTo>
                    <a:pt x="125" y="84"/>
                    <a:pt x="125" y="84"/>
                    <a:pt x="126" y="84"/>
                  </a:cubicBezTo>
                  <a:cubicBezTo>
                    <a:pt x="126" y="84"/>
                    <a:pt x="126" y="83"/>
                    <a:pt x="126" y="83"/>
                  </a:cubicBezTo>
                  <a:cubicBezTo>
                    <a:pt x="126" y="83"/>
                    <a:pt x="127" y="83"/>
                    <a:pt x="127" y="83"/>
                  </a:cubicBezTo>
                  <a:cubicBezTo>
                    <a:pt x="127" y="82"/>
                    <a:pt x="127" y="81"/>
                    <a:pt x="127" y="81"/>
                  </a:cubicBezTo>
                  <a:cubicBezTo>
                    <a:pt x="128" y="81"/>
                    <a:pt x="128" y="81"/>
                    <a:pt x="129" y="81"/>
                  </a:cubicBezTo>
                  <a:cubicBezTo>
                    <a:pt x="129" y="80"/>
                    <a:pt x="129" y="80"/>
                    <a:pt x="129" y="79"/>
                  </a:cubicBezTo>
                  <a:cubicBezTo>
                    <a:pt x="129" y="79"/>
                    <a:pt x="130" y="79"/>
                    <a:pt x="130" y="79"/>
                  </a:cubicBezTo>
                  <a:cubicBezTo>
                    <a:pt x="130" y="79"/>
                    <a:pt x="130" y="78"/>
                    <a:pt x="130" y="78"/>
                  </a:cubicBezTo>
                  <a:cubicBezTo>
                    <a:pt x="131" y="78"/>
                    <a:pt x="131" y="78"/>
                    <a:pt x="132" y="78"/>
                  </a:cubicBezTo>
                  <a:cubicBezTo>
                    <a:pt x="132" y="77"/>
                    <a:pt x="132" y="77"/>
                    <a:pt x="132" y="76"/>
                  </a:cubicBezTo>
                  <a:cubicBezTo>
                    <a:pt x="132" y="76"/>
                    <a:pt x="132" y="75"/>
                    <a:pt x="132" y="75"/>
                  </a:cubicBezTo>
                  <a:cubicBezTo>
                    <a:pt x="131" y="75"/>
                    <a:pt x="131" y="75"/>
                    <a:pt x="130" y="75"/>
                  </a:cubicBezTo>
                  <a:cubicBezTo>
                    <a:pt x="130" y="75"/>
                    <a:pt x="129" y="75"/>
                    <a:pt x="129" y="75"/>
                  </a:cubicBezTo>
                  <a:cubicBezTo>
                    <a:pt x="128" y="75"/>
                    <a:pt x="128" y="75"/>
                    <a:pt x="127" y="75"/>
                  </a:cubicBezTo>
                  <a:cubicBezTo>
                    <a:pt x="127" y="74"/>
                    <a:pt x="127" y="73"/>
                    <a:pt x="127" y="73"/>
                  </a:cubicBezTo>
                  <a:cubicBezTo>
                    <a:pt x="127" y="72"/>
                    <a:pt x="127" y="72"/>
                    <a:pt x="127" y="71"/>
                  </a:cubicBezTo>
                  <a:cubicBezTo>
                    <a:pt x="127" y="71"/>
                    <a:pt x="126" y="71"/>
                    <a:pt x="126" y="71"/>
                  </a:cubicBezTo>
                  <a:cubicBezTo>
                    <a:pt x="126" y="71"/>
                    <a:pt x="126" y="70"/>
                    <a:pt x="126" y="70"/>
                  </a:cubicBezTo>
                  <a:cubicBezTo>
                    <a:pt x="125" y="70"/>
                    <a:pt x="125" y="70"/>
                    <a:pt x="124" y="70"/>
                  </a:cubicBezTo>
                  <a:cubicBezTo>
                    <a:pt x="124" y="69"/>
                    <a:pt x="124" y="69"/>
                    <a:pt x="124" y="68"/>
                  </a:cubicBezTo>
                  <a:cubicBezTo>
                    <a:pt x="124" y="67"/>
                    <a:pt x="124" y="67"/>
                    <a:pt x="124" y="66"/>
                  </a:cubicBezTo>
                  <a:cubicBezTo>
                    <a:pt x="124" y="66"/>
                    <a:pt x="124" y="65"/>
                    <a:pt x="124" y="65"/>
                  </a:cubicBezTo>
                  <a:cubicBezTo>
                    <a:pt x="125" y="65"/>
                    <a:pt x="125" y="65"/>
                    <a:pt x="126" y="65"/>
                  </a:cubicBezTo>
                  <a:cubicBezTo>
                    <a:pt x="126" y="64"/>
                    <a:pt x="126" y="64"/>
                    <a:pt x="126" y="63"/>
                  </a:cubicBezTo>
                  <a:cubicBezTo>
                    <a:pt x="126" y="63"/>
                    <a:pt x="126" y="62"/>
                    <a:pt x="126" y="62"/>
                  </a:cubicBezTo>
                  <a:cubicBezTo>
                    <a:pt x="126" y="61"/>
                    <a:pt x="126" y="61"/>
                    <a:pt x="126" y="60"/>
                  </a:cubicBezTo>
                  <a:cubicBezTo>
                    <a:pt x="125" y="60"/>
                    <a:pt x="125" y="60"/>
                    <a:pt x="124" y="60"/>
                  </a:cubicBezTo>
                  <a:cubicBezTo>
                    <a:pt x="124" y="59"/>
                    <a:pt x="124" y="59"/>
                    <a:pt x="124" y="58"/>
                  </a:cubicBezTo>
                  <a:cubicBezTo>
                    <a:pt x="124" y="58"/>
                    <a:pt x="123" y="58"/>
                    <a:pt x="122" y="58"/>
                  </a:cubicBezTo>
                  <a:cubicBezTo>
                    <a:pt x="122" y="58"/>
                    <a:pt x="121" y="58"/>
                    <a:pt x="121" y="58"/>
                  </a:cubicBezTo>
                  <a:cubicBezTo>
                    <a:pt x="121" y="58"/>
                    <a:pt x="121" y="57"/>
                    <a:pt x="121" y="57"/>
                  </a:cubicBezTo>
                  <a:cubicBezTo>
                    <a:pt x="121" y="56"/>
                    <a:pt x="121" y="56"/>
                    <a:pt x="121" y="55"/>
                  </a:cubicBezTo>
                  <a:cubicBezTo>
                    <a:pt x="120" y="55"/>
                    <a:pt x="120" y="55"/>
                    <a:pt x="119" y="55"/>
                  </a:cubicBezTo>
                  <a:cubicBezTo>
                    <a:pt x="119" y="55"/>
                    <a:pt x="119" y="54"/>
                    <a:pt x="119" y="53"/>
                  </a:cubicBezTo>
                  <a:cubicBezTo>
                    <a:pt x="119" y="53"/>
                    <a:pt x="118" y="53"/>
                    <a:pt x="118" y="53"/>
                  </a:cubicBezTo>
                  <a:cubicBezTo>
                    <a:pt x="117" y="53"/>
                    <a:pt x="117" y="53"/>
                    <a:pt x="116" y="53"/>
                  </a:cubicBezTo>
                  <a:cubicBezTo>
                    <a:pt x="116" y="53"/>
                    <a:pt x="115" y="53"/>
                    <a:pt x="115" y="53"/>
                  </a:cubicBezTo>
                  <a:cubicBezTo>
                    <a:pt x="115" y="53"/>
                    <a:pt x="115" y="52"/>
                    <a:pt x="115" y="52"/>
                  </a:cubicBezTo>
                  <a:cubicBezTo>
                    <a:pt x="114" y="52"/>
                    <a:pt x="114" y="52"/>
                    <a:pt x="113" y="52"/>
                  </a:cubicBezTo>
                  <a:cubicBezTo>
                    <a:pt x="113" y="51"/>
                    <a:pt x="113" y="51"/>
                    <a:pt x="113" y="50"/>
                  </a:cubicBezTo>
                  <a:cubicBezTo>
                    <a:pt x="113" y="50"/>
                    <a:pt x="113" y="49"/>
                    <a:pt x="113" y="49"/>
                  </a:cubicBezTo>
                  <a:cubicBezTo>
                    <a:pt x="113" y="49"/>
                    <a:pt x="112" y="49"/>
                    <a:pt x="112" y="49"/>
                  </a:cubicBezTo>
                  <a:cubicBezTo>
                    <a:pt x="112" y="48"/>
                    <a:pt x="112" y="48"/>
                    <a:pt x="112" y="47"/>
                  </a:cubicBezTo>
                  <a:cubicBezTo>
                    <a:pt x="112" y="47"/>
                    <a:pt x="112" y="46"/>
                    <a:pt x="112" y="46"/>
                  </a:cubicBezTo>
                  <a:cubicBezTo>
                    <a:pt x="112" y="45"/>
                    <a:pt x="112" y="44"/>
                    <a:pt x="112" y="44"/>
                  </a:cubicBezTo>
                  <a:cubicBezTo>
                    <a:pt x="112" y="43"/>
                    <a:pt x="112" y="43"/>
                    <a:pt x="112" y="42"/>
                  </a:cubicBezTo>
                  <a:cubicBezTo>
                    <a:pt x="111" y="42"/>
                    <a:pt x="111" y="42"/>
                    <a:pt x="110" y="42"/>
                  </a:cubicBezTo>
                  <a:cubicBezTo>
                    <a:pt x="110" y="42"/>
                    <a:pt x="109" y="42"/>
                    <a:pt x="108" y="42"/>
                  </a:cubicBezTo>
                  <a:cubicBezTo>
                    <a:pt x="108" y="42"/>
                    <a:pt x="108" y="41"/>
                    <a:pt x="108" y="41"/>
                  </a:cubicBezTo>
                  <a:cubicBezTo>
                    <a:pt x="108" y="41"/>
                    <a:pt x="107" y="41"/>
                    <a:pt x="107" y="41"/>
                  </a:cubicBezTo>
                  <a:cubicBezTo>
                    <a:pt x="106" y="41"/>
                    <a:pt x="106" y="41"/>
                    <a:pt x="105" y="41"/>
                  </a:cubicBezTo>
                  <a:cubicBezTo>
                    <a:pt x="105" y="41"/>
                    <a:pt x="104" y="41"/>
                    <a:pt x="104" y="41"/>
                  </a:cubicBezTo>
                  <a:cubicBezTo>
                    <a:pt x="104" y="40"/>
                    <a:pt x="104" y="40"/>
                    <a:pt x="104" y="39"/>
                  </a:cubicBezTo>
                  <a:cubicBezTo>
                    <a:pt x="103" y="39"/>
                    <a:pt x="103" y="39"/>
                    <a:pt x="102" y="39"/>
                  </a:cubicBezTo>
                  <a:cubicBezTo>
                    <a:pt x="102" y="40"/>
                    <a:pt x="102" y="40"/>
                    <a:pt x="102" y="41"/>
                  </a:cubicBezTo>
                  <a:cubicBezTo>
                    <a:pt x="102" y="41"/>
                    <a:pt x="101" y="41"/>
                    <a:pt x="101" y="41"/>
                  </a:cubicBezTo>
                  <a:cubicBezTo>
                    <a:pt x="100" y="41"/>
                    <a:pt x="100" y="41"/>
                    <a:pt x="99" y="41"/>
                  </a:cubicBezTo>
                  <a:cubicBezTo>
                    <a:pt x="99" y="40"/>
                    <a:pt x="99" y="40"/>
                    <a:pt x="99" y="39"/>
                  </a:cubicBezTo>
                  <a:cubicBezTo>
                    <a:pt x="98" y="39"/>
                    <a:pt x="98" y="39"/>
                    <a:pt x="97" y="39"/>
                  </a:cubicBezTo>
                  <a:cubicBezTo>
                    <a:pt x="97" y="38"/>
                    <a:pt x="97" y="38"/>
                    <a:pt x="97" y="37"/>
                  </a:cubicBezTo>
                  <a:cubicBezTo>
                    <a:pt x="97" y="37"/>
                    <a:pt x="96" y="37"/>
                    <a:pt x="96" y="37"/>
                  </a:cubicBezTo>
                  <a:cubicBezTo>
                    <a:pt x="95" y="37"/>
                    <a:pt x="95" y="37"/>
                    <a:pt x="94" y="37"/>
                  </a:cubicBezTo>
                  <a:cubicBezTo>
                    <a:pt x="94" y="37"/>
                    <a:pt x="93" y="37"/>
                    <a:pt x="93" y="37"/>
                  </a:cubicBezTo>
                  <a:cubicBezTo>
                    <a:pt x="93" y="38"/>
                    <a:pt x="93" y="38"/>
                    <a:pt x="93" y="39"/>
                  </a:cubicBezTo>
                  <a:cubicBezTo>
                    <a:pt x="92" y="39"/>
                    <a:pt x="92" y="39"/>
                    <a:pt x="91" y="39"/>
                  </a:cubicBezTo>
                  <a:cubicBezTo>
                    <a:pt x="91" y="40"/>
                    <a:pt x="91" y="40"/>
                    <a:pt x="91" y="41"/>
                  </a:cubicBezTo>
                  <a:cubicBezTo>
                    <a:pt x="91" y="41"/>
                    <a:pt x="90" y="41"/>
                    <a:pt x="90" y="41"/>
                  </a:cubicBezTo>
                  <a:cubicBezTo>
                    <a:pt x="89" y="41"/>
                    <a:pt x="89" y="41"/>
                    <a:pt x="88" y="41"/>
                  </a:cubicBezTo>
                  <a:cubicBezTo>
                    <a:pt x="88" y="41"/>
                    <a:pt x="88" y="42"/>
                    <a:pt x="88" y="42"/>
                  </a:cubicBezTo>
                  <a:cubicBezTo>
                    <a:pt x="88" y="43"/>
                    <a:pt x="88" y="43"/>
                    <a:pt x="88" y="44"/>
                  </a:cubicBezTo>
                  <a:cubicBezTo>
                    <a:pt x="88" y="44"/>
                    <a:pt x="87" y="44"/>
                    <a:pt x="87" y="44"/>
                  </a:cubicBezTo>
                  <a:cubicBezTo>
                    <a:pt x="87" y="44"/>
                    <a:pt x="87" y="45"/>
                    <a:pt x="87" y="46"/>
                  </a:cubicBezTo>
                  <a:cubicBezTo>
                    <a:pt x="87" y="46"/>
                    <a:pt x="87" y="47"/>
                    <a:pt x="87" y="47"/>
                  </a:cubicBezTo>
                  <a:cubicBezTo>
                    <a:pt x="87" y="48"/>
                    <a:pt x="87" y="48"/>
                    <a:pt x="87" y="49"/>
                  </a:cubicBezTo>
                  <a:cubicBezTo>
                    <a:pt x="87" y="49"/>
                    <a:pt x="87" y="50"/>
                    <a:pt x="87" y="50"/>
                  </a:cubicBezTo>
                  <a:cubicBezTo>
                    <a:pt x="87" y="51"/>
                    <a:pt x="87" y="51"/>
                    <a:pt x="87" y="52"/>
                  </a:cubicBezTo>
                  <a:cubicBezTo>
                    <a:pt x="87" y="52"/>
                    <a:pt x="87" y="53"/>
                    <a:pt x="87" y="53"/>
                  </a:cubicBezTo>
                  <a:cubicBezTo>
                    <a:pt x="87" y="53"/>
                    <a:pt x="88" y="53"/>
                    <a:pt x="88" y="53"/>
                  </a:cubicBezTo>
                  <a:cubicBezTo>
                    <a:pt x="89" y="53"/>
                    <a:pt x="89" y="53"/>
                    <a:pt x="90" y="53"/>
                  </a:cubicBezTo>
                  <a:cubicBezTo>
                    <a:pt x="90" y="53"/>
                    <a:pt x="91" y="53"/>
                    <a:pt x="91" y="53"/>
                  </a:cubicBezTo>
                  <a:cubicBezTo>
                    <a:pt x="91" y="54"/>
                    <a:pt x="91" y="55"/>
                    <a:pt x="91" y="55"/>
                  </a:cubicBezTo>
                  <a:cubicBezTo>
                    <a:pt x="91" y="56"/>
                    <a:pt x="91" y="56"/>
                    <a:pt x="91" y="57"/>
                  </a:cubicBezTo>
                  <a:cubicBezTo>
                    <a:pt x="91" y="57"/>
                    <a:pt x="91" y="58"/>
                    <a:pt x="91" y="58"/>
                  </a:cubicBezTo>
                  <a:cubicBezTo>
                    <a:pt x="91" y="58"/>
                    <a:pt x="90" y="58"/>
                    <a:pt x="90" y="58"/>
                  </a:cubicBezTo>
                  <a:cubicBezTo>
                    <a:pt x="90" y="59"/>
                    <a:pt x="90" y="59"/>
                    <a:pt x="90" y="60"/>
                  </a:cubicBezTo>
                  <a:cubicBezTo>
                    <a:pt x="89" y="60"/>
                    <a:pt x="89" y="60"/>
                    <a:pt x="88" y="60"/>
                  </a:cubicBezTo>
                  <a:cubicBezTo>
                    <a:pt x="88" y="61"/>
                    <a:pt x="88" y="61"/>
                    <a:pt x="88" y="62"/>
                  </a:cubicBezTo>
                  <a:cubicBezTo>
                    <a:pt x="88" y="62"/>
                    <a:pt x="87" y="62"/>
                    <a:pt x="87" y="62"/>
                  </a:cubicBezTo>
                  <a:cubicBezTo>
                    <a:pt x="87" y="62"/>
                    <a:pt x="87" y="63"/>
                    <a:pt x="87" y="63"/>
                  </a:cubicBezTo>
                  <a:cubicBezTo>
                    <a:pt x="86" y="63"/>
                    <a:pt x="85" y="63"/>
                    <a:pt x="85" y="63"/>
                  </a:cubicBezTo>
                  <a:cubicBezTo>
                    <a:pt x="85" y="63"/>
                    <a:pt x="85" y="62"/>
                    <a:pt x="85" y="62"/>
                  </a:cubicBezTo>
                  <a:cubicBezTo>
                    <a:pt x="85" y="61"/>
                    <a:pt x="85" y="61"/>
                    <a:pt x="85" y="60"/>
                  </a:cubicBezTo>
                  <a:cubicBezTo>
                    <a:pt x="85" y="60"/>
                    <a:pt x="86" y="60"/>
                    <a:pt x="87" y="60"/>
                  </a:cubicBezTo>
                  <a:cubicBezTo>
                    <a:pt x="87" y="59"/>
                    <a:pt x="87" y="59"/>
                    <a:pt x="87" y="58"/>
                  </a:cubicBezTo>
                  <a:cubicBezTo>
                    <a:pt x="86" y="58"/>
                    <a:pt x="85" y="58"/>
                    <a:pt x="85" y="58"/>
                  </a:cubicBezTo>
                  <a:cubicBezTo>
                    <a:pt x="85" y="58"/>
                    <a:pt x="85" y="57"/>
                    <a:pt x="85" y="57"/>
                  </a:cubicBezTo>
                  <a:cubicBezTo>
                    <a:pt x="84" y="57"/>
                    <a:pt x="84" y="57"/>
                    <a:pt x="83" y="57"/>
                  </a:cubicBezTo>
                  <a:cubicBezTo>
                    <a:pt x="83" y="57"/>
                    <a:pt x="82" y="57"/>
                    <a:pt x="82" y="57"/>
                  </a:cubicBezTo>
                  <a:cubicBezTo>
                    <a:pt x="82" y="56"/>
                    <a:pt x="82" y="56"/>
                    <a:pt x="82" y="55"/>
                  </a:cubicBezTo>
                  <a:cubicBezTo>
                    <a:pt x="82" y="55"/>
                    <a:pt x="82" y="54"/>
                    <a:pt x="82" y="53"/>
                  </a:cubicBezTo>
                  <a:cubicBezTo>
                    <a:pt x="82" y="53"/>
                    <a:pt x="82" y="52"/>
                    <a:pt x="82" y="52"/>
                  </a:cubicBezTo>
                  <a:cubicBezTo>
                    <a:pt x="82" y="51"/>
                    <a:pt x="82" y="51"/>
                    <a:pt x="82" y="50"/>
                  </a:cubicBezTo>
                  <a:cubicBezTo>
                    <a:pt x="82" y="50"/>
                    <a:pt x="82" y="49"/>
                    <a:pt x="82" y="49"/>
                  </a:cubicBezTo>
                  <a:cubicBezTo>
                    <a:pt x="81" y="49"/>
                    <a:pt x="81" y="49"/>
                    <a:pt x="80" y="49"/>
                  </a:cubicBezTo>
                  <a:cubicBezTo>
                    <a:pt x="80" y="48"/>
                    <a:pt x="80" y="48"/>
                    <a:pt x="80" y="47"/>
                  </a:cubicBezTo>
                  <a:cubicBezTo>
                    <a:pt x="81" y="47"/>
                    <a:pt x="81" y="47"/>
                    <a:pt x="82" y="47"/>
                  </a:cubicBezTo>
                  <a:cubicBezTo>
                    <a:pt x="82" y="47"/>
                    <a:pt x="82" y="46"/>
                    <a:pt x="82" y="46"/>
                  </a:cubicBezTo>
                  <a:cubicBezTo>
                    <a:pt x="81" y="46"/>
                    <a:pt x="81" y="46"/>
                    <a:pt x="80" y="46"/>
                  </a:cubicBezTo>
                  <a:cubicBezTo>
                    <a:pt x="80" y="45"/>
                    <a:pt x="80" y="44"/>
                    <a:pt x="80" y="44"/>
                  </a:cubicBezTo>
                  <a:cubicBezTo>
                    <a:pt x="80" y="43"/>
                    <a:pt x="80" y="43"/>
                    <a:pt x="80" y="42"/>
                  </a:cubicBezTo>
                  <a:cubicBezTo>
                    <a:pt x="81" y="42"/>
                    <a:pt x="81" y="42"/>
                    <a:pt x="82" y="42"/>
                  </a:cubicBezTo>
                  <a:cubicBezTo>
                    <a:pt x="82" y="42"/>
                    <a:pt x="82" y="41"/>
                    <a:pt x="82" y="41"/>
                  </a:cubicBezTo>
                  <a:cubicBezTo>
                    <a:pt x="82" y="41"/>
                    <a:pt x="83" y="41"/>
                    <a:pt x="83" y="41"/>
                  </a:cubicBezTo>
                  <a:cubicBezTo>
                    <a:pt x="84" y="41"/>
                    <a:pt x="84" y="41"/>
                    <a:pt x="85" y="41"/>
                  </a:cubicBezTo>
                  <a:cubicBezTo>
                    <a:pt x="85" y="41"/>
                    <a:pt x="86" y="41"/>
                    <a:pt x="87" y="41"/>
                  </a:cubicBezTo>
                  <a:cubicBezTo>
                    <a:pt x="87" y="40"/>
                    <a:pt x="87" y="40"/>
                    <a:pt x="87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39"/>
                    <a:pt x="90" y="39"/>
                  </a:cubicBezTo>
                  <a:cubicBezTo>
                    <a:pt x="90" y="38"/>
                    <a:pt x="90" y="38"/>
                    <a:pt x="90" y="37"/>
                  </a:cubicBezTo>
                  <a:cubicBezTo>
                    <a:pt x="90" y="37"/>
                    <a:pt x="91" y="37"/>
                    <a:pt x="91" y="37"/>
                  </a:cubicBezTo>
                  <a:cubicBezTo>
                    <a:pt x="91" y="37"/>
                    <a:pt x="91" y="36"/>
                    <a:pt x="91" y="36"/>
                  </a:cubicBezTo>
                  <a:cubicBezTo>
                    <a:pt x="91" y="35"/>
                    <a:pt x="91" y="35"/>
                    <a:pt x="91" y="34"/>
                  </a:cubicBezTo>
                  <a:cubicBezTo>
                    <a:pt x="92" y="34"/>
                    <a:pt x="92" y="34"/>
                    <a:pt x="93" y="34"/>
                  </a:cubicBezTo>
                  <a:cubicBezTo>
                    <a:pt x="93" y="34"/>
                    <a:pt x="94" y="34"/>
                    <a:pt x="94" y="34"/>
                  </a:cubicBezTo>
                  <a:cubicBezTo>
                    <a:pt x="95" y="34"/>
                    <a:pt x="95" y="34"/>
                    <a:pt x="96" y="34"/>
                  </a:cubicBezTo>
                  <a:cubicBezTo>
                    <a:pt x="96" y="35"/>
                    <a:pt x="96" y="35"/>
                    <a:pt x="96" y="36"/>
                  </a:cubicBezTo>
                  <a:cubicBezTo>
                    <a:pt x="96" y="36"/>
                    <a:pt x="97" y="36"/>
                    <a:pt x="97" y="36"/>
                  </a:cubicBezTo>
                  <a:cubicBezTo>
                    <a:pt x="98" y="36"/>
                    <a:pt x="98" y="36"/>
                    <a:pt x="99" y="36"/>
                  </a:cubicBezTo>
                  <a:cubicBezTo>
                    <a:pt x="100" y="36"/>
                    <a:pt x="100" y="36"/>
                    <a:pt x="101" y="36"/>
                  </a:cubicBezTo>
                  <a:cubicBezTo>
                    <a:pt x="101" y="36"/>
                    <a:pt x="101" y="37"/>
                    <a:pt x="101" y="37"/>
                  </a:cubicBezTo>
                  <a:cubicBezTo>
                    <a:pt x="101" y="37"/>
                    <a:pt x="102" y="37"/>
                    <a:pt x="102" y="37"/>
                  </a:cubicBezTo>
                  <a:cubicBezTo>
                    <a:pt x="103" y="37"/>
                    <a:pt x="103" y="37"/>
                    <a:pt x="104" y="37"/>
                  </a:cubicBezTo>
                  <a:cubicBezTo>
                    <a:pt x="104" y="37"/>
                    <a:pt x="105" y="37"/>
                    <a:pt x="105" y="37"/>
                  </a:cubicBezTo>
                  <a:cubicBezTo>
                    <a:pt x="105" y="38"/>
                    <a:pt x="105" y="38"/>
                    <a:pt x="105" y="39"/>
                  </a:cubicBezTo>
                  <a:cubicBezTo>
                    <a:pt x="106" y="39"/>
                    <a:pt x="106" y="39"/>
                    <a:pt x="107" y="39"/>
                  </a:cubicBezTo>
                  <a:cubicBezTo>
                    <a:pt x="107" y="38"/>
                    <a:pt x="107" y="38"/>
                    <a:pt x="107" y="37"/>
                  </a:cubicBezTo>
                  <a:cubicBezTo>
                    <a:pt x="107" y="37"/>
                    <a:pt x="108" y="37"/>
                    <a:pt x="108" y="37"/>
                  </a:cubicBezTo>
                  <a:cubicBezTo>
                    <a:pt x="109" y="37"/>
                    <a:pt x="110" y="37"/>
                    <a:pt x="110" y="37"/>
                  </a:cubicBezTo>
                  <a:cubicBezTo>
                    <a:pt x="110" y="37"/>
                    <a:pt x="110" y="36"/>
                    <a:pt x="110" y="36"/>
                  </a:cubicBezTo>
                  <a:cubicBezTo>
                    <a:pt x="111" y="36"/>
                    <a:pt x="111" y="36"/>
                    <a:pt x="112" y="36"/>
                  </a:cubicBezTo>
                  <a:cubicBezTo>
                    <a:pt x="112" y="35"/>
                    <a:pt x="112" y="35"/>
                    <a:pt x="112" y="34"/>
                  </a:cubicBezTo>
                  <a:cubicBezTo>
                    <a:pt x="111" y="34"/>
                    <a:pt x="111" y="34"/>
                    <a:pt x="110" y="34"/>
                  </a:cubicBezTo>
                  <a:cubicBezTo>
                    <a:pt x="110" y="34"/>
                    <a:pt x="110" y="33"/>
                    <a:pt x="110" y="33"/>
                  </a:cubicBezTo>
                  <a:cubicBezTo>
                    <a:pt x="110" y="33"/>
                    <a:pt x="109" y="33"/>
                    <a:pt x="108" y="33"/>
                  </a:cubicBezTo>
                  <a:cubicBezTo>
                    <a:pt x="108" y="32"/>
                    <a:pt x="108" y="32"/>
                    <a:pt x="108" y="31"/>
                  </a:cubicBezTo>
                  <a:cubicBezTo>
                    <a:pt x="108" y="31"/>
                    <a:pt x="107" y="31"/>
                    <a:pt x="107" y="31"/>
                  </a:cubicBezTo>
                  <a:cubicBezTo>
                    <a:pt x="107" y="30"/>
                    <a:pt x="107" y="30"/>
                    <a:pt x="107" y="29"/>
                  </a:cubicBezTo>
                  <a:cubicBezTo>
                    <a:pt x="106" y="29"/>
                    <a:pt x="106" y="29"/>
                    <a:pt x="105" y="29"/>
                  </a:cubicBezTo>
                  <a:cubicBezTo>
                    <a:pt x="105" y="29"/>
                    <a:pt x="104" y="29"/>
                    <a:pt x="104" y="29"/>
                  </a:cubicBezTo>
                  <a:cubicBezTo>
                    <a:pt x="103" y="29"/>
                    <a:pt x="103" y="29"/>
                    <a:pt x="102" y="29"/>
                  </a:cubicBezTo>
                  <a:cubicBezTo>
                    <a:pt x="102" y="30"/>
                    <a:pt x="102" y="30"/>
                    <a:pt x="102" y="31"/>
                  </a:cubicBezTo>
                  <a:cubicBezTo>
                    <a:pt x="102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29"/>
                  </a:cubicBezTo>
                  <a:cubicBezTo>
                    <a:pt x="100" y="29"/>
                    <a:pt x="100" y="29"/>
                    <a:pt x="99" y="29"/>
                  </a:cubicBezTo>
                  <a:cubicBezTo>
                    <a:pt x="98" y="29"/>
                    <a:pt x="98" y="29"/>
                    <a:pt x="97" y="29"/>
                  </a:cubicBezTo>
                  <a:cubicBezTo>
                    <a:pt x="97" y="29"/>
                    <a:pt x="96" y="29"/>
                    <a:pt x="96" y="29"/>
                  </a:cubicBezTo>
                  <a:cubicBezTo>
                    <a:pt x="95" y="29"/>
                    <a:pt x="95" y="29"/>
                    <a:pt x="94" y="29"/>
                  </a:cubicBezTo>
                  <a:cubicBezTo>
                    <a:pt x="94" y="29"/>
                    <a:pt x="94" y="28"/>
                    <a:pt x="94" y="28"/>
                  </a:cubicBezTo>
                  <a:cubicBezTo>
                    <a:pt x="94" y="27"/>
                    <a:pt x="94" y="27"/>
                    <a:pt x="94" y="26"/>
                  </a:cubicBezTo>
                  <a:cubicBezTo>
                    <a:pt x="94" y="26"/>
                    <a:pt x="94" y="25"/>
                    <a:pt x="94" y="24"/>
                  </a:cubicBezTo>
                  <a:cubicBezTo>
                    <a:pt x="95" y="24"/>
                    <a:pt x="95" y="24"/>
                    <a:pt x="96" y="24"/>
                  </a:cubicBezTo>
                  <a:cubicBezTo>
                    <a:pt x="96" y="24"/>
                    <a:pt x="97" y="24"/>
                    <a:pt x="97" y="24"/>
                  </a:cubicBezTo>
                  <a:cubicBezTo>
                    <a:pt x="97" y="25"/>
                    <a:pt x="97" y="26"/>
                    <a:pt x="97" y="26"/>
                  </a:cubicBezTo>
                  <a:cubicBezTo>
                    <a:pt x="98" y="26"/>
                    <a:pt x="98" y="26"/>
                    <a:pt x="99" y="26"/>
                  </a:cubicBezTo>
                  <a:cubicBezTo>
                    <a:pt x="100" y="26"/>
                    <a:pt x="100" y="26"/>
                    <a:pt x="101" y="26"/>
                  </a:cubicBezTo>
                  <a:cubicBezTo>
                    <a:pt x="101" y="26"/>
                    <a:pt x="102" y="26"/>
                    <a:pt x="102" y="26"/>
                  </a:cubicBezTo>
                  <a:cubicBezTo>
                    <a:pt x="102" y="27"/>
                    <a:pt x="102" y="27"/>
                    <a:pt x="102" y="28"/>
                  </a:cubicBezTo>
                  <a:cubicBezTo>
                    <a:pt x="103" y="28"/>
                    <a:pt x="103" y="28"/>
                    <a:pt x="104" y="28"/>
                  </a:cubicBezTo>
                  <a:cubicBezTo>
                    <a:pt x="104" y="28"/>
                    <a:pt x="105" y="28"/>
                    <a:pt x="105" y="28"/>
                  </a:cubicBezTo>
                  <a:cubicBezTo>
                    <a:pt x="106" y="28"/>
                    <a:pt x="106" y="28"/>
                    <a:pt x="107" y="28"/>
                  </a:cubicBezTo>
                  <a:cubicBezTo>
                    <a:pt x="107" y="28"/>
                    <a:pt x="108" y="28"/>
                    <a:pt x="108" y="28"/>
                  </a:cubicBezTo>
                  <a:cubicBezTo>
                    <a:pt x="108" y="28"/>
                    <a:pt x="108" y="29"/>
                    <a:pt x="108" y="29"/>
                  </a:cubicBezTo>
                  <a:cubicBezTo>
                    <a:pt x="109" y="29"/>
                    <a:pt x="110" y="29"/>
                    <a:pt x="110" y="29"/>
                  </a:cubicBezTo>
                  <a:cubicBezTo>
                    <a:pt x="111" y="29"/>
                    <a:pt x="111" y="29"/>
                    <a:pt x="112" y="29"/>
                  </a:cubicBezTo>
                  <a:cubicBezTo>
                    <a:pt x="112" y="30"/>
                    <a:pt x="112" y="30"/>
                    <a:pt x="112" y="31"/>
                  </a:cubicBezTo>
                  <a:cubicBezTo>
                    <a:pt x="112" y="31"/>
                    <a:pt x="113" y="31"/>
                    <a:pt x="113" y="31"/>
                  </a:cubicBezTo>
                  <a:cubicBezTo>
                    <a:pt x="114" y="31"/>
                    <a:pt x="114" y="31"/>
                    <a:pt x="115" y="31"/>
                  </a:cubicBezTo>
                  <a:cubicBezTo>
                    <a:pt x="115" y="30"/>
                    <a:pt x="115" y="30"/>
                    <a:pt x="115" y="29"/>
                  </a:cubicBezTo>
                  <a:cubicBezTo>
                    <a:pt x="115" y="29"/>
                    <a:pt x="116" y="29"/>
                    <a:pt x="116" y="29"/>
                  </a:cubicBezTo>
                  <a:cubicBezTo>
                    <a:pt x="116" y="29"/>
                    <a:pt x="116" y="28"/>
                    <a:pt x="116" y="28"/>
                  </a:cubicBezTo>
                  <a:cubicBezTo>
                    <a:pt x="116" y="27"/>
                    <a:pt x="116" y="27"/>
                    <a:pt x="116" y="26"/>
                  </a:cubicBezTo>
                  <a:cubicBezTo>
                    <a:pt x="116" y="26"/>
                    <a:pt x="116" y="25"/>
                    <a:pt x="116" y="24"/>
                  </a:cubicBezTo>
                  <a:cubicBezTo>
                    <a:pt x="117" y="24"/>
                    <a:pt x="117" y="24"/>
                    <a:pt x="118" y="24"/>
                  </a:cubicBezTo>
                  <a:cubicBezTo>
                    <a:pt x="118" y="24"/>
                    <a:pt x="119" y="24"/>
                    <a:pt x="119" y="24"/>
                  </a:cubicBezTo>
                  <a:cubicBezTo>
                    <a:pt x="120" y="24"/>
                    <a:pt x="120" y="24"/>
                    <a:pt x="121" y="24"/>
                  </a:cubicBezTo>
                  <a:cubicBezTo>
                    <a:pt x="121" y="24"/>
                    <a:pt x="121" y="23"/>
                    <a:pt x="121" y="23"/>
                  </a:cubicBezTo>
                  <a:cubicBezTo>
                    <a:pt x="121" y="23"/>
                    <a:pt x="122" y="23"/>
                    <a:pt x="122" y="23"/>
                  </a:cubicBezTo>
                  <a:cubicBezTo>
                    <a:pt x="123" y="23"/>
                    <a:pt x="124" y="23"/>
                    <a:pt x="124" y="23"/>
                  </a:cubicBezTo>
                  <a:cubicBezTo>
                    <a:pt x="124" y="22"/>
                    <a:pt x="124" y="22"/>
                    <a:pt x="124" y="21"/>
                  </a:cubicBezTo>
                  <a:cubicBezTo>
                    <a:pt x="124" y="21"/>
                    <a:pt x="124" y="20"/>
                    <a:pt x="124" y="20"/>
                  </a:cubicBezTo>
                  <a:cubicBezTo>
                    <a:pt x="124" y="20"/>
                    <a:pt x="123" y="20"/>
                    <a:pt x="122" y="20"/>
                  </a:cubicBezTo>
                  <a:cubicBezTo>
                    <a:pt x="122" y="19"/>
                    <a:pt x="122" y="19"/>
                    <a:pt x="122" y="18"/>
                  </a:cubicBezTo>
                  <a:cubicBezTo>
                    <a:pt x="123" y="18"/>
                    <a:pt x="124" y="18"/>
                    <a:pt x="124" y="18"/>
                  </a:cubicBezTo>
                  <a:cubicBezTo>
                    <a:pt x="125" y="18"/>
                    <a:pt x="125" y="18"/>
                    <a:pt x="126" y="18"/>
                  </a:cubicBezTo>
                  <a:cubicBezTo>
                    <a:pt x="126" y="18"/>
                    <a:pt x="127" y="18"/>
                    <a:pt x="127" y="18"/>
                  </a:cubicBezTo>
                  <a:cubicBezTo>
                    <a:pt x="128" y="18"/>
                    <a:pt x="128" y="18"/>
                    <a:pt x="129" y="18"/>
                  </a:cubicBezTo>
                  <a:cubicBezTo>
                    <a:pt x="129" y="18"/>
                    <a:pt x="130" y="18"/>
                    <a:pt x="130" y="18"/>
                  </a:cubicBezTo>
                  <a:cubicBezTo>
                    <a:pt x="131" y="18"/>
                    <a:pt x="131" y="18"/>
                    <a:pt x="132" y="18"/>
                  </a:cubicBezTo>
                  <a:cubicBezTo>
                    <a:pt x="132" y="18"/>
                    <a:pt x="132" y="17"/>
                    <a:pt x="132" y="17"/>
                  </a:cubicBezTo>
                  <a:cubicBezTo>
                    <a:pt x="132" y="17"/>
                    <a:pt x="133" y="17"/>
                    <a:pt x="134" y="17"/>
                  </a:cubicBezTo>
                  <a:cubicBezTo>
                    <a:pt x="134" y="17"/>
                    <a:pt x="135" y="17"/>
                    <a:pt x="135" y="17"/>
                  </a:cubicBezTo>
                  <a:cubicBezTo>
                    <a:pt x="135" y="16"/>
                    <a:pt x="135" y="15"/>
                    <a:pt x="135" y="15"/>
                  </a:cubicBezTo>
                  <a:cubicBezTo>
                    <a:pt x="136" y="15"/>
                    <a:pt x="136" y="15"/>
                    <a:pt x="137" y="15"/>
                  </a:cubicBezTo>
                  <a:cubicBezTo>
                    <a:pt x="137" y="15"/>
                    <a:pt x="138" y="15"/>
                    <a:pt x="138" y="15"/>
                  </a:cubicBezTo>
                  <a:cubicBezTo>
                    <a:pt x="138" y="14"/>
                    <a:pt x="138" y="14"/>
                    <a:pt x="138" y="13"/>
                  </a:cubicBezTo>
                  <a:cubicBezTo>
                    <a:pt x="139" y="13"/>
                    <a:pt x="139" y="13"/>
                    <a:pt x="140" y="13"/>
                  </a:cubicBezTo>
                  <a:cubicBezTo>
                    <a:pt x="140" y="13"/>
                    <a:pt x="141" y="13"/>
                    <a:pt x="141" y="13"/>
                  </a:cubicBezTo>
                  <a:cubicBezTo>
                    <a:pt x="141" y="13"/>
                    <a:pt x="141" y="12"/>
                    <a:pt x="141" y="12"/>
                  </a:cubicBezTo>
                  <a:cubicBezTo>
                    <a:pt x="142" y="12"/>
                    <a:pt x="142" y="12"/>
                    <a:pt x="143" y="12"/>
                  </a:cubicBezTo>
                  <a:cubicBezTo>
                    <a:pt x="143" y="12"/>
                    <a:pt x="144" y="12"/>
                    <a:pt x="144" y="12"/>
                  </a:cubicBezTo>
                  <a:cubicBezTo>
                    <a:pt x="145" y="12"/>
                    <a:pt x="145" y="12"/>
                    <a:pt x="146" y="12"/>
                  </a:cubicBezTo>
                  <a:cubicBezTo>
                    <a:pt x="146" y="12"/>
                    <a:pt x="147" y="12"/>
                    <a:pt x="148" y="12"/>
                  </a:cubicBezTo>
                  <a:cubicBezTo>
                    <a:pt x="148" y="11"/>
                    <a:pt x="148" y="11"/>
                    <a:pt x="148" y="10"/>
                  </a:cubicBezTo>
                  <a:cubicBezTo>
                    <a:pt x="148" y="10"/>
                    <a:pt x="149" y="10"/>
                    <a:pt x="149" y="10"/>
                  </a:cubicBezTo>
                  <a:cubicBezTo>
                    <a:pt x="149" y="9"/>
                    <a:pt x="149" y="9"/>
                    <a:pt x="149" y="8"/>
                  </a:cubicBezTo>
                  <a:cubicBezTo>
                    <a:pt x="149" y="8"/>
                    <a:pt x="148" y="8"/>
                    <a:pt x="148" y="8"/>
                  </a:cubicBezTo>
                  <a:cubicBezTo>
                    <a:pt x="147" y="8"/>
                    <a:pt x="146" y="8"/>
                    <a:pt x="146" y="8"/>
                  </a:cubicBezTo>
                  <a:cubicBezTo>
                    <a:pt x="146" y="8"/>
                    <a:pt x="146" y="7"/>
                    <a:pt x="146" y="7"/>
                  </a:cubicBezTo>
                  <a:cubicBezTo>
                    <a:pt x="145" y="7"/>
                    <a:pt x="145" y="7"/>
                    <a:pt x="144" y="7"/>
                  </a:cubicBezTo>
                  <a:cubicBezTo>
                    <a:pt x="144" y="7"/>
                    <a:pt x="143" y="7"/>
                    <a:pt x="143" y="7"/>
                  </a:cubicBezTo>
                  <a:cubicBezTo>
                    <a:pt x="142" y="7"/>
                    <a:pt x="142" y="7"/>
                    <a:pt x="141" y="7"/>
                  </a:cubicBezTo>
                  <a:cubicBezTo>
                    <a:pt x="141" y="6"/>
                    <a:pt x="141" y="6"/>
                    <a:pt x="141" y="5"/>
                  </a:cubicBezTo>
                  <a:cubicBezTo>
                    <a:pt x="141" y="5"/>
                    <a:pt x="140" y="5"/>
                    <a:pt x="140" y="5"/>
                  </a:cubicBezTo>
                  <a:cubicBezTo>
                    <a:pt x="139" y="5"/>
                    <a:pt x="139" y="5"/>
                    <a:pt x="138" y="5"/>
                  </a:cubicBezTo>
                  <a:cubicBezTo>
                    <a:pt x="138" y="5"/>
                    <a:pt x="138" y="4"/>
                    <a:pt x="138" y="4"/>
                  </a:cubicBezTo>
                  <a:cubicBezTo>
                    <a:pt x="138" y="4"/>
                    <a:pt x="137" y="4"/>
                    <a:pt x="137" y="4"/>
                  </a:cubicBezTo>
                  <a:cubicBezTo>
                    <a:pt x="136" y="4"/>
                    <a:pt x="136" y="4"/>
                    <a:pt x="135" y="4"/>
                  </a:cubicBezTo>
                  <a:cubicBezTo>
                    <a:pt x="135" y="4"/>
                    <a:pt x="134" y="4"/>
                    <a:pt x="134" y="4"/>
                  </a:cubicBezTo>
                  <a:cubicBezTo>
                    <a:pt x="134" y="3"/>
                    <a:pt x="134" y="3"/>
                    <a:pt x="134" y="2"/>
                  </a:cubicBezTo>
                  <a:cubicBezTo>
                    <a:pt x="133" y="2"/>
                    <a:pt x="132" y="2"/>
                    <a:pt x="132" y="2"/>
                  </a:cubicBezTo>
                  <a:cubicBezTo>
                    <a:pt x="131" y="2"/>
                    <a:pt x="131" y="2"/>
                    <a:pt x="130" y="2"/>
                  </a:cubicBezTo>
                  <a:cubicBezTo>
                    <a:pt x="130" y="1"/>
                    <a:pt x="130" y="1"/>
                    <a:pt x="130" y="0"/>
                  </a:cubicBezTo>
                  <a:cubicBezTo>
                    <a:pt x="130" y="0"/>
                    <a:pt x="129" y="0"/>
                    <a:pt x="129" y="0"/>
                  </a:cubicBezTo>
                  <a:cubicBezTo>
                    <a:pt x="129" y="1"/>
                    <a:pt x="129" y="1"/>
                    <a:pt x="129" y="1"/>
                  </a:cubicBezTo>
                  <a:cubicBezTo>
                    <a:pt x="129" y="1"/>
                    <a:pt x="129" y="2"/>
                    <a:pt x="129" y="2"/>
                  </a:cubicBezTo>
                  <a:cubicBezTo>
                    <a:pt x="128" y="2"/>
                    <a:pt x="128" y="2"/>
                    <a:pt x="127" y="2"/>
                  </a:cubicBezTo>
                  <a:cubicBezTo>
                    <a:pt x="127" y="2"/>
                    <a:pt x="126" y="2"/>
                    <a:pt x="126" y="2"/>
                  </a:cubicBezTo>
                  <a:cubicBezTo>
                    <a:pt x="125" y="2"/>
                    <a:pt x="125" y="2"/>
                    <a:pt x="124" y="2"/>
                  </a:cubicBezTo>
                  <a:cubicBezTo>
                    <a:pt x="124" y="2"/>
                    <a:pt x="123" y="2"/>
                    <a:pt x="122" y="2"/>
                  </a:cubicBezTo>
                  <a:cubicBezTo>
                    <a:pt x="122" y="2"/>
                    <a:pt x="121" y="2"/>
                    <a:pt x="121" y="2"/>
                  </a:cubicBezTo>
                  <a:cubicBezTo>
                    <a:pt x="120" y="2"/>
                    <a:pt x="120" y="2"/>
                    <a:pt x="119" y="2"/>
                  </a:cubicBezTo>
                  <a:cubicBezTo>
                    <a:pt x="119" y="2"/>
                    <a:pt x="118" y="2"/>
                    <a:pt x="118" y="2"/>
                  </a:cubicBezTo>
                  <a:cubicBezTo>
                    <a:pt x="118" y="1"/>
                    <a:pt x="118" y="1"/>
                    <a:pt x="118" y="0"/>
                  </a:cubicBezTo>
                  <a:cubicBezTo>
                    <a:pt x="117" y="0"/>
                    <a:pt x="117" y="0"/>
                    <a:pt x="116" y="0"/>
                  </a:cubicBezTo>
                  <a:cubicBezTo>
                    <a:pt x="116" y="0"/>
                    <a:pt x="115" y="0"/>
                    <a:pt x="115" y="0"/>
                  </a:cubicBezTo>
                  <a:cubicBezTo>
                    <a:pt x="114" y="0"/>
                    <a:pt x="114" y="0"/>
                    <a:pt x="113" y="0"/>
                  </a:cubicBezTo>
                  <a:cubicBezTo>
                    <a:pt x="113" y="0"/>
                    <a:pt x="112" y="0"/>
                    <a:pt x="112" y="0"/>
                  </a:cubicBezTo>
                  <a:cubicBezTo>
                    <a:pt x="111" y="0"/>
                    <a:pt x="111" y="0"/>
                    <a:pt x="110" y="0"/>
                  </a:cubicBezTo>
                  <a:cubicBezTo>
                    <a:pt x="110" y="0"/>
                    <a:pt x="109" y="0"/>
                    <a:pt x="108" y="0"/>
                  </a:cubicBezTo>
                  <a:cubicBezTo>
                    <a:pt x="107" y="1"/>
                    <a:pt x="105" y="2"/>
                    <a:pt x="104" y="3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4" y="4"/>
                    <a:pt x="104" y="5"/>
                    <a:pt x="104" y="5"/>
                  </a:cubicBezTo>
                  <a:cubicBezTo>
                    <a:pt x="104" y="5"/>
                    <a:pt x="105" y="5"/>
                    <a:pt x="105" y="5"/>
                  </a:cubicBezTo>
                  <a:cubicBezTo>
                    <a:pt x="105" y="6"/>
                    <a:pt x="105" y="6"/>
                    <a:pt x="105" y="7"/>
                  </a:cubicBezTo>
                  <a:cubicBezTo>
                    <a:pt x="105" y="7"/>
                    <a:pt x="104" y="7"/>
                    <a:pt x="104" y="7"/>
                  </a:cubicBezTo>
                  <a:cubicBezTo>
                    <a:pt x="103" y="7"/>
                    <a:pt x="103" y="7"/>
                    <a:pt x="102" y="7"/>
                  </a:cubicBezTo>
                  <a:cubicBezTo>
                    <a:pt x="102" y="6"/>
                    <a:pt x="102" y="6"/>
                    <a:pt x="102" y="5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98" y="7"/>
                    <a:pt x="96" y="9"/>
                    <a:pt x="93" y="11"/>
                  </a:cubicBezTo>
                  <a:cubicBezTo>
                    <a:pt x="93" y="12"/>
                    <a:pt x="93" y="12"/>
                    <a:pt x="93" y="12"/>
                  </a:cubicBezTo>
                  <a:cubicBezTo>
                    <a:pt x="93" y="12"/>
                    <a:pt x="93" y="13"/>
                    <a:pt x="93" y="13"/>
                  </a:cubicBezTo>
                  <a:cubicBezTo>
                    <a:pt x="93" y="13"/>
                    <a:pt x="94" y="13"/>
                    <a:pt x="94" y="13"/>
                  </a:cubicBezTo>
                  <a:cubicBezTo>
                    <a:pt x="94" y="14"/>
                    <a:pt x="94" y="14"/>
                    <a:pt x="94" y="15"/>
                  </a:cubicBezTo>
                  <a:cubicBezTo>
                    <a:pt x="95" y="15"/>
                    <a:pt x="95" y="15"/>
                    <a:pt x="96" y="15"/>
                  </a:cubicBezTo>
                  <a:cubicBezTo>
                    <a:pt x="96" y="15"/>
                    <a:pt x="97" y="15"/>
                    <a:pt x="97" y="15"/>
                  </a:cubicBezTo>
                  <a:cubicBezTo>
                    <a:pt x="97" y="15"/>
                    <a:pt x="97" y="16"/>
                    <a:pt x="97" y="17"/>
                  </a:cubicBezTo>
                  <a:cubicBezTo>
                    <a:pt x="98" y="17"/>
                    <a:pt x="98" y="17"/>
                    <a:pt x="99" y="17"/>
                  </a:cubicBezTo>
                  <a:cubicBezTo>
                    <a:pt x="100" y="17"/>
                    <a:pt x="100" y="17"/>
                    <a:pt x="101" y="17"/>
                  </a:cubicBezTo>
                  <a:cubicBezTo>
                    <a:pt x="101" y="17"/>
                    <a:pt x="102" y="17"/>
                    <a:pt x="102" y="17"/>
                  </a:cubicBezTo>
                  <a:cubicBezTo>
                    <a:pt x="102" y="16"/>
                    <a:pt x="102" y="15"/>
                    <a:pt x="102" y="15"/>
                  </a:cubicBezTo>
                  <a:cubicBezTo>
                    <a:pt x="103" y="15"/>
                    <a:pt x="103" y="15"/>
                    <a:pt x="104" y="15"/>
                  </a:cubicBezTo>
                  <a:cubicBezTo>
                    <a:pt x="104" y="15"/>
                    <a:pt x="104" y="16"/>
                    <a:pt x="104" y="17"/>
                  </a:cubicBezTo>
                  <a:cubicBezTo>
                    <a:pt x="103" y="17"/>
                    <a:pt x="103" y="17"/>
                    <a:pt x="102" y="17"/>
                  </a:cubicBezTo>
                  <a:cubicBezTo>
                    <a:pt x="102" y="17"/>
                    <a:pt x="102" y="18"/>
                    <a:pt x="102" y="18"/>
                  </a:cubicBezTo>
                  <a:cubicBezTo>
                    <a:pt x="102" y="18"/>
                    <a:pt x="101" y="18"/>
                    <a:pt x="101" y="18"/>
                  </a:cubicBezTo>
                  <a:cubicBezTo>
                    <a:pt x="101" y="19"/>
                    <a:pt x="101" y="19"/>
                    <a:pt x="101" y="20"/>
                  </a:cubicBezTo>
                  <a:cubicBezTo>
                    <a:pt x="100" y="20"/>
                    <a:pt x="100" y="20"/>
                    <a:pt x="99" y="20"/>
                  </a:cubicBezTo>
                  <a:cubicBezTo>
                    <a:pt x="99" y="20"/>
                    <a:pt x="99" y="21"/>
                    <a:pt x="99" y="21"/>
                  </a:cubicBezTo>
                  <a:cubicBezTo>
                    <a:pt x="98" y="21"/>
                    <a:pt x="98" y="21"/>
                    <a:pt x="97" y="21"/>
                  </a:cubicBezTo>
                  <a:cubicBezTo>
                    <a:pt x="97" y="21"/>
                    <a:pt x="96" y="21"/>
                    <a:pt x="96" y="21"/>
                  </a:cubicBezTo>
                  <a:cubicBezTo>
                    <a:pt x="96" y="22"/>
                    <a:pt x="96" y="22"/>
                    <a:pt x="96" y="23"/>
                  </a:cubicBezTo>
                  <a:cubicBezTo>
                    <a:pt x="95" y="23"/>
                    <a:pt x="95" y="23"/>
                    <a:pt x="94" y="23"/>
                  </a:cubicBezTo>
                  <a:cubicBezTo>
                    <a:pt x="94" y="23"/>
                    <a:pt x="93" y="23"/>
                    <a:pt x="93" y="23"/>
                  </a:cubicBezTo>
                  <a:cubicBezTo>
                    <a:pt x="93" y="22"/>
                    <a:pt x="93" y="22"/>
                    <a:pt x="93" y="21"/>
                  </a:cubicBezTo>
                  <a:cubicBezTo>
                    <a:pt x="92" y="21"/>
                    <a:pt x="92" y="21"/>
                    <a:pt x="91" y="21"/>
                  </a:cubicBezTo>
                  <a:cubicBezTo>
                    <a:pt x="91" y="21"/>
                    <a:pt x="90" y="21"/>
                    <a:pt x="90" y="21"/>
                  </a:cubicBezTo>
                  <a:cubicBezTo>
                    <a:pt x="90" y="21"/>
                    <a:pt x="90" y="20"/>
                    <a:pt x="90" y="20"/>
                  </a:cubicBezTo>
                  <a:cubicBezTo>
                    <a:pt x="90" y="19"/>
                    <a:pt x="90" y="19"/>
                    <a:pt x="90" y="18"/>
                  </a:cubicBezTo>
                  <a:cubicBezTo>
                    <a:pt x="90" y="18"/>
                    <a:pt x="91" y="18"/>
                    <a:pt x="91" y="18"/>
                  </a:cubicBezTo>
                  <a:cubicBezTo>
                    <a:pt x="92" y="18"/>
                    <a:pt x="92" y="18"/>
                    <a:pt x="93" y="18"/>
                  </a:cubicBezTo>
                  <a:cubicBezTo>
                    <a:pt x="93" y="18"/>
                    <a:pt x="93" y="17"/>
                    <a:pt x="93" y="17"/>
                  </a:cubicBezTo>
                  <a:cubicBezTo>
                    <a:pt x="92" y="17"/>
                    <a:pt x="92" y="17"/>
                    <a:pt x="91" y="17"/>
                  </a:cubicBezTo>
                  <a:cubicBezTo>
                    <a:pt x="91" y="16"/>
                    <a:pt x="91" y="15"/>
                    <a:pt x="91" y="15"/>
                  </a:cubicBezTo>
                  <a:cubicBezTo>
                    <a:pt x="91" y="14"/>
                    <a:pt x="91" y="14"/>
                    <a:pt x="91" y="13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0" y="13"/>
                    <a:pt x="89" y="14"/>
                    <a:pt x="89" y="15"/>
                  </a:cubicBezTo>
                  <a:cubicBezTo>
                    <a:pt x="90" y="15"/>
                    <a:pt x="90" y="15"/>
                    <a:pt x="90" y="15"/>
                  </a:cubicBezTo>
                  <a:cubicBezTo>
                    <a:pt x="90" y="15"/>
                    <a:pt x="90" y="16"/>
                    <a:pt x="90" y="17"/>
                  </a:cubicBezTo>
                  <a:cubicBezTo>
                    <a:pt x="89" y="17"/>
                    <a:pt x="89" y="17"/>
                    <a:pt x="88" y="17"/>
                  </a:cubicBezTo>
                  <a:cubicBezTo>
                    <a:pt x="88" y="17"/>
                    <a:pt x="88" y="18"/>
                    <a:pt x="88" y="18"/>
                  </a:cubicBezTo>
                  <a:cubicBezTo>
                    <a:pt x="88" y="18"/>
                    <a:pt x="87" y="18"/>
                    <a:pt x="87" y="18"/>
                  </a:cubicBezTo>
                  <a:cubicBezTo>
                    <a:pt x="86" y="18"/>
                    <a:pt x="85" y="18"/>
                    <a:pt x="85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4" y="18"/>
                    <a:pt x="84" y="19"/>
                    <a:pt x="83" y="19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3" y="20"/>
                    <a:pt x="83" y="21"/>
                    <a:pt x="83" y="21"/>
                  </a:cubicBezTo>
                  <a:cubicBezTo>
                    <a:pt x="84" y="21"/>
                    <a:pt x="84" y="21"/>
                    <a:pt x="85" y="21"/>
                  </a:cubicBezTo>
                  <a:cubicBezTo>
                    <a:pt x="85" y="22"/>
                    <a:pt x="85" y="22"/>
                    <a:pt x="85" y="23"/>
                  </a:cubicBezTo>
                  <a:cubicBezTo>
                    <a:pt x="85" y="23"/>
                    <a:pt x="85" y="24"/>
                    <a:pt x="85" y="24"/>
                  </a:cubicBezTo>
                  <a:cubicBezTo>
                    <a:pt x="85" y="24"/>
                    <a:pt x="86" y="24"/>
                    <a:pt x="87" y="24"/>
                  </a:cubicBezTo>
                  <a:cubicBezTo>
                    <a:pt x="87" y="24"/>
                    <a:pt x="88" y="24"/>
                    <a:pt x="88" y="24"/>
                  </a:cubicBezTo>
                  <a:cubicBezTo>
                    <a:pt x="88" y="25"/>
                    <a:pt x="88" y="26"/>
                    <a:pt x="88" y="26"/>
                  </a:cubicBezTo>
                  <a:cubicBezTo>
                    <a:pt x="88" y="27"/>
                    <a:pt x="88" y="27"/>
                    <a:pt x="88" y="28"/>
                  </a:cubicBezTo>
                  <a:cubicBezTo>
                    <a:pt x="88" y="28"/>
                    <a:pt x="88" y="29"/>
                    <a:pt x="88" y="29"/>
                  </a:cubicBezTo>
                  <a:cubicBezTo>
                    <a:pt x="88" y="30"/>
                    <a:pt x="88" y="30"/>
                    <a:pt x="88" y="31"/>
                  </a:cubicBezTo>
                  <a:cubicBezTo>
                    <a:pt x="88" y="32"/>
                    <a:pt x="88" y="32"/>
                    <a:pt x="88" y="33"/>
                  </a:cubicBezTo>
                  <a:cubicBezTo>
                    <a:pt x="89" y="33"/>
                    <a:pt x="89" y="33"/>
                    <a:pt x="90" y="33"/>
                  </a:cubicBezTo>
                  <a:cubicBezTo>
                    <a:pt x="90" y="33"/>
                    <a:pt x="90" y="34"/>
                    <a:pt x="90" y="34"/>
                  </a:cubicBezTo>
                  <a:cubicBezTo>
                    <a:pt x="89" y="34"/>
                    <a:pt x="89" y="34"/>
                    <a:pt x="88" y="34"/>
                  </a:cubicBezTo>
                  <a:cubicBezTo>
                    <a:pt x="88" y="34"/>
                    <a:pt x="87" y="34"/>
                    <a:pt x="87" y="34"/>
                  </a:cubicBezTo>
                  <a:cubicBezTo>
                    <a:pt x="86" y="34"/>
                    <a:pt x="85" y="34"/>
                    <a:pt x="85" y="34"/>
                  </a:cubicBezTo>
                  <a:cubicBezTo>
                    <a:pt x="85" y="34"/>
                    <a:pt x="85" y="33"/>
                    <a:pt x="85" y="33"/>
                  </a:cubicBezTo>
                  <a:cubicBezTo>
                    <a:pt x="84" y="33"/>
                    <a:pt x="84" y="33"/>
                    <a:pt x="83" y="33"/>
                  </a:cubicBezTo>
                  <a:cubicBezTo>
                    <a:pt x="83" y="33"/>
                    <a:pt x="82" y="33"/>
                    <a:pt x="82" y="33"/>
                  </a:cubicBezTo>
                  <a:cubicBezTo>
                    <a:pt x="81" y="33"/>
                    <a:pt x="81" y="33"/>
                    <a:pt x="80" y="33"/>
                  </a:cubicBezTo>
                  <a:cubicBezTo>
                    <a:pt x="80" y="33"/>
                    <a:pt x="80" y="34"/>
                    <a:pt x="80" y="34"/>
                  </a:cubicBezTo>
                  <a:cubicBezTo>
                    <a:pt x="80" y="35"/>
                    <a:pt x="80" y="35"/>
                    <a:pt x="80" y="36"/>
                  </a:cubicBezTo>
                  <a:cubicBezTo>
                    <a:pt x="80" y="36"/>
                    <a:pt x="79" y="36"/>
                    <a:pt x="79" y="36"/>
                  </a:cubicBezTo>
                  <a:cubicBezTo>
                    <a:pt x="79" y="36"/>
                    <a:pt x="79" y="37"/>
                    <a:pt x="79" y="37"/>
                  </a:cubicBezTo>
                  <a:cubicBezTo>
                    <a:pt x="79" y="38"/>
                    <a:pt x="79" y="38"/>
                    <a:pt x="79" y="39"/>
                  </a:cubicBezTo>
                  <a:cubicBezTo>
                    <a:pt x="79" y="40"/>
                    <a:pt x="79" y="40"/>
                    <a:pt x="79" y="41"/>
                  </a:cubicBezTo>
                  <a:cubicBezTo>
                    <a:pt x="79" y="41"/>
                    <a:pt x="79" y="42"/>
                    <a:pt x="79" y="42"/>
                  </a:cubicBezTo>
                  <a:cubicBezTo>
                    <a:pt x="78" y="42"/>
                    <a:pt x="78" y="42"/>
                    <a:pt x="77" y="42"/>
                  </a:cubicBezTo>
                  <a:cubicBezTo>
                    <a:pt x="77" y="42"/>
                    <a:pt x="76" y="42"/>
                    <a:pt x="76" y="42"/>
                  </a:cubicBezTo>
                  <a:cubicBezTo>
                    <a:pt x="76" y="43"/>
                    <a:pt x="76" y="43"/>
                    <a:pt x="76" y="44"/>
                  </a:cubicBezTo>
                  <a:cubicBezTo>
                    <a:pt x="75" y="44"/>
                    <a:pt x="75" y="44"/>
                    <a:pt x="74" y="44"/>
                  </a:cubicBezTo>
                  <a:cubicBezTo>
                    <a:pt x="74" y="44"/>
                    <a:pt x="74" y="45"/>
                    <a:pt x="74" y="46"/>
                  </a:cubicBezTo>
                  <a:cubicBezTo>
                    <a:pt x="74" y="46"/>
                    <a:pt x="73" y="46"/>
                    <a:pt x="73" y="46"/>
                  </a:cubicBezTo>
                  <a:cubicBezTo>
                    <a:pt x="73" y="46"/>
                    <a:pt x="73" y="47"/>
                    <a:pt x="73" y="47"/>
                  </a:cubicBezTo>
                  <a:cubicBezTo>
                    <a:pt x="73" y="48"/>
                    <a:pt x="73" y="48"/>
                    <a:pt x="73" y="49"/>
                  </a:cubicBezTo>
                  <a:cubicBezTo>
                    <a:pt x="73" y="49"/>
                    <a:pt x="73" y="50"/>
                    <a:pt x="73" y="50"/>
                  </a:cubicBezTo>
                  <a:cubicBezTo>
                    <a:pt x="73" y="51"/>
                    <a:pt x="73" y="51"/>
                    <a:pt x="73" y="52"/>
                  </a:cubicBezTo>
                  <a:cubicBezTo>
                    <a:pt x="72" y="52"/>
                    <a:pt x="71" y="52"/>
                    <a:pt x="71" y="52"/>
                  </a:cubicBezTo>
                  <a:cubicBezTo>
                    <a:pt x="71" y="51"/>
                    <a:pt x="71" y="51"/>
                    <a:pt x="71" y="50"/>
                  </a:cubicBezTo>
                  <a:cubicBezTo>
                    <a:pt x="70" y="50"/>
                    <a:pt x="70" y="50"/>
                    <a:pt x="69" y="50"/>
                  </a:cubicBezTo>
                  <a:cubicBezTo>
                    <a:pt x="69" y="50"/>
                    <a:pt x="68" y="50"/>
                    <a:pt x="68" y="50"/>
                  </a:cubicBezTo>
                  <a:cubicBezTo>
                    <a:pt x="68" y="51"/>
                    <a:pt x="68" y="51"/>
                    <a:pt x="68" y="52"/>
                  </a:cubicBezTo>
                  <a:cubicBezTo>
                    <a:pt x="67" y="52"/>
                    <a:pt x="67" y="52"/>
                    <a:pt x="66" y="52"/>
                  </a:cubicBezTo>
                  <a:cubicBezTo>
                    <a:pt x="66" y="52"/>
                    <a:pt x="65" y="52"/>
                    <a:pt x="65" y="52"/>
                  </a:cubicBezTo>
                  <a:cubicBezTo>
                    <a:pt x="64" y="52"/>
                    <a:pt x="64" y="52"/>
                    <a:pt x="63" y="52"/>
                  </a:cubicBezTo>
                  <a:cubicBezTo>
                    <a:pt x="63" y="52"/>
                    <a:pt x="62" y="52"/>
                    <a:pt x="61" y="52"/>
                  </a:cubicBezTo>
                  <a:cubicBezTo>
                    <a:pt x="61" y="51"/>
                    <a:pt x="61" y="51"/>
                    <a:pt x="61" y="50"/>
                  </a:cubicBezTo>
                  <a:cubicBezTo>
                    <a:pt x="62" y="50"/>
                    <a:pt x="63" y="50"/>
                    <a:pt x="63" y="50"/>
                  </a:cubicBezTo>
                  <a:cubicBezTo>
                    <a:pt x="64" y="50"/>
                    <a:pt x="64" y="50"/>
                    <a:pt x="65" y="50"/>
                  </a:cubicBezTo>
                  <a:cubicBezTo>
                    <a:pt x="65" y="50"/>
                    <a:pt x="65" y="49"/>
                    <a:pt x="65" y="49"/>
                  </a:cubicBezTo>
                  <a:cubicBezTo>
                    <a:pt x="65" y="48"/>
                    <a:pt x="65" y="48"/>
                    <a:pt x="65" y="47"/>
                  </a:cubicBezTo>
                  <a:cubicBezTo>
                    <a:pt x="65" y="47"/>
                    <a:pt x="65" y="46"/>
                    <a:pt x="65" y="46"/>
                  </a:cubicBezTo>
                  <a:cubicBezTo>
                    <a:pt x="64" y="46"/>
                    <a:pt x="64" y="46"/>
                    <a:pt x="63" y="46"/>
                  </a:cubicBezTo>
                  <a:cubicBezTo>
                    <a:pt x="63" y="45"/>
                    <a:pt x="63" y="44"/>
                    <a:pt x="63" y="44"/>
                  </a:cubicBezTo>
                  <a:cubicBezTo>
                    <a:pt x="63" y="44"/>
                    <a:pt x="62" y="44"/>
                    <a:pt x="61" y="44"/>
                  </a:cubicBezTo>
                  <a:cubicBezTo>
                    <a:pt x="61" y="43"/>
                    <a:pt x="61" y="43"/>
                    <a:pt x="61" y="42"/>
                  </a:cubicBezTo>
                  <a:cubicBezTo>
                    <a:pt x="61" y="42"/>
                    <a:pt x="61" y="41"/>
                    <a:pt x="61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59" y="44"/>
                    <a:pt x="56" y="47"/>
                    <a:pt x="54" y="50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20" y="91"/>
                    <a:pt x="0" y="143"/>
                    <a:pt x="0" y="200"/>
                  </a:cubicBezTo>
                  <a:cubicBezTo>
                    <a:pt x="0" y="209"/>
                    <a:pt x="1" y="219"/>
                    <a:pt x="2" y="228"/>
                  </a:cubicBezTo>
                  <a:cubicBezTo>
                    <a:pt x="2" y="228"/>
                    <a:pt x="2" y="228"/>
                    <a:pt x="2" y="228"/>
                  </a:cubicBezTo>
                  <a:cubicBezTo>
                    <a:pt x="3" y="228"/>
                    <a:pt x="3" y="228"/>
                    <a:pt x="4" y="228"/>
                  </a:cubicBezTo>
                  <a:cubicBezTo>
                    <a:pt x="4" y="228"/>
                    <a:pt x="4" y="229"/>
                    <a:pt x="4" y="229"/>
                  </a:cubicBezTo>
                  <a:cubicBezTo>
                    <a:pt x="4" y="229"/>
                    <a:pt x="5" y="229"/>
                    <a:pt x="5" y="229"/>
                  </a:cubicBezTo>
                  <a:cubicBezTo>
                    <a:pt x="5" y="230"/>
                    <a:pt x="5" y="230"/>
                    <a:pt x="5" y="231"/>
                  </a:cubicBezTo>
                  <a:cubicBezTo>
                    <a:pt x="6" y="231"/>
                    <a:pt x="6" y="231"/>
                    <a:pt x="7" y="231"/>
                  </a:cubicBezTo>
                  <a:cubicBezTo>
                    <a:pt x="7" y="231"/>
                    <a:pt x="8" y="231"/>
                    <a:pt x="8" y="231"/>
                  </a:cubicBezTo>
                  <a:cubicBezTo>
                    <a:pt x="8" y="231"/>
                    <a:pt x="8" y="232"/>
                    <a:pt x="8" y="233"/>
                  </a:cubicBezTo>
                  <a:cubicBezTo>
                    <a:pt x="9" y="233"/>
                    <a:pt x="9" y="233"/>
                    <a:pt x="10" y="233"/>
                  </a:cubicBezTo>
                  <a:cubicBezTo>
                    <a:pt x="10" y="233"/>
                    <a:pt x="11" y="233"/>
                    <a:pt x="11" y="233"/>
                  </a:cubicBezTo>
                  <a:cubicBezTo>
                    <a:pt x="11" y="233"/>
                    <a:pt x="11" y="234"/>
                    <a:pt x="11" y="234"/>
                  </a:cubicBezTo>
                  <a:cubicBezTo>
                    <a:pt x="12" y="234"/>
                    <a:pt x="12" y="234"/>
                    <a:pt x="13" y="234"/>
                  </a:cubicBezTo>
                  <a:cubicBezTo>
                    <a:pt x="13" y="234"/>
                    <a:pt x="14" y="234"/>
                    <a:pt x="14" y="234"/>
                  </a:cubicBezTo>
                  <a:cubicBezTo>
                    <a:pt x="15" y="234"/>
                    <a:pt x="16" y="234"/>
                    <a:pt x="16" y="234"/>
                  </a:cubicBezTo>
                  <a:cubicBezTo>
                    <a:pt x="17" y="234"/>
                    <a:pt x="17" y="234"/>
                    <a:pt x="18" y="234"/>
                  </a:cubicBezTo>
                  <a:cubicBezTo>
                    <a:pt x="18" y="234"/>
                    <a:pt x="18" y="233"/>
                    <a:pt x="18" y="233"/>
                  </a:cubicBezTo>
                  <a:cubicBezTo>
                    <a:pt x="18" y="233"/>
                    <a:pt x="19" y="233"/>
                    <a:pt x="19" y="233"/>
                  </a:cubicBezTo>
                  <a:cubicBezTo>
                    <a:pt x="19" y="233"/>
                    <a:pt x="19" y="234"/>
                    <a:pt x="19" y="234"/>
                  </a:cubicBezTo>
                  <a:cubicBezTo>
                    <a:pt x="20" y="234"/>
                    <a:pt x="20" y="234"/>
                    <a:pt x="21" y="234"/>
                  </a:cubicBezTo>
                  <a:cubicBezTo>
                    <a:pt x="21" y="235"/>
                    <a:pt x="21" y="235"/>
                    <a:pt x="21" y="236"/>
                  </a:cubicBezTo>
                  <a:cubicBezTo>
                    <a:pt x="21" y="236"/>
                    <a:pt x="22" y="236"/>
                    <a:pt x="22" y="236"/>
                  </a:cubicBezTo>
                  <a:cubicBezTo>
                    <a:pt x="22" y="236"/>
                    <a:pt x="22" y="237"/>
                    <a:pt x="22" y="237"/>
                  </a:cubicBezTo>
                  <a:cubicBezTo>
                    <a:pt x="23" y="237"/>
                    <a:pt x="23" y="237"/>
                    <a:pt x="24" y="237"/>
                  </a:cubicBezTo>
                  <a:cubicBezTo>
                    <a:pt x="24" y="238"/>
                    <a:pt x="24" y="239"/>
                    <a:pt x="24" y="239"/>
                  </a:cubicBezTo>
                  <a:cubicBezTo>
                    <a:pt x="24" y="240"/>
                    <a:pt x="24" y="240"/>
                    <a:pt x="24" y="241"/>
                  </a:cubicBezTo>
                  <a:cubicBezTo>
                    <a:pt x="24" y="241"/>
                    <a:pt x="25" y="241"/>
                    <a:pt x="26" y="241"/>
                  </a:cubicBezTo>
                  <a:cubicBezTo>
                    <a:pt x="26" y="241"/>
                    <a:pt x="27" y="241"/>
                    <a:pt x="27" y="241"/>
                  </a:cubicBezTo>
                  <a:cubicBezTo>
                    <a:pt x="28" y="241"/>
                    <a:pt x="28" y="241"/>
                    <a:pt x="29" y="241"/>
                  </a:cubicBezTo>
                  <a:cubicBezTo>
                    <a:pt x="29" y="241"/>
                    <a:pt x="30" y="241"/>
                    <a:pt x="30" y="241"/>
                  </a:cubicBezTo>
                  <a:cubicBezTo>
                    <a:pt x="30" y="241"/>
                    <a:pt x="30" y="242"/>
                    <a:pt x="30" y="242"/>
                  </a:cubicBezTo>
                  <a:cubicBezTo>
                    <a:pt x="31" y="242"/>
                    <a:pt x="31" y="242"/>
                    <a:pt x="32" y="242"/>
                  </a:cubicBezTo>
                  <a:cubicBezTo>
                    <a:pt x="32" y="242"/>
                    <a:pt x="33" y="242"/>
                    <a:pt x="33" y="242"/>
                  </a:cubicBezTo>
                  <a:cubicBezTo>
                    <a:pt x="33" y="243"/>
                    <a:pt x="33" y="243"/>
                    <a:pt x="33" y="244"/>
                  </a:cubicBezTo>
                  <a:cubicBezTo>
                    <a:pt x="34" y="244"/>
                    <a:pt x="34" y="244"/>
                    <a:pt x="35" y="244"/>
                  </a:cubicBezTo>
                  <a:cubicBezTo>
                    <a:pt x="35" y="244"/>
                    <a:pt x="35" y="245"/>
                    <a:pt x="35" y="245"/>
                  </a:cubicBezTo>
                  <a:cubicBezTo>
                    <a:pt x="35" y="245"/>
                    <a:pt x="36" y="245"/>
                    <a:pt x="36" y="245"/>
                  </a:cubicBezTo>
                  <a:cubicBezTo>
                    <a:pt x="36" y="246"/>
                    <a:pt x="36" y="247"/>
                    <a:pt x="36" y="247"/>
                  </a:cubicBezTo>
                  <a:cubicBezTo>
                    <a:pt x="37" y="247"/>
                    <a:pt x="37" y="247"/>
                    <a:pt x="38" y="247"/>
                  </a:cubicBezTo>
                  <a:cubicBezTo>
                    <a:pt x="38" y="248"/>
                    <a:pt x="38" y="248"/>
                    <a:pt x="38" y="249"/>
                  </a:cubicBezTo>
                  <a:cubicBezTo>
                    <a:pt x="38" y="249"/>
                    <a:pt x="38" y="250"/>
                    <a:pt x="38" y="250"/>
                  </a:cubicBezTo>
                  <a:cubicBezTo>
                    <a:pt x="38" y="251"/>
                    <a:pt x="38" y="251"/>
                    <a:pt x="38" y="252"/>
                  </a:cubicBezTo>
                  <a:cubicBezTo>
                    <a:pt x="39" y="252"/>
                    <a:pt x="39" y="252"/>
                    <a:pt x="40" y="252"/>
                  </a:cubicBezTo>
                  <a:cubicBezTo>
                    <a:pt x="40" y="252"/>
                    <a:pt x="40" y="253"/>
                    <a:pt x="40" y="254"/>
                  </a:cubicBezTo>
                  <a:cubicBezTo>
                    <a:pt x="40" y="254"/>
                    <a:pt x="41" y="254"/>
                    <a:pt x="41" y="254"/>
                  </a:cubicBezTo>
                  <a:cubicBezTo>
                    <a:pt x="41" y="254"/>
                    <a:pt x="41" y="255"/>
                    <a:pt x="41" y="255"/>
                  </a:cubicBezTo>
                  <a:cubicBezTo>
                    <a:pt x="42" y="255"/>
                    <a:pt x="42" y="255"/>
                    <a:pt x="43" y="255"/>
                  </a:cubicBezTo>
                  <a:cubicBezTo>
                    <a:pt x="43" y="256"/>
                    <a:pt x="43" y="256"/>
                    <a:pt x="43" y="257"/>
                  </a:cubicBezTo>
                  <a:cubicBezTo>
                    <a:pt x="43" y="257"/>
                    <a:pt x="44" y="257"/>
                    <a:pt x="44" y="257"/>
                  </a:cubicBezTo>
                  <a:cubicBezTo>
                    <a:pt x="45" y="257"/>
                    <a:pt x="45" y="257"/>
                    <a:pt x="46" y="257"/>
                  </a:cubicBezTo>
                  <a:cubicBezTo>
                    <a:pt x="46" y="257"/>
                    <a:pt x="47" y="257"/>
                    <a:pt x="47" y="257"/>
                  </a:cubicBezTo>
                  <a:cubicBezTo>
                    <a:pt x="47" y="257"/>
                    <a:pt x="47" y="258"/>
                    <a:pt x="47" y="258"/>
                  </a:cubicBezTo>
                  <a:cubicBezTo>
                    <a:pt x="48" y="258"/>
                    <a:pt x="48" y="258"/>
                    <a:pt x="49" y="258"/>
                  </a:cubicBezTo>
                  <a:cubicBezTo>
                    <a:pt x="49" y="259"/>
                    <a:pt x="49" y="259"/>
                    <a:pt x="49" y="260"/>
                  </a:cubicBezTo>
                  <a:cubicBezTo>
                    <a:pt x="50" y="260"/>
                    <a:pt x="50" y="260"/>
                    <a:pt x="51" y="260"/>
                  </a:cubicBezTo>
                  <a:cubicBezTo>
                    <a:pt x="51" y="259"/>
                    <a:pt x="51" y="259"/>
                    <a:pt x="51" y="258"/>
                  </a:cubicBezTo>
                  <a:cubicBezTo>
                    <a:pt x="51" y="258"/>
                    <a:pt x="52" y="258"/>
                    <a:pt x="52" y="258"/>
                  </a:cubicBezTo>
                  <a:cubicBezTo>
                    <a:pt x="52" y="258"/>
                    <a:pt x="52" y="257"/>
                    <a:pt x="52" y="257"/>
                  </a:cubicBezTo>
                  <a:cubicBezTo>
                    <a:pt x="52" y="256"/>
                    <a:pt x="52" y="256"/>
                    <a:pt x="52" y="255"/>
                  </a:cubicBezTo>
                  <a:cubicBezTo>
                    <a:pt x="53" y="255"/>
                    <a:pt x="53" y="255"/>
                    <a:pt x="54" y="255"/>
                  </a:cubicBezTo>
                  <a:cubicBezTo>
                    <a:pt x="54" y="255"/>
                    <a:pt x="55" y="255"/>
                    <a:pt x="55" y="255"/>
                  </a:cubicBezTo>
                  <a:cubicBezTo>
                    <a:pt x="55" y="256"/>
                    <a:pt x="55" y="256"/>
                    <a:pt x="55" y="257"/>
                  </a:cubicBezTo>
                  <a:cubicBezTo>
                    <a:pt x="56" y="257"/>
                    <a:pt x="56" y="257"/>
                    <a:pt x="57" y="257"/>
                  </a:cubicBezTo>
                  <a:cubicBezTo>
                    <a:pt x="57" y="257"/>
                    <a:pt x="57" y="258"/>
                    <a:pt x="57" y="258"/>
                  </a:cubicBezTo>
                  <a:cubicBezTo>
                    <a:pt x="57" y="259"/>
                    <a:pt x="57" y="259"/>
                    <a:pt x="57" y="260"/>
                  </a:cubicBezTo>
                  <a:cubicBezTo>
                    <a:pt x="57" y="260"/>
                    <a:pt x="57" y="261"/>
                    <a:pt x="57" y="262"/>
                  </a:cubicBezTo>
                  <a:cubicBezTo>
                    <a:pt x="57" y="262"/>
                    <a:pt x="57" y="263"/>
                    <a:pt x="57" y="263"/>
                  </a:cubicBezTo>
                  <a:cubicBezTo>
                    <a:pt x="57" y="264"/>
                    <a:pt x="57" y="264"/>
                    <a:pt x="57" y="265"/>
                  </a:cubicBezTo>
                  <a:cubicBezTo>
                    <a:pt x="57" y="265"/>
                    <a:pt x="57" y="266"/>
                    <a:pt x="57" y="266"/>
                  </a:cubicBezTo>
                  <a:cubicBezTo>
                    <a:pt x="57" y="267"/>
                    <a:pt x="57" y="268"/>
                    <a:pt x="57" y="268"/>
                  </a:cubicBezTo>
                  <a:cubicBezTo>
                    <a:pt x="57" y="269"/>
                    <a:pt x="57" y="269"/>
                    <a:pt x="57" y="270"/>
                  </a:cubicBezTo>
                  <a:cubicBezTo>
                    <a:pt x="57" y="270"/>
                    <a:pt x="57" y="271"/>
                    <a:pt x="57" y="271"/>
                  </a:cubicBezTo>
                  <a:cubicBezTo>
                    <a:pt x="56" y="271"/>
                    <a:pt x="56" y="271"/>
                    <a:pt x="55" y="271"/>
                  </a:cubicBezTo>
                  <a:cubicBezTo>
                    <a:pt x="55" y="272"/>
                    <a:pt x="55" y="272"/>
                    <a:pt x="55" y="273"/>
                  </a:cubicBezTo>
                  <a:cubicBezTo>
                    <a:pt x="55" y="273"/>
                    <a:pt x="54" y="273"/>
                    <a:pt x="54" y="273"/>
                  </a:cubicBezTo>
                  <a:cubicBezTo>
                    <a:pt x="54" y="273"/>
                    <a:pt x="54" y="274"/>
                    <a:pt x="54" y="274"/>
                  </a:cubicBezTo>
                  <a:cubicBezTo>
                    <a:pt x="53" y="274"/>
                    <a:pt x="53" y="274"/>
                    <a:pt x="52" y="274"/>
                  </a:cubicBezTo>
                  <a:cubicBezTo>
                    <a:pt x="52" y="275"/>
                    <a:pt x="52" y="276"/>
                    <a:pt x="52" y="276"/>
                  </a:cubicBezTo>
                  <a:cubicBezTo>
                    <a:pt x="52" y="276"/>
                    <a:pt x="51" y="276"/>
                    <a:pt x="51" y="276"/>
                  </a:cubicBezTo>
                  <a:cubicBezTo>
                    <a:pt x="51" y="277"/>
                    <a:pt x="51" y="277"/>
                    <a:pt x="51" y="278"/>
                  </a:cubicBezTo>
                  <a:cubicBezTo>
                    <a:pt x="50" y="278"/>
                    <a:pt x="50" y="278"/>
                    <a:pt x="49" y="278"/>
                  </a:cubicBezTo>
                  <a:cubicBezTo>
                    <a:pt x="49" y="278"/>
                    <a:pt x="49" y="279"/>
                    <a:pt x="49" y="279"/>
                  </a:cubicBezTo>
                  <a:cubicBezTo>
                    <a:pt x="49" y="280"/>
                    <a:pt x="49" y="280"/>
                    <a:pt x="49" y="281"/>
                  </a:cubicBezTo>
                  <a:cubicBezTo>
                    <a:pt x="49" y="281"/>
                    <a:pt x="49" y="282"/>
                    <a:pt x="49" y="283"/>
                  </a:cubicBezTo>
                  <a:cubicBezTo>
                    <a:pt x="49" y="283"/>
                    <a:pt x="49" y="284"/>
                    <a:pt x="49" y="284"/>
                  </a:cubicBezTo>
                  <a:cubicBezTo>
                    <a:pt x="49" y="285"/>
                    <a:pt x="49" y="285"/>
                    <a:pt x="49" y="286"/>
                  </a:cubicBezTo>
                  <a:cubicBezTo>
                    <a:pt x="49" y="286"/>
                    <a:pt x="49" y="287"/>
                    <a:pt x="49" y="287"/>
                  </a:cubicBezTo>
                  <a:cubicBezTo>
                    <a:pt x="49" y="288"/>
                    <a:pt x="49" y="288"/>
                    <a:pt x="49" y="289"/>
                  </a:cubicBezTo>
                  <a:cubicBezTo>
                    <a:pt x="48" y="289"/>
                    <a:pt x="48" y="289"/>
                    <a:pt x="47" y="289"/>
                  </a:cubicBezTo>
                  <a:cubicBezTo>
                    <a:pt x="47" y="290"/>
                    <a:pt x="47" y="290"/>
                    <a:pt x="47" y="291"/>
                  </a:cubicBezTo>
                  <a:cubicBezTo>
                    <a:pt x="47" y="291"/>
                    <a:pt x="47" y="292"/>
                    <a:pt x="47" y="292"/>
                  </a:cubicBezTo>
                  <a:cubicBezTo>
                    <a:pt x="47" y="293"/>
                    <a:pt x="47" y="293"/>
                    <a:pt x="47" y="294"/>
                  </a:cubicBezTo>
                  <a:cubicBezTo>
                    <a:pt x="48" y="294"/>
                    <a:pt x="48" y="294"/>
                    <a:pt x="49" y="294"/>
                  </a:cubicBezTo>
                  <a:cubicBezTo>
                    <a:pt x="49" y="294"/>
                    <a:pt x="49" y="295"/>
                    <a:pt x="49" y="295"/>
                  </a:cubicBezTo>
                  <a:cubicBezTo>
                    <a:pt x="49" y="296"/>
                    <a:pt x="49" y="297"/>
                    <a:pt x="49" y="297"/>
                  </a:cubicBezTo>
                  <a:cubicBezTo>
                    <a:pt x="50" y="297"/>
                    <a:pt x="50" y="297"/>
                    <a:pt x="51" y="297"/>
                  </a:cubicBezTo>
                  <a:cubicBezTo>
                    <a:pt x="51" y="297"/>
                    <a:pt x="52" y="297"/>
                    <a:pt x="52" y="297"/>
                  </a:cubicBezTo>
                  <a:cubicBezTo>
                    <a:pt x="52" y="298"/>
                    <a:pt x="52" y="298"/>
                    <a:pt x="52" y="299"/>
                  </a:cubicBezTo>
                  <a:cubicBezTo>
                    <a:pt x="52" y="299"/>
                    <a:pt x="52" y="300"/>
                    <a:pt x="52" y="300"/>
                  </a:cubicBezTo>
                  <a:cubicBezTo>
                    <a:pt x="53" y="300"/>
                    <a:pt x="53" y="300"/>
                    <a:pt x="54" y="300"/>
                  </a:cubicBezTo>
                  <a:cubicBezTo>
                    <a:pt x="54" y="301"/>
                    <a:pt x="54" y="301"/>
                    <a:pt x="54" y="302"/>
                  </a:cubicBezTo>
                  <a:cubicBezTo>
                    <a:pt x="54" y="303"/>
                    <a:pt x="54" y="303"/>
                    <a:pt x="54" y="304"/>
                  </a:cubicBezTo>
                  <a:cubicBezTo>
                    <a:pt x="54" y="304"/>
                    <a:pt x="55" y="304"/>
                    <a:pt x="55" y="304"/>
                  </a:cubicBezTo>
                  <a:cubicBezTo>
                    <a:pt x="55" y="304"/>
                    <a:pt x="55" y="305"/>
                    <a:pt x="55" y="305"/>
                  </a:cubicBezTo>
                  <a:cubicBezTo>
                    <a:pt x="55" y="306"/>
                    <a:pt x="55" y="306"/>
                    <a:pt x="55" y="307"/>
                  </a:cubicBezTo>
                  <a:cubicBezTo>
                    <a:pt x="56" y="307"/>
                    <a:pt x="56" y="307"/>
                    <a:pt x="57" y="307"/>
                  </a:cubicBezTo>
                  <a:cubicBezTo>
                    <a:pt x="57" y="307"/>
                    <a:pt x="57" y="308"/>
                    <a:pt x="57" y="308"/>
                  </a:cubicBezTo>
                  <a:cubicBezTo>
                    <a:pt x="57" y="309"/>
                    <a:pt x="57" y="309"/>
                    <a:pt x="57" y="310"/>
                  </a:cubicBezTo>
                  <a:cubicBezTo>
                    <a:pt x="57" y="310"/>
                    <a:pt x="58" y="310"/>
                    <a:pt x="58" y="310"/>
                  </a:cubicBezTo>
                  <a:cubicBezTo>
                    <a:pt x="58" y="310"/>
                    <a:pt x="58" y="311"/>
                    <a:pt x="58" y="312"/>
                  </a:cubicBezTo>
                  <a:cubicBezTo>
                    <a:pt x="59" y="312"/>
                    <a:pt x="59" y="312"/>
                    <a:pt x="60" y="312"/>
                  </a:cubicBezTo>
                  <a:cubicBezTo>
                    <a:pt x="60" y="312"/>
                    <a:pt x="60" y="313"/>
                    <a:pt x="60" y="313"/>
                  </a:cubicBezTo>
                  <a:cubicBezTo>
                    <a:pt x="60" y="314"/>
                    <a:pt x="60" y="314"/>
                    <a:pt x="60" y="315"/>
                  </a:cubicBezTo>
                  <a:cubicBezTo>
                    <a:pt x="60" y="315"/>
                    <a:pt x="60" y="316"/>
                    <a:pt x="60" y="317"/>
                  </a:cubicBezTo>
                  <a:cubicBezTo>
                    <a:pt x="60" y="317"/>
                    <a:pt x="61" y="317"/>
                    <a:pt x="61" y="317"/>
                  </a:cubicBezTo>
                  <a:cubicBezTo>
                    <a:pt x="61" y="317"/>
                    <a:pt x="61" y="318"/>
                    <a:pt x="61" y="318"/>
                  </a:cubicBezTo>
                  <a:cubicBezTo>
                    <a:pt x="62" y="318"/>
                    <a:pt x="63" y="318"/>
                    <a:pt x="63" y="318"/>
                  </a:cubicBezTo>
                  <a:cubicBezTo>
                    <a:pt x="63" y="319"/>
                    <a:pt x="63" y="319"/>
                    <a:pt x="63" y="320"/>
                  </a:cubicBezTo>
                  <a:cubicBezTo>
                    <a:pt x="63" y="320"/>
                    <a:pt x="63" y="321"/>
                    <a:pt x="63" y="321"/>
                  </a:cubicBezTo>
                  <a:cubicBezTo>
                    <a:pt x="64" y="321"/>
                    <a:pt x="64" y="321"/>
                    <a:pt x="65" y="321"/>
                  </a:cubicBezTo>
                  <a:cubicBezTo>
                    <a:pt x="65" y="322"/>
                    <a:pt x="65" y="322"/>
                    <a:pt x="65" y="323"/>
                  </a:cubicBezTo>
                  <a:cubicBezTo>
                    <a:pt x="65" y="323"/>
                    <a:pt x="66" y="323"/>
                    <a:pt x="66" y="323"/>
                  </a:cubicBezTo>
                  <a:cubicBezTo>
                    <a:pt x="67" y="323"/>
                    <a:pt x="67" y="323"/>
                    <a:pt x="68" y="323"/>
                  </a:cubicBezTo>
                  <a:cubicBezTo>
                    <a:pt x="68" y="323"/>
                    <a:pt x="69" y="323"/>
                    <a:pt x="69" y="323"/>
                  </a:cubicBezTo>
                  <a:cubicBezTo>
                    <a:pt x="69" y="323"/>
                    <a:pt x="69" y="324"/>
                    <a:pt x="69" y="324"/>
                  </a:cubicBezTo>
                  <a:cubicBezTo>
                    <a:pt x="70" y="324"/>
                    <a:pt x="70" y="324"/>
                    <a:pt x="71" y="324"/>
                  </a:cubicBezTo>
                  <a:cubicBezTo>
                    <a:pt x="71" y="324"/>
                    <a:pt x="72" y="324"/>
                    <a:pt x="73" y="324"/>
                  </a:cubicBezTo>
                  <a:cubicBezTo>
                    <a:pt x="73" y="325"/>
                    <a:pt x="73" y="326"/>
                    <a:pt x="73" y="326"/>
                  </a:cubicBezTo>
                  <a:cubicBezTo>
                    <a:pt x="73" y="326"/>
                    <a:pt x="74" y="326"/>
                    <a:pt x="74" y="326"/>
                  </a:cubicBezTo>
                  <a:cubicBezTo>
                    <a:pt x="74" y="327"/>
                    <a:pt x="74" y="327"/>
                    <a:pt x="74" y="328"/>
                  </a:cubicBezTo>
                  <a:cubicBezTo>
                    <a:pt x="75" y="328"/>
                    <a:pt x="75" y="328"/>
                    <a:pt x="76" y="328"/>
                  </a:cubicBezTo>
                  <a:cubicBezTo>
                    <a:pt x="76" y="328"/>
                    <a:pt x="76" y="329"/>
                    <a:pt x="76" y="329"/>
                  </a:cubicBezTo>
                  <a:cubicBezTo>
                    <a:pt x="76" y="329"/>
                    <a:pt x="77" y="329"/>
                    <a:pt x="77" y="329"/>
                  </a:cubicBezTo>
                  <a:cubicBezTo>
                    <a:pt x="77" y="330"/>
                    <a:pt x="77" y="330"/>
                    <a:pt x="77" y="331"/>
                  </a:cubicBezTo>
                  <a:cubicBezTo>
                    <a:pt x="77" y="332"/>
                    <a:pt x="77" y="332"/>
                    <a:pt x="77" y="333"/>
                  </a:cubicBezTo>
                  <a:cubicBezTo>
                    <a:pt x="77" y="333"/>
                    <a:pt x="77" y="334"/>
                    <a:pt x="77" y="334"/>
                  </a:cubicBezTo>
                  <a:cubicBezTo>
                    <a:pt x="77" y="335"/>
                    <a:pt x="77" y="335"/>
                    <a:pt x="77" y="336"/>
                  </a:cubicBezTo>
                  <a:cubicBezTo>
                    <a:pt x="77" y="336"/>
                    <a:pt x="77" y="337"/>
                    <a:pt x="77" y="337"/>
                  </a:cubicBezTo>
                  <a:cubicBezTo>
                    <a:pt x="78" y="337"/>
                    <a:pt x="78" y="337"/>
                    <a:pt x="79" y="337"/>
                  </a:cubicBezTo>
                  <a:cubicBezTo>
                    <a:pt x="79" y="338"/>
                    <a:pt x="79" y="338"/>
                    <a:pt x="79" y="339"/>
                  </a:cubicBezTo>
                  <a:cubicBezTo>
                    <a:pt x="79" y="340"/>
                    <a:pt x="79" y="340"/>
                    <a:pt x="79" y="341"/>
                  </a:cubicBezTo>
                  <a:cubicBezTo>
                    <a:pt x="78" y="341"/>
                    <a:pt x="78" y="341"/>
                    <a:pt x="77" y="341"/>
                  </a:cubicBezTo>
                  <a:cubicBezTo>
                    <a:pt x="77" y="341"/>
                    <a:pt x="77" y="342"/>
                    <a:pt x="77" y="342"/>
                  </a:cubicBezTo>
                  <a:cubicBezTo>
                    <a:pt x="77" y="343"/>
                    <a:pt x="77" y="343"/>
                    <a:pt x="77" y="344"/>
                  </a:cubicBezTo>
                  <a:cubicBezTo>
                    <a:pt x="78" y="344"/>
                    <a:pt x="78" y="344"/>
                    <a:pt x="79" y="344"/>
                  </a:cubicBezTo>
                  <a:cubicBezTo>
                    <a:pt x="79" y="344"/>
                    <a:pt x="79" y="345"/>
                    <a:pt x="79" y="346"/>
                  </a:cubicBezTo>
                  <a:cubicBezTo>
                    <a:pt x="79" y="346"/>
                    <a:pt x="79" y="347"/>
                    <a:pt x="79" y="347"/>
                  </a:cubicBezTo>
                  <a:cubicBezTo>
                    <a:pt x="79" y="348"/>
                    <a:pt x="79" y="348"/>
                    <a:pt x="79" y="349"/>
                  </a:cubicBezTo>
                  <a:cubicBezTo>
                    <a:pt x="78" y="349"/>
                    <a:pt x="78" y="349"/>
                    <a:pt x="77" y="349"/>
                  </a:cubicBezTo>
                  <a:cubicBezTo>
                    <a:pt x="77" y="349"/>
                    <a:pt x="77" y="350"/>
                    <a:pt x="77" y="350"/>
                  </a:cubicBezTo>
                  <a:cubicBezTo>
                    <a:pt x="78" y="350"/>
                    <a:pt x="78" y="350"/>
                    <a:pt x="79" y="350"/>
                  </a:cubicBezTo>
                  <a:cubicBezTo>
                    <a:pt x="79" y="351"/>
                    <a:pt x="79" y="351"/>
                    <a:pt x="79" y="352"/>
                  </a:cubicBezTo>
                  <a:cubicBezTo>
                    <a:pt x="79" y="352"/>
                    <a:pt x="79" y="353"/>
                    <a:pt x="79" y="353"/>
                  </a:cubicBezTo>
                  <a:cubicBezTo>
                    <a:pt x="79" y="354"/>
                    <a:pt x="79" y="355"/>
                    <a:pt x="79" y="355"/>
                  </a:cubicBezTo>
                  <a:cubicBezTo>
                    <a:pt x="79" y="356"/>
                    <a:pt x="79" y="356"/>
                    <a:pt x="79" y="357"/>
                  </a:cubicBezTo>
                  <a:cubicBezTo>
                    <a:pt x="79" y="357"/>
                    <a:pt x="79" y="358"/>
                    <a:pt x="79" y="358"/>
                  </a:cubicBezTo>
                  <a:cubicBezTo>
                    <a:pt x="79" y="359"/>
                    <a:pt x="79" y="359"/>
                    <a:pt x="79" y="360"/>
                  </a:cubicBezTo>
                  <a:cubicBezTo>
                    <a:pt x="79" y="361"/>
                    <a:pt x="79" y="361"/>
                    <a:pt x="79" y="362"/>
                  </a:cubicBezTo>
                  <a:cubicBezTo>
                    <a:pt x="79" y="362"/>
                    <a:pt x="79" y="363"/>
                    <a:pt x="79" y="363"/>
                  </a:cubicBezTo>
                  <a:cubicBezTo>
                    <a:pt x="79" y="364"/>
                    <a:pt x="79" y="364"/>
                    <a:pt x="79" y="365"/>
                  </a:cubicBezTo>
                  <a:cubicBezTo>
                    <a:pt x="79" y="365"/>
                    <a:pt x="79" y="366"/>
                    <a:pt x="79" y="366"/>
                  </a:cubicBezTo>
                  <a:cubicBezTo>
                    <a:pt x="79" y="366"/>
                    <a:pt x="80" y="366"/>
                    <a:pt x="80" y="366"/>
                  </a:cubicBezTo>
                  <a:cubicBezTo>
                    <a:pt x="80" y="367"/>
                    <a:pt x="80" y="367"/>
                    <a:pt x="80" y="368"/>
                  </a:cubicBezTo>
                  <a:cubicBezTo>
                    <a:pt x="80" y="369"/>
                    <a:pt x="80" y="369"/>
                    <a:pt x="80" y="370"/>
                  </a:cubicBezTo>
                  <a:cubicBezTo>
                    <a:pt x="80" y="370"/>
                    <a:pt x="80" y="371"/>
                    <a:pt x="80" y="371"/>
                  </a:cubicBezTo>
                  <a:cubicBezTo>
                    <a:pt x="80" y="372"/>
                    <a:pt x="80" y="372"/>
                    <a:pt x="80" y="373"/>
                  </a:cubicBezTo>
                  <a:cubicBezTo>
                    <a:pt x="80" y="373"/>
                    <a:pt x="80" y="374"/>
                    <a:pt x="80" y="375"/>
                  </a:cubicBezTo>
                  <a:cubicBezTo>
                    <a:pt x="80" y="375"/>
                    <a:pt x="80" y="376"/>
                    <a:pt x="80" y="376"/>
                  </a:cubicBezTo>
                  <a:cubicBezTo>
                    <a:pt x="80" y="376"/>
                    <a:pt x="79" y="376"/>
                    <a:pt x="79" y="376"/>
                  </a:cubicBezTo>
                  <a:cubicBezTo>
                    <a:pt x="79" y="377"/>
                    <a:pt x="79" y="377"/>
                    <a:pt x="79" y="377"/>
                  </a:cubicBezTo>
                  <a:cubicBezTo>
                    <a:pt x="87" y="384"/>
                    <a:pt x="95" y="391"/>
                    <a:pt x="104" y="397"/>
                  </a:cubicBezTo>
                  <a:cubicBezTo>
                    <a:pt x="104" y="396"/>
                    <a:pt x="104" y="396"/>
                    <a:pt x="104" y="395"/>
                  </a:cubicBezTo>
                  <a:cubicBezTo>
                    <a:pt x="103" y="395"/>
                    <a:pt x="103" y="395"/>
                    <a:pt x="102" y="395"/>
                  </a:cubicBezTo>
                  <a:moveTo>
                    <a:pt x="96" y="41"/>
                  </a:moveTo>
                  <a:cubicBezTo>
                    <a:pt x="96" y="41"/>
                    <a:pt x="97" y="41"/>
                    <a:pt x="97" y="41"/>
                  </a:cubicBezTo>
                  <a:cubicBezTo>
                    <a:pt x="97" y="41"/>
                    <a:pt x="97" y="42"/>
                    <a:pt x="97" y="42"/>
                  </a:cubicBezTo>
                  <a:cubicBezTo>
                    <a:pt x="97" y="42"/>
                    <a:pt x="96" y="42"/>
                    <a:pt x="96" y="42"/>
                  </a:cubicBezTo>
                  <a:cubicBezTo>
                    <a:pt x="96" y="42"/>
                    <a:pt x="96" y="41"/>
                    <a:pt x="96" y="41"/>
                  </a:cubicBezTo>
                  <a:moveTo>
                    <a:pt x="105" y="8"/>
                  </a:moveTo>
                  <a:cubicBezTo>
                    <a:pt x="106" y="8"/>
                    <a:pt x="106" y="8"/>
                    <a:pt x="107" y="8"/>
                  </a:cubicBezTo>
                  <a:cubicBezTo>
                    <a:pt x="107" y="8"/>
                    <a:pt x="108" y="8"/>
                    <a:pt x="108" y="8"/>
                  </a:cubicBezTo>
                  <a:cubicBezTo>
                    <a:pt x="109" y="8"/>
                    <a:pt x="110" y="8"/>
                    <a:pt x="110" y="8"/>
                  </a:cubicBezTo>
                  <a:cubicBezTo>
                    <a:pt x="111" y="8"/>
                    <a:pt x="111" y="8"/>
                    <a:pt x="112" y="8"/>
                  </a:cubicBezTo>
                  <a:cubicBezTo>
                    <a:pt x="112" y="8"/>
                    <a:pt x="113" y="8"/>
                    <a:pt x="113" y="8"/>
                  </a:cubicBezTo>
                  <a:cubicBezTo>
                    <a:pt x="113" y="9"/>
                    <a:pt x="113" y="9"/>
                    <a:pt x="113" y="10"/>
                  </a:cubicBezTo>
                  <a:cubicBezTo>
                    <a:pt x="114" y="10"/>
                    <a:pt x="114" y="10"/>
                    <a:pt x="115" y="10"/>
                  </a:cubicBezTo>
                  <a:cubicBezTo>
                    <a:pt x="115" y="11"/>
                    <a:pt x="115" y="11"/>
                    <a:pt x="115" y="12"/>
                  </a:cubicBezTo>
                  <a:cubicBezTo>
                    <a:pt x="115" y="12"/>
                    <a:pt x="116" y="12"/>
                    <a:pt x="116" y="12"/>
                  </a:cubicBezTo>
                  <a:cubicBezTo>
                    <a:pt x="116" y="12"/>
                    <a:pt x="116" y="13"/>
                    <a:pt x="116" y="13"/>
                  </a:cubicBezTo>
                  <a:cubicBezTo>
                    <a:pt x="116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3" y="13"/>
                  </a:cubicBezTo>
                  <a:cubicBezTo>
                    <a:pt x="113" y="13"/>
                    <a:pt x="113" y="12"/>
                    <a:pt x="113" y="12"/>
                  </a:cubicBezTo>
                  <a:cubicBezTo>
                    <a:pt x="113" y="11"/>
                    <a:pt x="113" y="11"/>
                    <a:pt x="113" y="10"/>
                  </a:cubicBezTo>
                  <a:cubicBezTo>
                    <a:pt x="113" y="10"/>
                    <a:pt x="112" y="10"/>
                    <a:pt x="112" y="10"/>
                  </a:cubicBezTo>
                  <a:cubicBezTo>
                    <a:pt x="111" y="10"/>
                    <a:pt x="111" y="10"/>
                    <a:pt x="110" y="10"/>
                  </a:cubicBezTo>
                  <a:cubicBezTo>
                    <a:pt x="110" y="10"/>
                    <a:pt x="109" y="10"/>
                    <a:pt x="108" y="10"/>
                  </a:cubicBezTo>
                  <a:cubicBezTo>
                    <a:pt x="108" y="11"/>
                    <a:pt x="108" y="11"/>
                    <a:pt x="108" y="12"/>
                  </a:cubicBezTo>
                  <a:cubicBezTo>
                    <a:pt x="108" y="12"/>
                    <a:pt x="108" y="13"/>
                    <a:pt x="108" y="13"/>
                  </a:cubicBezTo>
                  <a:cubicBezTo>
                    <a:pt x="109" y="13"/>
                    <a:pt x="110" y="13"/>
                    <a:pt x="110" y="13"/>
                  </a:cubicBezTo>
                  <a:cubicBezTo>
                    <a:pt x="110" y="14"/>
                    <a:pt x="110" y="14"/>
                    <a:pt x="110" y="15"/>
                  </a:cubicBezTo>
                  <a:cubicBezTo>
                    <a:pt x="110" y="15"/>
                    <a:pt x="109" y="15"/>
                    <a:pt x="108" y="15"/>
                  </a:cubicBezTo>
                  <a:cubicBezTo>
                    <a:pt x="108" y="15"/>
                    <a:pt x="107" y="15"/>
                    <a:pt x="107" y="15"/>
                  </a:cubicBezTo>
                  <a:cubicBezTo>
                    <a:pt x="107" y="14"/>
                    <a:pt x="107" y="14"/>
                    <a:pt x="107" y="13"/>
                  </a:cubicBezTo>
                  <a:cubicBezTo>
                    <a:pt x="107" y="13"/>
                    <a:pt x="107" y="12"/>
                    <a:pt x="107" y="12"/>
                  </a:cubicBezTo>
                  <a:cubicBezTo>
                    <a:pt x="107" y="11"/>
                    <a:pt x="107" y="11"/>
                    <a:pt x="107" y="10"/>
                  </a:cubicBezTo>
                  <a:cubicBezTo>
                    <a:pt x="106" y="10"/>
                    <a:pt x="106" y="10"/>
                    <a:pt x="105" y="10"/>
                  </a:cubicBezTo>
                  <a:cubicBezTo>
                    <a:pt x="105" y="9"/>
                    <a:pt x="105" y="9"/>
                    <a:pt x="105" y="8"/>
                  </a:cubicBezTo>
                  <a:moveTo>
                    <a:pt x="69" y="58"/>
                  </a:moveTo>
                  <a:cubicBezTo>
                    <a:pt x="69" y="58"/>
                    <a:pt x="69" y="57"/>
                    <a:pt x="69" y="57"/>
                  </a:cubicBezTo>
                  <a:cubicBezTo>
                    <a:pt x="70" y="57"/>
                    <a:pt x="70" y="57"/>
                    <a:pt x="71" y="57"/>
                  </a:cubicBezTo>
                  <a:cubicBezTo>
                    <a:pt x="71" y="57"/>
                    <a:pt x="72" y="57"/>
                    <a:pt x="73" y="57"/>
                  </a:cubicBezTo>
                  <a:cubicBezTo>
                    <a:pt x="73" y="56"/>
                    <a:pt x="73" y="56"/>
                    <a:pt x="73" y="55"/>
                  </a:cubicBezTo>
                  <a:cubicBezTo>
                    <a:pt x="73" y="55"/>
                    <a:pt x="73" y="54"/>
                    <a:pt x="73" y="53"/>
                  </a:cubicBezTo>
                  <a:cubicBezTo>
                    <a:pt x="73" y="53"/>
                    <a:pt x="74" y="53"/>
                    <a:pt x="74" y="53"/>
                  </a:cubicBezTo>
                  <a:cubicBezTo>
                    <a:pt x="74" y="54"/>
                    <a:pt x="74" y="55"/>
                    <a:pt x="74" y="55"/>
                  </a:cubicBezTo>
                  <a:cubicBezTo>
                    <a:pt x="74" y="56"/>
                    <a:pt x="74" y="56"/>
                    <a:pt x="74" y="57"/>
                  </a:cubicBezTo>
                  <a:cubicBezTo>
                    <a:pt x="74" y="57"/>
                    <a:pt x="74" y="58"/>
                    <a:pt x="74" y="58"/>
                  </a:cubicBezTo>
                  <a:cubicBezTo>
                    <a:pt x="74" y="58"/>
                    <a:pt x="73" y="58"/>
                    <a:pt x="73" y="58"/>
                  </a:cubicBezTo>
                  <a:cubicBezTo>
                    <a:pt x="72" y="58"/>
                    <a:pt x="71" y="58"/>
                    <a:pt x="71" y="58"/>
                  </a:cubicBezTo>
                  <a:cubicBezTo>
                    <a:pt x="71" y="59"/>
                    <a:pt x="71" y="59"/>
                    <a:pt x="71" y="60"/>
                  </a:cubicBezTo>
                  <a:cubicBezTo>
                    <a:pt x="70" y="60"/>
                    <a:pt x="70" y="60"/>
                    <a:pt x="69" y="60"/>
                  </a:cubicBezTo>
                  <a:cubicBezTo>
                    <a:pt x="69" y="59"/>
                    <a:pt x="69" y="59"/>
                    <a:pt x="69" y="58"/>
                  </a:cubicBezTo>
                  <a:moveTo>
                    <a:pt x="54" y="52"/>
                  </a:moveTo>
                  <a:cubicBezTo>
                    <a:pt x="54" y="52"/>
                    <a:pt x="55" y="52"/>
                    <a:pt x="55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7" y="52"/>
                    <a:pt x="57" y="53"/>
                    <a:pt x="57" y="53"/>
                  </a:cubicBezTo>
                  <a:cubicBezTo>
                    <a:pt x="57" y="53"/>
                    <a:pt x="58" y="53"/>
                    <a:pt x="58" y="53"/>
                  </a:cubicBezTo>
                  <a:cubicBezTo>
                    <a:pt x="59" y="53"/>
                    <a:pt x="59" y="53"/>
                    <a:pt x="60" y="53"/>
                  </a:cubicBezTo>
                  <a:cubicBezTo>
                    <a:pt x="60" y="53"/>
                    <a:pt x="61" y="53"/>
                    <a:pt x="61" y="53"/>
                  </a:cubicBezTo>
                  <a:cubicBezTo>
                    <a:pt x="62" y="53"/>
                    <a:pt x="63" y="53"/>
                    <a:pt x="63" y="53"/>
                  </a:cubicBezTo>
                  <a:cubicBezTo>
                    <a:pt x="64" y="53"/>
                    <a:pt x="64" y="53"/>
                    <a:pt x="65" y="53"/>
                  </a:cubicBezTo>
                  <a:cubicBezTo>
                    <a:pt x="65" y="54"/>
                    <a:pt x="65" y="55"/>
                    <a:pt x="65" y="55"/>
                  </a:cubicBezTo>
                  <a:cubicBezTo>
                    <a:pt x="65" y="55"/>
                    <a:pt x="66" y="55"/>
                    <a:pt x="66" y="55"/>
                  </a:cubicBezTo>
                  <a:cubicBezTo>
                    <a:pt x="66" y="56"/>
                    <a:pt x="66" y="56"/>
                    <a:pt x="66" y="57"/>
                  </a:cubicBezTo>
                  <a:cubicBezTo>
                    <a:pt x="66" y="57"/>
                    <a:pt x="65" y="57"/>
                    <a:pt x="65" y="57"/>
                  </a:cubicBezTo>
                  <a:cubicBezTo>
                    <a:pt x="65" y="57"/>
                    <a:pt x="65" y="58"/>
                    <a:pt x="65" y="58"/>
                  </a:cubicBezTo>
                  <a:cubicBezTo>
                    <a:pt x="64" y="58"/>
                    <a:pt x="64" y="58"/>
                    <a:pt x="63" y="58"/>
                  </a:cubicBezTo>
                  <a:cubicBezTo>
                    <a:pt x="63" y="58"/>
                    <a:pt x="62" y="58"/>
                    <a:pt x="61" y="58"/>
                  </a:cubicBezTo>
                  <a:cubicBezTo>
                    <a:pt x="61" y="58"/>
                    <a:pt x="61" y="57"/>
                    <a:pt x="61" y="57"/>
                  </a:cubicBezTo>
                  <a:cubicBezTo>
                    <a:pt x="61" y="57"/>
                    <a:pt x="60" y="57"/>
                    <a:pt x="60" y="57"/>
                  </a:cubicBezTo>
                  <a:cubicBezTo>
                    <a:pt x="59" y="57"/>
                    <a:pt x="59" y="57"/>
                    <a:pt x="58" y="57"/>
                  </a:cubicBezTo>
                  <a:cubicBezTo>
                    <a:pt x="58" y="56"/>
                    <a:pt x="58" y="56"/>
                    <a:pt x="58" y="55"/>
                  </a:cubicBezTo>
                  <a:cubicBezTo>
                    <a:pt x="58" y="55"/>
                    <a:pt x="57" y="55"/>
                    <a:pt x="57" y="55"/>
                  </a:cubicBezTo>
                  <a:cubicBezTo>
                    <a:pt x="56" y="55"/>
                    <a:pt x="56" y="55"/>
                    <a:pt x="55" y="55"/>
                  </a:cubicBezTo>
                  <a:cubicBezTo>
                    <a:pt x="55" y="55"/>
                    <a:pt x="55" y="54"/>
                    <a:pt x="55" y="53"/>
                  </a:cubicBezTo>
                  <a:cubicBezTo>
                    <a:pt x="55" y="53"/>
                    <a:pt x="54" y="53"/>
                    <a:pt x="54" y="53"/>
                  </a:cubicBezTo>
                  <a:cubicBezTo>
                    <a:pt x="54" y="53"/>
                    <a:pt x="54" y="52"/>
                    <a:pt x="54" y="52"/>
                  </a:cubicBezTo>
                  <a:moveTo>
                    <a:pt x="80" y="317"/>
                  </a:moveTo>
                  <a:cubicBezTo>
                    <a:pt x="80" y="317"/>
                    <a:pt x="79" y="317"/>
                    <a:pt x="79" y="317"/>
                  </a:cubicBezTo>
                  <a:cubicBezTo>
                    <a:pt x="79" y="316"/>
                    <a:pt x="79" y="315"/>
                    <a:pt x="79" y="315"/>
                  </a:cubicBezTo>
                  <a:cubicBezTo>
                    <a:pt x="79" y="315"/>
                    <a:pt x="80" y="315"/>
                    <a:pt x="80" y="315"/>
                  </a:cubicBezTo>
                  <a:cubicBezTo>
                    <a:pt x="80" y="315"/>
                    <a:pt x="80" y="316"/>
                    <a:pt x="80" y="317"/>
                  </a:cubicBezTo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93" name="Freeform 78"/>
            <p:cNvSpPr>
              <a:spLocks/>
            </p:cNvSpPr>
            <p:nvPr/>
          </p:nvSpPr>
          <p:spPr bwMode="auto">
            <a:xfrm>
              <a:off x="4237" y="867"/>
              <a:ext cx="5" cy="2"/>
            </a:xfrm>
            <a:custGeom>
              <a:avLst/>
              <a:gdLst>
                <a:gd name="T0" fmla="*/ 3 w 3"/>
                <a:gd name="T1" fmla="*/ 0 h 1"/>
                <a:gd name="T2" fmla="*/ 0 w 3"/>
                <a:gd name="T3" fmla="*/ 0 h 1"/>
                <a:gd name="T4" fmla="*/ 0 w 3"/>
                <a:gd name="T5" fmla="*/ 2 h 1"/>
                <a:gd name="T6" fmla="*/ 3 w 3"/>
                <a:gd name="T7" fmla="*/ 2 h 1"/>
                <a:gd name="T8" fmla="*/ 5 w 3"/>
                <a:gd name="T9" fmla="*/ 2 h 1"/>
                <a:gd name="T10" fmla="*/ 5 w 3"/>
                <a:gd name="T11" fmla="*/ 0 h 1"/>
                <a:gd name="T12" fmla="*/ 3 w 3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94" name="Freeform 79"/>
            <p:cNvSpPr>
              <a:spLocks/>
            </p:cNvSpPr>
            <p:nvPr/>
          </p:nvSpPr>
          <p:spPr bwMode="auto">
            <a:xfrm>
              <a:off x="3777" y="881"/>
              <a:ext cx="11" cy="16"/>
            </a:xfrm>
            <a:custGeom>
              <a:avLst/>
              <a:gdLst>
                <a:gd name="T0" fmla="*/ 2 w 6"/>
                <a:gd name="T1" fmla="*/ 14 h 9"/>
                <a:gd name="T2" fmla="*/ 2 w 6"/>
                <a:gd name="T3" fmla="*/ 16 h 9"/>
                <a:gd name="T4" fmla="*/ 6 w 6"/>
                <a:gd name="T5" fmla="*/ 16 h 9"/>
                <a:gd name="T6" fmla="*/ 6 w 6"/>
                <a:gd name="T7" fmla="*/ 14 h 9"/>
                <a:gd name="T8" fmla="*/ 7 w 6"/>
                <a:gd name="T9" fmla="*/ 14 h 9"/>
                <a:gd name="T10" fmla="*/ 7 w 6"/>
                <a:gd name="T11" fmla="*/ 11 h 9"/>
                <a:gd name="T12" fmla="*/ 11 w 6"/>
                <a:gd name="T13" fmla="*/ 11 h 9"/>
                <a:gd name="T14" fmla="*/ 11 w 6"/>
                <a:gd name="T15" fmla="*/ 7 h 9"/>
                <a:gd name="T16" fmla="*/ 11 w 6"/>
                <a:gd name="T17" fmla="*/ 5 h 9"/>
                <a:gd name="T18" fmla="*/ 11 w 6"/>
                <a:gd name="T19" fmla="*/ 2 h 9"/>
                <a:gd name="T20" fmla="*/ 11 w 6"/>
                <a:gd name="T21" fmla="*/ 0 h 9"/>
                <a:gd name="T22" fmla="*/ 0 w 6"/>
                <a:gd name="T23" fmla="*/ 11 h 9"/>
                <a:gd name="T24" fmla="*/ 0 w 6"/>
                <a:gd name="T25" fmla="*/ 14 h 9"/>
                <a:gd name="T26" fmla="*/ 2 w 6"/>
                <a:gd name="T27" fmla="*/ 14 h 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" h="9">
                  <a:moveTo>
                    <a:pt x="1" y="8"/>
                  </a:moveTo>
                  <a:cubicBezTo>
                    <a:pt x="1" y="8"/>
                    <a:pt x="1" y="9"/>
                    <a:pt x="1" y="9"/>
                  </a:cubicBezTo>
                  <a:cubicBezTo>
                    <a:pt x="2" y="9"/>
                    <a:pt x="2" y="9"/>
                    <a:pt x="3" y="9"/>
                  </a:cubicBezTo>
                  <a:cubicBezTo>
                    <a:pt x="3" y="9"/>
                    <a:pt x="3" y="8"/>
                    <a:pt x="3" y="8"/>
                  </a:cubicBezTo>
                  <a:cubicBezTo>
                    <a:pt x="3" y="8"/>
                    <a:pt x="4" y="8"/>
                    <a:pt x="4" y="8"/>
                  </a:cubicBezTo>
                  <a:cubicBezTo>
                    <a:pt x="4" y="7"/>
                    <a:pt x="4" y="7"/>
                    <a:pt x="4" y="6"/>
                  </a:cubicBezTo>
                  <a:cubicBezTo>
                    <a:pt x="5" y="6"/>
                    <a:pt x="5" y="6"/>
                    <a:pt x="6" y="6"/>
                  </a:cubicBezTo>
                  <a:cubicBezTo>
                    <a:pt x="6" y="6"/>
                    <a:pt x="6" y="5"/>
                    <a:pt x="6" y="4"/>
                  </a:cubicBezTo>
                  <a:cubicBezTo>
                    <a:pt x="6" y="4"/>
                    <a:pt x="6" y="3"/>
                    <a:pt x="6" y="3"/>
                  </a:cubicBezTo>
                  <a:cubicBezTo>
                    <a:pt x="6" y="2"/>
                    <a:pt x="6" y="2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2"/>
                    <a:pt x="2" y="4"/>
                    <a:pt x="0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0" y="8"/>
                    <a:pt x="1" y="8"/>
                    <a:pt x="1" y="8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95" name="Freeform 80"/>
            <p:cNvSpPr>
              <a:spLocks/>
            </p:cNvSpPr>
            <p:nvPr/>
          </p:nvSpPr>
          <p:spPr bwMode="auto">
            <a:xfrm>
              <a:off x="4212" y="869"/>
              <a:ext cx="35" cy="18"/>
            </a:xfrm>
            <a:custGeom>
              <a:avLst/>
              <a:gdLst>
                <a:gd name="T0" fmla="*/ 5 w 20"/>
                <a:gd name="T1" fmla="*/ 18 h 10"/>
                <a:gd name="T2" fmla="*/ 9 w 20"/>
                <a:gd name="T3" fmla="*/ 18 h 10"/>
                <a:gd name="T4" fmla="*/ 9 w 20"/>
                <a:gd name="T5" fmla="*/ 16 h 10"/>
                <a:gd name="T6" fmla="*/ 9 w 20"/>
                <a:gd name="T7" fmla="*/ 14 h 10"/>
                <a:gd name="T8" fmla="*/ 11 w 20"/>
                <a:gd name="T9" fmla="*/ 14 h 10"/>
                <a:gd name="T10" fmla="*/ 11 w 20"/>
                <a:gd name="T11" fmla="*/ 18 h 10"/>
                <a:gd name="T12" fmla="*/ 14 w 20"/>
                <a:gd name="T13" fmla="*/ 18 h 10"/>
                <a:gd name="T14" fmla="*/ 14 w 20"/>
                <a:gd name="T15" fmla="*/ 14 h 10"/>
                <a:gd name="T16" fmla="*/ 16 w 20"/>
                <a:gd name="T17" fmla="*/ 14 h 10"/>
                <a:gd name="T18" fmla="*/ 19 w 20"/>
                <a:gd name="T19" fmla="*/ 14 h 10"/>
                <a:gd name="T20" fmla="*/ 19 w 20"/>
                <a:gd name="T21" fmla="*/ 13 h 10"/>
                <a:gd name="T22" fmla="*/ 21 w 20"/>
                <a:gd name="T23" fmla="*/ 13 h 10"/>
                <a:gd name="T24" fmla="*/ 25 w 20"/>
                <a:gd name="T25" fmla="*/ 13 h 10"/>
                <a:gd name="T26" fmla="*/ 28 w 20"/>
                <a:gd name="T27" fmla="*/ 13 h 10"/>
                <a:gd name="T28" fmla="*/ 28 w 20"/>
                <a:gd name="T29" fmla="*/ 9 h 10"/>
                <a:gd name="T30" fmla="*/ 30 w 20"/>
                <a:gd name="T31" fmla="*/ 9 h 10"/>
                <a:gd name="T32" fmla="*/ 33 w 20"/>
                <a:gd name="T33" fmla="*/ 9 h 10"/>
                <a:gd name="T34" fmla="*/ 35 w 20"/>
                <a:gd name="T35" fmla="*/ 9 h 10"/>
                <a:gd name="T36" fmla="*/ 35 w 20"/>
                <a:gd name="T37" fmla="*/ 7 h 10"/>
                <a:gd name="T38" fmla="*/ 35 w 20"/>
                <a:gd name="T39" fmla="*/ 4 h 10"/>
                <a:gd name="T40" fmla="*/ 35 w 20"/>
                <a:gd name="T41" fmla="*/ 0 h 10"/>
                <a:gd name="T42" fmla="*/ 33 w 20"/>
                <a:gd name="T43" fmla="*/ 0 h 10"/>
                <a:gd name="T44" fmla="*/ 30 w 20"/>
                <a:gd name="T45" fmla="*/ 0 h 10"/>
                <a:gd name="T46" fmla="*/ 30 w 20"/>
                <a:gd name="T47" fmla="*/ 4 h 10"/>
                <a:gd name="T48" fmla="*/ 28 w 20"/>
                <a:gd name="T49" fmla="*/ 4 h 10"/>
                <a:gd name="T50" fmla="*/ 28 w 20"/>
                <a:gd name="T51" fmla="*/ 7 h 10"/>
                <a:gd name="T52" fmla="*/ 25 w 20"/>
                <a:gd name="T53" fmla="*/ 7 h 10"/>
                <a:gd name="T54" fmla="*/ 25 w 20"/>
                <a:gd name="T55" fmla="*/ 4 h 10"/>
                <a:gd name="T56" fmla="*/ 21 w 20"/>
                <a:gd name="T57" fmla="*/ 4 h 10"/>
                <a:gd name="T58" fmla="*/ 19 w 20"/>
                <a:gd name="T59" fmla="*/ 4 h 10"/>
                <a:gd name="T60" fmla="*/ 19 w 20"/>
                <a:gd name="T61" fmla="*/ 7 h 10"/>
                <a:gd name="T62" fmla="*/ 19 w 20"/>
                <a:gd name="T63" fmla="*/ 9 h 10"/>
                <a:gd name="T64" fmla="*/ 16 w 20"/>
                <a:gd name="T65" fmla="*/ 9 h 10"/>
                <a:gd name="T66" fmla="*/ 14 w 20"/>
                <a:gd name="T67" fmla="*/ 9 h 10"/>
                <a:gd name="T68" fmla="*/ 14 w 20"/>
                <a:gd name="T69" fmla="*/ 7 h 10"/>
                <a:gd name="T70" fmla="*/ 14 w 20"/>
                <a:gd name="T71" fmla="*/ 4 h 10"/>
                <a:gd name="T72" fmla="*/ 14 w 20"/>
                <a:gd name="T73" fmla="*/ 0 h 10"/>
                <a:gd name="T74" fmla="*/ 11 w 20"/>
                <a:gd name="T75" fmla="*/ 0 h 10"/>
                <a:gd name="T76" fmla="*/ 9 w 20"/>
                <a:gd name="T77" fmla="*/ 0 h 10"/>
                <a:gd name="T78" fmla="*/ 9 w 20"/>
                <a:gd name="T79" fmla="*/ 4 h 10"/>
                <a:gd name="T80" fmla="*/ 5 w 20"/>
                <a:gd name="T81" fmla="*/ 4 h 10"/>
                <a:gd name="T82" fmla="*/ 5 w 20"/>
                <a:gd name="T83" fmla="*/ 7 h 10"/>
                <a:gd name="T84" fmla="*/ 5 w 20"/>
                <a:gd name="T85" fmla="*/ 9 h 10"/>
                <a:gd name="T86" fmla="*/ 5 w 20"/>
                <a:gd name="T87" fmla="*/ 13 h 10"/>
                <a:gd name="T88" fmla="*/ 2 w 20"/>
                <a:gd name="T89" fmla="*/ 13 h 10"/>
                <a:gd name="T90" fmla="*/ 2 w 20"/>
                <a:gd name="T91" fmla="*/ 14 h 10"/>
                <a:gd name="T92" fmla="*/ 0 w 20"/>
                <a:gd name="T93" fmla="*/ 14 h 10"/>
                <a:gd name="T94" fmla="*/ 0 w 20"/>
                <a:gd name="T95" fmla="*/ 18 h 10"/>
                <a:gd name="T96" fmla="*/ 2 w 20"/>
                <a:gd name="T97" fmla="*/ 18 h 10"/>
                <a:gd name="T98" fmla="*/ 5 w 20"/>
                <a:gd name="T99" fmla="*/ 18 h 1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0" h="10">
                  <a:moveTo>
                    <a:pt x="3" y="10"/>
                  </a:moveTo>
                  <a:cubicBezTo>
                    <a:pt x="4" y="10"/>
                    <a:pt x="4" y="10"/>
                    <a:pt x="5" y="10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9"/>
                    <a:pt x="6" y="9"/>
                    <a:pt x="6" y="10"/>
                  </a:cubicBezTo>
                  <a:cubicBezTo>
                    <a:pt x="7" y="10"/>
                    <a:pt x="7" y="10"/>
                    <a:pt x="8" y="10"/>
                  </a:cubicBezTo>
                  <a:cubicBezTo>
                    <a:pt x="8" y="9"/>
                    <a:pt x="8" y="9"/>
                    <a:pt x="8" y="8"/>
                  </a:cubicBezTo>
                  <a:cubicBezTo>
                    <a:pt x="8" y="8"/>
                    <a:pt x="9" y="8"/>
                    <a:pt x="9" y="8"/>
                  </a:cubicBezTo>
                  <a:cubicBezTo>
                    <a:pt x="10" y="8"/>
                    <a:pt x="10" y="8"/>
                    <a:pt x="11" y="8"/>
                  </a:cubicBezTo>
                  <a:cubicBezTo>
                    <a:pt x="11" y="8"/>
                    <a:pt x="11" y="7"/>
                    <a:pt x="11" y="7"/>
                  </a:cubicBezTo>
                  <a:cubicBezTo>
                    <a:pt x="11" y="7"/>
                    <a:pt x="12" y="7"/>
                    <a:pt x="12" y="7"/>
                  </a:cubicBezTo>
                  <a:cubicBezTo>
                    <a:pt x="13" y="7"/>
                    <a:pt x="14" y="7"/>
                    <a:pt x="14" y="7"/>
                  </a:cubicBezTo>
                  <a:cubicBezTo>
                    <a:pt x="15" y="7"/>
                    <a:pt x="15" y="7"/>
                    <a:pt x="16" y="7"/>
                  </a:cubicBezTo>
                  <a:cubicBezTo>
                    <a:pt x="16" y="6"/>
                    <a:pt x="16" y="6"/>
                    <a:pt x="16" y="5"/>
                  </a:cubicBezTo>
                  <a:cubicBezTo>
                    <a:pt x="16" y="5"/>
                    <a:pt x="17" y="5"/>
                    <a:pt x="17" y="5"/>
                  </a:cubicBezTo>
                  <a:cubicBezTo>
                    <a:pt x="18" y="5"/>
                    <a:pt x="18" y="5"/>
                    <a:pt x="19" y="5"/>
                  </a:cubicBezTo>
                  <a:cubicBezTo>
                    <a:pt x="19" y="5"/>
                    <a:pt x="20" y="5"/>
                    <a:pt x="20" y="5"/>
                  </a:cubicBezTo>
                  <a:cubicBezTo>
                    <a:pt x="20" y="5"/>
                    <a:pt x="20" y="4"/>
                    <a:pt x="20" y="4"/>
                  </a:cubicBezTo>
                  <a:cubicBezTo>
                    <a:pt x="20" y="3"/>
                    <a:pt x="20" y="2"/>
                    <a:pt x="20" y="2"/>
                  </a:cubicBezTo>
                  <a:cubicBezTo>
                    <a:pt x="20" y="1"/>
                    <a:pt x="20" y="1"/>
                    <a:pt x="20" y="0"/>
                  </a:cubicBezTo>
                  <a:cubicBezTo>
                    <a:pt x="20" y="0"/>
                    <a:pt x="19" y="0"/>
                    <a:pt x="19" y="0"/>
                  </a:cubicBezTo>
                  <a:cubicBezTo>
                    <a:pt x="18" y="0"/>
                    <a:pt x="18" y="0"/>
                    <a:pt x="17" y="0"/>
                  </a:cubicBezTo>
                  <a:cubicBezTo>
                    <a:pt x="17" y="1"/>
                    <a:pt x="17" y="1"/>
                    <a:pt x="17" y="2"/>
                  </a:cubicBezTo>
                  <a:cubicBezTo>
                    <a:pt x="17" y="2"/>
                    <a:pt x="16" y="2"/>
                    <a:pt x="16" y="2"/>
                  </a:cubicBezTo>
                  <a:cubicBezTo>
                    <a:pt x="16" y="2"/>
                    <a:pt x="16" y="3"/>
                    <a:pt x="16" y="4"/>
                  </a:cubicBezTo>
                  <a:cubicBezTo>
                    <a:pt x="15" y="4"/>
                    <a:pt x="15" y="4"/>
                    <a:pt x="14" y="4"/>
                  </a:cubicBezTo>
                  <a:cubicBezTo>
                    <a:pt x="14" y="3"/>
                    <a:pt x="14" y="2"/>
                    <a:pt x="14" y="2"/>
                  </a:cubicBezTo>
                  <a:cubicBezTo>
                    <a:pt x="14" y="2"/>
                    <a:pt x="13" y="2"/>
                    <a:pt x="12" y="2"/>
                  </a:cubicBezTo>
                  <a:cubicBezTo>
                    <a:pt x="12" y="2"/>
                    <a:pt x="11" y="2"/>
                    <a:pt x="11" y="2"/>
                  </a:cubicBezTo>
                  <a:cubicBezTo>
                    <a:pt x="11" y="2"/>
                    <a:pt x="11" y="3"/>
                    <a:pt x="11" y="4"/>
                  </a:cubicBezTo>
                  <a:cubicBezTo>
                    <a:pt x="11" y="4"/>
                    <a:pt x="11" y="5"/>
                    <a:pt x="11" y="5"/>
                  </a:cubicBezTo>
                  <a:cubicBezTo>
                    <a:pt x="10" y="5"/>
                    <a:pt x="10" y="5"/>
                    <a:pt x="9" y="5"/>
                  </a:cubicBezTo>
                  <a:cubicBezTo>
                    <a:pt x="9" y="5"/>
                    <a:pt x="8" y="5"/>
                    <a:pt x="8" y="5"/>
                  </a:cubicBezTo>
                  <a:cubicBezTo>
                    <a:pt x="8" y="5"/>
                    <a:pt x="8" y="4"/>
                    <a:pt x="8" y="4"/>
                  </a:cubicBezTo>
                  <a:cubicBezTo>
                    <a:pt x="8" y="3"/>
                    <a:pt x="8" y="2"/>
                    <a:pt x="8" y="2"/>
                  </a:cubicBezTo>
                  <a:cubicBezTo>
                    <a:pt x="8" y="1"/>
                    <a:pt x="8" y="1"/>
                    <a:pt x="8" y="0"/>
                  </a:cubicBezTo>
                  <a:cubicBezTo>
                    <a:pt x="7" y="0"/>
                    <a:pt x="7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5" y="1"/>
                    <a:pt x="5" y="1"/>
                    <a:pt x="5" y="2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3" y="2"/>
                    <a:pt x="3" y="3"/>
                    <a:pt x="3" y="4"/>
                  </a:cubicBezTo>
                  <a:cubicBezTo>
                    <a:pt x="3" y="4"/>
                    <a:pt x="3" y="5"/>
                    <a:pt x="3" y="5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3" y="7"/>
                    <a:pt x="2" y="7"/>
                    <a:pt x="1" y="7"/>
                  </a:cubicBezTo>
                  <a:cubicBezTo>
                    <a:pt x="1" y="7"/>
                    <a:pt x="1" y="8"/>
                    <a:pt x="1" y="8"/>
                  </a:cubicBezTo>
                  <a:cubicBezTo>
                    <a:pt x="1" y="8"/>
                    <a:pt x="0" y="8"/>
                    <a:pt x="0" y="8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0" y="10"/>
                    <a:pt x="1" y="10"/>
                    <a:pt x="1" y="10"/>
                  </a:cubicBezTo>
                  <a:cubicBezTo>
                    <a:pt x="2" y="10"/>
                    <a:pt x="3" y="10"/>
                    <a:pt x="3" y="1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96" name="Freeform 81"/>
            <p:cNvSpPr>
              <a:spLocks/>
            </p:cNvSpPr>
            <p:nvPr/>
          </p:nvSpPr>
          <p:spPr bwMode="auto">
            <a:xfrm>
              <a:off x="4199" y="881"/>
              <a:ext cx="10" cy="7"/>
            </a:xfrm>
            <a:custGeom>
              <a:avLst/>
              <a:gdLst>
                <a:gd name="T0" fmla="*/ 5 w 6"/>
                <a:gd name="T1" fmla="*/ 7 h 4"/>
                <a:gd name="T2" fmla="*/ 8 w 6"/>
                <a:gd name="T3" fmla="*/ 7 h 4"/>
                <a:gd name="T4" fmla="*/ 10 w 6"/>
                <a:gd name="T5" fmla="*/ 7 h 4"/>
                <a:gd name="T6" fmla="*/ 10 w 6"/>
                <a:gd name="T7" fmla="*/ 5 h 4"/>
                <a:gd name="T8" fmla="*/ 10 w 6"/>
                <a:gd name="T9" fmla="*/ 2 h 4"/>
                <a:gd name="T10" fmla="*/ 10 w 6"/>
                <a:gd name="T11" fmla="*/ 0 h 4"/>
                <a:gd name="T12" fmla="*/ 8 w 6"/>
                <a:gd name="T13" fmla="*/ 0 h 4"/>
                <a:gd name="T14" fmla="*/ 5 w 6"/>
                <a:gd name="T15" fmla="*/ 0 h 4"/>
                <a:gd name="T16" fmla="*/ 3 w 6"/>
                <a:gd name="T17" fmla="*/ 0 h 4"/>
                <a:gd name="T18" fmla="*/ 0 w 6"/>
                <a:gd name="T19" fmla="*/ 0 h 4"/>
                <a:gd name="T20" fmla="*/ 0 w 6"/>
                <a:gd name="T21" fmla="*/ 2 h 4"/>
                <a:gd name="T22" fmla="*/ 0 w 6"/>
                <a:gd name="T23" fmla="*/ 5 h 4"/>
                <a:gd name="T24" fmla="*/ 0 w 6"/>
                <a:gd name="T25" fmla="*/ 7 h 4"/>
                <a:gd name="T26" fmla="*/ 3 w 6"/>
                <a:gd name="T27" fmla="*/ 7 h 4"/>
                <a:gd name="T28" fmla="*/ 5 w 6"/>
                <a:gd name="T29" fmla="*/ 7 h 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" h="4">
                  <a:moveTo>
                    <a:pt x="3" y="4"/>
                  </a:moveTo>
                  <a:cubicBezTo>
                    <a:pt x="4" y="4"/>
                    <a:pt x="4" y="4"/>
                    <a:pt x="5" y="4"/>
                  </a:cubicBezTo>
                  <a:cubicBezTo>
                    <a:pt x="5" y="4"/>
                    <a:pt x="6" y="4"/>
                    <a:pt x="6" y="4"/>
                  </a:cubicBezTo>
                  <a:cubicBezTo>
                    <a:pt x="6" y="4"/>
                    <a:pt x="6" y="3"/>
                    <a:pt x="6" y="3"/>
                  </a:cubicBezTo>
                  <a:cubicBezTo>
                    <a:pt x="6" y="2"/>
                    <a:pt x="6" y="2"/>
                    <a:pt x="6" y="1"/>
                  </a:cubicBezTo>
                  <a:cubicBezTo>
                    <a:pt x="6" y="1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97" name="Freeform 82"/>
            <p:cNvSpPr>
              <a:spLocks/>
            </p:cNvSpPr>
            <p:nvPr/>
          </p:nvSpPr>
          <p:spPr bwMode="auto">
            <a:xfrm>
              <a:off x="4152" y="888"/>
              <a:ext cx="6" cy="7"/>
            </a:xfrm>
            <a:custGeom>
              <a:avLst/>
              <a:gdLst>
                <a:gd name="T0" fmla="*/ 6 w 4"/>
                <a:gd name="T1" fmla="*/ 7 h 4"/>
                <a:gd name="T2" fmla="*/ 6 w 4"/>
                <a:gd name="T3" fmla="*/ 4 h 4"/>
                <a:gd name="T4" fmla="*/ 6 w 4"/>
                <a:gd name="T5" fmla="*/ 0 h 4"/>
                <a:gd name="T6" fmla="*/ 3 w 4"/>
                <a:gd name="T7" fmla="*/ 0 h 4"/>
                <a:gd name="T8" fmla="*/ 3 w 4"/>
                <a:gd name="T9" fmla="*/ 4 h 4"/>
                <a:gd name="T10" fmla="*/ 0 w 4"/>
                <a:gd name="T11" fmla="*/ 4 h 4"/>
                <a:gd name="T12" fmla="*/ 0 w 4"/>
                <a:gd name="T13" fmla="*/ 7 h 4"/>
                <a:gd name="T14" fmla="*/ 3 w 4"/>
                <a:gd name="T15" fmla="*/ 7 h 4"/>
                <a:gd name="T16" fmla="*/ 6 w 4"/>
                <a:gd name="T17" fmla="*/ 7 h 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" h="4">
                  <a:moveTo>
                    <a:pt x="4" y="4"/>
                  </a:moveTo>
                  <a:cubicBezTo>
                    <a:pt x="4" y="3"/>
                    <a:pt x="4" y="3"/>
                    <a:pt x="4" y="2"/>
                  </a:cubicBezTo>
                  <a:cubicBezTo>
                    <a:pt x="4" y="2"/>
                    <a:pt x="4" y="1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2"/>
                    <a:pt x="1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2" y="4"/>
                    <a:pt x="2" y="4"/>
                  </a:cubicBezTo>
                  <a:cubicBezTo>
                    <a:pt x="3" y="4"/>
                    <a:pt x="3" y="4"/>
                    <a:pt x="4" y="4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98" name="Freeform 83"/>
            <p:cNvSpPr>
              <a:spLocks/>
            </p:cNvSpPr>
            <p:nvPr/>
          </p:nvSpPr>
          <p:spPr bwMode="auto">
            <a:xfrm>
              <a:off x="3784" y="892"/>
              <a:ext cx="12" cy="8"/>
            </a:xfrm>
            <a:custGeom>
              <a:avLst/>
              <a:gdLst>
                <a:gd name="T0" fmla="*/ 0 w 7"/>
                <a:gd name="T1" fmla="*/ 3 h 5"/>
                <a:gd name="T2" fmla="*/ 0 w 7"/>
                <a:gd name="T3" fmla="*/ 5 h 5"/>
                <a:gd name="T4" fmla="*/ 0 w 7"/>
                <a:gd name="T5" fmla="*/ 8 h 5"/>
                <a:gd name="T6" fmla="*/ 3 w 7"/>
                <a:gd name="T7" fmla="*/ 8 h 5"/>
                <a:gd name="T8" fmla="*/ 5 w 7"/>
                <a:gd name="T9" fmla="*/ 8 h 5"/>
                <a:gd name="T10" fmla="*/ 9 w 7"/>
                <a:gd name="T11" fmla="*/ 8 h 5"/>
                <a:gd name="T12" fmla="*/ 12 w 7"/>
                <a:gd name="T13" fmla="*/ 8 h 5"/>
                <a:gd name="T14" fmla="*/ 12 w 7"/>
                <a:gd name="T15" fmla="*/ 5 h 5"/>
                <a:gd name="T16" fmla="*/ 12 w 7"/>
                <a:gd name="T17" fmla="*/ 3 h 5"/>
                <a:gd name="T18" fmla="*/ 9 w 7"/>
                <a:gd name="T19" fmla="*/ 3 h 5"/>
                <a:gd name="T20" fmla="*/ 9 w 7"/>
                <a:gd name="T21" fmla="*/ 0 h 5"/>
                <a:gd name="T22" fmla="*/ 5 w 7"/>
                <a:gd name="T23" fmla="*/ 0 h 5"/>
                <a:gd name="T24" fmla="*/ 3 w 7"/>
                <a:gd name="T25" fmla="*/ 0 h 5"/>
                <a:gd name="T26" fmla="*/ 3 w 7"/>
                <a:gd name="T27" fmla="*/ 3 h 5"/>
                <a:gd name="T28" fmla="*/ 0 w 7"/>
                <a:gd name="T29" fmla="*/ 3 h 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" h="5">
                  <a:moveTo>
                    <a:pt x="0" y="2"/>
                  </a:moveTo>
                  <a:cubicBezTo>
                    <a:pt x="0" y="2"/>
                    <a:pt x="0" y="3"/>
                    <a:pt x="0" y="3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4" y="5"/>
                    <a:pt x="4" y="5"/>
                    <a:pt x="5" y="5"/>
                  </a:cubicBezTo>
                  <a:cubicBezTo>
                    <a:pt x="5" y="5"/>
                    <a:pt x="6" y="5"/>
                    <a:pt x="7" y="5"/>
                  </a:cubicBezTo>
                  <a:cubicBezTo>
                    <a:pt x="7" y="4"/>
                    <a:pt x="7" y="4"/>
                    <a:pt x="7" y="3"/>
                  </a:cubicBezTo>
                  <a:cubicBezTo>
                    <a:pt x="7" y="3"/>
                    <a:pt x="7" y="2"/>
                    <a:pt x="7" y="2"/>
                  </a:cubicBezTo>
                  <a:cubicBezTo>
                    <a:pt x="6" y="2"/>
                    <a:pt x="5" y="2"/>
                    <a:pt x="5" y="2"/>
                  </a:cubicBezTo>
                  <a:cubicBezTo>
                    <a:pt x="5" y="1"/>
                    <a:pt x="5" y="1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1" y="2"/>
                    <a:pt x="1" y="2"/>
                    <a:pt x="0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99" name="Freeform 84"/>
            <p:cNvSpPr>
              <a:spLocks/>
            </p:cNvSpPr>
            <p:nvPr/>
          </p:nvSpPr>
          <p:spPr bwMode="auto">
            <a:xfrm>
              <a:off x="4145" y="900"/>
              <a:ext cx="5" cy="6"/>
            </a:xfrm>
            <a:custGeom>
              <a:avLst/>
              <a:gdLst>
                <a:gd name="T0" fmla="*/ 0 w 3"/>
                <a:gd name="T1" fmla="*/ 6 h 3"/>
                <a:gd name="T2" fmla="*/ 2 w 3"/>
                <a:gd name="T3" fmla="*/ 6 h 3"/>
                <a:gd name="T4" fmla="*/ 5 w 3"/>
                <a:gd name="T5" fmla="*/ 6 h 3"/>
                <a:gd name="T6" fmla="*/ 5 w 3"/>
                <a:gd name="T7" fmla="*/ 4 h 3"/>
                <a:gd name="T8" fmla="*/ 5 w 3"/>
                <a:gd name="T9" fmla="*/ 0 h 3"/>
                <a:gd name="T10" fmla="*/ 2 w 3"/>
                <a:gd name="T11" fmla="*/ 0 h 3"/>
                <a:gd name="T12" fmla="*/ 2 w 3"/>
                <a:gd name="T13" fmla="*/ 4 h 3"/>
                <a:gd name="T14" fmla="*/ 0 w 3"/>
                <a:gd name="T15" fmla="*/ 4 h 3"/>
                <a:gd name="T16" fmla="*/ 0 w 3"/>
                <a:gd name="T17" fmla="*/ 6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2" y="3"/>
                    <a:pt x="3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900" name="Freeform 85"/>
            <p:cNvSpPr>
              <a:spLocks/>
            </p:cNvSpPr>
            <p:nvPr/>
          </p:nvSpPr>
          <p:spPr bwMode="auto">
            <a:xfrm>
              <a:off x="4308" y="904"/>
              <a:ext cx="7" cy="7"/>
            </a:xfrm>
            <a:custGeom>
              <a:avLst/>
              <a:gdLst>
                <a:gd name="T0" fmla="*/ 2 w 4"/>
                <a:gd name="T1" fmla="*/ 5 h 4"/>
                <a:gd name="T2" fmla="*/ 2 w 4"/>
                <a:gd name="T3" fmla="*/ 7 h 4"/>
                <a:gd name="T4" fmla="*/ 5 w 4"/>
                <a:gd name="T5" fmla="*/ 7 h 4"/>
                <a:gd name="T6" fmla="*/ 7 w 4"/>
                <a:gd name="T7" fmla="*/ 7 h 4"/>
                <a:gd name="T8" fmla="*/ 7 w 4"/>
                <a:gd name="T9" fmla="*/ 5 h 4"/>
                <a:gd name="T10" fmla="*/ 5 w 4"/>
                <a:gd name="T11" fmla="*/ 5 h 4"/>
                <a:gd name="T12" fmla="*/ 5 w 4"/>
                <a:gd name="T13" fmla="*/ 2 h 4"/>
                <a:gd name="T14" fmla="*/ 5 w 4"/>
                <a:gd name="T15" fmla="*/ 0 h 4"/>
                <a:gd name="T16" fmla="*/ 2 w 4"/>
                <a:gd name="T17" fmla="*/ 0 h 4"/>
                <a:gd name="T18" fmla="*/ 0 w 4"/>
                <a:gd name="T19" fmla="*/ 0 h 4"/>
                <a:gd name="T20" fmla="*/ 0 w 4"/>
                <a:gd name="T21" fmla="*/ 2 h 4"/>
                <a:gd name="T22" fmla="*/ 2 w 4"/>
                <a:gd name="T23" fmla="*/ 2 h 4"/>
                <a:gd name="T24" fmla="*/ 2 w 4"/>
                <a:gd name="T25" fmla="*/ 5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" h="4">
                  <a:moveTo>
                    <a:pt x="1" y="3"/>
                  </a:moveTo>
                  <a:cubicBezTo>
                    <a:pt x="1" y="3"/>
                    <a:pt x="1" y="4"/>
                    <a:pt x="1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4"/>
                    <a:pt x="4" y="4"/>
                    <a:pt x="4" y="4"/>
                  </a:cubicBezTo>
                  <a:cubicBezTo>
                    <a:pt x="4" y="4"/>
                    <a:pt x="4" y="3"/>
                    <a:pt x="4" y="3"/>
                  </a:cubicBezTo>
                  <a:cubicBezTo>
                    <a:pt x="4" y="3"/>
                    <a:pt x="3" y="3"/>
                    <a:pt x="3" y="3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2"/>
                    <a:pt x="1" y="2"/>
                    <a:pt x="1" y="3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901" name="Freeform 86"/>
            <p:cNvSpPr>
              <a:spLocks/>
            </p:cNvSpPr>
            <p:nvPr/>
          </p:nvSpPr>
          <p:spPr bwMode="auto">
            <a:xfrm>
              <a:off x="4098" y="888"/>
              <a:ext cx="47" cy="35"/>
            </a:xfrm>
            <a:custGeom>
              <a:avLst/>
              <a:gdLst>
                <a:gd name="T0" fmla="*/ 5 w 27"/>
                <a:gd name="T1" fmla="*/ 23 h 20"/>
                <a:gd name="T2" fmla="*/ 5 w 27"/>
                <a:gd name="T3" fmla="*/ 30 h 20"/>
                <a:gd name="T4" fmla="*/ 10 w 27"/>
                <a:gd name="T5" fmla="*/ 30 h 20"/>
                <a:gd name="T6" fmla="*/ 14 w 27"/>
                <a:gd name="T7" fmla="*/ 32 h 20"/>
                <a:gd name="T8" fmla="*/ 17 w 27"/>
                <a:gd name="T9" fmla="*/ 35 h 20"/>
                <a:gd name="T10" fmla="*/ 19 w 27"/>
                <a:gd name="T11" fmla="*/ 32 h 20"/>
                <a:gd name="T12" fmla="*/ 23 w 27"/>
                <a:gd name="T13" fmla="*/ 30 h 20"/>
                <a:gd name="T14" fmla="*/ 24 w 27"/>
                <a:gd name="T15" fmla="*/ 26 h 20"/>
                <a:gd name="T16" fmla="*/ 28 w 27"/>
                <a:gd name="T17" fmla="*/ 23 h 20"/>
                <a:gd name="T18" fmla="*/ 30 w 27"/>
                <a:gd name="T19" fmla="*/ 26 h 20"/>
                <a:gd name="T20" fmla="*/ 33 w 27"/>
                <a:gd name="T21" fmla="*/ 30 h 20"/>
                <a:gd name="T22" fmla="*/ 38 w 27"/>
                <a:gd name="T23" fmla="*/ 30 h 20"/>
                <a:gd name="T24" fmla="*/ 38 w 27"/>
                <a:gd name="T25" fmla="*/ 23 h 20"/>
                <a:gd name="T26" fmla="*/ 37 w 27"/>
                <a:gd name="T27" fmla="*/ 21 h 20"/>
                <a:gd name="T28" fmla="*/ 33 w 27"/>
                <a:gd name="T29" fmla="*/ 18 h 20"/>
                <a:gd name="T30" fmla="*/ 30 w 27"/>
                <a:gd name="T31" fmla="*/ 16 h 20"/>
                <a:gd name="T32" fmla="*/ 37 w 27"/>
                <a:gd name="T33" fmla="*/ 16 h 20"/>
                <a:gd name="T34" fmla="*/ 42 w 27"/>
                <a:gd name="T35" fmla="*/ 16 h 20"/>
                <a:gd name="T36" fmla="*/ 44 w 27"/>
                <a:gd name="T37" fmla="*/ 12 h 20"/>
                <a:gd name="T38" fmla="*/ 47 w 27"/>
                <a:gd name="T39" fmla="*/ 9 h 20"/>
                <a:gd name="T40" fmla="*/ 44 w 27"/>
                <a:gd name="T41" fmla="*/ 7 h 20"/>
                <a:gd name="T42" fmla="*/ 42 w 27"/>
                <a:gd name="T43" fmla="*/ 4 h 20"/>
                <a:gd name="T44" fmla="*/ 37 w 27"/>
                <a:gd name="T45" fmla="*/ 4 h 20"/>
                <a:gd name="T46" fmla="*/ 30 w 27"/>
                <a:gd name="T47" fmla="*/ 4 h 20"/>
                <a:gd name="T48" fmla="*/ 28 w 27"/>
                <a:gd name="T49" fmla="*/ 0 h 20"/>
                <a:gd name="T50" fmla="*/ 24 w 27"/>
                <a:gd name="T51" fmla="*/ 4 h 20"/>
                <a:gd name="T52" fmla="*/ 23 w 27"/>
                <a:gd name="T53" fmla="*/ 7 h 20"/>
                <a:gd name="T54" fmla="*/ 19 w 27"/>
                <a:gd name="T55" fmla="*/ 9 h 20"/>
                <a:gd name="T56" fmla="*/ 14 w 27"/>
                <a:gd name="T57" fmla="*/ 9 h 20"/>
                <a:gd name="T58" fmla="*/ 10 w 27"/>
                <a:gd name="T59" fmla="*/ 12 h 20"/>
                <a:gd name="T60" fmla="*/ 5 w 27"/>
                <a:gd name="T61" fmla="*/ 12 h 20"/>
                <a:gd name="T62" fmla="*/ 3 w 27"/>
                <a:gd name="T63" fmla="*/ 16 h 20"/>
                <a:gd name="T64" fmla="*/ 0 w 27"/>
                <a:gd name="T65" fmla="*/ 18 h 20"/>
                <a:gd name="T66" fmla="*/ 3 w 27"/>
                <a:gd name="T67" fmla="*/ 21 h 2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7" h="20">
                  <a:moveTo>
                    <a:pt x="2" y="13"/>
                  </a:moveTo>
                  <a:cubicBezTo>
                    <a:pt x="2" y="13"/>
                    <a:pt x="3" y="13"/>
                    <a:pt x="3" y="13"/>
                  </a:cubicBezTo>
                  <a:cubicBezTo>
                    <a:pt x="3" y="14"/>
                    <a:pt x="3" y="14"/>
                    <a:pt x="3" y="15"/>
                  </a:cubicBezTo>
                  <a:cubicBezTo>
                    <a:pt x="3" y="16"/>
                    <a:pt x="3" y="16"/>
                    <a:pt x="3" y="17"/>
                  </a:cubicBezTo>
                  <a:cubicBezTo>
                    <a:pt x="4" y="17"/>
                    <a:pt x="4" y="17"/>
                    <a:pt x="5" y="17"/>
                  </a:cubicBezTo>
                  <a:cubicBezTo>
                    <a:pt x="5" y="17"/>
                    <a:pt x="6" y="17"/>
                    <a:pt x="6" y="17"/>
                  </a:cubicBezTo>
                  <a:cubicBezTo>
                    <a:pt x="6" y="17"/>
                    <a:pt x="6" y="18"/>
                    <a:pt x="6" y="18"/>
                  </a:cubicBezTo>
                  <a:cubicBezTo>
                    <a:pt x="7" y="18"/>
                    <a:pt x="7" y="18"/>
                    <a:pt x="8" y="18"/>
                  </a:cubicBezTo>
                  <a:cubicBezTo>
                    <a:pt x="8" y="19"/>
                    <a:pt x="8" y="19"/>
                    <a:pt x="8" y="20"/>
                  </a:cubicBezTo>
                  <a:cubicBezTo>
                    <a:pt x="9" y="20"/>
                    <a:pt x="9" y="20"/>
                    <a:pt x="10" y="20"/>
                  </a:cubicBezTo>
                  <a:cubicBezTo>
                    <a:pt x="10" y="20"/>
                    <a:pt x="11" y="20"/>
                    <a:pt x="11" y="20"/>
                  </a:cubicBezTo>
                  <a:cubicBezTo>
                    <a:pt x="11" y="19"/>
                    <a:pt x="11" y="19"/>
                    <a:pt x="11" y="18"/>
                  </a:cubicBezTo>
                  <a:cubicBezTo>
                    <a:pt x="11" y="18"/>
                    <a:pt x="11" y="17"/>
                    <a:pt x="11" y="17"/>
                  </a:cubicBezTo>
                  <a:cubicBezTo>
                    <a:pt x="12" y="17"/>
                    <a:pt x="12" y="17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14" y="14"/>
                    <a:pt x="14" y="14"/>
                    <a:pt x="14" y="13"/>
                  </a:cubicBezTo>
                  <a:cubicBezTo>
                    <a:pt x="15" y="13"/>
                    <a:pt x="15" y="13"/>
                    <a:pt x="16" y="13"/>
                  </a:cubicBezTo>
                  <a:cubicBezTo>
                    <a:pt x="16" y="13"/>
                    <a:pt x="17" y="13"/>
                    <a:pt x="17" y="13"/>
                  </a:cubicBezTo>
                  <a:cubicBezTo>
                    <a:pt x="17" y="14"/>
                    <a:pt x="17" y="14"/>
                    <a:pt x="17" y="15"/>
                  </a:cubicBezTo>
                  <a:cubicBezTo>
                    <a:pt x="17" y="16"/>
                    <a:pt x="17" y="16"/>
                    <a:pt x="17" y="17"/>
                  </a:cubicBezTo>
                  <a:cubicBezTo>
                    <a:pt x="18" y="17"/>
                    <a:pt x="18" y="17"/>
                    <a:pt x="19" y="17"/>
                  </a:cubicBezTo>
                  <a:cubicBezTo>
                    <a:pt x="20" y="17"/>
                    <a:pt x="20" y="17"/>
                    <a:pt x="21" y="17"/>
                  </a:cubicBezTo>
                  <a:cubicBezTo>
                    <a:pt x="21" y="17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4"/>
                    <a:pt x="22" y="14"/>
                    <a:pt x="22" y="13"/>
                  </a:cubicBezTo>
                  <a:cubicBezTo>
                    <a:pt x="22" y="13"/>
                    <a:pt x="21" y="13"/>
                    <a:pt x="21" y="13"/>
                  </a:cubicBezTo>
                  <a:cubicBezTo>
                    <a:pt x="21" y="13"/>
                    <a:pt x="21" y="12"/>
                    <a:pt x="21" y="12"/>
                  </a:cubicBezTo>
                  <a:cubicBezTo>
                    <a:pt x="20" y="12"/>
                    <a:pt x="20" y="12"/>
                    <a:pt x="19" y="12"/>
                  </a:cubicBezTo>
                  <a:cubicBezTo>
                    <a:pt x="19" y="11"/>
                    <a:pt x="19" y="11"/>
                    <a:pt x="19" y="10"/>
                  </a:cubicBezTo>
                  <a:cubicBezTo>
                    <a:pt x="18" y="10"/>
                    <a:pt x="18" y="10"/>
                    <a:pt x="17" y="10"/>
                  </a:cubicBezTo>
                  <a:cubicBezTo>
                    <a:pt x="17" y="10"/>
                    <a:pt x="17" y="9"/>
                    <a:pt x="17" y="9"/>
                  </a:cubicBezTo>
                  <a:cubicBezTo>
                    <a:pt x="18" y="9"/>
                    <a:pt x="18" y="9"/>
                    <a:pt x="19" y="9"/>
                  </a:cubicBezTo>
                  <a:cubicBezTo>
                    <a:pt x="20" y="9"/>
                    <a:pt x="20" y="9"/>
                    <a:pt x="21" y="9"/>
                  </a:cubicBezTo>
                  <a:cubicBezTo>
                    <a:pt x="21" y="9"/>
                    <a:pt x="22" y="9"/>
                    <a:pt x="22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4" y="9"/>
                    <a:pt x="25" y="9"/>
                    <a:pt x="25" y="9"/>
                  </a:cubicBezTo>
                  <a:cubicBezTo>
                    <a:pt x="25" y="8"/>
                    <a:pt x="25" y="8"/>
                    <a:pt x="25" y="7"/>
                  </a:cubicBezTo>
                  <a:cubicBezTo>
                    <a:pt x="26" y="7"/>
                    <a:pt x="26" y="7"/>
                    <a:pt x="27" y="7"/>
                  </a:cubicBezTo>
                  <a:cubicBezTo>
                    <a:pt x="27" y="6"/>
                    <a:pt x="27" y="6"/>
                    <a:pt x="27" y="5"/>
                  </a:cubicBezTo>
                  <a:cubicBezTo>
                    <a:pt x="27" y="5"/>
                    <a:pt x="27" y="4"/>
                    <a:pt x="27" y="4"/>
                  </a:cubicBezTo>
                  <a:cubicBezTo>
                    <a:pt x="26" y="4"/>
                    <a:pt x="26" y="4"/>
                    <a:pt x="25" y="4"/>
                  </a:cubicBezTo>
                  <a:cubicBezTo>
                    <a:pt x="25" y="3"/>
                    <a:pt x="25" y="3"/>
                    <a:pt x="25" y="2"/>
                  </a:cubicBezTo>
                  <a:cubicBezTo>
                    <a:pt x="25" y="2"/>
                    <a:pt x="24" y="2"/>
                    <a:pt x="24" y="2"/>
                  </a:cubicBezTo>
                  <a:cubicBezTo>
                    <a:pt x="23" y="2"/>
                    <a:pt x="23" y="2"/>
                    <a:pt x="22" y="2"/>
                  </a:cubicBezTo>
                  <a:cubicBezTo>
                    <a:pt x="22" y="2"/>
                    <a:pt x="21" y="2"/>
                    <a:pt x="21" y="2"/>
                  </a:cubicBezTo>
                  <a:cubicBezTo>
                    <a:pt x="20" y="2"/>
                    <a:pt x="20" y="2"/>
                    <a:pt x="19" y="2"/>
                  </a:cubicBezTo>
                  <a:cubicBezTo>
                    <a:pt x="18" y="2"/>
                    <a:pt x="18" y="2"/>
                    <a:pt x="17" y="2"/>
                  </a:cubicBezTo>
                  <a:cubicBezTo>
                    <a:pt x="17" y="2"/>
                    <a:pt x="16" y="2"/>
                    <a:pt x="16" y="2"/>
                  </a:cubicBezTo>
                  <a:cubicBezTo>
                    <a:pt x="16" y="2"/>
                    <a:pt x="16" y="1"/>
                    <a:pt x="16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1"/>
                    <a:pt x="14" y="2"/>
                    <a:pt x="14" y="2"/>
                  </a:cubicBezTo>
                  <a:cubicBezTo>
                    <a:pt x="14" y="2"/>
                    <a:pt x="13" y="2"/>
                    <a:pt x="13" y="2"/>
                  </a:cubicBezTo>
                  <a:cubicBezTo>
                    <a:pt x="13" y="3"/>
                    <a:pt x="13" y="3"/>
                    <a:pt x="13" y="4"/>
                  </a:cubicBezTo>
                  <a:cubicBezTo>
                    <a:pt x="12" y="4"/>
                    <a:pt x="12" y="4"/>
                    <a:pt x="11" y="4"/>
                  </a:cubicBezTo>
                  <a:cubicBezTo>
                    <a:pt x="11" y="4"/>
                    <a:pt x="11" y="5"/>
                    <a:pt x="11" y="5"/>
                  </a:cubicBezTo>
                  <a:cubicBezTo>
                    <a:pt x="11" y="5"/>
                    <a:pt x="10" y="5"/>
                    <a:pt x="10" y="5"/>
                  </a:cubicBezTo>
                  <a:cubicBezTo>
                    <a:pt x="9" y="5"/>
                    <a:pt x="9" y="5"/>
                    <a:pt x="8" y="5"/>
                  </a:cubicBezTo>
                  <a:cubicBezTo>
                    <a:pt x="8" y="6"/>
                    <a:pt x="8" y="6"/>
                    <a:pt x="8" y="7"/>
                  </a:cubicBezTo>
                  <a:cubicBezTo>
                    <a:pt x="7" y="7"/>
                    <a:pt x="7" y="7"/>
                    <a:pt x="6" y="7"/>
                  </a:cubicBezTo>
                  <a:cubicBezTo>
                    <a:pt x="6" y="7"/>
                    <a:pt x="5" y="7"/>
                    <a:pt x="5" y="7"/>
                  </a:cubicBezTo>
                  <a:cubicBezTo>
                    <a:pt x="4" y="7"/>
                    <a:pt x="4" y="7"/>
                    <a:pt x="3" y="7"/>
                  </a:cubicBezTo>
                  <a:cubicBezTo>
                    <a:pt x="3" y="7"/>
                    <a:pt x="2" y="7"/>
                    <a:pt x="2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1" y="9"/>
                    <a:pt x="1" y="9"/>
                    <a:pt x="0" y="9"/>
                  </a:cubicBezTo>
                  <a:cubicBezTo>
                    <a:pt x="0" y="9"/>
                    <a:pt x="0" y="10"/>
                    <a:pt x="0" y="10"/>
                  </a:cubicBezTo>
                  <a:cubicBezTo>
                    <a:pt x="0" y="11"/>
                    <a:pt x="0" y="11"/>
                    <a:pt x="0" y="12"/>
                  </a:cubicBezTo>
                  <a:cubicBezTo>
                    <a:pt x="1" y="12"/>
                    <a:pt x="1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902" name="Freeform 87"/>
            <p:cNvSpPr>
              <a:spLocks/>
            </p:cNvSpPr>
            <p:nvPr/>
          </p:nvSpPr>
          <p:spPr bwMode="auto">
            <a:xfrm>
              <a:off x="3760" y="900"/>
              <a:ext cx="22" cy="23"/>
            </a:xfrm>
            <a:custGeom>
              <a:avLst/>
              <a:gdLst>
                <a:gd name="T0" fmla="*/ 0 w 13"/>
                <a:gd name="T1" fmla="*/ 11 h 13"/>
                <a:gd name="T2" fmla="*/ 2 w 13"/>
                <a:gd name="T3" fmla="*/ 11 h 13"/>
                <a:gd name="T4" fmla="*/ 2 w 13"/>
                <a:gd name="T5" fmla="*/ 11 h 13"/>
                <a:gd name="T6" fmla="*/ 3 w 13"/>
                <a:gd name="T7" fmla="*/ 11 h 13"/>
                <a:gd name="T8" fmla="*/ 3 w 13"/>
                <a:gd name="T9" fmla="*/ 14 h 13"/>
                <a:gd name="T10" fmla="*/ 5 w 13"/>
                <a:gd name="T11" fmla="*/ 14 h 13"/>
                <a:gd name="T12" fmla="*/ 5 w 13"/>
                <a:gd name="T13" fmla="*/ 18 h 13"/>
                <a:gd name="T14" fmla="*/ 5 w 13"/>
                <a:gd name="T15" fmla="*/ 19 h 13"/>
                <a:gd name="T16" fmla="*/ 5 w 13"/>
                <a:gd name="T17" fmla="*/ 23 h 13"/>
                <a:gd name="T18" fmla="*/ 8 w 13"/>
                <a:gd name="T19" fmla="*/ 23 h 13"/>
                <a:gd name="T20" fmla="*/ 12 w 13"/>
                <a:gd name="T21" fmla="*/ 23 h 13"/>
                <a:gd name="T22" fmla="*/ 12 w 13"/>
                <a:gd name="T23" fmla="*/ 19 h 13"/>
                <a:gd name="T24" fmla="*/ 14 w 13"/>
                <a:gd name="T25" fmla="*/ 19 h 13"/>
                <a:gd name="T26" fmla="*/ 17 w 13"/>
                <a:gd name="T27" fmla="*/ 19 h 13"/>
                <a:gd name="T28" fmla="*/ 17 w 13"/>
                <a:gd name="T29" fmla="*/ 18 h 13"/>
                <a:gd name="T30" fmla="*/ 17 w 13"/>
                <a:gd name="T31" fmla="*/ 14 h 13"/>
                <a:gd name="T32" fmla="*/ 17 w 13"/>
                <a:gd name="T33" fmla="*/ 11 h 13"/>
                <a:gd name="T34" fmla="*/ 17 w 13"/>
                <a:gd name="T35" fmla="*/ 9 h 13"/>
                <a:gd name="T36" fmla="*/ 19 w 13"/>
                <a:gd name="T37" fmla="*/ 9 h 13"/>
                <a:gd name="T38" fmla="*/ 19 w 13"/>
                <a:gd name="T39" fmla="*/ 5 h 13"/>
                <a:gd name="T40" fmla="*/ 22 w 13"/>
                <a:gd name="T41" fmla="*/ 5 h 13"/>
                <a:gd name="T42" fmla="*/ 22 w 13"/>
                <a:gd name="T43" fmla="*/ 4 h 13"/>
                <a:gd name="T44" fmla="*/ 19 w 13"/>
                <a:gd name="T45" fmla="*/ 4 h 13"/>
                <a:gd name="T46" fmla="*/ 19 w 13"/>
                <a:gd name="T47" fmla="*/ 0 h 13"/>
                <a:gd name="T48" fmla="*/ 17 w 13"/>
                <a:gd name="T49" fmla="*/ 0 h 13"/>
                <a:gd name="T50" fmla="*/ 14 w 13"/>
                <a:gd name="T51" fmla="*/ 0 h 13"/>
                <a:gd name="T52" fmla="*/ 12 w 13"/>
                <a:gd name="T53" fmla="*/ 0 h 13"/>
                <a:gd name="T54" fmla="*/ 8 w 13"/>
                <a:gd name="T55" fmla="*/ 0 h 13"/>
                <a:gd name="T56" fmla="*/ 8 w 13"/>
                <a:gd name="T57" fmla="*/ 4 h 13"/>
                <a:gd name="T58" fmla="*/ 8 w 13"/>
                <a:gd name="T59" fmla="*/ 5 h 13"/>
                <a:gd name="T60" fmla="*/ 5 w 13"/>
                <a:gd name="T61" fmla="*/ 5 h 13"/>
                <a:gd name="T62" fmla="*/ 3 w 13"/>
                <a:gd name="T63" fmla="*/ 5 h 13"/>
                <a:gd name="T64" fmla="*/ 3 w 13"/>
                <a:gd name="T65" fmla="*/ 5 h 13"/>
                <a:gd name="T66" fmla="*/ 0 w 13"/>
                <a:gd name="T67" fmla="*/ 9 h 13"/>
                <a:gd name="T68" fmla="*/ 0 w 13"/>
                <a:gd name="T69" fmla="*/ 9 h 13"/>
                <a:gd name="T70" fmla="*/ 0 w 13"/>
                <a:gd name="T71" fmla="*/ 11 h 1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3" h="13">
                  <a:moveTo>
                    <a:pt x="0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3" y="9"/>
                    <a:pt x="3" y="9"/>
                    <a:pt x="3" y="10"/>
                  </a:cubicBezTo>
                  <a:cubicBezTo>
                    <a:pt x="3" y="10"/>
                    <a:pt x="3" y="11"/>
                    <a:pt x="3" y="11"/>
                  </a:cubicBezTo>
                  <a:cubicBezTo>
                    <a:pt x="3" y="12"/>
                    <a:pt x="3" y="12"/>
                    <a:pt x="3" y="13"/>
                  </a:cubicBezTo>
                  <a:cubicBezTo>
                    <a:pt x="4" y="13"/>
                    <a:pt x="4" y="13"/>
                    <a:pt x="5" y="13"/>
                  </a:cubicBezTo>
                  <a:cubicBezTo>
                    <a:pt x="5" y="13"/>
                    <a:pt x="6" y="13"/>
                    <a:pt x="7" y="13"/>
                  </a:cubicBezTo>
                  <a:cubicBezTo>
                    <a:pt x="7" y="12"/>
                    <a:pt x="7" y="12"/>
                    <a:pt x="7" y="11"/>
                  </a:cubicBezTo>
                  <a:cubicBezTo>
                    <a:pt x="7" y="11"/>
                    <a:pt x="8" y="11"/>
                    <a:pt x="8" y="11"/>
                  </a:cubicBezTo>
                  <a:cubicBezTo>
                    <a:pt x="9" y="11"/>
                    <a:pt x="9" y="11"/>
                    <a:pt x="10" y="11"/>
                  </a:cubicBezTo>
                  <a:cubicBezTo>
                    <a:pt x="10" y="11"/>
                    <a:pt x="10" y="10"/>
                    <a:pt x="10" y="10"/>
                  </a:cubicBezTo>
                  <a:cubicBezTo>
                    <a:pt x="10" y="9"/>
                    <a:pt x="10" y="9"/>
                    <a:pt x="10" y="8"/>
                  </a:cubicBezTo>
                  <a:cubicBezTo>
                    <a:pt x="10" y="7"/>
                    <a:pt x="10" y="7"/>
                    <a:pt x="10" y="6"/>
                  </a:cubicBezTo>
                  <a:cubicBezTo>
                    <a:pt x="10" y="6"/>
                    <a:pt x="10" y="5"/>
                    <a:pt x="10" y="5"/>
                  </a:cubicBezTo>
                  <a:cubicBezTo>
                    <a:pt x="10" y="5"/>
                    <a:pt x="11" y="5"/>
                    <a:pt x="11" y="5"/>
                  </a:cubicBezTo>
                  <a:cubicBezTo>
                    <a:pt x="11" y="4"/>
                    <a:pt x="11" y="4"/>
                    <a:pt x="11" y="3"/>
                  </a:cubicBezTo>
                  <a:cubicBezTo>
                    <a:pt x="12" y="3"/>
                    <a:pt x="12" y="3"/>
                    <a:pt x="13" y="3"/>
                  </a:cubicBezTo>
                  <a:cubicBezTo>
                    <a:pt x="13" y="3"/>
                    <a:pt x="13" y="2"/>
                    <a:pt x="13" y="2"/>
                  </a:cubicBezTo>
                  <a:cubicBezTo>
                    <a:pt x="12" y="2"/>
                    <a:pt x="12" y="2"/>
                    <a:pt x="11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5" y="1"/>
                    <a:pt x="5" y="1"/>
                    <a:pt x="5" y="2"/>
                  </a:cubicBezTo>
                  <a:cubicBezTo>
                    <a:pt x="5" y="2"/>
                    <a:pt x="5" y="3"/>
                    <a:pt x="5" y="3"/>
                  </a:cubicBezTo>
                  <a:cubicBezTo>
                    <a:pt x="4" y="3"/>
                    <a:pt x="4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4"/>
                    <a:pt x="1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903" name="Freeform 88"/>
            <p:cNvSpPr>
              <a:spLocks/>
            </p:cNvSpPr>
            <p:nvPr/>
          </p:nvSpPr>
          <p:spPr bwMode="auto">
            <a:xfrm>
              <a:off x="4296" y="918"/>
              <a:ext cx="3" cy="5"/>
            </a:xfrm>
            <a:custGeom>
              <a:avLst/>
              <a:gdLst>
                <a:gd name="T0" fmla="*/ 3 w 2"/>
                <a:gd name="T1" fmla="*/ 2 h 3"/>
                <a:gd name="T2" fmla="*/ 3 w 2"/>
                <a:gd name="T3" fmla="*/ 0 h 3"/>
                <a:gd name="T4" fmla="*/ 0 w 2"/>
                <a:gd name="T5" fmla="*/ 0 h 3"/>
                <a:gd name="T6" fmla="*/ 0 w 2"/>
                <a:gd name="T7" fmla="*/ 2 h 3"/>
                <a:gd name="T8" fmla="*/ 0 w 2"/>
                <a:gd name="T9" fmla="*/ 5 h 3"/>
                <a:gd name="T10" fmla="*/ 3 w 2"/>
                <a:gd name="T11" fmla="*/ 5 h 3"/>
                <a:gd name="T12" fmla="*/ 3 w 2"/>
                <a:gd name="T13" fmla="*/ 2 h 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904" name="Freeform 89"/>
            <p:cNvSpPr>
              <a:spLocks noEditPoints="1"/>
            </p:cNvSpPr>
            <p:nvPr/>
          </p:nvSpPr>
          <p:spPr bwMode="auto">
            <a:xfrm>
              <a:off x="3864" y="864"/>
              <a:ext cx="174" cy="170"/>
            </a:xfrm>
            <a:custGeom>
              <a:avLst/>
              <a:gdLst>
                <a:gd name="T0" fmla="*/ 24 w 100"/>
                <a:gd name="T1" fmla="*/ 9 h 98"/>
                <a:gd name="T2" fmla="*/ 16 w 100"/>
                <a:gd name="T3" fmla="*/ 17 h 98"/>
                <a:gd name="T4" fmla="*/ 5 w 100"/>
                <a:gd name="T5" fmla="*/ 23 h 98"/>
                <a:gd name="T6" fmla="*/ 2 w 100"/>
                <a:gd name="T7" fmla="*/ 31 h 98"/>
                <a:gd name="T8" fmla="*/ 7 w 100"/>
                <a:gd name="T9" fmla="*/ 42 h 98"/>
                <a:gd name="T10" fmla="*/ 19 w 100"/>
                <a:gd name="T11" fmla="*/ 47 h 98"/>
                <a:gd name="T12" fmla="*/ 30 w 100"/>
                <a:gd name="T13" fmla="*/ 54 h 98"/>
                <a:gd name="T14" fmla="*/ 35 w 100"/>
                <a:gd name="T15" fmla="*/ 64 h 98"/>
                <a:gd name="T16" fmla="*/ 38 w 100"/>
                <a:gd name="T17" fmla="*/ 78 h 98"/>
                <a:gd name="T18" fmla="*/ 38 w 100"/>
                <a:gd name="T19" fmla="*/ 90 h 98"/>
                <a:gd name="T20" fmla="*/ 31 w 100"/>
                <a:gd name="T21" fmla="*/ 101 h 98"/>
                <a:gd name="T22" fmla="*/ 44 w 100"/>
                <a:gd name="T23" fmla="*/ 104 h 98"/>
                <a:gd name="T24" fmla="*/ 35 w 100"/>
                <a:gd name="T25" fmla="*/ 113 h 98"/>
                <a:gd name="T26" fmla="*/ 31 w 100"/>
                <a:gd name="T27" fmla="*/ 127 h 98"/>
                <a:gd name="T28" fmla="*/ 35 w 100"/>
                <a:gd name="T29" fmla="*/ 141 h 98"/>
                <a:gd name="T30" fmla="*/ 38 w 100"/>
                <a:gd name="T31" fmla="*/ 154 h 98"/>
                <a:gd name="T32" fmla="*/ 45 w 100"/>
                <a:gd name="T33" fmla="*/ 163 h 98"/>
                <a:gd name="T34" fmla="*/ 54 w 100"/>
                <a:gd name="T35" fmla="*/ 170 h 98"/>
                <a:gd name="T36" fmla="*/ 63 w 100"/>
                <a:gd name="T37" fmla="*/ 163 h 98"/>
                <a:gd name="T38" fmla="*/ 68 w 100"/>
                <a:gd name="T39" fmla="*/ 151 h 98"/>
                <a:gd name="T40" fmla="*/ 75 w 100"/>
                <a:gd name="T41" fmla="*/ 142 h 98"/>
                <a:gd name="T42" fmla="*/ 84 w 100"/>
                <a:gd name="T43" fmla="*/ 134 h 98"/>
                <a:gd name="T44" fmla="*/ 97 w 100"/>
                <a:gd name="T45" fmla="*/ 132 h 98"/>
                <a:gd name="T46" fmla="*/ 103 w 100"/>
                <a:gd name="T47" fmla="*/ 120 h 98"/>
                <a:gd name="T48" fmla="*/ 120 w 100"/>
                <a:gd name="T49" fmla="*/ 120 h 98"/>
                <a:gd name="T50" fmla="*/ 131 w 100"/>
                <a:gd name="T51" fmla="*/ 114 h 98"/>
                <a:gd name="T52" fmla="*/ 137 w 100"/>
                <a:gd name="T53" fmla="*/ 106 h 98"/>
                <a:gd name="T54" fmla="*/ 144 w 100"/>
                <a:gd name="T55" fmla="*/ 95 h 98"/>
                <a:gd name="T56" fmla="*/ 146 w 100"/>
                <a:gd name="T57" fmla="*/ 82 h 98"/>
                <a:gd name="T58" fmla="*/ 150 w 100"/>
                <a:gd name="T59" fmla="*/ 78 h 98"/>
                <a:gd name="T60" fmla="*/ 150 w 100"/>
                <a:gd name="T61" fmla="*/ 68 h 98"/>
                <a:gd name="T62" fmla="*/ 146 w 100"/>
                <a:gd name="T63" fmla="*/ 59 h 98"/>
                <a:gd name="T64" fmla="*/ 155 w 100"/>
                <a:gd name="T65" fmla="*/ 62 h 98"/>
                <a:gd name="T66" fmla="*/ 151 w 100"/>
                <a:gd name="T67" fmla="*/ 47 h 98"/>
                <a:gd name="T68" fmla="*/ 155 w 100"/>
                <a:gd name="T69" fmla="*/ 40 h 98"/>
                <a:gd name="T70" fmla="*/ 164 w 100"/>
                <a:gd name="T71" fmla="*/ 31 h 98"/>
                <a:gd name="T72" fmla="*/ 174 w 100"/>
                <a:gd name="T73" fmla="*/ 24 h 98"/>
                <a:gd name="T74" fmla="*/ 164 w 100"/>
                <a:gd name="T75" fmla="*/ 19 h 98"/>
                <a:gd name="T76" fmla="*/ 155 w 100"/>
                <a:gd name="T77" fmla="*/ 17 h 98"/>
                <a:gd name="T78" fmla="*/ 146 w 100"/>
                <a:gd name="T79" fmla="*/ 14 h 98"/>
                <a:gd name="T80" fmla="*/ 137 w 100"/>
                <a:gd name="T81" fmla="*/ 5 h 98"/>
                <a:gd name="T82" fmla="*/ 127 w 100"/>
                <a:gd name="T83" fmla="*/ 0 h 98"/>
                <a:gd name="T84" fmla="*/ 111 w 100"/>
                <a:gd name="T85" fmla="*/ 0 h 98"/>
                <a:gd name="T86" fmla="*/ 97 w 100"/>
                <a:gd name="T87" fmla="*/ 3 h 98"/>
                <a:gd name="T88" fmla="*/ 84 w 100"/>
                <a:gd name="T89" fmla="*/ 0 h 98"/>
                <a:gd name="T90" fmla="*/ 87 w 100"/>
                <a:gd name="T91" fmla="*/ 9 h 98"/>
                <a:gd name="T92" fmla="*/ 78 w 100"/>
                <a:gd name="T93" fmla="*/ 5 h 98"/>
                <a:gd name="T94" fmla="*/ 64 w 100"/>
                <a:gd name="T95" fmla="*/ 3 h 98"/>
                <a:gd name="T96" fmla="*/ 54 w 100"/>
                <a:gd name="T97" fmla="*/ 3 h 98"/>
                <a:gd name="T98" fmla="*/ 38 w 100"/>
                <a:gd name="T99" fmla="*/ 3 h 98"/>
                <a:gd name="T100" fmla="*/ 137 w 100"/>
                <a:gd name="T101" fmla="*/ 17 h 98"/>
                <a:gd name="T102" fmla="*/ 132 w 100"/>
                <a:gd name="T103" fmla="*/ 83 h 98"/>
                <a:gd name="T104" fmla="*/ 132 w 100"/>
                <a:gd name="T105" fmla="*/ 90 h 98"/>
                <a:gd name="T106" fmla="*/ 127 w 100"/>
                <a:gd name="T107" fmla="*/ 104 h 98"/>
                <a:gd name="T108" fmla="*/ 125 w 100"/>
                <a:gd name="T109" fmla="*/ 17 h 98"/>
                <a:gd name="T110" fmla="*/ 44 w 100"/>
                <a:gd name="T111" fmla="*/ 90 h 9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00" h="98">
                  <a:moveTo>
                    <a:pt x="20" y="3"/>
                  </a:moveTo>
                  <a:cubicBezTo>
                    <a:pt x="19" y="3"/>
                    <a:pt x="19" y="3"/>
                    <a:pt x="18" y="3"/>
                  </a:cubicBezTo>
                  <a:cubicBezTo>
                    <a:pt x="18" y="4"/>
                    <a:pt x="18" y="4"/>
                    <a:pt x="18" y="5"/>
                  </a:cubicBezTo>
                  <a:cubicBezTo>
                    <a:pt x="18" y="5"/>
                    <a:pt x="17" y="5"/>
                    <a:pt x="17" y="5"/>
                  </a:cubicBezTo>
                  <a:cubicBezTo>
                    <a:pt x="16" y="5"/>
                    <a:pt x="16" y="5"/>
                    <a:pt x="15" y="5"/>
                  </a:cubicBezTo>
                  <a:cubicBezTo>
                    <a:pt x="15" y="5"/>
                    <a:pt x="14" y="5"/>
                    <a:pt x="14" y="5"/>
                  </a:cubicBezTo>
                  <a:cubicBezTo>
                    <a:pt x="14" y="5"/>
                    <a:pt x="14" y="6"/>
                    <a:pt x="14" y="7"/>
                  </a:cubicBezTo>
                  <a:cubicBezTo>
                    <a:pt x="13" y="7"/>
                    <a:pt x="13" y="7"/>
                    <a:pt x="12" y="7"/>
                  </a:cubicBezTo>
                  <a:cubicBezTo>
                    <a:pt x="12" y="7"/>
                    <a:pt x="11" y="7"/>
                    <a:pt x="11" y="7"/>
                  </a:cubicBezTo>
                  <a:cubicBezTo>
                    <a:pt x="11" y="7"/>
                    <a:pt x="11" y="8"/>
                    <a:pt x="11" y="8"/>
                  </a:cubicBezTo>
                  <a:cubicBezTo>
                    <a:pt x="11" y="9"/>
                    <a:pt x="11" y="9"/>
                    <a:pt x="11" y="10"/>
                  </a:cubicBezTo>
                  <a:cubicBezTo>
                    <a:pt x="10" y="10"/>
                    <a:pt x="10" y="10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9" y="11"/>
                    <a:pt x="8" y="11"/>
                    <a:pt x="8" y="11"/>
                  </a:cubicBezTo>
                  <a:cubicBezTo>
                    <a:pt x="7" y="11"/>
                    <a:pt x="6" y="11"/>
                    <a:pt x="6" y="11"/>
                  </a:cubicBezTo>
                  <a:cubicBezTo>
                    <a:pt x="5" y="11"/>
                    <a:pt x="5" y="11"/>
                    <a:pt x="4" y="11"/>
                  </a:cubicBezTo>
                  <a:cubicBezTo>
                    <a:pt x="4" y="11"/>
                    <a:pt x="3" y="11"/>
                    <a:pt x="3" y="11"/>
                  </a:cubicBezTo>
                  <a:cubicBezTo>
                    <a:pt x="3" y="12"/>
                    <a:pt x="3" y="12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1" y="14"/>
                    <a:pt x="0" y="14"/>
                    <a:pt x="0" y="14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0" y="17"/>
                    <a:pt x="0" y="17"/>
                    <a:pt x="0" y="18"/>
                  </a:cubicBezTo>
                  <a:cubicBezTo>
                    <a:pt x="0" y="18"/>
                    <a:pt x="1" y="18"/>
                    <a:pt x="1" y="18"/>
                  </a:cubicBezTo>
                  <a:cubicBezTo>
                    <a:pt x="1" y="18"/>
                    <a:pt x="1" y="19"/>
                    <a:pt x="1" y="19"/>
                  </a:cubicBezTo>
                  <a:cubicBezTo>
                    <a:pt x="1" y="20"/>
                    <a:pt x="1" y="20"/>
                    <a:pt x="1" y="21"/>
                  </a:cubicBezTo>
                  <a:cubicBezTo>
                    <a:pt x="2" y="21"/>
                    <a:pt x="2" y="21"/>
                    <a:pt x="3" y="21"/>
                  </a:cubicBezTo>
                  <a:cubicBezTo>
                    <a:pt x="3" y="22"/>
                    <a:pt x="3" y="22"/>
                    <a:pt x="3" y="23"/>
                  </a:cubicBezTo>
                  <a:cubicBezTo>
                    <a:pt x="3" y="23"/>
                    <a:pt x="3" y="24"/>
                    <a:pt x="3" y="24"/>
                  </a:cubicBezTo>
                  <a:cubicBezTo>
                    <a:pt x="3" y="24"/>
                    <a:pt x="4" y="24"/>
                    <a:pt x="4" y="24"/>
                  </a:cubicBezTo>
                  <a:cubicBezTo>
                    <a:pt x="4" y="25"/>
                    <a:pt x="4" y="25"/>
                    <a:pt x="4" y="26"/>
                  </a:cubicBezTo>
                  <a:cubicBezTo>
                    <a:pt x="4" y="26"/>
                    <a:pt x="4" y="27"/>
                    <a:pt x="4" y="27"/>
                  </a:cubicBezTo>
                  <a:cubicBezTo>
                    <a:pt x="5" y="27"/>
                    <a:pt x="5" y="27"/>
                    <a:pt x="6" y="27"/>
                  </a:cubicBezTo>
                  <a:cubicBezTo>
                    <a:pt x="6" y="27"/>
                    <a:pt x="7" y="27"/>
                    <a:pt x="8" y="27"/>
                  </a:cubicBezTo>
                  <a:cubicBezTo>
                    <a:pt x="8" y="27"/>
                    <a:pt x="9" y="27"/>
                    <a:pt x="9" y="27"/>
                  </a:cubicBezTo>
                  <a:cubicBezTo>
                    <a:pt x="10" y="27"/>
                    <a:pt x="10" y="27"/>
                    <a:pt x="11" y="27"/>
                  </a:cubicBezTo>
                  <a:cubicBezTo>
                    <a:pt x="11" y="27"/>
                    <a:pt x="12" y="27"/>
                    <a:pt x="12" y="27"/>
                  </a:cubicBezTo>
                  <a:cubicBezTo>
                    <a:pt x="13" y="27"/>
                    <a:pt x="13" y="27"/>
                    <a:pt x="14" y="27"/>
                  </a:cubicBezTo>
                  <a:cubicBezTo>
                    <a:pt x="14" y="27"/>
                    <a:pt x="15" y="27"/>
                    <a:pt x="15" y="27"/>
                  </a:cubicBezTo>
                  <a:cubicBezTo>
                    <a:pt x="15" y="28"/>
                    <a:pt x="15" y="28"/>
                    <a:pt x="15" y="29"/>
                  </a:cubicBezTo>
                  <a:cubicBezTo>
                    <a:pt x="16" y="29"/>
                    <a:pt x="16" y="29"/>
                    <a:pt x="17" y="29"/>
                  </a:cubicBezTo>
                  <a:cubicBezTo>
                    <a:pt x="17" y="30"/>
                    <a:pt x="17" y="30"/>
                    <a:pt x="17" y="31"/>
                  </a:cubicBezTo>
                  <a:cubicBezTo>
                    <a:pt x="17" y="31"/>
                    <a:pt x="18" y="31"/>
                    <a:pt x="18" y="31"/>
                  </a:cubicBezTo>
                  <a:cubicBezTo>
                    <a:pt x="18" y="31"/>
                    <a:pt x="18" y="32"/>
                    <a:pt x="18" y="32"/>
                  </a:cubicBezTo>
                  <a:cubicBezTo>
                    <a:pt x="18" y="33"/>
                    <a:pt x="18" y="33"/>
                    <a:pt x="18" y="34"/>
                  </a:cubicBezTo>
                  <a:cubicBezTo>
                    <a:pt x="18" y="34"/>
                    <a:pt x="18" y="35"/>
                    <a:pt x="18" y="36"/>
                  </a:cubicBezTo>
                  <a:cubicBezTo>
                    <a:pt x="18" y="36"/>
                    <a:pt x="18" y="37"/>
                    <a:pt x="18" y="37"/>
                  </a:cubicBezTo>
                  <a:cubicBezTo>
                    <a:pt x="19" y="37"/>
                    <a:pt x="19" y="37"/>
                    <a:pt x="20" y="37"/>
                  </a:cubicBezTo>
                  <a:cubicBezTo>
                    <a:pt x="20" y="38"/>
                    <a:pt x="20" y="38"/>
                    <a:pt x="20" y="39"/>
                  </a:cubicBezTo>
                  <a:cubicBezTo>
                    <a:pt x="20" y="39"/>
                    <a:pt x="21" y="39"/>
                    <a:pt x="22" y="39"/>
                  </a:cubicBezTo>
                  <a:cubicBezTo>
                    <a:pt x="22" y="39"/>
                    <a:pt x="22" y="40"/>
                    <a:pt x="22" y="40"/>
                  </a:cubicBezTo>
                  <a:cubicBezTo>
                    <a:pt x="22" y="41"/>
                    <a:pt x="22" y="41"/>
                    <a:pt x="22" y="42"/>
                  </a:cubicBezTo>
                  <a:cubicBezTo>
                    <a:pt x="22" y="42"/>
                    <a:pt x="22" y="43"/>
                    <a:pt x="22" y="43"/>
                  </a:cubicBezTo>
                  <a:cubicBezTo>
                    <a:pt x="22" y="44"/>
                    <a:pt x="22" y="45"/>
                    <a:pt x="22" y="45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0" y="47"/>
                    <a:pt x="20" y="47"/>
                  </a:cubicBezTo>
                  <a:cubicBezTo>
                    <a:pt x="20" y="47"/>
                    <a:pt x="20" y="48"/>
                    <a:pt x="20" y="48"/>
                  </a:cubicBezTo>
                  <a:cubicBezTo>
                    <a:pt x="20" y="49"/>
                    <a:pt x="20" y="49"/>
                    <a:pt x="20" y="50"/>
                  </a:cubicBezTo>
                  <a:cubicBezTo>
                    <a:pt x="20" y="51"/>
                    <a:pt x="20" y="51"/>
                    <a:pt x="20" y="52"/>
                  </a:cubicBezTo>
                  <a:cubicBezTo>
                    <a:pt x="20" y="52"/>
                    <a:pt x="21" y="52"/>
                    <a:pt x="22" y="52"/>
                  </a:cubicBezTo>
                  <a:cubicBezTo>
                    <a:pt x="22" y="52"/>
                    <a:pt x="22" y="53"/>
                    <a:pt x="22" y="53"/>
                  </a:cubicBezTo>
                  <a:cubicBezTo>
                    <a:pt x="21" y="53"/>
                    <a:pt x="20" y="53"/>
                    <a:pt x="20" y="53"/>
                  </a:cubicBezTo>
                  <a:cubicBezTo>
                    <a:pt x="20" y="54"/>
                    <a:pt x="20" y="54"/>
                    <a:pt x="20" y="55"/>
                  </a:cubicBezTo>
                  <a:cubicBezTo>
                    <a:pt x="19" y="55"/>
                    <a:pt x="19" y="55"/>
                    <a:pt x="18" y="55"/>
                  </a:cubicBezTo>
                  <a:cubicBezTo>
                    <a:pt x="18" y="55"/>
                    <a:pt x="18" y="56"/>
                    <a:pt x="18" y="56"/>
                  </a:cubicBezTo>
                  <a:cubicBezTo>
                    <a:pt x="18" y="57"/>
                    <a:pt x="18" y="57"/>
                    <a:pt x="18" y="58"/>
                  </a:cubicBezTo>
                  <a:cubicBezTo>
                    <a:pt x="18" y="59"/>
                    <a:pt x="18" y="59"/>
                    <a:pt x="18" y="60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0"/>
                    <a:pt x="21" y="60"/>
                    <a:pt x="22" y="60"/>
                  </a:cubicBezTo>
                  <a:cubicBezTo>
                    <a:pt x="22" y="60"/>
                    <a:pt x="23" y="60"/>
                    <a:pt x="23" y="60"/>
                  </a:cubicBezTo>
                  <a:cubicBezTo>
                    <a:pt x="24" y="60"/>
                    <a:pt x="24" y="60"/>
                    <a:pt x="25" y="60"/>
                  </a:cubicBezTo>
                  <a:cubicBezTo>
                    <a:pt x="25" y="60"/>
                    <a:pt x="25" y="61"/>
                    <a:pt x="25" y="61"/>
                  </a:cubicBezTo>
                  <a:cubicBezTo>
                    <a:pt x="24" y="61"/>
                    <a:pt x="24" y="61"/>
                    <a:pt x="23" y="61"/>
                  </a:cubicBezTo>
                  <a:cubicBezTo>
                    <a:pt x="23" y="62"/>
                    <a:pt x="23" y="62"/>
                    <a:pt x="23" y="63"/>
                  </a:cubicBezTo>
                  <a:cubicBezTo>
                    <a:pt x="23" y="63"/>
                    <a:pt x="22" y="63"/>
                    <a:pt x="22" y="63"/>
                  </a:cubicBezTo>
                  <a:cubicBezTo>
                    <a:pt x="22" y="63"/>
                    <a:pt x="22" y="64"/>
                    <a:pt x="22" y="65"/>
                  </a:cubicBezTo>
                  <a:cubicBezTo>
                    <a:pt x="21" y="65"/>
                    <a:pt x="20" y="65"/>
                    <a:pt x="20" y="65"/>
                  </a:cubicBezTo>
                  <a:cubicBezTo>
                    <a:pt x="20" y="65"/>
                    <a:pt x="20" y="66"/>
                    <a:pt x="20" y="66"/>
                  </a:cubicBezTo>
                  <a:cubicBezTo>
                    <a:pt x="20" y="67"/>
                    <a:pt x="20" y="67"/>
                    <a:pt x="20" y="68"/>
                  </a:cubicBezTo>
                  <a:cubicBezTo>
                    <a:pt x="19" y="68"/>
                    <a:pt x="19" y="68"/>
                    <a:pt x="18" y="68"/>
                  </a:cubicBezTo>
                  <a:cubicBezTo>
                    <a:pt x="18" y="68"/>
                    <a:pt x="18" y="69"/>
                    <a:pt x="18" y="69"/>
                  </a:cubicBezTo>
                  <a:cubicBezTo>
                    <a:pt x="18" y="70"/>
                    <a:pt x="18" y="70"/>
                    <a:pt x="18" y="71"/>
                  </a:cubicBezTo>
                  <a:cubicBezTo>
                    <a:pt x="18" y="71"/>
                    <a:pt x="18" y="72"/>
                    <a:pt x="18" y="73"/>
                  </a:cubicBezTo>
                  <a:cubicBezTo>
                    <a:pt x="18" y="73"/>
                    <a:pt x="18" y="74"/>
                    <a:pt x="18" y="74"/>
                  </a:cubicBezTo>
                  <a:cubicBezTo>
                    <a:pt x="19" y="74"/>
                    <a:pt x="19" y="74"/>
                    <a:pt x="20" y="74"/>
                  </a:cubicBezTo>
                  <a:cubicBezTo>
                    <a:pt x="20" y="75"/>
                    <a:pt x="20" y="75"/>
                    <a:pt x="20" y="76"/>
                  </a:cubicBezTo>
                  <a:cubicBezTo>
                    <a:pt x="20" y="76"/>
                    <a:pt x="20" y="77"/>
                    <a:pt x="20" y="77"/>
                  </a:cubicBezTo>
                  <a:cubicBezTo>
                    <a:pt x="20" y="78"/>
                    <a:pt x="20" y="79"/>
                    <a:pt x="20" y="79"/>
                  </a:cubicBezTo>
                  <a:cubicBezTo>
                    <a:pt x="20" y="80"/>
                    <a:pt x="20" y="80"/>
                    <a:pt x="20" y="81"/>
                  </a:cubicBezTo>
                  <a:cubicBezTo>
                    <a:pt x="20" y="81"/>
                    <a:pt x="20" y="82"/>
                    <a:pt x="20" y="82"/>
                  </a:cubicBezTo>
                  <a:cubicBezTo>
                    <a:pt x="20" y="83"/>
                    <a:pt x="20" y="83"/>
                    <a:pt x="20" y="84"/>
                  </a:cubicBezTo>
                  <a:cubicBezTo>
                    <a:pt x="20" y="84"/>
                    <a:pt x="20" y="85"/>
                    <a:pt x="20" y="85"/>
                  </a:cubicBezTo>
                  <a:cubicBezTo>
                    <a:pt x="20" y="86"/>
                    <a:pt x="20" y="87"/>
                    <a:pt x="20" y="87"/>
                  </a:cubicBezTo>
                  <a:cubicBezTo>
                    <a:pt x="20" y="87"/>
                    <a:pt x="21" y="87"/>
                    <a:pt x="22" y="87"/>
                  </a:cubicBezTo>
                  <a:cubicBezTo>
                    <a:pt x="22" y="88"/>
                    <a:pt x="22" y="88"/>
                    <a:pt x="22" y="89"/>
                  </a:cubicBezTo>
                  <a:cubicBezTo>
                    <a:pt x="22" y="89"/>
                    <a:pt x="22" y="90"/>
                    <a:pt x="22" y="90"/>
                  </a:cubicBezTo>
                  <a:cubicBezTo>
                    <a:pt x="22" y="90"/>
                    <a:pt x="23" y="90"/>
                    <a:pt x="23" y="90"/>
                  </a:cubicBezTo>
                  <a:cubicBezTo>
                    <a:pt x="23" y="91"/>
                    <a:pt x="23" y="91"/>
                    <a:pt x="23" y="92"/>
                  </a:cubicBezTo>
                  <a:cubicBezTo>
                    <a:pt x="24" y="92"/>
                    <a:pt x="24" y="92"/>
                    <a:pt x="25" y="92"/>
                  </a:cubicBezTo>
                  <a:cubicBezTo>
                    <a:pt x="25" y="92"/>
                    <a:pt x="25" y="93"/>
                    <a:pt x="25" y="94"/>
                  </a:cubicBezTo>
                  <a:cubicBezTo>
                    <a:pt x="25" y="94"/>
                    <a:pt x="26" y="94"/>
                    <a:pt x="26" y="94"/>
                  </a:cubicBezTo>
                  <a:cubicBezTo>
                    <a:pt x="27" y="94"/>
                    <a:pt x="27" y="94"/>
                    <a:pt x="28" y="94"/>
                  </a:cubicBezTo>
                  <a:cubicBezTo>
                    <a:pt x="28" y="94"/>
                    <a:pt x="28" y="95"/>
                    <a:pt x="28" y="95"/>
                  </a:cubicBezTo>
                  <a:cubicBezTo>
                    <a:pt x="28" y="95"/>
                    <a:pt x="29" y="95"/>
                    <a:pt x="29" y="95"/>
                  </a:cubicBezTo>
                  <a:cubicBezTo>
                    <a:pt x="29" y="96"/>
                    <a:pt x="29" y="96"/>
                    <a:pt x="29" y="97"/>
                  </a:cubicBezTo>
                  <a:cubicBezTo>
                    <a:pt x="30" y="97"/>
                    <a:pt x="30" y="97"/>
                    <a:pt x="31" y="97"/>
                  </a:cubicBezTo>
                  <a:cubicBezTo>
                    <a:pt x="31" y="97"/>
                    <a:pt x="31" y="98"/>
                    <a:pt x="31" y="98"/>
                  </a:cubicBezTo>
                  <a:cubicBezTo>
                    <a:pt x="32" y="98"/>
                    <a:pt x="32" y="98"/>
                    <a:pt x="33" y="98"/>
                  </a:cubicBezTo>
                  <a:cubicBezTo>
                    <a:pt x="33" y="98"/>
                    <a:pt x="34" y="98"/>
                    <a:pt x="34" y="98"/>
                  </a:cubicBezTo>
                  <a:cubicBezTo>
                    <a:pt x="34" y="98"/>
                    <a:pt x="34" y="97"/>
                    <a:pt x="34" y="97"/>
                  </a:cubicBezTo>
                  <a:cubicBezTo>
                    <a:pt x="35" y="97"/>
                    <a:pt x="35" y="97"/>
                    <a:pt x="36" y="97"/>
                  </a:cubicBezTo>
                  <a:cubicBezTo>
                    <a:pt x="36" y="96"/>
                    <a:pt x="36" y="96"/>
                    <a:pt x="36" y="95"/>
                  </a:cubicBezTo>
                  <a:cubicBezTo>
                    <a:pt x="36" y="95"/>
                    <a:pt x="36" y="94"/>
                    <a:pt x="36" y="94"/>
                  </a:cubicBezTo>
                  <a:cubicBezTo>
                    <a:pt x="36" y="94"/>
                    <a:pt x="37" y="94"/>
                    <a:pt x="37" y="94"/>
                  </a:cubicBezTo>
                  <a:cubicBezTo>
                    <a:pt x="37" y="93"/>
                    <a:pt x="37" y="92"/>
                    <a:pt x="37" y="92"/>
                  </a:cubicBezTo>
                  <a:cubicBezTo>
                    <a:pt x="37" y="91"/>
                    <a:pt x="37" y="91"/>
                    <a:pt x="37" y="90"/>
                  </a:cubicBezTo>
                  <a:cubicBezTo>
                    <a:pt x="38" y="90"/>
                    <a:pt x="38" y="90"/>
                    <a:pt x="39" y="90"/>
                  </a:cubicBezTo>
                  <a:cubicBezTo>
                    <a:pt x="39" y="90"/>
                    <a:pt x="39" y="89"/>
                    <a:pt x="39" y="89"/>
                  </a:cubicBezTo>
                  <a:cubicBezTo>
                    <a:pt x="39" y="88"/>
                    <a:pt x="39" y="88"/>
                    <a:pt x="39" y="87"/>
                  </a:cubicBezTo>
                  <a:cubicBezTo>
                    <a:pt x="39" y="87"/>
                    <a:pt x="40" y="87"/>
                    <a:pt x="40" y="87"/>
                  </a:cubicBezTo>
                  <a:cubicBezTo>
                    <a:pt x="40" y="87"/>
                    <a:pt x="40" y="86"/>
                    <a:pt x="40" y="85"/>
                  </a:cubicBezTo>
                  <a:cubicBezTo>
                    <a:pt x="41" y="85"/>
                    <a:pt x="41" y="85"/>
                    <a:pt x="42" y="85"/>
                  </a:cubicBezTo>
                  <a:cubicBezTo>
                    <a:pt x="42" y="85"/>
                    <a:pt x="42" y="84"/>
                    <a:pt x="42" y="84"/>
                  </a:cubicBezTo>
                  <a:cubicBezTo>
                    <a:pt x="42" y="83"/>
                    <a:pt x="42" y="83"/>
                    <a:pt x="42" y="82"/>
                  </a:cubicBezTo>
                  <a:cubicBezTo>
                    <a:pt x="42" y="82"/>
                    <a:pt x="43" y="82"/>
                    <a:pt x="43" y="82"/>
                  </a:cubicBezTo>
                  <a:cubicBezTo>
                    <a:pt x="43" y="82"/>
                    <a:pt x="43" y="81"/>
                    <a:pt x="43" y="81"/>
                  </a:cubicBezTo>
                  <a:cubicBezTo>
                    <a:pt x="43" y="80"/>
                    <a:pt x="43" y="80"/>
                    <a:pt x="43" y="79"/>
                  </a:cubicBezTo>
                  <a:cubicBezTo>
                    <a:pt x="44" y="79"/>
                    <a:pt x="45" y="79"/>
                    <a:pt x="45" y="79"/>
                  </a:cubicBezTo>
                  <a:cubicBezTo>
                    <a:pt x="46" y="79"/>
                    <a:pt x="46" y="79"/>
                    <a:pt x="47" y="79"/>
                  </a:cubicBezTo>
                  <a:cubicBezTo>
                    <a:pt x="47" y="79"/>
                    <a:pt x="48" y="79"/>
                    <a:pt x="48" y="79"/>
                  </a:cubicBezTo>
                  <a:cubicBezTo>
                    <a:pt x="48" y="79"/>
                    <a:pt x="48" y="78"/>
                    <a:pt x="48" y="77"/>
                  </a:cubicBezTo>
                  <a:cubicBezTo>
                    <a:pt x="49" y="77"/>
                    <a:pt x="49" y="77"/>
                    <a:pt x="50" y="77"/>
                  </a:cubicBezTo>
                  <a:cubicBezTo>
                    <a:pt x="50" y="77"/>
                    <a:pt x="51" y="77"/>
                    <a:pt x="51" y="77"/>
                  </a:cubicBezTo>
                  <a:cubicBezTo>
                    <a:pt x="52" y="77"/>
                    <a:pt x="52" y="77"/>
                    <a:pt x="53" y="77"/>
                  </a:cubicBezTo>
                  <a:cubicBezTo>
                    <a:pt x="53" y="77"/>
                    <a:pt x="54" y="77"/>
                    <a:pt x="54" y="77"/>
                  </a:cubicBezTo>
                  <a:cubicBezTo>
                    <a:pt x="54" y="77"/>
                    <a:pt x="54" y="76"/>
                    <a:pt x="54" y="76"/>
                  </a:cubicBezTo>
                  <a:cubicBezTo>
                    <a:pt x="55" y="76"/>
                    <a:pt x="55" y="76"/>
                    <a:pt x="56" y="76"/>
                  </a:cubicBezTo>
                  <a:cubicBezTo>
                    <a:pt x="56" y="75"/>
                    <a:pt x="56" y="75"/>
                    <a:pt x="56" y="74"/>
                  </a:cubicBezTo>
                  <a:cubicBezTo>
                    <a:pt x="56" y="74"/>
                    <a:pt x="57" y="74"/>
                    <a:pt x="57" y="74"/>
                  </a:cubicBezTo>
                  <a:cubicBezTo>
                    <a:pt x="57" y="74"/>
                    <a:pt x="57" y="73"/>
                    <a:pt x="57" y="73"/>
                  </a:cubicBezTo>
                  <a:cubicBezTo>
                    <a:pt x="57" y="72"/>
                    <a:pt x="57" y="71"/>
                    <a:pt x="57" y="71"/>
                  </a:cubicBezTo>
                  <a:cubicBezTo>
                    <a:pt x="58" y="71"/>
                    <a:pt x="59" y="71"/>
                    <a:pt x="59" y="71"/>
                  </a:cubicBezTo>
                  <a:cubicBezTo>
                    <a:pt x="59" y="70"/>
                    <a:pt x="59" y="70"/>
                    <a:pt x="59" y="69"/>
                  </a:cubicBezTo>
                  <a:cubicBezTo>
                    <a:pt x="60" y="69"/>
                    <a:pt x="60" y="69"/>
                    <a:pt x="61" y="69"/>
                  </a:cubicBezTo>
                  <a:cubicBezTo>
                    <a:pt x="61" y="69"/>
                    <a:pt x="62" y="69"/>
                    <a:pt x="62" y="69"/>
                  </a:cubicBezTo>
                  <a:cubicBezTo>
                    <a:pt x="63" y="69"/>
                    <a:pt x="63" y="69"/>
                    <a:pt x="64" y="69"/>
                  </a:cubicBezTo>
                  <a:cubicBezTo>
                    <a:pt x="64" y="69"/>
                    <a:pt x="65" y="69"/>
                    <a:pt x="65" y="69"/>
                  </a:cubicBezTo>
                  <a:cubicBezTo>
                    <a:pt x="66" y="69"/>
                    <a:pt x="66" y="69"/>
                    <a:pt x="67" y="69"/>
                  </a:cubicBezTo>
                  <a:cubicBezTo>
                    <a:pt x="67" y="69"/>
                    <a:pt x="68" y="69"/>
                    <a:pt x="69" y="69"/>
                  </a:cubicBezTo>
                  <a:cubicBezTo>
                    <a:pt x="69" y="69"/>
                    <a:pt x="69" y="68"/>
                    <a:pt x="69" y="68"/>
                  </a:cubicBezTo>
                  <a:cubicBezTo>
                    <a:pt x="69" y="68"/>
                    <a:pt x="70" y="68"/>
                    <a:pt x="70" y="68"/>
                  </a:cubicBezTo>
                  <a:cubicBezTo>
                    <a:pt x="71" y="68"/>
                    <a:pt x="71" y="68"/>
                    <a:pt x="72" y="68"/>
                  </a:cubicBezTo>
                  <a:cubicBezTo>
                    <a:pt x="72" y="67"/>
                    <a:pt x="72" y="67"/>
                    <a:pt x="72" y="66"/>
                  </a:cubicBezTo>
                  <a:cubicBezTo>
                    <a:pt x="72" y="66"/>
                    <a:pt x="73" y="66"/>
                    <a:pt x="73" y="66"/>
                  </a:cubicBezTo>
                  <a:cubicBezTo>
                    <a:pt x="74" y="66"/>
                    <a:pt x="74" y="66"/>
                    <a:pt x="75" y="66"/>
                  </a:cubicBezTo>
                  <a:cubicBezTo>
                    <a:pt x="75" y="66"/>
                    <a:pt x="75" y="65"/>
                    <a:pt x="75" y="65"/>
                  </a:cubicBezTo>
                  <a:cubicBezTo>
                    <a:pt x="75" y="65"/>
                    <a:pt x="76" y="65"/>
                    <a:pt x="76" y="65"/>
                  </a:cubicBezTo>
                  <a:cubicBezTo>
                    <a:pt x="76" y="64"/>
                    <a:pt x="76" y="63"/>
                    <a:pt x="76" y="63"/>
                  </a:cubicBezTo>
                  <a:cubicBezTo>
                    <a:pt x="77" y="63"/>
                    <a:pt x="77" y="63"/>
                    <a:pt x="78" y="63"/>
                  </a:cubicBezTo>
                  <a:cubicBezTo>
                    <a:pt x="78" y="62"/>
                    <a:pt x="78" y="62"/>
                    <a:pt x="78" y="61"/>
                  </a:cubicBezTo>
                  <a:cubicBezTo>
                    <a:pt x="78" y="61"/>
                    <a:pt x="79" y="61"/>
                    <a:pt x="79" y="61"/>
                  </a:cubicBezTo>
                  <a:cubicBezTo>
                    <a:pt x="80" y="61"/>
                    <a:pt x="80" y="61"/>
                    <a:pt x="81" y="61"/>
                  </a:cubicBezTo>
                  <a:cubicBezTo>
                    <a:pt x="81" y="61"/>
                    <a:pt x="81" y="60"/>
                    <a:pt x="81" y="60"/>
                  </a:cubicBezTo>
                  <a:cubicBezTo>
                    <a:pt x="81" y="59"/>
                    <a:pt x="81" y="59"/>
                    <a:pt x="81" y="58"/>
                  </a:cubicBezTo>
                  <a:cubicBezTo>
                    <a:pt x="81" y="57"/>
                    <a:pt x="81" y="57"/>
                    <a:pt x="81" y="56"/>
                  </a:cubicBezTo>
                  <a:cubicBezTo>
                    <a:pt x="81" y="56"/>
                    <a:pt x="81" y="55"/>
                    <a:pt x="81" y="55"/>
                  </a:cubicBezTo>
                  <a:cubicBezTo>
                    <a:pt x="82" y="55"/>
                    <a:pt x="82" y="55"/>
                    <a:pt x="83" y="55"/>
                  </a:cubicBezTo>
                  <a:cubicBezTo>
                    <a:pt x="83" y="54"/>
                    <a:pt x="83" y="54"/>
                    <a:pt x="83" y="53"/>
                  </a:cubicBezTo>
                  <a:cubicBezTo>
                    <a:pt x="83" y="53"/>
                    <a:pt x="83" y="52"/>
                    <a:pt x="83" y="52"/>
                  </a:cubicBezTo>
                  <a:cubicBezTo>
                    <a:pt x="83" y="51"/>
                    <a:pt x="83" y="51"/>
                    <a:pt x="83" y="50"/>
                  </a:cubicBezTo>
                  <a:cubicBezTo>
                    <a:pt x="83" y="49"/>
                    <a:pt x="83" y="49"/>
                    <a:pt x="83" y="48"/>
                  </a:cubicBezTo>
                  <a:cubicBezTo>
                    <a:pt x="83" y="48"/>
                    <a:pt x="84" y="48"/>
                    <a:pt x="84" y="48"/>
                  </a:cubicBezTo>
                  <a:cubicBezTo>
                    <a:pt x="84" y="48"/>
                    <a:pt x="84" y="47"/>
                    <a:pt x="84" y="47"/>
                  </a:cubicBezTo>
                  <a:cubicBezTo>
                    <a:pt x="84" y="46"/>
                    <a:pt x="84" y="46"/>
                    <a:pt x="84" y="45"/>
                  </a:cubicBezTo>
                  <a:cubicBezTo>
                    <a:pt x="84" y="45"/>
                    <a:pt x="83" y="45"/>
                    <a:pt x="83" y="45"/>
                  </a:cubicBezTo>
                  <a:cubicBezTo>
                    <a:pt x="83" y="45"/>
                    <a:pt x="83" y="44"/>
                    <a:pt x="83" y="43"/>
                  </a:cubicBezTo>
                  <a:cubicBezTo>
                    <a:pt x="83" y="43"/>
                    <a:pt x="84" y="43"/>
                    <a:pt x="84" y="43"/>
                  </a:cubicBezTo>
                  <a:cubicBezTo>
                    <a:pt x="84" y="44"/>
                    <a:pt x="84" y="45"/>
                    <a:pt x="84" y="45"/>
                  </a:cubicBezTo>
                  <a:cubicBezTo>
                    <a:pt x="85" y="45"/>
                    <a:pt x="85" y="45"/>
                    <a:pt x="86" y="45"/>
                  </a:cubicBezTo>
                  <a:cubicBezTo>
                    <a:pt x="86" y="45"/>
                    <a:pt x="87" y="45"/>
                    <a:pt x="87" y="45"/>
                  </a:cubicBezTo>
                  <a:cubicBezTo>
                    <a:pt x="87" y="45"/>
                    <a:pt x="87" y="44"/>
                    <a:pt x="87" y="43"/>
                  </a:cubicBezTo>
                  <a:cubicBezTo>
                    <a:pt x="87" y="43"/>
                    <a:pt x="87" y="42"/>
                    <a:pt x="87" y="42"/>
                  </a:cubicBezTo>
                  <a:cubicBezTo>
                    <a:pt x="87" y="41"/>
                    <a:pt x="87" y="41"/>
                    <a:pt x="87" y="40"/>
                  </a:cubicBezTo>
                  <a:cubicBezTo>
                    <a:pt x="87" y="40"/>
                    <a:pt x="86" y="40"/>
                    <a:pt x="86" y="40"/>
                  </a:cubicBezTo>
                  <a:cubicBezTo>
                    <a:pt x="86" y="40"/>
                    <a:pt x="86" y="39"/>
                    <a:pt x="86" y="39"/>
                  </a:cubicBezTo>
                  <a:cubicBezTo>
                    <a:pt x="86" y="39"/>
                    <a:pt x="87" y="39"/>
                    <a:pt x="87" y="39"/>
                  </a:cubicBezTo>
                  <a:cubicBezTo>
                    <a:pt x="87" y="38"/>
                    <a:pt x="87" y="38"/>
                    <a:pt x="87" y="37"/>
                  </a:cubicBezTo>
                  <a:cubicBezTo>
                    <a:pt x="87" y="37"/>
                    <a:pt x="86" y="37"/>
                    <a:pt x="86" y="37"/>
                  </a:cubicBezTo>
                  <a:cubicBezTo>
                    <a:pt x="85" y="37"/>
                    <a:pt x="85" y="37"/>
                    <a:pt x="84" y="37"/>
                  </a:cubicBezTo>
                  <a:cubicBezTo>
                    <a:pt x="84" y="37"/>
                    <a:pt x="84" y="36"/>
                    <a:pt x="84" y="36"/>
                  </a:cubicBezTo>
                  <a:cubicBezTo>
                    <a:pt x="84" y="35"/>
                    <a:pt x="84" y="34"/>
                    <a:pt x="84" y="34"/>
                  </a:cubicBezTo>
                  <a:cubicBezTo>
                    <a:pt x="85" y="34"/>
                    <a:pt x="85" y="34"/>
                    <a:pt x="86" y="34"/>
                  </a:cubicBezTo>
                  <a:cubicBezTo>
                    <a:pt x="86" y="34"/>
                    <a:pt x="86" y="35"/>
                    <a:pt x="86" y="36"/>
                  </a:cubicBezTo>
                  <a:cubicBezTo>
                    <a:pt x="86" y="36"/>
                    <a:pt x="87" y="36"/>
                    <a:pt x="87" y="36"/>
                  </a:cubicBezTo>
                  <a:cubicBezTo>
                    <a:pt x="87" y="36"/>
                    <a:pt x="87" y="37"/>
                    <a:pt x="87" y="37"/>
                  </a:cubicBezTo>
                  <a:cubicBezTo>
                    <a:pt x="88" y="37"/>
                    <a:pt x="88" y="37"/>
                    <a:pt x="89" y="37"/>
                  </a:cubicBezTo>
                  <a:cubicBezTo>
                    <a:pt x="89" y="37"/>
                    <a:pt x="89" y="36"/>
                    <a:pt x="89" y="36"/>
                  </a:cubicBezTo>
                  <a:cubicBezTo>
                    <a:pt x="89" y="35"/>
                    <a:pt x="89" y="34"/>
                    <a:pt x="89" y="34"/>
                  </a:cubicBezTo>
                  <a:cubicBezTo>
                    <a:pt x="89" y="33"/>
                    <a:pt x="89" y="33"/>
                    <a:pt x="89" y="32"/>
                  </a:cubicBezTo>
                  <a:cubicBezTo>
                    <a:pt x="89" y="32"/>
                    <a:pt x="89" y="31"/>
                    <a:pt x="89" y="31"/>
                  </a:cubicBezTo>
                  <a:cubicBezTo>
                    <a:pt x="89" y="30"/>
                    <a:pt x="89" y="30"/>
                    <a:pt x="89" y="29"/>
                  </a:cubicBezTo>
                  <a:cubicBezTo>
                    <a:pt x="89" y="28"/>
                    <a:pt x="89" y="28"/>
                    <a:pt x="89" y="27"/>
                  </a:cubicBezTo>
                  <a:cubicBezTo>
                    <a:pt x="88" y="27"/>
                    <a:pt x="88" y="27"/>
                    <a:pt x="87" y="27"/>
                  </a:cubicBezTo>
                  <a:cubicBezTo>
                    <a:pt x="87" y="27"/>
                    <a:pt x="86" y="27"/>
                    <a:pt x="86" y="27"/>
                  </a:cubicBezTo>
                  <a:cubicBezTo>
                    <a:pt x="86" y="27"/>
                    <a:pt x="86" y="26"/>
                    <a:pt x="86" y="26"/>
                  </a:cubicBezTo>
                  <a:cubicBezTo>
                    <a:pt x="86" y="26"/>
                    <a:pt x="87" y="26"/>
                    <a:pt x="87" y="26"/>
                  </a:cubicBezTo>
                  <a:cubicBezTo>
                    <a:pt x="87" y="25"/>
                    <a:pt x="87" y="25"/>
                    <a:pt x="87" y="24"/>
                  </a:cubicBezTo>
                  <a:cubicBezTo>
                    <a:pt x="88" y="24"/>
                    <a:pt x="88" y="24"/>
                    <a:pt x="89" y="24"/>
                  </a:cubicBezTo>
                  <a:cubicBezTo>
                    <a:pt x="89" y="24"/>
                    <a:pt x="89" y="23"/>
                    <a:pt x="89" y="23"/>
                  </a:cubicBezTo>
                  <a:cubicBezTo>
                    <a:pt x="89" y="23"/>
                    <a:pt x="90" y="23"/>
                    <a:pt x="90" y="23"/>
                  </a:cubicBezTo>
                  <a:cubicBezTo>
                    <a:pt x="90" y="22"/>
                    <a:pt x="90" y="22"/>
                    <a:pt x="90" y="21"/>
                  </a:cubicBezTo>
                  <a:cubicBezTo>
                    <a:pt x="90" y="20"/>
                    <a:pt x="90" y="20"/>
                    <a:pt x="90" y="19"/>
                  </a:cubicBezTo>
                  <a:cubicBezTo>
                    <a:pt x="91" y="19"/>
                    <a:pt x="91" y="19"/>
                    <a:pt x="92" y="19"/>
                  </a:cubicBezTo>
                  <a:cubicBezTo>
                    <a:pt x="92" y="19"/>
                    <a:pt x="92" y="18"/>
                    <a:pt x="92" y="18"/>
                  </a:cubicBezTo>
                  <a:cubicBezTo>
                    <a:pt x="93" y="18"/>
                    <a:pt x="93" y="18"/>
                    <a:pt x="94" y="18"/>
                  </a:cubicBezTo>
                  <a:cubicBezTo>
                    <a:pt x="94" y="18"/>
                    <a:pt x="95" y="18"/>
                    <a:pt x="95" y="18"/>
                  </a:cubicBezTo>
                  <a:cubicBezTo>
                    <a:pt x="95" y="17"/>
                    <a:pt x="95" y="17"/>
                    <a:pt x="95" y="16"/>
                  </a:cubicBezTo>
                  <a:cubicBezTo>
                    <a:pt x="96" y="16"/>
                    <a:pt x="96" y="16"/>
                    <a:pt x="97" y="16"/>
                  </a:cubicBezTo>
                  <a:cubicBezTo>
                    <a:pt x="97" y="16"/>
                    <a:pt x="97" y="15"/>
                    <a:pt x="97" y="14"/>
                  </a:cubicBezTo>
                  <a:cubicBezTo>
                    <a:pt x="97" y="14"/>
                    <a:pt x="98" y="14"/>
                    <a:pt x="98" y="14"/>
                  </a:cubicBezTo>
                  <a:cubicBezTo>
                    <a:pt x="99" y="14"/>
                    <a:pt x="99" y="14"/>
                    <a:pt x="100" y="14"/>
                  </a:cubicBezTo>
                  <a:cubicBezTo>
                    <a:pt x="100" y="14"/>
                    <a:pt x="100" y="13"/>
                    <a:pt x="100" y="13"/>
                  </a:cubicBezTo>
                  <a:cubicBezTo>
                    <a:pt x="99" y="13"/>
                    <a:pt x="99" y="13"/>
                    <a:pt x="98" y="13"/>
                  </a:cubicBezTo>
                  <a:cubicBezTo>
                    <a:pt x="98" y="12"/>
                    <a:pt x="98" y="12"/>
                    <a:pt x="98" y="11"/>
                  </a:cubicBezTo>
                  <a:cubicBezTo>
                    <a:pt x="98" y="11"/>
                    <a:pt x="97" y="11"/>
                    <a:pt x="97" y="11"/>
                  </a:cubicBezTo>
                  <a:cubicBezTo>
                    <a:pt x="96" y="11"/>
                    <a:pt x="96" y="11"/>
                    <a:pt x="95" y="11"/>
                  </a:cubicBezTo>
                  <a:cubicBezTo>
                    <a:pt x="95" y="11"/>
                    <a:pt x="94" y="11"/>
                    <a:pt x="94" y="11"/>
                  </a:cubicBezTo>
                  <a:cubicBezTo>
                    <a:pt x="93" y="11"/>
                    <a:pt x="93" y="11"/>
                    <a:pt x="92" y="11"/>
                  </a:cubicBezTo>
                  <a:cubicBezTo>
                    <a:pt x="91" y="11"/>
                    <a:pt x="91" y="11"/>
                    <a:pt x="90" y="11"/>
                  </a:cubicBezTo>
                  <a:cubicBezTo>
                    <a:pt x="90" y="12"/>
                    <a:pt x="90" y="12"/>
                    <a:pt x="90" y="13"/>
                  </a:cubicBezTo>
                  <a:cubicBezTo>
                    <a:pt x="90" y="13"/>
                    <a:pt x="89" y="13"/>
                    <a:pt x="89" y="13"/>
                  </a:cubicBezTo>
                  <a:cubicBezTo>
                    <a:pt x="89" y="12"/>
                    <a:pt x="89" y="12"/>
                    <a:pt x="89" y="11"/>
                  </a:cubicBezTo>
                  <a:cubicBezTo>
                    <a:pt x="89" y="11"/>
                    <a:pt x="89" y="10"/>
                    <a:pt x="89" y="10"/>
                  </a:cubicBezTo>
                  <a:cubicBezTo>
                    <a:pt x="88" y="10"/>
                    <a:pt x="88" y="10"/>
                    <a:pt x="87" y="10"/>
                  </a:cubicBezTo>
                  <a:cubicBezTo>
                    <a:pt x="87" y="10"/>
                    <a:pt x="86" y="10"/>
                    <a:pt x="86" y="10"/>
                  </a:cubicBezTo>
                  <a:cubicBezTo>
                    <a:pt x="86" y="10"/>
                    <a:pt x="86" y="11"/>
                    <a:pt x="86" y="11"/>
                  </a:cubicBezTo>
                  <a:cubicBezTo>
                    <a:pt x="85" y="11"/>
                    <a:pt x="85" y="11"/>
                    <a:pt x="84" y="11"/>
                  </a:cubicBezTo>
                  <a:cubicBezTo>
                    <a:pt x="84" y="11"/>
                    <a:pt x="84" y="10"/>
                    <a:pt x="84" y="10"/>
                  </a:cubicBezTo>
                  <a:cubicBezTo>
                    <a:pt x="84" y="9"/>
                    <a:pt x="84" y="9"/>
                    <a:pt x="84" y="8"/>
                  </a:cubicBezTo>
                  <a:cubicBezTo>
                    <a:pt x="84" y="8"/>
                    <a:pt x="83" y="8"/>
                    <a:pt x="83" y="8"/>
                  </a:cubicBezTo>
                  <a:cubicBezTo>
                    <a:pt x="83" y="8"/>
                    <a:pt x="83" y="7"/>
                    <a:pt x="83" y="7"/>
                  </a:cubicBezTo>
                  <a:cubicBezTo>
                    <a:pt x="82" y="7"/>
                    <a:pt x="82" y="7"/>
                    <a:pt x="81" y="7"/>
                  </a:cubicBezTo>
                  <a:cubicBezTo>
                    <a:pt x="81" y="6"/>
                    <a:pt x="81" y="5"/>
                    <a:pt x="81" y="5"/>
                  </a:cubicBezTo>
                  <a:cubicBezTo>
                    <a:pt x="80" y="5"/>
                    <a:pt x="80" y="5"/>
                    <a:pt x="79" y="5"/>
                  </a:cubicBezTo>
                  <a:cubicBezTo>
                    <a:pt x="79" y="4"/>
                    <a:pt x="79" y="4"/>
                    <a:pt x="79" y="3"/>
                  </a:cubicBezTo>
                  <a:cubicBezTo>
                    <a:pt x="79" y="3"/>
                    <a:pt x="78" y="3"/>
                    <a:pt x="78" y="3"/>
                  </a:cubicBezTo>
                  <a:cubicBezTo>
                    <a:pt x="78" y="3"/>
                    <a:pt x="78" y="2"/>
                    <a:pt x="78" y="2"/>
                  </a:cubicBezTo>
                  <a:cubicBezTo>
                    <a:pt x="77" y="2"/>
                    <a:pt x="77" y="2"/>
                    <a:pt x="76" y="2"/>
                  </a:cubicBezTo>
                  <a:cubicBezTo>
                    <a:pt x="76" y="1"/>
                    <a:pt x="76" y="1"/>
                    <a:pt x="76" y="0"/>
                  </a:cubicBezTo>
                  <a:cubicBezTo>
                    <a:pt x="76" y="0"/>
                    <a:pt x="75" y="0"/>
                    <a:pt x="75" y="0"/>
                  </a:cubicBezTo>
                  <a:cubicBezTo>
                    <a:pt x="74" y="0"/>
                    <a:pt x="74" y="0"/>
                    <a:pt x="73" y="0"/>
                  </a:cubicBezTo>
                  <a:cubicBezTo>
                    <a:pt x="73" y="0"/>
                    <a:pt x="72" y="0"/>
                    <a:pt x="72" y="0"/>
                  </a:cubicBezTo>
                  <a:cubicBezTo>
                    <a:pt x="71" y="0"/>
                    <a:pt x="71" y="0"/>
                    <a:pt x="70" y="0"/>
                  </a:cubicBezTo>
                  <a:cubicBezTo>
                    <a:pt x="70" y="0"/>
                    <a:pt x="69" y="0"/>
                    <a:pt x="69" y="0"/>
                  </a:cubicBezTo>
                  <a:cubicBezTo>
                    <a:pt x="68" y="0"/>
                    <a:pt x="67" y="0"/>
                    <a:pt x="67" y="0"/>
                  </a:cubicBezTo>
                  <a:cubicBezTo>
                    <a:pt x="66" y="0"/>
                    <a:pt x="66" y="0"/>
                    <a:pt x="65" y="0"/>
                  </a:cubicBezTo>
                  <a:cubicBezTo>
                    <a:pt x="65" y="0"/>
                    <a:pt x="64" y="0"/>
                    <a:pt x="64" y="0"/>
                  </a:cubicBezTo>
                  <a:cubicBezTo>
                    <a:pt x="63" y="0"/>
                    <a:pt x="63" y="0"/>
                    <a:pt x="62" y="0"/>
                  </a:cubicBezTo>
                  <a:cubicBezTo>
                    <a:pt x="62" y="0"/>
                    <a:pt x="61" y="0"/>
                    <a:pt x="61" y="0"/>
                  </a:cubicBezTo>
                  <a:cubicBezTo>
                    <a:pt x="60" y="0"/>
                    <a:pt x="60" y="0"/>
                    <a:pt x="59" y="0"/>
                  </a:cubicBezTo>
                  <a:cubicBezTo>
                    <a:pt x="59" y="0"/>
                    <a:pt x="58" y="0"/>
                    <a:pt x="57" y="0"/>
                  </a:cubicBezTo>
                  <a:cubicBezTo>
                    <a:pt x="57" y="0"/>
                    <a:pt x="56" y="0"/>
                    <a:pt x="56" y="0"/>
                  </a:cubicBezTo>
                  <a:cubicBezTo>
                    <a:pt x="56" y="1"/>
                    <a:pt x="56" y="1"/>
                    <a:pt x="56" y="2"/>
                  </a:cubicBezTo>
                  <a:cubicBezTo>
                    <a:pt x="55" y="2"/>
                    <a:pt x="55" y="2"/>
                    <a:pt x="54" y="2"/>
                  </a:cubicBezTo>
                  <a:cubicBezTo>
                    <a:pt x="54" y="1"/>
                    <a:pt x="54" y="1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52" y="0"/>
                    <a:pt x="52" y="0"/>
                    <a:pt x="51" y="0"/>
                  </a:cubicBezTo>
                  <a:cubicBezTo>
                    <a:pt x="51" y="0"/>
                    <a:pt x="50" y="0"/>
                    <a:pt x="50" y="0"/>
                  </a:cubicBezTo>
                  <a:cubicBezTo>
                    <a:pt x="49" y="0"/>
                    <a:pt x="49" y="0"/>
                    <a:pt x="48" y="0"/>
                  </a:cubicBezTo>
                  <a:cubicBezTo>
                    <a:pt x="48" y="1"/>
                    <a:pt x="48" y="1"/>
                    <a:pt x="48" y="2"/>
                  </a:cubicBezTo>
                  <a:cubicBezTo>
                    <a:pt x="48" y="2"/>
                    <a:pt x="47" y="2"/>
                    <a:pt x="47" y="2"/>
                  </a:cubicBezTo>
                  <a:cubicBezTo>
                    <a:pt x="47" y="2"/>
                    <a:pt x="47" y="3"/>
                    <a:pt x="47" y="3"/>
                  </a:cubicBezTo>
                  <a:cubicBezTo>
                    <a:pt x="47" y="3"/>
                    <a:pt x="48" y="3"/>
                    <a:pt x="48" y="3"/>
                  </a:cubicBezTo>
                  <a:cubicBezTo>
                    <a:pt x="49" y="3"/>
                    <a:pt x="49" y="3"/>
                    <a:pt x="50" y="3"/>
                  </a:cubicBezTo>
                  <a:cubicBezTo>
                    <a:pt x="50" y="4"/>
                    <a:pt x="50" y="4"/>
                    <a:pt x="50" y="5"/>
                  </a:cubicBezTo>
                  <a:cubicBezTo>
                    <a:pt x="49" y="5"/>
                    <a:pt x="49" y="5"/>
                    <a:pt x="48" y="5"/>
                  </a:cubicBezTo>
                  <a:cubicBezTo>
                    <a:pt x="48" y="5"/>
                    <a:pt x="48" y="6"/>
                    <a:pt x="48" y="7"/>
                  </a:cubicBezTo>
                  <a:cubicBezTo>
                    <a:pt x="48" y="7"/>
                    <a:pt x="47" y="7"/>
                    <a:pt x="47" y="7"/>
                  </a:cubicBezTo>
                  <a:cubicBezTo>
                    <a:pt x="47" y="6"/>
                    <a:pt x="47" y="5"/>
                    <a:pt x="47" y="5"/>
                  </a:cubicBezTo>
                  <a:cubicBezTo>
                    <a:pt x="47" y="4"/>
                    <a:pt x="47" y="4"/>
                    <a:pt x="47" y="3"/>
                  </a:cubicBezTo>
                  <a:cubicBezTo>
                    <a:pt x="46" y="3"/>
                    <a:pt x="46" y="3"/>
                    <a:pt x="45" y="3"/>
                  </a:cubicBezTo>
                  <a:cubicBezTo>
                    <a:pt x="45" y="3"/>
                    <a:pt x="44" y="3"/>
                    <a:pt x="43" y="3"/>
                  </a:cubicBezTo>
                  <a:cubicBezTo>
                    <a:pt x="43" y="3"/>
                    <a:pt x="42" y="3"/>
                    <a:pt x="42" y="3"/>
                  </a:cubicBezTo>
                  <a:cubicBezTo>
                    <a:pt x="42" y="3"/>
                    <a:pt x="42" y="2"/>
                    <a:pt x="42" y="2"/>
                  </a:cubicBezTo>
                  <a:cubicBezTo>
                    <a:pt x="41" y="2"/>
                    <a:pt x="41" y="2"/>
                    <a:pt x="40" y="2"/>
                  </a:cubicBezTo>
                  <a:cubicBezTo>
                    <a:pt x="40" y="2"/>
                    <a:pt x="39" y="2"/>
                    <a:pt x="39" y="2"/>
                  </a:cubicBezTo>
                  <a:cubicBezTo>
                    <a:pt x="38" y="2"/>
                    <a:pt x="38" y="2"/>
                    <a:pt x="37" y="2"/>
                  </a:cubicBezTo>
                  <a:cubicBezTo>
                    <a:pt x="37" y="2"/>
                    <a:pt x="36" y="2"/>
                    <a:pt x="36" y="2"/>
                  </a:cubicBezTo>
                  <a:cubicBezTo>
                    <a:pt x="36" y="2"/>
                    <a:pt x="36" y="3"/>
                    <a:pt x="36" y="3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4" y="3"/>
                    <a:pt x="34" y="2"/>
                    <a:pt x="34" y="2"/>
                  </a:cubicBezTo>
                  <a:cubicBezTo>
                    <a:pt x="34" y="2"/>
                    <a:pt x="33" y="2"/>
                    <a:pt x="33" y="2"/>
                  </a:cubicBezTo>
                  <a:cubicBezTo>
                    <a:pt x="32" y="2"/>
                    <a:pt x="32" y="2"/>
                    <a:pt x="31" y="2"/>
                  </a:cubicBezTo>
                  <a:cubicBezTo>
                    <a:pt x="30" y="2"/>
                    <a:pt x="30" y="2"/>
                    <a:pt x="29" y="2"/>
                  </a:cubicBezTo>
                  <a:cubicBezTo>
                    <a:pt x="29" y="2"/>
                    <a:pt x="28" y="2"/>
                    <a:pt x="28" y="2"/>
                  </a:cubicBezTo>
                  <a:cubicBezTo>
                    <a:pt x="27" y="2"/>
                    <a:pt x="27" y="2"/>
                    <a:pt x="26" y="2"/>
                  </a:cubicBezTo>
                  <a:cubicBezTo>
                    <a:pt x="26" y="2"/>
                    <a:pt x="25" y="2"/>
                    <a:pt x="25" y="2"/>
                  </a:cubicBezTo>
                  <a:cubicBezTo>
                    <a:pt x="24" y="2"/>
                    <a:pt x="24" y="2"/>
                    <a:pt x="23" y="2"/>
                  </a:cubicBezTo>
                  <a:cubicBezTo>
                    <a:pt x="23" y="2"/>
                    <a:pt x="22" y="2"/>
                    <a:pt x="22" y="2"/>
                  </a:cubicBezTo>
                  <a:cubicBezTo>
                    <a:pt x="22" y="2"/>
                    <a:pt x="22" y="3"/>
                    <a:pt x="22" y="3"/>
                  </a:cubicBezTo>
                  <a:cubicBezTo>
                    <a:pt x="21" y="3"/>
                    <a:pt x="20" y="3"/>
                    <a:pt x="20" y="3"/>
                  </a:cubicBezTo>
                  <a:close/>
                  <a:moveTo>
                    <a:pt x="78" y="10"/>
                  </a:moveTo>
                  <a:cubicBezTo>
                    <a:pt x="78" y="9"/>
                    <a:pt x="78" y="9"/>
                    <a:pt x="78" y="8"/>
                  </a:cubicBezTo>
                  <a:cubicBezTo>
                    <a:pt x="78" y="8"/>
                    <a:pt x="79" y="8"/>
                    <a:pt x="79" y="8"/>
                  </a:cubicBezTo>
                  <a:cubicBezTo>
                    <a:pt x="79" y="9"/>
                    <a:pt x="79" y="9"/>
                    <a:pt x="79" y="10"/>
                  </a:cubicBezTo>
                  <a:cubicBezTo>
                    <a:pt x="79" y="10"/>
                    <a:pt x="79" y="11"/>
                    <a:pt x="79" y="11"/>
                  </a:cubicBezTo>
                  <a:cubicBezTo>
                    <a:pt x="79" y="11"/>
                    <a:pt x="78" y="11"/>
                    <a:pt x="78" y="11"/>
                  </a:cubicBezTo>
                  <a:cubicBezTo>
                    <a:pt x="78" y="11"/>
                    <a:pt x="78" y="10"/>
                    <a:pt x="78" y="10"/>
                  </a:cubicBezTo>
                  <a:close/>
                  <a:moveTo>
                    <a:pt x="75" y="50"/>
                  </a:moveTo>
                  <a:cubicBezTo>
                    <a:pt x="75" y="49"/>
                    <a:pt x="75" y="49"/>
                    <a:pt x="75" y="48"/>
                  </a:cubicBezTo>
                  <a:cubicBezTo>
                    <a:pt x="75" y="48"/>
                    <a:pt x="76" y="48"/>
                    <a:pt x="76" y="48"/>
                  </a:cubicBezTo>
                  <a:cubicBezTo>
                    <a:pt x="76" y="48"/>
                    <a:pt x="76" y="47"/>
                    <a:pt x="76" y="47"/>
                  </a:cubicBezTo>
                  <a:cubicBezTo>
                    <a:pt x="77" y="47"/>
                    <a:pt x="77" y="47"/>
                    <a:pt x="78" y="47"/>
                  </a:cubicBezTo>
                  <a:cubicBezTo>
                    <a:pt x="78" y="47"/>
                    <a:pt x="78" y="48"/>
                    <a:pt x="78" y="48"/>
                  </a:cubicBezTo>
                  <a:cubicBezTo>
                    <a:pt x="78" y="49"/>
                    <a:pt x="78" y="49"/>
                    <a:pt x="78" y="50"/>
                  </a:cubicBezTo>
                  <a:cubicBezTo>
                    <a:pt x="77" y="50"/>
                    <a:pt x="77" y="50"/>
                    <a:pt x="76" y="50"/>
                  </a:cubicBezTo>
                  <a:cubicBezTo>
                    <a:pt x="76" y="51"/>
                    <a:pt x="76" y="51"/>
                    <a:pt x="76" y="52"/>
                  </a:cubicBezTo>
                  <a:cubicBezTo>
                    <a:pt x="76" y="52"/>
                    <a:pt x="75" y="52"/>
                    <a:pt x="75" y="52"/>
                  </a:cubicBezTo>
                  <a:cubicBezTo>
                    <a:pt x="75" y="51"/>
                    <a:pt x="75" y="51"/>
                    <a:pt x="75" y="50"/>
                  </a:cubicBezTo>
                  <a:close/>
                  <a:moveTo>
                    <a:pt x="73" y="58"/>
                  </a:moveTo>
                  <a:cubicBezTo>
                    <a:pt x="74" y="58"/>
                    <a:pt x="74" y="58"/>
                    <a:pt x="75" y="58"/>
                  </a:cubicBezTo>
                  <a:cubicBezTo>
                    <a:pt x="75" y="59"/>
                    <a:pt x="75" y="59"/>
                    <a:pt x="75" y="60"/>
                  </a:cubicBezTo>
                  <a:cubicBezTo>
                    <a:pt x="74" y="60"/>
                    <a:pt x="74" y="60"/>
                    <a:pt x="73" y="60"/>
                  </a:cubicBezTo>
                  <a:cubicBezTo>
                    <a:pt x="73" y="60"/>
                    <a:pt x="72" y="60"/>
                    <a:pt x="72" y="60"/>
                  </a:cubicBezTo>
                  <a:cubicBezTo>
                    <a:pt x="72" y="59"/>
                    <a:pt x="72" y="59"/>
                    <a:pt x="72" y="58"/>
                  </a:cubicBezTo>
                  <a:cubicBezTo>
                    <a:pt x="72" y="58"/>
                    <a:pt x="73" y="58"/>
                    <a:pt x="73" y="58"/>
                  </a:cubicBezTo>
                  <a:close/>
                  <a:moveTo>
                    <a:pt x="70" y="8"/>
                  </a:moveTo>
                  <a:cubicBezTo>
                    <a:pt x="71" y="8"/>
                    <a:pt x="71" y="8"/>
                    <a:pt x="72" y="8"/>
                  </a:cubicBezTo>
                  <a:cubicBezTo>
                    <a:pt x="72" y="9"/>
                    <a:pt x="72" y="9"/>
                    <a:pt x="72" y="10"/>
                  </a:cubicBezTo>
                  <a:cubicBezTo>
                    <a:pt x="71" y="10"/>
                    <a:pt x="71" y="10"/>
                    <a:pt x="70" y="10"/>
                  </a:cubicBezTo>
                  <a:cubicBezTo>
                    <a:pt x="70" y="9"/>
                    <a:pt x="70" y="9"/>
                    <a:pt x="70" y="8"/>
                  </a:cubicBezTo>
                  <a:close/>
                  <a:moveTo>
                    <a:pt x="23" y="52"/>
                  </a:moveTo>
                  <a:cubicBezTo>
                    <a:pt x="23" y="51"/>
                    <a:pt x="23" y="51"/>
                    <a:pt x="23" y="50"/>
                  </a:cubicBezTo>
                  <a:cubicBezTo>
                    <a:pt x="24" y="50"/>
                    <a:pt x="24" y="50"/>
                    <a:pt x="25" y="50"/>
                  </a:cubicBezTo>
                  <a:cubicBezTo>
                    <a:pt x="25" y="51"/>
                    <a:pt x="25" y="51"/>
                    <a:pt x="25" y="52"/>
                  </a:cubicBezTo>
                  <a:cubicBezTo>
                    <a:pt x="25" y="52"/>
                    <a:pt x="25" y="53"/>
                    <a:pt x="25" y="53"/>
                  </a:cubicBezTo>
                  <a:cubicBezTo>
                    <a:pt x="24" y="53"/>
                    <a:pt x="24" y="53"/>
                    <a:pt x="23" y="53"/>
                  </a:cubicBezTo>
                  <a:cubicBezTo>
                    <a:pt x="23" y="53"/>
                    <a:pt x="23" y="52"/>
                    <a:pt x="23" y="5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905" name="Freeform 90"/>
            <p:cNvSpPr>
              <a:spLocks/>
            </p:cNvSpPr>
            <p:nvPr/>
          </p:nvSpPr>
          <p:spPr bwMode="auto">
            <a:xfrm>
              <a:off x="4108" y="982"/>
              <a:ext cx="3" cy="2"/>
            </a:xfrm>
            <a:custGeom>
              <a:avLst/>
              <a:gdLst>
                <a:gd name="T0" fmla="*/ 0 w 2"/>
                <a:gd name="T1" fmla="*/ 2 h 1"/>
                <a:gd name="T2" fmla="*/ 3 w 2"/>
                <a:gd name="T3" fmla="*/ 2 h 1"/>
                <a:gd name="T4" fmla="*/ 3 w 2"/>
                <a:gd name="T5" fmla="*/ 0 h 1"/>
                <a:gd name="T6" fmla="*/ 0 w 2"/>
                <a:gd name="T7" fmla="*/ 0 h 1"/>
                <a:gd name="T8" fmla="*/ 0 w 2"/>
                <a:gd name="T9" fmla="*/ 2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906" name="Freeform 91"/>
            <p:cNvSpPr>
              <a:spLocks/>
            </p:cNvSpPr>
            <p:nvPr/>
          </p:nvSpPr>
          <p:spPr bwMode="auto">
            <a:xfrm>
              <a:off x="3789" y="993"/>
              <a:ext cx="9" cy="8"/>
            </a:xfrm>
            <a:custGeom>
              <a:avLst/>
              <a:gdLst>
                <a:gd name="T0" fmla="*/ 0 w 5"/>
                <a:gd name="T1" fmla="*/ 3 h 5"/>
                <a:gd name="T2" fmla="*/ 0 w 5"/>
                <a:gd name="T3" fmla="*/ 5 h 5"/>
                <a:gd name="T4" fmla="*/ 0 w 5"/>
                <a:gd name="T5" fmla="*/ 8 h 5"/>
                <a:gd name="T6" fmla="*/ 4 w 5"/>
                <a:gd name="T7" fmla="*/ 8 h 5"/>
                <a:gd name="T8" fmla="*/ 7 w 5"/>
                <a:gd name="T9" fmla="*/ 8 h 5"/>
                <a:gd name="T10" fmla="*/ 7 w 5"/>
                <a:gd name="T11" fmla="*/ 5 h 5"/>
                <a:gd name="T12" fmla="*/ 9 w 5"/>
                <a:gd name="T13" fmla="*/ 5 h 5"/>
                <a:gd name="T14" fmla="*/ 9 w 5"/>
                <a:gd name="T15" fmla="*/ 3 h 5"/>
                <a:gd name="T16" fmla="*/ 9 w 5"/>
                <a:gd name="T17" fmla="*/ 0 h 5"/>
                <a:gd name="T18" fmla="*/ 7 w 5"/>
                <a:gd name="T19" fmla="*/ 0 h 5"/>
                <a:gd name="T20" fmla="*/ 4 w 5"/>
                <a:gd name="T21" fmla="*/ 0 h 5"/>
                <a:gd name="T22" fmla="*/ 4 w 5"/>
                <a:gd name="T23" fmla="*/ 3 h 5"/>
                <a:gd name="T24" fmla="*/ 0 w 5"/>
                <a:gd name="T25" fmla="*/ 3 h 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" h="5">
                  <a:moveTo>
                    <a:pt x="0" y="2"/>
                  </a:moveTo>
                  <a:cubicBezTo>
                    <a:pt x="0" y="2"/>
                    <a:pt x="0" y="3"/>
                    <a:pt x="0" y="3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2" y="5"/>
                    <a:pt x="3" y="5"/>
                    <a:pt x="4" y="5"/>
                  </a:cubicBezTo>
                  <a:cubicBezTo>
                    <a:pt x="4" y="5"/>
                    <a:pt x="4" y="4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5" y="3"/>
                    <a:pt x="5" y="2"/>
                    <a:pt x="5" y="2"/>
                  </a:cubicBezTo>
                  <a:cubicBezTo>
                    <a:pt x="5" y="1"/>
                    <a:pt x="5" y="1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1" y="2"/>
                    <a:pt x="1" y="2"/>
                    <a:pt x="0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907" name="Freeform 92"/>
            <p:cNvSpPr>
              <a:spLocks/>
            </p:cNvSpPr>
            <p:nvPr/>
          </p:nvSpPr>
          <p:spPr bwMode="auto">
            <a:xfrm>
              <a:off x="3802" y="998"/>
              <a:ext cx="5" cy="9"/>
            </a:xfrm>
            <a:custGeom>
              <a:avLst/>
              <a:gdLst>
                <a:gd name="T0" fmla="*/ 0 w 3"/>
                <a:gd name="T1" fmla="*/ 0 h 5"/>
                <a:gd name="T2" fmla="*/ 0 w 3"/>
                <a:gd name="T3" fmla="*/ 4 h 5"/>
                <a:gd name="T4" fmla="*/ 0 w 3"/>
                <a:gd name="T5" fmla="*/ 7 h 5"/>
                <a:gd name="T6" fmla="*/ 0 w 3"/>
                <a:gd name="T7" fmla="*/ 9 h 5"/>
                <a:gd name="T8" fmla="*/ 2 w 3"/>
                <a:gd name="T9" fmla="*/ 9 h 5"/>
                <a:gd name="T10" fmla="*/ 2 w 3"/>
                <a:gd name="T11" fmla="*/ 7 h 5"/>
                <a:gd name="T12" fmla="*/ 5 w 3"/>
                <a:gd name="T13" fmla="*/ 7 h 5"/>
                <a:gd name="T14" fmla="*/ 5 w 3"/>
                <a:gd name="T15" fmla="*/ 4 h 5"/>
                <a:gd name="T16" fmla="*/ 5 w 3"/>
                <a:gd name="T17" fmla="*/ 0 h 5"/>
                <a:gd name="T18" fmla="*/ 2 w 3"/>
                <a:gd name="T19" fmla="*/ 0 h 5"/>
                <a:gd name="T20" fmla="*/ 0 w 3"/>
                <a:gd name="T21" fmla="*/ 0 h 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1" y="5"/>
                    <a:pt x="1" y="5"/>
                  </a:cubicBezTo>
                  <a:cubicBezTo>
                    <a:pt x="1" y="5"/>
                    <a:pt x="1" y="4"/>
                    <a:pt x="1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908" name="Freeform 93"/>
            <p:cNvSpPr>
              <a:spLocks/>
            </p:cNvSpPr>
            <p:nvPr/>
          </p:nvSpPr>
          <p:spPr bwMode="auto">
            <a:xfrm>
              <a:off x="3990" y="996"/>
              <a:ext cx="34" cy="23"/>
            </a:xfrm>
            <a:custGeom>
              <a:avLst/>
              <a:gdLst>
                <a:gd name="T0" fmla="*/ 2 w 20"/>
                <a:gd name="T1" fmla="*/ 16 h 13"/>
                <a:gd name="T2" fmla="*/ 5 w 20"/>
                <a:gd name="T3" fmla="*/ 16 h 13"/>
                <a:gd name="T4" fmla="*/ 5 w 20"/>
                <a:gd name="T5" fmla="*/ 19 h 13"/>
                <a:gd name="T6" fmla="*/ 7 w 20"/>
                <a:gd name="T7" fmla="*/ 19 h 13"/>
                <a:gd name="T8" fmla="*/ 10 w 20"/>
                <a:gd name="T9" fmla="*/ 19 h 13"/>
                <a:gd name="T10" fmla="*/ 10 w 20"/>
                <a:gd name="T11" fmla="*/ 23 h 13"/>
                <a:gd name="T12" fmla="*/ 12 w 20"/>
                <a:gd name="T13" fmla="*/ 23 h 13"/>
                <a:gd name="T14" fmla="*/ 15 w 20"/>
                <a:gd name="T15" fmla="*/ 23 h 13"/>
                <a:gd name="T16" fmla="*/ 19 w 20"/>
                <a:gd name="T17" fmla="*/ 23 h 13"/>
                <a:gd name="T18" fmla="*/ 20 w 20"/>
                <a:gd name="T19" fmla="*/ 23 h 13"/>
                <a:gd name="T20" fmla="*/ 24 w 20"/>
                <a:gd name="T21" fmla="*/ 23 h 13"/>
                <a:gd name="T22" fmla="*/ 24 w 20"/>
                <a:gd name="T23" fmla="*/ 19 h 13"/>
                <a:gd name="T24" fmla="*/ 26 w 20"/>
                <a:gd name="T25" fmla="*/ 19 h 13"/>
                <a:gd name="T26" fmla="*/ 29 w 20"/>
                <a:gd name="T27" fmla="*/ 19 h 13"/>
                <a:gd name="T28" fmla="*/ 31 w 20"/>
                <a:gd name="T29" fmla="*/ 19 h 13"/>
                <a:gd name="T30" fmla="*/ 31 w 20"/>
                <a:gd name="T31" fmla="*/ 18 h 13"/>
                <a:gd name="T32" fmla="*/ 31 w 20"/>
                <a:gd name="T33" fmla="*/ 16 h 13"/>
                <a:gd name="T34" fmla="*/ 34 w 20"/>
                <a:gd name="T35" fmla="*/ 16 h 13"/>
                <a:gd name="T36" fmla="*/ 34 w 20"/>
                <a:gd name="T37" fmla="*/ 14 h 13"/>
                <a:gd name="T38" fmla="*/ 34 w 20"/>
                <a:gd name="T39" fmla="*/ 11 h 13"/>
                <a:gd name="T40" fmla="*/ 34 w 20"/>
                <a:gd name="T41" fmla="*/ 9 h 13"/>
                <a:gd name="T42" fmla="*/ 34 w 20"/>
                <a:gd name="T43" fmla="*/ 5 h 13"/>
                <a:gd name="T44" fmla="*/ 31 w 20"/>
                <a:gd name="T45" fmla="*/ 5 h 13"/>
                <a:gd name="T46" fmla="*/ 31 w 20"/>
                <a:gd name="T47" fmla="*/ 2 h 13"/>
                <a:gd name="T48" fmla="*/ 31 w 20"/>
                <a:gd name="T49" fmla="*/ 0 h 13"/>
                <a:gd name="T50" fmla="*/ 29 w 20"/>
                <a:gd name="T51" fmla="*/ 0 h 13"/>
                <a:gd name="T52" fmla="*/ 26 w 20"/>
                <a:gd name="T53" fmla="*/ 0 h 13"/>
                <a:gd name="T54" fmla="*/ 24 w 20"/>
                <a:gd name="T55" fmla="*/ 0 h 13"/>
                <a:gd name="T56" fmla="*/ 20 w 20"/>
                <a:gd name="T57" fmla="*/ 0 h 13"/>
                <a:gd name="T58" fmla="*/ 20 w 20"/>
                <a:gd name="T59" fmla="*/ 2 h 13"/>
                <a:gd name="T60" fmla="*/ 19 w 20"/>
                <a:gd name="T61" fmla="*/ 2 h 13"/>
                <a:gd name="T62" fmla="*/ 15 w 20"/>
                <a:gd name="T63" fmla="*/ 2 h 13"/>
                <a:gd name="T64" fmla="*/ 15 w 20"/>
                <a:gd name="T65" fmla="*/ 0 h 13"/>
                <a:gd name="T66" fmla="*/ 12 w 20"/>
                <a:gd name="T67" fmla="*/ 0 h 13"/>
                <a:gd name="T68" fmla="*/ 12 w 20"/>
                <a:gd name="T69" fmla="*/ 2 h 13"/>
                <a:gd name="T70" fmla="*/ 10 w 20"/>
                <a:gd name="T71" fmla="*/ 2 h 13"/>
                <a:gd name="T72" fmla="*/ 7 w 20"/>
                <a:gd name="T73" fmla="*/ 2 h 13"/>
                <a:gd name="T74" fmla="*/ 7 w 20"/>
                <a:gd name="T75" fmla="*/ 0 h 13"/>
                <a:gd name="T76" fmla="*/ 5 w 20"/>
                <a:gd name="T77" fmla="*/ 0 h 13"/>
                <a:gd name="T78" fmla="*/ 2 w 20"/>
                <a:gd name="T79" fmla="*/ 0 h 13"/>
                <a:gd name="T80" fmla="*/ 2 w 20"/>
                <a:gd name="T81" fmla="*/ 2 h 13"/>
                <a:gd name="T82" fmla="*/ 0 w 20"/>
                <a:gd name="T83" fmla="*/ 2 h 13"/>
                <a:gd name="T84" fmla="*/ 0 w 20"/>
                <a:gd name="T85" fmla="*/ 5 h 13"/>
                <a:gd name="T86" fmla="*/ 0 w 20"/>
                <a:gd name="T87" fmla="*/ 9 h 13"/>
                <a:gd name="T88" fmla="*/ 0 w 20"/>
                <a:gd name="T89" fmla="*/ 11 h 13"/>
                <a:gd name="T90" fmla="*/ 2 w 20"/>
                <a:gd name="T91" fmla="*/ 11 h 13"/>
                <a:gd name="T92" fmla="*/ 2 w 20"/>
                <a:gd name="T93" fmla="*/ 14 h 13"/>
                <a:gd name="T94" fmla="*/ 2 w 20"/>
                <a:gd name="T95" fmla="*/ 16 h 1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0" h="13">
                  <a:moveTo>
                    <a:pt x="1" y="9"/>
                  </a:moveTo>
                  <a:cubicBezTo>
                    <a:pt x="2" y="9"/>
                    <a:pt x="2" y="9"/>
                    <a:pt x="3" y="9"/>
                  </a:cubicBezTo>
                  <a:cubicBezTo>
                    <a:pt x="3" y="10"/>
                    <a:pt x="3" y="11"/>
                    <a:pt x="3" y="11"/>
                  </a:cubicBezTo>
                  <a:cubicBezTo>
                    <a:pt x="3" y="11"/>
                    <a:pt x="4" y="11"/>
                    <a:pt x="4" y="11"/>
                  </a:cubicBezTo>
                  <a:cubicBezTo>
                    <a:pt x="5" y="11"/>
                    <a:pt x="5" y="11"/>
                    <a:pt x="6" y="11"/>
                  </a:cubicBezTo>
                  <a:cubicBezTo>
                    <a:pt x="6" y="12"/>
                    <a:pt x="6" y="12"/>
                    <a:pt x="6" y="13"/>
                  </a:cubicBezTo>
                  <a:cubicBezTo>
                    <a:pt x="6" y="13"/>
                    <a:pt x="7" y="13"/>
                    <a:pt x="7" y="13"/>
                  </a:cubicBezTo>
                  <a:cubicBezTo>
                    <a:pt x="8" y="13"/>
                    <a:pt x="8" y="13"/>
                    <a:pt x="9" y="13"/>
                  </a:cubicBezTo>
                  <a:cubicBezTo>
                    <a:pt x="10" y="13"/>
                    <a:pt x="10" y="13"/>
                    <a:pt x="11" y="13"/>
                  </a:cubicBezTo>
                  <a:cubicBezTo>
                    <a:pt x="11" y="13"/>
                    <a:pt x="12" y="13"/>
                    <a:pt x="12" y="13"/>
                  </a:cubicBezTo>
                  <a:cubicBezTo>
                    <a:pt x="13" y="13"/>
                    <a:pt x="13" y="13"/>
                    <a:pt x="14" y="13"/>
                  </a:cubicBezTo>
                  <a:cubicBezTo>
                    <a:pt x="14" y="12"/>
                    <a:pt x="14" y="12"/>
                    <a:pt x="14" y="11"/>
                  </a:cubicBezTo>
                  <a:cubicBezTo>
                    <a:pt x="14" y="11"/>
                    <a:pt x="15" y="11"/>
                    <a:pt x="15" y="11"/>
                  </a:cubicBezTo>
                  <a:cubicBezTo>
                    <a:pt x="16" y="11"/>
                    <a:pt x="16" y="11"/>
                    <a:pt x="17" y="11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9" y="9"/>
                    <a:pt x="19" y="9"/>
                    <a:pt x="20" y="9"/>
                  </a:cubicBezTo>
                  <a:cubicBezTo>
                    <a:pt x="20" y="9"/>
                    <a:pt x="20" y="8"/>
                    <a:pt x="20" y="8"/>
                  </a:cubicBezTo>
                  <a:cubicBezTo>
                    <a:pt x="20" y="7"/>
                    <a:pt x="20" y="7"/>
                    <a:pt x="20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4"/>
                    <a:pt x="20" y="4"/>
                    <a:pt x="20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8" y="3"/>
                    <a:pt x="18" y="2"/>
                    <a:pt x="18" y="1"/>
                  </a:cubicBezTo>
                  <a:cubicBezTo>
                    <a:pt x="18" y="1"/>
                    <a:pt x="18" y="0"/>
                    <a:pt x="18" y="0"/>
                  </a:cubicBezTo>
                  <a:cubicBezTo>
                    <a:pt x="18" y="0"/>
                    <a:pt x="17" y="0"/>
                    <a:pt x="17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1"/>
                    <a:pt x="12" y="1"/>
                  </a:cubicBezTo>
                  <a:cubicBezTo>
                    <a:pt x="12" y="1"/>
                    <a:pt x="11" y="1"/>
                    <a:pt x="11" y="1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9" y="1"/>
                    <a:pt x="9" y="0"/>
                    <a:pt x="9" y="0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4" y="1"/>
                    <a:pt x="4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1" y="7"/>
                    <a:pt x="1" y="7"/>
                    <a:pt x="1" y="8"/>
                  </a:cubicBezTo>
                  <a:cubicBezTo>
                    <a:pt x="1" y="8"/>
                    <a:pt x="1" y="9"/>
                    <a:pt x="1" y="9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909" name="Freeform 94"/>
            <p:cNvSpPr>
              <a:spLocks/>
            </p:cNvSpPr>
            <p:nvPr/>
          </p:nvSpPr>
          <p:spPr bwMode="auto">
            <a:xfrm>
              <a:off x="3840" y="1019"/>
              <a:ext cx="2" cy="2"/>
            </a:xfrm>
            <a:custGeom>
              <a:avLst/>
              <a:gdLst>
                <a:gd name="T0" fmla="*/ 0 w 1"/>
                <a:gd name="T1" fmla="*/ 2 h 1"/>
                <a:gd name="T2" fmla="*/ 2 w 1"/>
                <a:gd name="T3" fmla="*/ 2 h 1"/>
                <a:gd name="T4" fmla="*/ 2 w 1"/>
                <a:gd name="T5" fmla="*/ 0 h 1"/>
                <a:gd name="T6" fmla="*/ 0 w 1"/>
                <a:gd name="T7" fmla="*/ 0 h 1"/>
                <a:gd name="T8" fmla="*/ 0 w 1"/>
                <a:gd name="T9" fmla="*/ 2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910" name="Freeform 95"/>
            <p:cNvSpPr>
              <a:spLocks/>
            </p:cNvSpPr>
            <p:nvPr/>
          </p:nvSpPr>
          <p:spPr bwMode="auto">
            <a:xfrm>
              <a:off x="3788" y="1034"/>
              <a:ext cx="8" cy="9"/>
            </a:xfrm>
            <a:custGeom>
              <a:avLst/>
              <a:gdLst>
                <a:gd name="T0" fmla="*/ 5 w 5"/>
                <a:gd name="T1" fmla="*/ 0 h 5"/>
                <a:gd name="T2" fmla="*/ 2 w 5"/>
                <a:gd name="T3" fmla="*/ 0 h 5"/>
                <a:gd name="T4" fmla="*/ 2 w 5"/>
                <a:gd name="T5" fmla="*/ 4 h 5"/>
                <a:gd name="T6" fmla="*/ 0 w 5"/>
                <a:gd name="T7" fmla="*/ 4 h 5"/>
                <a:gd name="T8" fmla="*/ 0 w 5"/>
                <a:gd name="T9" fmla="*/ 7 h 5"/>
                <a:gd name="T10" fmla="*/ 2 w 5"/>
                <a:gd name="T11" fmla="*/ 7 h 5"/>
                <a:gd name="T12" fmla="*/ 2 w 5"/>
                <a:gd name="T13" fmla="*/ 9 h 5"/>
                <a:gd name="T14" fmla="*/ 5 w 5"/>
                <a:gd name="T15" fmla="*/ 9 h 5"/>
                <a:gd name="T16" fmla="*/ 5 w 5"/>
                <a:gd name="T17" fmla="*/ 7 h 5"/>
                <a:gd name="T18" fmla="*/ 8 w 5"/>
                <a:gd name="T19" fmla="*/ 7 h 5"/>
                <a:gd name="T20" fmla="*/ 8 w 5"/>
                <a:gd name="T21" fmla="*/ 4 h 5"/>
                <a:gd name="T22" fmla="*/ 5 w 5"/>
                <a:gd name="T23" fmla="*/ 4 h 5"/>
                <a:gd name="T24" fmla="*/ 5 w 5"/>
                <a:gd name="T25" fmla="*/ 0 h 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4"/>
                    <a:pt x="1" y="5"/>
                    <a:pt x="1" y="5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ubicBezTo>
                    <a:pt x="3" y="4"/>
                    <a:pt x="4" y="4"/>
                    <a:pt x="5" y="4"/>
                  </a:cubicBezTo>
                  <a:cubicBezTo>
                    <a:pt x="5" y="3"/>
                    <a:pt x="5" y="2"/>
                    <a:pt x="5" y="2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3" y="1"/>
                    <a:pt x="3" y="1"/>
                    <a:pt x="3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911" name="Freeform 96"/>
            <p:cNvSpPr>
              <a:spLocks/>
            </p:cNvSpPr>
            <p:nvPr/>
          </p:nvSpPr>
          <p:spPr bwMode="auto">
            <a:xfrm>
              <a:off x="4077" y="1148"/>
              <a:ext cx="7" cy="5"/>
            </a:xfrm>
            <a:custGeom>
              <a:avLst/>
              <a:gdLst>
                <a:gd name="T0" fmla="*/ 2 w 4"/>
                <a:gd name="T1" fmla="*/ 0 h 3"/>
                <a:gd name="T2" fmla="*/ 0 w 4"/>
                <a:gd name="T3" fmla="*/ 0 h 3"/>
                <a:gd name="T4" fmla="*/ 0 w 4"/>
                <a:gd name="T5" fmla="*/ 2 h 3"/>
                <a:gd name="T6" fmla="*/ 2 w 4"/>
                <a:gd name="T7" fmla="*/ 2 h 3"/>
                <a:gd name="T8" fmla="*/ 2 w 4"/>
                <a:gd name="T9" fmla="*/ 5 h 3"/>
                <a:gd name="T10" fmla="*/ 5 w 4"/>
                <a:gd name="T11" fmla="*/ 5 h 3"/>
                <a:gd name="T12" fmla="*/ 5 w 4"/>
                <a:gd name="T13" fmla="*/ 2 h 3"/>
                <a:gd name="T14" fmla="*/ 7 w 4"/>
                <a:gd name="T15" fmla="*/ 2 h 3"/>
                <a:gd name="T16" fmla="*/ 7 w 4"/>
                <a:gd name="T17" fmla="*/ 0 h 3"/>
                <a:gd name="T18" fmla="*/ 5 w 4"/>
                <a:gd name="T19" fmla="*/ 0 h 3"/>
                <a:gd name="T20" fmla="*/ 2 w 4"/>
                <a:gd name="T21" fmla="*/ 0 h 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3"/>
                    <a:pt x="2" y="3"/>
                    <a:pt x="3" y="3"/>
                  </a:cubicBezTo>
                  <a:cubicBezTo>
                    <a:pt x="3" y="3"/>
                    <a:pt x="3" y="2"/>
                    <a:pt x="3" y="1"/>
                  </a:cubicBezTo>
                  <a:cubicBezTo>
                    <a:pt x="3" y="1"/>
                    <a:pt x="4" y="1"/>
                    <a:pt x="4" y="1"/>
                  </a:cubicBezTo>
                  <a:cubicBezTo>
                    <a:pt x="4" y="1"/>
                    <a:pt x="4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912" name="Freeform 97"/>
            <p:cNvSpPr>
              <a:spLocks/>
            </p:cNvSpPr>
            <p:nvPr/>
          </p:nvSpPr>
          <p:spPr bwMode="auto">
            <a:xfrm>
              <a:off x="4098" y="1134"/>
              <a:ext cx="8" cy="19"/>
            </a:xfrm>
            <a:custGeom>
              <a:avLst/>
              <a:gdLst>
                <a:gd name="T0" fmla="*/ 5 w 5"/>
                <a:gd name="T1" fmla="*/ 5 h 11"/>
                <a:gd name="T2" fmla="*/ 5 w 5"/>
                <a:gd name="T3" fmla="*/ 3 h 11"/>
                <a:gd name="T4" fmla="*/ 5 w 5"/>
                <a:gd name="T5" fmla="*/ 0 h 11"/>
                <a:gd name="T6" fmla="*/ 3 w 5"/>
                <a:gd name="T7" fmla="*/ 0 h 11"/>
                <a:gd name="T8" fmla="*/ 3 w 5"/>
                <a:gd name="T9" fmla="*/ 3 h 11"/>
                <a:gd name="T10" fmla="*/ 3 w 5"/>
                <a:gd name="T11" fmla="*/ 5 h 11"/>
                <a:gd name="T12" fmla="*/ 3 w 5"/>
                <a:gd name="T13" fmla="*/ 9 h 11"/>
                <a:gd name="T14" fmla="*/ 3 w 5"/>
                <a:gd name="T15" fmla="*/ 10 h 11"/>
                <a:gd name="T16" fmla="*/ 0 w 5"/>
                <a:gd name="T17" fmla="*/ 10 h 11"/>
                <a:gd name="T18" fmla="*/ 0 w 5"/>
                <a:gd name="T19" fmla="*/ 14 h 11"/>
                <a:gd name="T20" fmla="*/ 0 w 5"/>
                <a:gd name="T21" fmla="*/ 16 h 11"/>
                <a:gd name="T22" fmla="*/ 0 w 5"/>
                <a:gd name="T23" fmla="*/ 19 h 11"/>
                <a:gd name="T24" fmla="*/ 3 w 5"/>
                <a:gd name="T25" fmla="*/ 19 h 11"/>
                <a:gd name="T26" fmla="*/ 5 w 5"/>
                <a:gd name="T27" fmla="*/ 19 h 11"/>
                <a:gd name="T28" fmla="*/ 8 w 5"/>
                <a:gd name="T29" fmla="*/ 19 h 11"/>
                <a:gd name="T30" fmla="*/ 8 w 5"/>
                <a:gd name="T31" fmla="*/ 16 h 11"/>
                <a:gd name="T32" fmla="*/ 8 w 5"/>
                <a:gd name="T33" fmla="*/ 14 h 11"/>
                <a:gd name="T34" fmla="*/ 8 w 5"/>
                <a:gd name="T35" fmla="*/ 10 h 11"/>
                <a:gd name="T36" fmla="*/ 8 w 5"/>
                <a:gd name="T37" fmla="*/ 9 h 11"/>
                <a:gd name="T38" fmla="*/ 5 w 5"/>
                <a:gd name="T39" fmla="*/ 9 h 11"/>
                <a:gd name="T40" fmla="*/ 5 w 5"/>
                <a:gd name="T41" fmla="*/ 5 h 1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" h="11">
                  <a:moveTo>
                    <a:pt x="3" y="3"/>
                  </a:move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2" y="4"/>
                    <a:pt x="2" y="5"/>
                  </a:cubicBezTo>
                  <a:cubicBezTo>
                    <a:pt x="2" y="5"/>
                    <a:pt x="2" y="6"/>
                    <a:pt x="2" y="6"/>
                  </a:cubicBezTo>
                  <a:cubicBezTo>
                    <a:pt x="1" y="6"/>
                    <a:pt x="1" y="6"/>
                    <a:pt x="0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1" y="11"/>
                    <a:pt x="1" y="11"/>
                    <a:pt x="2" y="11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4" y="11"/>
                    <a:pt x="4" y="11"/>
                    <a:pt x="5" y="11"/>
                  </a:cubicBezTo>
                  <a:cubicBezTo>
                    <a:pt x="5" y="11"/>
                    <a:pt x="5" y="10"/>
                    <a:pt x="5" y="9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5" y="7"/>
                    <a:pt x="5" y="7"/>
                    <a:pt x="5" y="6"/>
                  </a:cubicBezTo>
                  <a:cubicBezTo>
                    <a:pt x="5" y="6"/>
                    <a:pt x="5" y="5"/>
                    <a:pt x="5" y="5"/>
                  </a:cubicBezTo>
                  <a:cubicBezTo>
                    <a:pt x="4" y="5"/>
                    <a:pt x="4" y="5"/>
                    <a:pt x="3" y="5"/>
                  </a:cubicBezTo>
                  <a:cubicBezTo>
                    <a:pt x="3" y="4"/>
                    <a:pt x="3" y="4"/>
                    <a:pt x="3" y="3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913" name="Freeform 98"/>
            <p:cNvSpPr>
              <a:spLocks/>
            </p:cNvSpPr>
            <p:nvPr/>
          </p:nvSpPr>
          <p:spPr bwMode="auto">
            <a:xfrm>
              <a:off x="4160" y="1167"/>
              <a:ext cx="14" cy="5"/>
            </a:xfrm>
            <a:custGeom>
              <a:avLst/>
              <a:gdLst>
                <a:gd name="T0" fmla="*/ 9 w 8"/>
                <a:gd name="T1" fmla="*/ 0 h 3"/>
                <a:gd name="T2" fmla="*/ 5 w 8"/>
                <a:gd name="T3" fmla="*/ 0 h 3"/>
                <a:gd name="T4" fmla="*/ 4 w 8"/>
                <a:gd name="T5" fmla="*/ 0 h 3"/>
                <a:gd name="T6" fmla="*/ 0 w 8"/>
                <a:gd name="T7" fmla="*/ 0 h 3"/>
                <a:gd name="T8" fmla="*/ 0 w 8"/>
                <a:gd name="T9" fmla="*/ 3 h 3"/>
                <a:gd name="T10" fmla="*/ 0 w 8"/>
                <a:gd name="T11" fmla="*/ 5 h 3"/>
                <a:gd name="T12" fmla="*/ 4 w 8"/>
                <a:gd name="T13" fmla="*/ 5 h 3"/>
                <a:gd name="T14" fmla="*/ 5 w 8"/>
                <a:gd name="T15" fmla="*/ 5 h 3"/>
                <a:gd name="T16" fmla="*/ 9 w 8"/>
                <a:gd name="T17" fmla="*/ 5 h 3"/>
                <a:gd name="T18" fmla="*/ 12 w 8"/>
                <a:gd name="T19" fmla="*/ 5 h 3"/>
                <a:gd name="T20" fmla="*/ 12 w 8"/>
                <a:gd name="T21" fmla="*/ 3 h 3"/>
                <a:gd name="T22" fmla="*/ 14 w 8"/>
                <a:gd name="T23" fmla="*/ 3 h 3"/>
                <a:gd name="T24" fmla="*/ 14 w 8"/>
                <a:gd name="T25" fmla="*/ 0 h 3"/>
                <a:gd name="T26" fmla="*/ 12 w 8"/>
                <a:gd name="T27" fmla="*/ 0 h 3"/>
                <a:gd name="T28" fmla="*/ 9 w 8"/>
                <a:gd name="T29" fmla="*/ 0 h 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8" h="3">
                  <a:moveTo>
                    <a:pt x="5" y="0"/>
                  </a:move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3"/>
                    <a:pt x="6" y="3"/>
                    <a:pt x="7" y="3"/>
                  </a:cubicBezTo>
                  <a:cubicBezTo>
                    <a:pt x="7" y="3"/>
                    <a:pt x="7" y="2"/>
                    <a:pt x="7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8" y="1"/>
                    <a:pt x="8" y="1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914" name="Freeform 99"/>
            <p:cNvSpPr>
              <a:spLocks/>
            </p:cNvSpPr>
            <p:nvPr/>
          </p:nvSpPr>
          <p:spPr bwMode="auto">
            <a:xfrm>
              <a:off x="4010" y="1200"/>
              <a:ext cx="4" cy="3"/>
            </a:xfrm>
            <a:custGeom>
              <a:avLst/>
              <a:gdLst>
                <a:gd name="T0" fmla="*/ 0 w 2"/>
                <a:gd name="T1" fmla="*/ 3 h 2"/>
                <a:gd name="T2" fmla="*/ 4 w 2"/>
                <a:gd name="T3" fmla="*/ 3 h 2"/>
                <a:gd name="T4" fmla="*/ 4 w 2"/>
                <a:gd name="T5" fmla="*/ 0 h 2"/>
                <a:gd name="T6" fmla="*/ 0 w 2"/>
                <a:gd name="T7" fmla="*/ 0 h 2"/>
                <a:gd name="T8" fmla="*/ 0 w 2"/>
                <a:gd name="T9" fmla="*/ 3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2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915" name="Freeform 100"/>
            <p:cNvSpPr>
              <a:spLocks/>
            </p:cNvSpPr>
            <p:nvPr/>
          </p:nvSpPr>
          <p:spPr bwMode="auto">
            <a:xfrm>
              <a:off x="3751" y="1203"/>
              <a:ext cx="9" cy="4"/>
            </a:xfrm>
            <a:custGeom>
              <a:avLst/>
              <a:gdLst>
                <a:gd name="T0" fmla="*/ 7 w 5"/>
                <a:gd name="T1" fmla="*/ 4 h 2"/>
                <a:gd name="T2" fmla="*/ 9 w 5"/>
                <a:gd name="T3" fmla="*/ 4 h 2"/>
                <a:gd name="T4" fmla="*/ 9 w 5"/>
                <a:gd name="T5" fmla="*/ 0 h 2"/>
                <a:gd name="T6" fmla="*/ 7 w 5"/>
                <a:gd name="T7" fmla="*/ 0 h 2"/>
                <a:gd name="T8" fmla="*/ 4 w 5"/>
                <a:gd name="T9" fmla="*/ 0 h 2"/>
                <a:gd name="T10" fmla="*/ 0 w 5"/>
                <a:gd name="T11" fmla="*/ 0 h 2"/>
                <a:gd name="T12" fmla="*/ 0 w 5"/>
                <a:gd name="T13" fmla="*/ 4 h 2"/>
                <a:gd name="T14" fmla="*/ 4 w 5"/>
                <a:gd name="T15" fmla="*/ 4 h 2"/>
                <a:gd name="T16" fmla="*/ 7 w 5"/>
                <a:gd name="T17" fmla="*/ 4 h 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" h="2">
                  <a:moveTo>
                    <a:pt x="4" y="2"/>
                  </a:moveTo>
                  <a:cubicBezTo>
                    <a:pt x="4" y="2"/>
                    <a:pt x="5" y="2"/>
                    <a:pt x="5" y="2"/>
                  </a:cubicBezTo>
                  <a:cubicBezTo>
                    <a:pt x="5" y="1"/>
                    <a:pt x="5" y="1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3" y="2"/>
                    <a:pt x="3" y="2"/>
                    <a:pt x="4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916" name="Freeform 101"/>
            <p:cNvSpPr>
              <a:spLocks/>
            </p:cNvSpPr>
            <p:nvPr/>
          </p:nvSpPr>
          <p:spPr bwMode="auto">
            <a:xfrm>
              <a:off x="4000" y="1203"/>
              <a:ext cx="5" cy="4"/>
            </a:xfrm>
            <a:custGeom>
              <a:avLst/>
              <a:gdLst>
                <a:gd name="T0" fmla="*/ 0 w 3"/>
                <a:gd name="T1" fmla="*/ 0 h 2"/>
                <a:gd name="T2" fmla="*/ 0 w 3"/>
                <a:gd name="T3" fmla="*/ 4 h 2"/>
                <a:gd name="T4" fmla="*/ 2 w 3"/>
                <a:gd name="T5" fmla="*/ 4 h 2"/>
                <a:gd name="T6" fmla="*/ 5 w 3"/>
                <a:gd name="T7" fmla="*/ 4 h 2"/>
                <a:gd name="T8" fmla="*/ 5 w 3"/>
                <a:gd name="T9" fmla="*/ 0 h 2"/>
                <a:gd name="T10" fmla="*/ 2 w 3"/>
                <a:gd name="T11" fmla="*/ 0 h 2"/>
                <a:gd name="T12" fmla="*/ 0 w 3"/>
                <a:gd name="T13" fmla="*/ 0 h 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917" name="Freeform 102"/>
            <p:cNvSpPr>
              <a:spLocks/>
            </p:cNvSpPr>
            <p:nvPr/>
          </p:nvSpPr>
          <p:spPr bwMode="auto">
            <a:xfrm>
              <a:off x="3749" y="1212"/>
              <a:ext cx="6" cy="5"/>
            </a:xfrm>
            <a:custGeom>
              <a:avLst/>
              <a:gdLst>
                <a:gd name="T0" fmla="*/ 2 w 3"/>
                <a:gd name="T1" fmla="*/ 5 h 3"/>
                <a:gd name="T2" fmla="*/ 6 w 3"/>
                <a:gd name="T3" fmla="*/ 5 h 3"/>
                <a:gd name="T4" fmla="*/ 6 w 3"/>
                <a:gd name="T5" fmla="*/ 3 h 3"/>
                <a:gd name="T6" fmla="*/ 6 w 3"/>
                <a:gd name="T7" fmla="*/ 0 h 3"/>
                <a:gd name="T8" fmla="*/ 2 w 3"/>
                <a:gd name="T9" fmla="*/ 0 h 3"/>
                <a:gd name="T10" fmla="*/ 0 w 3"/>
                <a:gd name="T11" fmla="*/ 0 h 3"/>
                <a:gd name="T12" fmla="*/ 0 w 3"/>
                <a:gd name="T13" fmla="*/ 3 h 3"/>
                <a:gd name="T14" fmla="*/ 2 w 3"/>
                <a:gd name="T15" fmla="*/ 3 h 3"/>
                <a:gd name="T16" fmla="*/ 2 w 3"/>
                <a:gd name="T17" fmla="*/ 5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cubicBezTo>
                    <a:pt x="2" y="3"/>
                    <a:pt x="3" y="3"/>
                    <a:pt x="3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918" name="Freeform 103"/>
            <p:cNvSpPr>
              <a:spLocks/>
            </p:cNvSpPr>
            <p:nvPr/>
          </p:nvSpPr>
          <p:spPr bwMode="auto">
            <a:xfrm>
              <a:off x="3760" y="1212"/>
              <a:ext cx="3" cy="4"/>
            </a:xfrm>
            <a:custGeom>
              <a:avLst/>
              <a:gdLst>
                <a:gd name="T0" fmla="*/ 0 w 2"/>
                <a:gd name="T1" fmla="*/ 4 h 2"/>
                <a:gd name="T2" fmla="*/ 3 w 2"/>
                <a:gd name="T3" fmla="*/ 4 h 2"/>
                <a:gd name="T4" fmla="*/ 3 w 2"/>
                <a:gd name="T5" fmla="*/ 0 h 2"/>
                <a:gd name="T6" fmla="*/ 0 w 2"/>
                <a:gd name="T7" fmla="*/ 0 h 2"/>
                <a:gd name="T8" fmla="*/ 0 w 2"/>
                <a:gd name="T9" fmla="*/ 4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1" y="2"/>
                    <a:pt x="1" y="2"/>
                    <a:pt x="2" y="2"/>
                  </a:cubicBezTo>
                  <a:cubicBezTo>
                    <a:pt x="2" y="1"/>
                    <a:pt x="2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919" name="Freeform 104"/>
            <p:cNvSpPr>
              <a:spLocks/>
            </p:cNvSpPr>
            <p:nvPr/>
          </p:nvSpPr>
          <p:spPr bwMode="auto">
            <a:xfrm>
              <a:off x="3721" y="1221"/>
              <a:ext cx="44" cy="17"/>
            </a:xfrm>
            <a:custGeom>
              <a:avLst/>
              <a:gdLst>
                <a:gd name="T0" fmla="*/ 44 w 25"/>
                <a:gd name="T1" fmla="*/ 17 h 10"/>
                <a:gd name="T2" fmla="*/ 44 w 25"/>
                <a:gd name="T3" fmla="*/ 14 h 10"/>
                <a:gd name="T4" fmla="*/ 42 w 25"/>
                <a:gd name="T5" fmla="*/ 14 h 10"/>
                <a:gd name="T6" fmla="*/ 42 w 25"/>
                <a:gd name="T7" fmla="*/ 10 h 10"/>
                <a:gd name="T8" fmla="*/ 39 w 25"/>
                <a:gd name="T9" fmla="*/ 10 h 10"/>
                <a:gd name="T10" fmla="*/ 39 w 25"/>
                <a:gd name="T11" fmla="*/ 9 h 10"/>
                <a:gd name="T12" fmla="*/ 37 w 25"/>
                <a:gd name="T13" fmla="*/ 9 h 10"/>
                <a:gd name="T14" fmla="*/ 33 w 25"/>
                <a:gd name="T15" fmla="*/ 9 h 10"/>
                <a:gd name="T16" fmla="*/ 33 w 25"/>
                <a:gd name="T17" fmla="*/ 5 h 10"/>
                <a:gd name="T18" fmla="*/ 30 w 25"/>
                <a:gd name="T19" fmla="*/ 5 h 10"/>
                <a:gd name="T20" fmla="*/ 30 w 25"/>
                <a:gd name="T21" fmla="*/ 2 h 10"/>
                <a:gd name="T22" fmla="*/ 28 w 25"/>
                <a:gd name="T23" fmla="*/ 2 h 10"/>
                <a:gd name="T24" fmla="*/ 25 w 25"/>
                <a:gd name="T25" fmla="*/ 2 h 10"/>
                <a:gd name="T26" fmla="*/ 25 w 25"/>
                <a:gd name="T27" fmla="*/ 0 h 10"/>
                <a:gd name="T28" fmla="*/ 23 w 25"/>
                <a:gd name="T29" fmla="*/ 0 h 10"/>
                <a:gd name="T30" fmla="*/ 19 w 25"/>
                <a:gd name="T31" fmla="*/ 0 h 10"/>
                <a:gd name="T32" fmla="*/ 18 w 25"/>
                <a:gd name="T33" fmla="*/ 0 h 10"/>
                <a:gd name="T34" fmla="*/ 14 w 25"/>
                <a:gd name="T35" fmla="*/ 0 h 10"/>
                <a:gd name="T36" fmla="*/ 12 w 25"/>
                <a:gd name="T37" fmla="*/ 0 h 10"/>
                <a:gd name="T38" fmla="*/ 9 w 25"/>
                <a:gd name="T39" fmla="*/ 0 h 10"/>
                <a:gd name="T40" fmla="*/ 5 w 25"/>
                <a:gd name="T41" fmla="*/ 0 h 10"/>
                <a:gd name="T42" fmla="*/ 5 w 25"/>
                <a:gd name="T43" fmla="*/ 2 h 10"/>
                <a:gd name="T44" fmla="*/ 4 w 25"/>
                <a:gd name="T45" fmla="*/ 2 h 10"/>
                <a:gd name="T46" fmla="*/ 0 w 25"/>
                <a:gd name="T47" fmla="*/ 2 h 10"/>
                <a:gd name="T48" fmla="*/ 0 w 25"/>
                <a:gd name="T49" fmla="*/ 5 h 10"/>
                <a:gd name="T50" fmla="*/ 4 w 25"/>
                <a:gd name="T51" fmla="*/ 5 h 10"/>
                <a:gd name="T52" fmla="*/ 5 w 25"/>
                <a:gd name="T53" fmla="*/ 5 h 10"/>
                <a:gd name="T54" fmla="*/ 9 w 25"/>
                <a:gd name="T55" fmla="*/ 5 h 10"/>
                <a:gd name="T56" fmla="*/ 9 w 25"/>
                <a:gd name="T57" fmla="*/ 9 h 10"/>
                <a:gd name="T58" fmla="*/ 12 w 25"/>
                <a:gd name="T59" fmla="*/ 9 h 10"/>
                <a:gd name="T60" fmla="*/ 12 w 25"/>
                <a:gd name="T61" fmla="*/ 5 h 10"/>
                <a:gd name="T62" fmla="*/ 14 w 25"/>
                <a:gd name="T63" fmla="*/ 5 h 10"/>
                <a:gd name="T64" fmla="*/ 18 w 25"/>
                <a:gd name="T65" fmla="*/ 5 h 10"/>
                <a:gd name="T66" fmla="*/ 18 w 25"/>
                <a:gd name="T67" fmla="*/ 9 h 10"/>
                <a:gd name="T68" fmla="*/ 19 w 25"/>
                <a:gd name="T69" fmla="*/ 9 h 10"/>
                <a:gd name="T70" fmla="*/ 23 w 25"/>
                <a:gd name="T71" fmla="*/ 9 h 10"/>
                <a:gd name="T72" fmla="*/ 25 w 25"/>
                <a:gd name="T73" fmla="*/ 9 h 10"/>
                <a:gd name="T74" fmla="*/ 25 w 25"/>
                <a:gd name="T75" fmla="*/ 10 h 10"/>
                <a:gd name="T76" fmla="*/ 28 w 25"/>
                <a:gd name="T77" fmla="*/ 10 h 10"/>
                <a:gd name="T78" fmla="*/ 28 w 25"/>
                <a:gd name="T79" fmla="*/ 14 h 10"/>
                <a:gd name="T80" fmla="*/ 28 w 25"/>
                <a:gd name="T81" fmla="*/ 17 h 10"/>
                <a:gd name="T82" fmla="*/ 30 w 25"/>
                <a:gd name="T83" fmla="*/ 17 h 10"/>
                <a:gd name="T84" fmla="*/ 30 w 25"/>
                <a:gd name="T85" fmla="*/ 17 h 10"/>
                <a:gd name="T86" fmla="*/ 33 w 25"/>
                <a:gd name="T87" fmla="*/ 17 h 10"/>
                <a:gd name="T88" fmla="*/ 37 w 25"/>
                <a:gd name="T89" fmla="*/ 17 h 10"/>
                <a:gd name="T90" fmla="*/ 39 w 25"/>
                <a:gd name="T91" fmla="*/ 17 h 10"/>
                <a:gd name="T92" fmla="*/ 42 w 25"/>
                <a:gd name="T93" fmla="*/ 17 h 10"/>
                <a:gd name="T94" fmla="*/ 44 w 25"/>
                <a:gd name="T95" fmla="*/ 17 h 1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5" h="10">
                  <a:moveTo>
                    <a:pt x="25" y="10"/>
                  </a:moveTo>
                  <a:cubicBezTo>
                    <a:pt x="25" y="9"/>
                    <a:pt x="25" y="8"/>
                    <a:pt x="25" y="8"/>
                  </a:cubicBezTo>
                  <a:cubicBezTo>
                    <a:pt x="25" y="8"/>
                    <a:pt x="24" y="8"/>
                    <a:pt x="24" y="8"/>
                  </a:cubicBezTo>
                  <a:cubicBezTo>
                    <a:pt x="24" y="7"/>
                    <a:pt x="24" y="7"/>
                    <a:pt x="24" y="6"/>
                  </a:cubicBezTo>
                  <a:cubicBezTo>
                    <a:pt x="23" y="6"/>
                    <a:pt x="23" y="6"/>
                    <a:pt x="22" y="6"/>
                  </a:cubicBezTo>
                  <a:cubicBezTo>
                    <a:pt x="22" y="6"/>
                    <a:pt x="22" y="5"/>
                    <a:pt x="22" y="5"/>
                  </a:cubicBezTo>
                  <a:cubicBezTo>
                    <a:pt x="22" y="5"/>
                    <a:pt x="21" y="5"/>
                    <a:pt x="21" y="5"/>
                  </a:cubicBezTo>
                  <a:cubicBezTo>
                    <a:pt x="20" y="5"/>
                    <a:pt x="20" y="5"/>
                    <a:pt x="19" y="5"/>
                  </a:cubicBezTo>
                  <a:cubicBezTo>
                    <a:pt x="19" y="4"/>
                    <a:pt x="19" y="4"/>
                    <a:pt x="19" y="3"/>
                  </a:cubicBezTo>
                  <a:cubicBezTo>
                    <a:pt x="19" y="3"/>
                    <a:pt x="18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5" y="1"/>
                    <a:pt x="15" y="1"/>
                    <a:pt x="14" y="1"/>
                  </a:cubicBezTo>
                  <a:cubicBezTo>
                    <a:pt x="14" y="1"/>
                    <a:pt x="14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4"/>
                    <a:pt x="5" y="4"/>
                    <a:pt x="5" y="5"/>
                  </a:cubicBezTo>
                  <a:cubicBezTo>
                    <a:pt x="6" y="5"/>
                    <a:pt x="6" y="5"/>
                    <a:pt x="7" y="5"/>
                  </a:cubicBezTo>
                  <a:cubicBezTo>
                    <a:pt x="7" y="4"/>
                    <a:pt x="7" y="4"/>
                    <a:pt x="7" y="3"/>
                  </a:cubicBezTo>
                  <a:cubicBezTo>
                    <a:pt x="7" y="3"/>
                    <a:pt x="8" y="3"/>
                    <a:pt x="8" y="3"/>
                  </a:cubicBezTo>
                  <a:cubicBezTo>
                    <a:pt x="9" y="3"/>
                    <a:pt x="9" y="3"/>
                    <a:pt x="10" y="3"/>
                  </a:cubicBezTo>
                  <a:cubicBezTo>
                    <a:pt x="10" y="4"/>
                    <a:pt x="10" y="4"/>
                    <a:pt x="10" y="5"/>
                  </a:cubicBezTo>
                  <a:cubicBezTo>
                    <a:pt x="10" y="5"/>
                    <a:pt x="11" y="5"/>
                    <a:pt x="11" y="5"/>
                  </a:cubicBezTo>
                  <a:cubicBezTo>
                    <a:pt x="12" y="5"/>
                    <a:pt x="12" y="5"/>
                    <a:pt x="13" y="5"/>
                  </a:cubicBezTo>
                  <a:cubicBezTo>
                    <a:pt x="13" y="5"/>
                    <a:pt x="14" y="5"/>
                    <a:pt x="14" y="5"/>
                  </a:cubicBezTo>
                  <a:cubicBezTo>
                    <a:pt x="14" y="5"/>
                    <a:pt x="14" y="6"/>
                    <a:pt x="14" y="6"/>
                  </a:cubicBezTo>
                  <a:cubicBezTo>
                    <a:pt x="15" y="6"/>
                    <a:pt x="15" y="6"/>
                    <a:pt x="16" y="6"/>
                  </a:cubicBezTo>
                  <a:cubicBezTo>
                    <a:pt x="16" y="7"/>
                    <a:pt x="16" y="7"/>
                    <a:pt x="16" y="8"/>
                  </a:cubicBezTo>
                  <a:cubicBezTo>
                    <a:pt x="16" y="8"/>
                    <a:pt x="16" y="9"/>
                    <a:pt x="1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8" y="10"/>
                    <a:pt x="19" y="10"/>
                    <a:pt x="19" y="10"/>
                  </a:cubicBezTo>
                  <a:cubicBezTo>
                    <a:pt x="20" y="10"/>
                    <a:pt x="20" y="10"/>
                    <a:pt x="21" y="10"/>
                  </a:cubicBezTo>
                  <a:cubicBezTo>
                    <a:pt x="21" y="10"/>
                    <a:pt x="22" y="10"/>
                    <a:pt x="22" y="10"/>
                  </a:cubicBezTo>
                  <a:cubicBezTo>
                    <a:pt x="23" y="10"/>
                    <a:pt x="23" y="10"/>
                    <a:pt x="24" y="10"/>
                  </a:cubicBezTo>
                  <a:cubicBezTo>
                    <a:pt x="24" y="10"/>
                    <a:pt x="25" y="10"/>
                    <a:pt x="25" y="1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920" name="Freeform 105"/>
            <p:cNvSpPr>
              <a:spLocks/>
            </p:cNvSpPr>
            <p:nvPr/>
          </p:nvSpPr>
          <p:spPr bwMode="auto">
            <a:xfrm>
              <a:off x="3793" y="1243"/>
              <a:ext cx="9" cy="6"/>
            </a:xfrm>
            <a:custGeom>
              <a:avLst/>
              <a:gdLst>
                <a:gd name="T0" fmla="*/ 5 w 5"/>
                <a:gd name="T1" fmla="*/ 0 h 3"/>
                <a:gd name="T2" fmla="*/ 4 w 5"/>
                <a:gd name="T3" fmla="*/ 0 h 3"/>
                <a:gd name="T4" fmla="*/ 0 w 5"/>
                <a:gd name="T5" fmla="*/ 0 h 3"/>
                <a:gd name="T6" fmla="*/ 0 w 5"/>
                <a:gd name="T7" fmla="*/ 2 h 3"/>
                <a:gd name="T8" fmla="*/ 0 w 5"/>
                <a:gd name="T9" fmla="*/ 6 h 3"/>
                <a:gd name="T10" fmla="*/ 4 w 5"/>
                <a:gd name="T11" fmla="*/ 6 h 3"/>
                <a:gd name="T12" fmla="*/ 5 w 5"/>
                <a:gd name="T13" fmla="*/ 6 h 3"/>
                <a:gd name="T14" fmla="*/ 9 w 5"/>
                <a:gd name="T15" fmla="*/ 6 h 3"/>
                <a:gd name="T16" fmla="*/ 9 w 5"/>
                <a:gd name="T17" fmla="*/ 2 h 3"/>
                <a:gd name="T18" fmla="*/ 5 w 5"/>
                <a:gd name="T19" fmla="*/ 2 h 3"/>
                <a:gd name="T20" fmla="*/ 5 w 5"/>
                <a:gd name="T21" fmla="*/ 0 h 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921" name="Freeform 106"/>
            <p:cNvSpPr>
              <a:spLocks/>
            </p:cNvSpPr>
            <p:nvPr/>
          </p:nvSpPr>
          <p:spPr bwMode="auto">
            <a:xfrm>
              <a:off x="3746" y="1243"/>
              <a:ext cx="9" cy="6"/>
            </a:xfrm>
            <a:custGeom>
              <a:avLst/>
              <a:gdLst>
                <a:gd name="T0" fmla="*/ 4 w 5"/>
                <a:gd name="T1" fmla="*/ 0 h 3"/>
                <a:gd name="T2" fmla="*/ 0 w 5"/>
                <a:gd name="T3" fmla="*/ 0 h 3"/>
                <a:gd name="T4" fmla="*/ 0 w 5"/>
                <a:gd name="T5" fmla="*/ 2 h 3"/>
                <a:gd name="T6" fmla="*/ 4 w 5"/>
                <a:gd name="T7" fmla="*/ 2 h 3"/>
                <a:gd name="T8" fmla="*/ 4 w 5"/>
                <a:gd name="T9" fmla="*/ 6 h 3"/>
                <a:gd name="T10" fmla="*/ 5 w 5"/>
                <a:gd name="T11" fmla="*/ 6 h 3"/>
                <a:gd name="T12" fmla="*/ 9 w 5"/>
                <a:gd name="T13" fmla="*/ 6 h 3"/>
                <a:gd name="T14" fmla="*/ 9 w 5"/>
                <a:gd name="T15" fmla="*/ 2 h 3"/>
                <a:gd name="T16" fmla="*/ 9 w 5"/>
                <a:gd name="T17" fmla="*/ 0 h 3"/>
                <a:gd name="T18" fmla="*/ 5 w 5"/>
                <a:gd name="T19" fmla="*/ 0 h 3"/>
                <a:gd name="T20" fmla="*/ 4 w 5"/>
                <a:gd name="T21" fmla="*/ 0 h 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5" y="1"/>
                    <a:pt x="5" y="0"/>
                    <a:pt x="5" y="0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922" name="Freeform 107"/>
            <p:cNvSpPr>
              <a:spLocks/>
            </p:cNvSpPr>
            <p:nvPr/>
          </p:nvSpPr>
          <p:spPr bwMode="auto">
            <a:xfrm>
              <a:off x="3763" y="1231"/>
              <a:ext cx="25" cy="18"/>
            </a:xfrm>
            <a:custGeom>
              <a:avLst/>
              <a:gdLst>
                <a:gd name="T0" fmla="*/ 20 w 14"/>
                <a:gd name="T1" fmla="*/ 9 h 10"/>
                <a:gd name="T2" fmla="*/ 20 w 14"/>
                <a:gd name="T3" fmla="*/ 7 h 10"/>
                <a:gd name="T4" fmla="*/ 16 w 14"/>
                <a:gd name="T5" fmla="*/ 7 h 10"/>
                <a:gd name="T6" fmla="*/ 14 w 14"/>
                <a:gd name="T7" fmla="*/ 7 h 10"/>
                <a:gd name="T8" fmla="*/ 11 w 14"/>
                <a:gd name="T9" fmla="*/ 7 h 10"/>
                <a:gd name="T10" fmla="*/ 9 w 14"/>
                <a:gd name="T11" fmla="*/ 7 h 10"/>
                <a:gd name="T12" fmla="*/ 9 w 14"/>
                <a:gd name="T13" fmla="*/ 4 h 10"/>
                <a:gd name="T14" fmla="*/ 9 w 14"/>
                <a:gd name="T15" fmla="*/ 0 h 10"/>
                <a:gd name="T16" fmla="*/ 5 w 14"/>
                <a:gd name="T17" fmla="*/ 0 h 10"/>
                <a:gd name="T18" fmla="*/ 5 w 14"/>
                <a:gd name="T19" fmla="*/ 4 h 10"/>
                <a:gd name="T20" fmla="*/ 5 w 14"/>
                <a:gd name="T21" fmla="*/ 7 h 10"/>
                <a:gd name="T22" fmla="*/ 5 w 14"/>
                <a:gd name="T23" fmla="*/ 9 h 10"/>
                <a:gd name="T24" fmla="*/ 5 w 14"/>
                <a:gd name="T25" fmla="*/ 13 h 10"/>
                <a:gd name="T26" fmla="*/ 2 w 14"/>
                <a:gd name="T27" fmla="*/ 13 h 10"/>
                <a:gd name="T28" fmla="*/ 0 w 14"/>
                <a:gd name="T29" fmla="*/ 13 h 10"/>
                <a:gd name="T30" fmla="*/ 0 w 14"/>
                <a:gd name="T31" fmla="*/ 14 h 10"/>
                <a:gd name="T32" fmla="*/ 2 w 14"/>
                <a:gd name="T33" fmla="*/ 14 h 10"/>
                <a:gd name="T34" fmla="*/ 2 w 14"/>
                <a:gd name="T35" fmla="*/ 18 h 10"/>
                <a:gd name="T36" fmla="*/ 5 w 14"/>
                <a:gd name="T37" fmla="*/ 18 h 10"/>
                <a:gd name="T38" fmla="*/ 5 w 14"/>
                <a:gd name="T39" fmla="*/ 14 h 10"/>
                <a:gd name="T40" fmla="*/ 9 w 14"/>
                <a:gd name="T41" fmla="*/ 14 h 10"/>
                <a:gd name="T42" fmla="*/ 9 w 14"/>
                <a:gd name="T43" fmla="*/ 18 h 10"/>
                <a:gd name="T44" fmla="*/ 11 w 14"/>
                <a:gd name="T45" fmla="*/ 18 h 10"/>
                <a:gd name="T46" fmla="*/ 14 w 14"/>
                <a:gd name="T47" fmla="*/ 18 h 10"/>
                <a:gd name="T48" fmla="*/ 14 w 14"/>
                <a:gd name="T49" fmla="*/ 14 h 10"/>
                <a:gd name="T50" fmla="*/ 16 w 14"/>
                <a:gd name="T51" fmla="*/ 14 h 10"/>
                <a:gd name="T52" fmla="*/ 20 w 14"/>
                <a:gd name="T53" fmla="*/ 14 h 10"/>
                <a:gd name="T54" fmla="*/ 21 w 14"/>
                <a:gd name="T55" fmla="*/ 14 h 10"/>
                <a:gd name="T56" fmla="*/ 25 w 14"/>
                <a:gd name="T57" fmla="*/ 14 h 10"/>
                <a:gd name="T58" fmla="*/ 25 w 14"/>
                <a:gd name="T59" fmla="*/ 13 h 10"/>
                <a:gd name="T60" fmla="*/ 25 w 14"/>
                <a:gd name="T61" fmla="*/ 9 h 10"/>
                <a:gd name="T62" fmla="*/ 21 w 14"/>
                <a:gd name="T63" fmla="*/ 9 h 10"/>
                <a:gd name="T64" fmla="*/ 20 w 14"/>
                <a:gd name="T65" fmla="*/ 9 h 1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4" h="10">
                  <a:moveTo>
                    <a:pt x="11" y="5"/>
                  </a:moveTo>
                  <a:cubicBezTo>
                    <a:pt x="11" y="5"/>
                    <a:pt x="11" y="4"/>
                    <a:pt x="11" y="4"/>
                  </a:cubicBezTo>
                  <a:cubicBezTo>
                    <a:pt x="10" y="4"/>
                    <a:pt x="10" y="4"/>
                    <a:pt x="9" y="4"/>
                  </a:cubicBezTo>
                  <a:cubicBezTo>
                    <a:pt x="9" y="4"/>
                    <a:pt x="8" y="4"/>
                    <a:pt x="8" y="4"/>
                  </a:cubicBezTo>
                  <a:cubicBezTo>
                    <a:pt x="7" y="4"/>
                    <a:pt x="7" y="4"/>
                    <a:pt x="6" y="4"/>
                  </a:cubicBezTo>
                  <a:cubicBezTo>
                    <a:pt x="6" y="4"/>
                    <a:pt x="5" y="4"/>
                    <a:pt x="5" y="4"/>
                  </a:cubicBezTo>
                  <a:cubicBezTo>
                    <a:pt x="5" y="3"/>
                    <a:pt x="5" y="2"/>
                    <a:pt x="5" y="2"/>
                  </a:cubicBezTo>
                  <a:cubicBezTo>
                    <a:pt x="5" y="1"/>
                    <a:pt x="5" y="1"/>
                    <a:pt x="5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3" y="1"/>
                    <a:pt x="3" y="1"/>
                    <a:pt x="3" y="2"/>
                  </a:cubicBezTo>
                  <a:cubicBezTo>
                    <a:pt x="3" y="2"/>
                    <a:pt x="3" y="3"/>
                    <a:pt x="3" y="4"/>
                  </a:cubicBezTo>
                  <a:cubicBezTo>
                    <a:pt x="3" y="4"/>
                    <a:pt x="3" y="5"/>
                    <a:pt x="3" y="5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7"/>
                    <a:pt x="0" y="7"/>
                    <a:pt x="0" y="7"/>
                  </a:cubicBezTo>
                  <a:cubicBezTo>
                    <a:pt x="0" y="7"/>
                    <a:pt x="0" y="8"/>
                    <a:pt x="0" y="8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1" y="9"/>
                    <a:pt x="1" y="9"/>
                    <a:pt x="1" y="10"/>
                  </a:cubicBezTo>
                  <a:cubicBezTo>
                    <a:pt x="2" y="10"/>
                    <a:pt x="2" y="10"/>
                    <a:pt x="3" y="10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8"/>
                    <a:pt x="4" y="8"/>
                    <a:pt x="5" y="8"/>
                  </a:cubicBezTo>
                  <a:cubicBezTo>
                    <a:pt x="5" y="9"/>
                    <a:pt x="5" y="9"/>
                    <a:pt x="5" y="10"/>
                  </a:cubicBezTo>
                  <a:cubicBezTo>
                    <a:pt x="5" y="10"/>
                    <a:pt x="6" y="10"/>
                    <a:pt x="6" y="10"/>
                  </a:cubicBezTo>
                  <a:cubicBezTo>
                    <a:pt x="7" y="10"/>
                    <a:pt x="7" y="10"/>
                    <a:pt x="8" y="10"/>
                  </a:cubicBezTo>
                  <a:cubicBezTo>
                    <a:pt x="8" y="9"/>
                    <a:pt x="8" y="9"/>
                    <a:pt x="8" y="8"/>
                  </a:cubicBezTo>
                  <a:cubicBezTo>
                    <a:pt x="8" y="8"/>
                    <a:pt x="9" y="8"/>
                    <a:pt x="9" y="8"/>
                  </a:cubicBezTo>
                  <a:cubicBezTo>
                    <a:pt x="10" y="8"/>
                    <a:pt x="10" y="8"/>
                    <a:pt x="11" y="8"/>
                  </a:cubicBezTo>
                  <a:cubicBezTo>
                    <a:pt x="11" y="8"/>
                    <a:pt x="12" y="8"/>
                    <a:pt x="12" y="8"/>
                  </a:cubicBezTo>
                  <a:cubicBezTo>
                    <a:pt x="13" y="8"/>
                    <a:pt x="13" y="8"/>
                    <a:pt x="14" y="8"/>
                  </a:cubicBezTo>
                  <a:cubicBezTo>
                    <a:pt x="14" y="8"/>
                    <a:pt x="14" y="7"/>
                    <a:pt x="14" y="7"/>
                  </a:cubicBezTo>
                  <a:cubicBezTo>
                    <a:pt x="14" y="6"/>
                    <a:pt x="14" y="6"/>
                    <a:pt x="14" y="5"/>
                  </a:cubicBezTo>
                  <a:cubicBezTo>
                    <a:pt x="13" y="5"/>
                    <a:pt x="13" y="5"/>
                    <a:pt x="12" y="5"/>
                  </a:cubicBezTo>
                  <a:cubicBezTo>
                    <a:pt x="12" y="5"/>
                    <a:pt x="11" y="5"/>
                    <a:pt x="11" y="5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923" name="Freeform 108"/>
            <p:cNvSpPr>
              <a:spLocks/>
            </p:cNvSpPr>
            <p:nvPr/>
          </p:nvSpPr>
          <p:spPr bwMode="auto">
            <a:xfrm>
              <a:off x="4449" y="1263"/>
              <a:ext cx="5" cy="8"/>
            </a:xfrm>
            <a:custGeom>
              <a:avLst/>
              <a:gdLst>
                <a:gd name="T0" fmla="*/ 3 w 3"/>
                <a:gd name="T1" fmla="*/ 3 h 5"/>
                <a:gd name="T2" fmla="*/ 0 w 3"/>
                <a:gd name="T3" fmla="*/ 3 h 5"/>
                <a:gd name="T4" fmla="*/ 0 w 3"/>
                <a:gd name="T5" fmla="*/ 5 h 5"/>
                <a:gd name="T6" fmla="*/ 3 w 3"/>
                <a:gd name="T7" fmla="*/ 5 h 5"/>
                <a:gd name="T8" fmla="*/ 3 w 3"/>
                <a:gd name="T9" fmla="*/ 8 h 5"/>
                <a:gd name="T10" fmla="*/ 5 w 3"/>
                <a:gd name="T11" fmla="*/ 8 h 5"/>
                <a:gd name="T12" fmla="*/ 5 w 3"/>
                <a:gd name="T13" fmla="*/ 5 h 5"/>
                <a:gd name="T14" fmla="*/ 5 w 3"/>
                <a:gd name="T15" fmla="*/ 3 h 5"/>
                <a:gd name="T16" fmla="*/ 5 w 3"/>
                <a:gd name="T17" fmla="*/ 0 h 5"/>
                <a:gd name="T18" fmla="*/ 3 w 3"/>
                <a:gd name="T19" fmla="*/ 0 h 5"/>
                <a:gd name="T20" fmla="*/ 3 w 3"/>
                <a:gd name="T21" fmla="*/ 3 h 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" h="5">
                  <a:moveTo>
                    <a:pt x="2" y="2"/>
                  </a:moveTo>
                  <a:cubicBezTo>
                    <a:pt x="1" y="2"/>
                    <a:pt x="1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4"/>
                    <a:pt x="2" y="4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1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924" name="Freeform 109"/>
            <p:cNvSpPr>
              <a:spLocks/>
            </p:cNvSpPr>
            <p:nvPr/>
          </p:nvSpPr>
          <p:spPr bwMode="auto">
            <a:xfrm>
              <a:off x="4286" y="1271"/>
              <a:ext cx="5" cy="5"/>
            </a:xfrm>
            <a:custGeom>
              <a:avLst/>
              <a:gdLst>
                <a:gd name="T0" fmla="*/ 5 w 3"/>
                <a:gd name="T1" fmla="*/ 2 h 3"/>
                <a:gd name="T2" fmla="*/ 5 w 3"/>
                <a:gd name="T3" fmla="*/ 0 h 3"/>
                <a:gd name="T4" fmla="*/ 3 w 3"/>
                <a:gd name="T5" fmla="*/ 0 h 3"/>
                <a:gd name="T6" fmla="*/ 0 w 3"/>
                <a:gd name="T7" fmla="*/ 0 h 3"/>
                <a:gd name="T8" fmla="*/ 0 w 3"/>
                <a:gd name="T9" fmla="*/ 2 h 3"/>
                <a:gd name="T10" fmla="*/ 0 w 3"/>
                <a:gd name="T11" fmla="*/ 5 h 3"/>
                <a:gd name="T12" fmla="*/ 3 w 3"/>
                <a:gd name="T13" fmla="*/ 5 h 3"/>
                <a:gd name="T14" fmla="*/ 5 w 3"/>
                <a:gd name="T15" fmla="*/ 5 h 3"/>
                <a:gd name="T16" fmla="*/ 5 w 3"/>
                <a:gd name="T17" fmla="*/ 2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1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3" y="3"/>
                    <a:pt x="3" y="2"/>
                    <a:pt x="3" y="1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925" name="Freeform 110"/>
            <p:cNvSpPr>
              <a:spLocks/>
            </p:cNvSpPr>
            <p:nvPr/>
          </p:nvSpPr>
          <p:spPr bwMode="auto">
            <a:xfrm>
              <a:off x="4367" y="1310"/>
              <a:ext cx="4" cy="3"/>
            </a:xfrm>
            <a:custGeom>
              <a:avLst/>
              <a:gdLst>
                <a:gd name="T0" fmla="*/ 0 w 2"/>
                <a:gd name="T1" fmla="*/ 3 h 2"/>
                <a:gd name="T2" fmla="*/ 4 w 2"/>
                <a:gd name="T3" fmla="*/ 3 h 2"/>
                <a:gd name="T4" fmla="*/ 4 w 2"/>
                <a:gd name="T5" fmla="*/ 0 h 2"/>
                <a:gd name="T6" fmla="*/ 0 w 2"/>
                <a:gd name="T7" fmla="*/ 0 h 2"/>
                <a:gd name="T8" fmla="*/ 0 w 2"/>
                <a:gd name="T9" fmla="*/ 3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2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926" name="Freeform 111"/>
            <p:cNvSpPr>
              <a:spLocks/>
            </p:cNvSpPr>
            <p:nvPr/>
          </p:nvSpPr>
          <p:spPr bwMode="auto">
            <a:xfrm>
              <a:off x="3683" y="1332"/>
              <a:ext cx="7" cy="7"/>
            </a:xfrm>
            <a:custGeom>
              <a:avLst/>
              <a:gdLst>
                <a:gd name="T0" fmla="*/ 0 w 4"/>
                <a:gd name="T1" fmla="*/ 0 h 4"/>
                <a:gd name="T2" fmla="*/ 0 w 4"/>
                <a:gd name="T3" fmla="*/ 4 h 4"/>
                <a:gd name="T4" fmla="*/ 4 w 4"/>
                <a:gd name="T5" fmla="*/ 4 h 4"/>
                <a:gd name="T6" fmla="*/ 4 w 4"/>
                <a:gd name="T7" fmla="*/ 7 h 4"/>
                <a:gd name="T8" fmla="*/ 7 w 4"/>
                <a:gd name="T9" fmla="*/ 7 h 4"/>
                <a:gd name="T10" fmla="*/ 7 w 4"/>
                <a:gd name="T11" fmla="*/ 4 h 4"/>
                <a:gd name="T12" fmla="*/ 7 w 4"/>
                <a:gd name="T13" fmla="*/ 0 h 4"/>
                <a:gd name="T14" fmla="*/ 4 w 4"/>
                <a:gd name="T15" fmla="*/ 0 h 4"/>
                <a:gd name="T16" fmla="*/ 0 w 4"/>
                <a:gd name="T17" fmla="*/ 0 h 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2" y="3"/>
                    <a:pt x="2" y="4"/>
                  </a:cubicBezTo>
                  <a:cubicBezTo>
                    <a:pt x="2" y="4"/>
                    <a:pt x="3" y="4"/>
                    <a:pt x="4" y="4"/>
                  </a:cubicBezTo>
                  <a:cubicBezTo>
                    <a:pt x="4" y="3"/>
                    <a:pt x="4" y="2"/>
                    <a:pt x="4" y="2"/>
                  </a:cubicBezTo>
                  <a:cubicBezTo>
                    <a:pt x="4" y="1"/>
                    <a:pt x="4" y="1"/>
                    <a:pt x="4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927" name="Freeform 112"/>
            <p:cNvSpPr>
              <a:spLocks/>
            </p:cNvSpPr>
            <p:nvPr/>
          </p:nvSpPr>
          <p:spPr bwMode="auto">
            <a:xfrm>
              <a:off x="4463" y="1299"/>
              <a:ext cx="0" cy="2"/>
            </a:xfrm>
            <a:custGeom>
              <a:avLst/>
              <a:gdLst>
                <a:gd name="T0" fmla="*/ 0 h 2"/>
                <a:gd name="T1" fmla="*/ 2 h 2"/>
                <a:gd name="T2" fmla="*/ 0 h 2"/>
                <a:gd name="T3" fmla="*/ 0 h 2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0" y="T0"/>
                </a:cxn>
                <a:cxn ang="T5">
                  <a:pos x="0" y="T1"/>
                </a:cxn>
                <a:cxn ang="T6">
                  <a:pos x="0" y="T2"/>
                </a:cxn>
                <a:cxn ang="T7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928" name="Freeform 113"/>
            <p:cNvSpPr>
              <a:spLocks noEditPoints="1"/>
            </p:cNvSpPr>
            <p:nvPr/>
          </p:nvSpPr>
          <p:spPr bwMode="auto">
            <a:xfrm>
              <a:off x="3995" y="887"/>
              <a:ext cx="482" cy="604"/>
            </a:xfrm>
            <a:custGeom>
              <a:avLst/>
              <a:gdLst>
                <a:gd name="T0" fmla="*/ 310 w 277"/>
                <a:gd name="T1" fmla="*/ 40 h 347"/>
                <a:gd name="T2" fmla="*/ 280 w 277"/>
                <a:gd name="T3" fmla="*/ 42 h 347"/>
                <a:gd name="T4" fmla="*/ 270 w 277"/>
                <a:gd name="T5" fmla="*/ 70 h 347"/>
                <a:gd name="T6" fmla="*/ 256 w 277"/>
                <a:gd name="T7" fmla="*/ 33 h 347"/>
                <a:gd name="T8" fmla="*/ 247 w 277"/>
                <a:gd name="T9" fmla="*/ 24 h 347"/>
                <a:gd name="T10" fmla="*/ 238 w 277"/>
                <a:gd name="T11" fmla="*/ 68 h 347"/>
                <a:gd name="T12" fmla="*/ 233 w 277"/>
                <a:gd name="T13" fmla="*/ 84 h 347"/>
                <a:gd name="T14" fmla="*/ 212 w 277"/>
                <a:gd name="T15" fmla="*/ 84 h 347"/>
                <a:gd name="T16" fmla="*/ 177 w 277"/>
                <a:gd name="T17" fmla="*/ 82 h 347"/>
                <a:gd name="T18" fmla="*/ 122 w 277"/>
                <a:gd name="T19" fmla="*/ 87 h 347"/>
                <a:gd name="T20" fmla="*/ 96 w 277"/>
                <a:gd name="T21" fmla="*/ 132 h 347"/>
                <a:gd name="T22" fmla="*/ 103 w 277"/>
                <a:gd name="T23" fmla="*/ 179 h 347"/>
                <a:gd name="T24" fmla="*/ 73 w 277"/>
                <a:gd name="T25" fmla="*/ 183 h 347"/>
                <a:gd name="T26" fmla="*/ 45 w 277"/>
                <a:gd name="T27" fmla="*/ 165 h 347"/>
                <a:gd name="T28" fmla="*/ 45 w 277"/>
                <a:gd name="T29" fmla="*/ 198 h 347"/>
                <a:gd name="T30" fmla="*/ 59 w 277"/>
                <a:gd name="T31" fmla="*/ 211 h 347"/>
                <a:gd name="T32" fmla="*/ 68 w 277"/>
                <a:gd name="T33" fmla="*/ 230 h 347"/>
                <a:gd name="T34" fmla="*/ 38 w 277"/>
                <a:gd name="T35" fmla="*/ 266 h 347"/>
                <a:gd name="T36" fmla="*/ 33 w 277"/>
                <a:gd name="T37" fmla="*/ 312 h 347"/>
                <a:gd name="T38" fmla="*/ 5 w 277"/>
                <a:gd name="T39" fmla="*/ 357 h 347"/>
                <a:gd name="T40" fmla="*/ 19 w 277"/>
                <a:gd name="T41" fmla="*/ 409 h 347"/>
                <a:gd name="T42" fmla="*/ 71 w 277"/>
                <a:gd name="T43" fmla="*/ 423 h 347"/>
                <a:gd name="T44" fmla="*/ 111 w 277"/>
                <a:gd name="T45" fmla="*/ 437 h 347"/>
                <a:gd name="T46" fmla="*/ 131 w 277"/>
                <a:gd name="T47" fmla="*/ 491 h 347"/>
                <a:gd name="T48" fmla="*/ 131 w 277"/>
                <a:gd name="T49" fmla="*/ 554 h 347"/>
                <a:gd name="T50" fmla="*/ 157 w 277"/>
                <a:gd name="T51" fmla="*/ 604 h 347"/>
                <a:gd name="T52" fmla="*/ 204 w 277"/>
                <a:gd name="T53" fmla="*/ 573 h 347"/>
                <a:gd name="T54" fmla="*/ 228 w 277"/>
                <a:gd name="T55" fmla="*/ 524 h 347"/>
                <a:gd name="T56" fmla="*/ 238 w 277"/>
                <a:gd name="T57" fmla="*/ 473 h 347"/>
                <a:gd name="T58" fmla="*/ 270 w 277"/>
                <a:gd name="T59" fmla="*/ 432 h 347"/>
                <a:gd name="T60" fmla="*/ 277 w 277"/>
                <a:gd name="T61" fmla="*/ 390 h 347"/>
                <a:gd name="T62" fmla="*/ 280 w 277"/>
                <a:gd name="T63" fmla="*/ 376 h 347"/>
                <a:gd name="T64" fmla="*/ 318 w 277"/>
                <a:gd name="T65" fmla="*/ 336 h 347"/>
                <a:gd name="T66" fmla="*/ 343 w 277"/>
                <a:gd name="T67" fmla="*/ 329 h 347"/>
                <a:gd name="T68" fmla="*/ 376 w 277"/>
                <a:gd name="T69" fmla="*/ 367 h 347"/>
                <a:gd name="T70" fmla="*/ 405 w 277"/>
                <a:gd name="T71" fmla="*/ 399 h 347"/>
                <a:gd name="T72" fmla="*/ 407 w 277"/>
                <a:gd name="T73" fmla="*/ 372 h 347"/>
                <a:gd name="T74" fmla="*/ 449 w 277"/>
                <a:gd name="T75" fmla="*/ 336 h 347"/>
                <a:gd name="T76" fmla="*/ 345 w 277"/>
                <a:gd name="T77" fmla="*/ 0 h 347"/>
                <a:gd name="T78" fmla="*/ 195 w 277"/>
                <a:gd name="T79" fmla="*/ 110 h 347"/>
                <a:gd name="T80" fmla="*/ 193 w 277"/>
                <a:gd name="T81" fmla="*/ 225 h 347"/>
                <a:gd name="T82" fmla="*/ 223 w 277"/>
                <a:gd name="T83" fmla="*/ 251 h 347"/>
                <a:gd name="T84" fmla="*/ 169 w 277"/>
                <a:gd name="T85" fmla="*/ 146 h 347"/>
                <a:gd name="T86" fmla="*/ 136 w 277"/>
                <a:gd name="T87" fmla="*/ 169 h 347"/>
                <a:gd name="T88" fmla="*/ 132 w 277"/>
                <a:gd name="T89" fmla="*/ 132 h 347"/>
                <a:gd name="T90" fmla="*/ 144 w 277"/>
                <a:gd name="T91" fmla="*/ 143 h 347"/>
                <a:gd name="T92" fmla="*/ 131 w 277"/>
                <a:gd name="T93" fmla="*/ 183 h 347"/>
                <a:gd name="T94" fmla="*/ 108 w 277"/>
                <a:gd name="T95" fmla="*/ 162 h 347"/>
                <a:gd name="T96" fmla="*/ 164 w 277"/>
                <a:gd name="T97" fmla="*/ 294 h 347"/>
                <a:gd name="T98" fmla="*/ 117 w 277"/>
                <a:gd name="T99" fmla="*/ 289 h 347"/>
                <a:gd name="T100" fmla="*/ 68 w 277"/>
                <a:gd name="T101" fmla="*/ 284 h 347"/>
                <a:gd name="T102" fmla="*/ 84 w 277"/>
                <a:gd name="T103" fmla="*/ 256 h 347"/>
                <a:gd name="T104" fmla="*/ 125 w 277"/>
                <a:gd name="T105" fmla="*/ 258 h 347"/>
                <a:gd name="T106" fmla="*/ 141 w 277"/>
                <a:gd name="T107" fmla="*/ 263 h 347"/>
                <a:gd name="T108" fmla="*/ 127 w 277"/>
                <a:gd name="T109" fmla="*/ 238 h 347"/>
                <a:gd name="T110" fmla="*/ 164 w 277"/>
                <a:gd name="T111" fmla="*/ 275 h 347"/>
                <a:gd name="T112" fmla="*/ 188 w 277"/>
                <a:gd name="T113" fmla="*/ 279 h 347"/>
                <a:gd name="T114" fmla="*/ 212 w 277"/>
                <a:gd name="T115" fmla="*/ 285 h 347"/>
                <a:gd name="T116" fmla="*/ 223 w 277"/>
                <a:gd name="T117" fmla="*/ 343 h 347"/>
                <a:gd name="T118" fmla="*/ 231 w 277"/>
                <a:gd name="T119" fmla="*/ 345 h 347"/>
                <a:gd name="T120" fmla="*/ 294 w 277"/>
                <a:gd name="T121" fmla="*/ 325 h 347"/>
                <a:gd name="T122" fmla="*/ 280 w 277"/>
                <a:gd name="T123" fmla="*/ 317 h 347"/>
                <a:gd name="T124" fmla="*/ 308 w 277"/>
                <a:gd name="T125" fmla="*/ 78 h 34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77" h="347">
                  <a:moveTo>
                    <a:pt x="197" y="1"/>
                  </a:moveTo>
                  <a:cubicBezTo>
                    <a:pt x="196" y="1"/>
                    <a:pt x="196" y="1"/>
                    <a:pt x="195" y="1"/>
                  </a:cubicBezTo>
                  <a:cubicBezTo>
                    <a:pt x="195" y="2"/>
                    <a:pt x="195" y="3"/>
                    <a:pt x="195" y="3"/>
                  </a:cubicBezTo>
                  <a:cubicBezTo>
                    <a:pt x="195" y="3"/>
                    <a:pt x="194" y="3"/>
                    <a:pt x="194" y="3"/>
                  </a:cubicBezTo>
                  <a:cubicBezTo>
                    <a:pt x="193" y="3"/>
                    <a:pt x="193" y="3"/>
                    <a:pt x="192" y="3"/>
                  </a:cubicBezTo>
                  <a:cubicBezTo>
                    <a:pt x="192" y="4"/>
                    <a:pt x="192" y="4"/>
                    <a:pt x="192" y="5"/>
                  </a:cubicBezTo>
                  <a:cubicBezTo>
                    <a:pt x="192" y="5"/>
                    <a:pt x="192" y="6"/>
                    <a:pt x="192" y="6"/>
                  </a:cubicBezTo>
                  <a:cubicBezTo>
                    <a:pt x="192" y="6"/>
                    <a:pt x="191" y="6"/>
                    <a:pt x="191" y="6"/>
                  </a:cubicBezTo>
                  <a:cubicBezTo>
                    <a:pt x="191" y="7"/>
                    <a:pt x="191" y="7"/>
                    <a:pt x="191" y="8"/>
                  </a:cubicBezTo>
                  <a:cubicBezTo>
                    <a:pt x="190" y="8"/>
                    <a:pt x="190" y="8"/>
                    <a:pt x="189" y="8"/>
                  </a:cubicBezTo>
                  <a:cubicBezTo>
                    <a:pt x="189" y="9"/>
                    <a:pt x="189" y="9"/>
                    <a:pt x="189" y="10"/>
                  </a:cubicBezTo>
                  <a:cubicBezTo>
                    <a:pt x="189" y="10"/>
                    <a:pt x="189" y="11"/>
                    <a:pt x="189" y="11"/>
                  </a:cubicBezTo>
                  <a:cubicBezTo>
                    <a:pt x="190" y="11"/>
                    <a:pt x="190" y="11"/>
                    <a:pt x="191" y="11"/>
                  </a:cubicBezTo>
                  <a:cubicBezTo>
                    <a:pt x="191" y="12"/>
                    <a:pt x="191" y="12"/>
                    <a:pt x="191" y="13"/>
                  </a:cubicBezTo>
                  <a:cubicBezTo>
                    <a:pt x="190" y="13"/>
                    <a:pt x="190" y="13"/>
                    <a:pt x="189" y="13"/>
                  </a:cubicBezTo>
                  <a:cubicBezTo>
                    <a:pt x="189" y="13"/>
                    <a:pt x="188" y="13"/>
                    <a:pt x="188" y="13"/>
                  </a:cubicBezTo>
                  <a:cubicBezTo>
                    <a:pt x="188" y="13"/>
                    <a:pt x="188" y="14"/>
                    <a:pt x="188" y="14"/>
                  </a:cubicBezTo>
                  <a:cubicBezTo>
                    <a:pt x="187" y="14"/>
                    <a:pt x="187" y="14"/>
                    <a:pt x="186" y="14"/>
                  </a:cubicBezTo>
                  <a:cubicBezTo>
                    <a:pt x="186" y="15"/>
                    <a:pt x="186" y="15"/>
                    <a:pt x="186" y="16"/>
                  </a:cubicBezTo>
                  <a:cubicBezTo>
                    <a:pt x="185" y="16"/>
                    <a:pt x="185" y="16"/>
                    <a:pt x="184" y="16"/>
                  </a:cubicBezTo>
                  <a:cubicBezTo>
                    <a:pt x="184" y="16"/>
                    <a:pt x="183" y="16"/>
                    <a:pt x="183" y="16"/>
                  </a:cubicBezTo>
                  <a:cubicBezTo>
                    <a:pt x="183" y="17"/>
                    <a:pt x="183" y="17"/>
                    <a:pt x="183" y="18"/>
                  </a:cubicBezTo>
                  <a:cubicBezTo>
                    <a:pt x="182" y="18"/>
                    <a:pt x="182" y="18"/>
                    <a:pt x="181" y="18"/>
                  </a:cubicBezTo>
                  <a:cubicBezTo>
                    <a:pt x="181" y="18"/>
                    <a:pt x="181" y="19"/>
                    <a:pt x="181" y="19"/>
                  </a:cubicBezTo>
                  <a:cubicBezTo>
                    <a:pt x="181" y="19"/>
                    <a:pt x="180" y="19"/>
                    <a:pt x="180" y="19"/>
                  </a:cubicBezTo>
                  <a:cubicBezTo>
                    <a:pt x="179" y="19"/>
                    <a:pt x="179" y="19"/>
                    <a:pt x="178" y="19"/>
                  </a:cubicBezTo>
                  <a:cubicBezTo>
                    <a:pt x="178" y="20"/>
                    <a:pt x="178" y="20"/>
                    <a:pt x="178" y="21"/>
                  </a:cubicBezTo>
                  <a:cubicBezTo>
                    <a:pt x="178" y="21"/>
                    <a:pt x="178" y="22"/>
                    <a:pt x="178" y="23"/>
                  </a:cubicBezTo>
                  <a:cubicBezTo>
                    <a:pt x="178" y="23"/>
                    <a:pt x="178" y="24"/>
                    <a:pt x="178" y="24"/>
                  </a:cubicBezTo>
                  <a:cubicBezTo>
                    <a:pt x="178" y="24"/>
                    <a:pt x="177" y="24"/>
                    <a:pt x="177" y="24"/>
                  </a:cubicBezTo>
                  <a:cubicBezTo>
                    <a:pt x="176" y="24"/>
                    <a:pt x="176" y="24"/>
                    <a:pt x="175" y="24"/>
                  </a:cubicBezTo>
                  <a:cubicBezTo>
                    <a:pt x="175" y="24"/>
                    <a:pt x="175" y="23"/>
                    <a:pt x="175" y="23"/>
                  </a:cubicBezTo>
                  <a:cubicBezTo>
                    <a:pt x="174" y="23"/>
                    <a:pt x="174" y="23"/>
                    <a:pt x="173" y="23"/>
                  </a:cubicBezTo>
                  <a:cubicBezTo>
                    <a:pt x="173" y="22"/>
                    <a:pt x="173" y="21"/>
                    <a:pt x="173" y="21"/>
                  </a:cubicBezTo>
                  <a:cubicBezTo>
                    <a:pt x="173" y="21"/>
                    <a:pt x="172" y="21"/>
                    <a:pt x="172" y="21"/>
                  </a:cubicBezTo>
                  <a:cubicBezTo>
                    <a:pt x="171" y="21"/>
                    <a:pt x="171" y="21"/>
                    <a:pt x="170" y="21"/>
                  </a:cubicBezTo>
                  <a:cubicBezTo>
                    <a:pt x="170" y="21"/>
                    <a:pt x="170" y="22"/>
                    <a:pt x="170" y="23"/>
                  </a:cubicBezTo>
                  <a:cubicBezTo>
                    <a:pt x="171" y="23"/>
                    <a:pt x="171" y="23"/>
                    <a:pt x="172" y="23"/>
                  </a:cubicBezTo>
                  <a:cubicBezTo>
                    <a:pt x="172" y="23"/>
                    <a:pt x="172" y="24"/>
                    <a:pt x="172" y="24"/>
                  </a:cubicBezTo>
                  <a:cubicBezTo>
                    <a:pt x="172" y="25"/>
                    <a:pt x="172" y="25"/>
                    <a:pt x="172" y="26"/>
                  </a:cubicBezTo>
                  <a:cubicBezTo>
                    <a:pt x="172" y="26"/>
                    <a:pt x="172" y="27"/>
                    <a:pt x="172" y="27"/>
                  </a:cubicBezTo>
                  <a:cubicBezTo>
                    <a:pt x="171" y="27"/>
                    <a:pt x="171" y="27"/>
                    <a:pt x="170" y="27"/>
                  </a:cubicBezTo>
                  <a:cubicBezTo>
                    <a:pt x="170" y="27"/>
                    <a:pt x="170" y="26"/>
                    <a:pt x="170" y="26"/>
                  </a:cubicBezTo>
                  <a:cubicBezTo>
                    <a:pt x="170" y="26"/>
                    <a:pt x="169" y="26"/>
                    <a:pt x="169" y="26"/>
                  </a:cubicBezTo>
                  <a:cubicBezTo>
                    <a:pt x="169" y="25"/>
                    <a:pt x="169" y="25"/>
                    <a:pt x="169" y="24"/>
                  </a:cubicBezTo>
                  <a:cubicBezTo>
                    <a:pt x="168" y="24"/>
                    <a:pt x="168" y="24"/>
                    <a:pt x="167" y="24"/>
                  </a:cubicBezTo>
                  <a:cubicBezTo>
                    <a:pt x="167" y="24"/>
                    <a:pt x="167" y="23"/>
                    <a:pt x="167" y="23"/>
                  </a:cubicBezTo>
                  <a:cubicBezTo>
                    <a:pt x="167" y="22"/>
                    <a:pt x="167" y="21"/>
                    <a:pt x="167" y="21"/>
                  </a:cubicBezTo>
                  <a:cubicBezTo>
                    <a:pt x="167" y="21"/>
                    <a:pt x="166" y="21"/>
                    <a:pt x="166" y="21"/>
                  </a:cubicBezTo>
                  <a:cubicBezTo>
                    <a:pt x="166" y="20"/>
                    <a:pt x="166" y="20"/>
                    <a:pt x="166" y="19"/>
                  </a:cubicBezTo>
                  <a:cubicBezTo>
                    <a:pt x="165" y="19"/>
                    <a:pt x="165" y="19"/>
                    <a:pt x="164" y="19"/>
                  </a:cubicBezTo>
                  <a:cubicBezTo>
                    <a:pt x="164" y="20"/>
                    <a:pt x="164" y="20"/>
                    <a:pt x="164" y="21"/>
                  </a:cubicBezTo>
                  <a:cubicBezTo>
                    <a:pt x="164" y="21"/>
                    <a:pt x="163" y="21"/>
                    <a:pt x="163" y="21"/>
                  </a:cubicBezTo>
                  <a:cubicBezTo>
                    <a:pt x="163" y="21"/>
                    <a:pt x="163" y="22"/>
                    <a:pt x="163" y="23"/>
                  </a:cubicBezTo>
                  <a:cubicBezTo>
                    <a:pt x="163" y="23"/>
                    <a:pt x="163" y="24"/>
                    <a:pt x="163" y="24"/>
                  </a:cubicBezTo>
                  <a:cubicBezTo>
                    <a:pt x="162" y="24"/>
                    <a:pt x="161" y="24"/>
                    <a:pt x="161" y="24"/>
                  </a:cubicBezTo>
                  <a:cubicBezTo>
                    <a:pt x="161" y="25"/>
                    <a:pt x="161" y="25"/>
                    <a:pt x="161" y="26"/>
                  </a:cubicBezTo>
                  <a:cubicBezTo>
                    <a:pt x="161" y="26"/>
                    <a:pt x="161" y="27"/>
                    <a:pt x="161" y="27"/>
                  </a:cubicBezTo>
                  <a:cubicBezTo>
                    <a:pt x="161" y="27"/>
                    <a:pt x="162" y="27"/>
                    <a:pt x="163" y="27"/>
                  </a:cubicBezTo>
                  <a:cubicBezTo>
                    <a:pt x="163" y="28"/>
                    <a:pt x="163" y="28"/>
                    <a:pt x="163" y="29"/>
                  </a:cubicBezTo>
                  <a:cubicBezTo>
                    <a:pt x="163" y="29"/>
                    <a:pt x="163" y="30"/>
                    <a:pt x="163" y="30"/>
                  </a:cubicBezTo>
                  <a:cubicBezTo>
                    <a:pt x="162" y="30"/>
                    <a:pt x="161" y="30"/>
                    <a:pt x="161" y="30"/>
                  </a:cubicBezTo>
                  <a:cubicBezTo>
                    <a:pt x="160" y="30"/>
                    <a:pt x="160" y="30"/>
                    <a:pt x="159" y="30"/>
                  </a:cubicBezTo>
                  <a:cubicBezTo>
                    <a:pt x="159" y="31"/>
                    <a:pt x="159" y="32"/>
                    <a:pt x="159" y="32"/>
                  </a:cubicBezTo>
                  <a:cubicBezTo>
                    <a:pt x="159" y="33"/>
                    <a:pt x="159" y="33"/>
                    <a:pt x="159" y="34"/>
                  </a:cubicBezTo>
                  <a:cubicBezTo>
                    <a:pt x="160" y="34"/>
                    <a:pt x="160" y="34"/>
                    <a:pt x="161" y="34"/>
                  </a:cubicBezTo>
                  <a:cubicBezTo>
                    <a:pt x="161" y="34"/>
                    <a:pt x="161" y="35"/>
                    <a:pt x="161" y="35"/>
                  </a:cubicBezTo>
                  <a:cubicBezTo>
                    <a:pt x="161" y="36"/>
                    <a:pt x="161" y="36"/>
                    <a:pt x="161" y="37"/>
                  </a:cubicBezTo>
                  <a:cubicBezTo>
                    <a:pt x="161" y="38"/>
                    <a:pt x="161" y="38"/>
                    <a:pt x="161" y="39"/>
                  </a:cubicBezTo>
                  <a:cubicBezTo>
                    <a:pt x="161" y="39"/>
                    <a:pt x="161" y="40"/>
                    <a:pt x="161" y="40"/>
                  </a:cubicBezTo>
                  <a:cubicBezTo>
                    <a:pt x="161" y="40"/>
                    <a:pt x="162" y="40"/>
                    <a:pt x="163" y="40"/>
                  </a:cubicBezTo>
                  <a:cubicBezTo>
                    <a:pt x="163" y="40"/>
                    <a:pt x="164" y="40"/>
                    <a:pt x="164" y="40"/>
                  </a:cubicBezTo>
                  <a:cubicBezTo>
                    <a:pt x="164" y="41"/>
                    <a:pt x="164" y="41"/>
                    <a:pt x="164" y="42"/>
                  </a:cubicBezTo>
                  <a:cubicBezTo>
                    <a:pt x="165" y="42"/>
                    <a:pt x="165" y="42"/>
                    <a:pt x="166" y="42"/>
                  </a:cubicBezTo>
                  <a:cubicBezTo>
                    <a:pt x="166" y="42"/>
                    <a:pt x="166" y="43"/>
                    <a:pt x="166" y="43"/>
                  </a:cubicBezTo>
                  <a:cubicBezTo>
                    <a:pt x="165" y="43"/>
                    <a:pt x="165" y="43"/>
                    <a:pt x="164" y="43"/>
                  </a:cubicBezTo>
                  <a:cubicBezTo>
                    <a:pt x="164" y="43"/>
                    <a:pt x="164" y="42"/>
                    <a:pt x="164" y="42"/>
                  </a:cubicBezTo>
                  <a:cubicBezTo>
                    <a:pt x="164" y="42"/>
                    <a:pt x="163" y="42"/>
                    <a:pt x="163" y="42"/>
                  </a:cubicBezTo>
                  <a:cubicBezTo>
                    <a:pt x="162" y="42"/>
                    <a:pt x="161" y="42"/>
                    <a:pt x="161" y="42"/>
                  </a:cubicBezTo>
                  <a:cubicBezTo>
                    <a:pt x="160" y="42"/>
                    <a:pt x="160" y="42"/>
                    <a:pt x="159" y="42"/>
                  </a:cubicBezTo>
                  <a:cubicBezTo>
                    <a:pt x="159" y="41"/>
                    <a:pt x="159" y="41"/>
                    <a:pt x="159" y="40"/>
                  </a:cubicBezTo>
                  <a:cubicBezTo>
                    <a:pt x="159" y="40"/>
                    <a:pt x="158" y="40"/>
                    <a:pt x="158" y="40"/>
                  </a:cubicBezTo>
                  <a:cubicBezTo>
                    <a:pt x="157" y="40"/>
                    <a:pt x="157" y="40"/>
                    <a:pt x="156" y="40"/>
                  </a:cubicBezTo>
                  <a:cubicBezTo>
                    <a:pt x="156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3" y="40"/>
                  </a:cubicBezTo>
                  <a:cubicBezTo>
                    <a:pt x="153" y="40"/>
                    <a:pt x="152" y="40"/>
                    <a:pt x="151" y="40"/>
                  </a:cubicBezTo>
                  <a:cubicBezTo>
                    <a:pt x="151" y="40"/>
                    <a:pt x="150" y="40"/>
                    <a:pt x="150" y="40"/>
                  </a:cubicBezTo>
                  <a:cubicBezTo>
                    <a:pt x="150" y="40"/>
                    <a:pt x="150" y="39"/>
                    <a:pt x="150" y="39"/>
                  </a:cubicBezTo>
                  <a:cubicBezTo>
                    <a:pt x="149" y="39"/>
                    <a:pt x="149" y="39"/>
                    <a:pt x="148" y="39"/>
                  </a:cubicBezTo>
                  <a:cubicBezTo>
                    <a:pt x="148" y="39"/>
                    <a:pt x="147" y="39"/>
                    <a:pt x="147" y="39"/>
                  </a:cubicBezTo>
                  <a:cubicBezTo>
                    <a:pt x="147" y="38"/>
                    <a:pt x="147" y="38"/>
                    <a:pt x="147" y="37"/>
                  </a:cubicBezTo>
                  <a:cubicBezTo>
                    <a:pt x="146" y="37"/>
                    <a:pt x="146" y="37"/>
                    <a:pt x="145" y="37"/>
                  </a:cubicBezTo>
                  <a:cubicBezTo>
                    <a:pt x="145" y="37"/>
                    <a:pt x="144" y="37"/>
                    <a:pt x="144" y="37"/>
                  </a:cubicBezTo>
                  <a:cubicBezTo>
                    <a:pt x="143" y="37"/>
                    <a:pt x="143" y="37"/>
                    <a:pt x="142" y="37"/>
                  </a:cubicBezTo>
                  <a:cubicBezTo>
                    <a:pt x="142" y="37"/>
                    <a:pt x="141" y="37"/>
                    <a:pt x="141" y="37"/>
                  </a:cubicBezTo>
                  <a:cubicBezTo>
                    <a:pt x="141" y="36"/>
                    <a:pt x="141" y="36"/>
                    <a:pt x="141" y="35"/>
                  </a:cubicBezTo>
                  <a:cubicBezTo>
                    <a:pt x="141" y="35"/>
                    <a:pt x="141" y="34"/>
                    <a:pt x="141" y="34"/>
                  </a:cubicBezTo>
                  <a:cubicBezTo>
                    <a:pt x="140" y="34"/>
                    <a:pt x="140" y="34"/>
                    <a:pt x="139" y="34"/>
                  </a:cubicBezTo>
                  <a:cubicBezTo>
                    <a:pt x="139" y="33"/>
                    <a:pt x="139" y="33"/>
                    <a:pt x="139" y="32"/>
                  </a:cubicBezTo>
                  <a:cubicBezTo>
                    <a:pt x="139" y="32"/>
                    <a:pt x="139" y="31"/>
                    <a:pt x="139" y="30"/>
                  </a:cubicBezTo>
                  <a:cubicBezTo>
                    <a:pt x="140" y="30"/>
                    <a:pt x="140" y="30"/>
                    <a:pt x="141" y="30"/>
                  </a:cubicBezTo>
                  <a:cubicBezTo>
                    <a:pt x="141" y="30"/>
                    <a:pt x="141" y="29"/>
                    <a:pt x="141" y="29"/>
                  </a:cubicBezTo>
                  <a:cubicBezTo>
                    <a:pt x="141" y="28"/>
                    <a:pt x="141" y="28"/>
                    <a:pt x="141" y="27"/>
                  </a:cubicBezTo>
                  <a:cubicBezTo>
                    <a:pt x="141" y="27"/>
                    <a:pt x="142" y="27"/>
                    <a:pt x="142" y="27"/>
                  </a:cubicBezTo>
                  <a:cubicBezTo>
                    <a:pt x="142" y="27"/>
                    <a:pt x="142" y="26"/>
                    <a:pt x="142" y="26"/>
                  </a:cubicBezTo>
                  <a:cubicBezTo>
                    <a:pt x="142" y="25"/>
                    <a:pt x="142" y="25"/>
                    <a:pt x="142" y="24"/>
                  </a:cubicBezTo>
                  <a:cubicBezTo>
                    <a:pt x="142" y="24"/>
                    <a:pt x="142" y="23"/>
                    <a:pt x="142" y="23"/>
                  </a:cubicBezTo>
                  <a:cubicBezTo>
                    <a:pt x="143" y="23"/>
                    <a:pt x="143" y="23"/>
                    <a:pt x="144" y="23"/>
                  </a:cubicBezTo>
                  <a:cubicBezTo>
                    <a:pt x="144" y="22"/>
                    <a:pt x="144" y="21"/>
                    <a:pt x="144" y="21"/>
                  </a:cubicBezTo>
                  <a:cubicBezTo>
                    <a:pt x="144" y="21"/>
                    <a:pt x="145" y="21"/>
                    <a:pt x="145" y="21"/>
                  </a:cubicBezTo>
                  <a:cubicBezTo>
                    <a:pt x="145" y="20"/>
                    <a:pt x="145" y="20"/>
                    <a:pt x="145" y="19"/>
                  </a:cubicBezTo>
                  <a:cubicBezTo>
                    <a:pt x="146" y="19"/>
                    <a:pt x="146" y="19"/>
                    <a:pt x="147" y="19"/>
                  </a:cubicBezTo>
                  <a:cubicBezTo>
                    <a:pt x="147" y="19"/>
                    <a:pt x="147" y="18"/>
                    <a:pt x="147" y="18"/>
                  </a:cubicBezTo>
                  <a:cubicBezTo>
                    <a:pt x="147" y="18"/>
                    <a:pt x="148" y="18"/>
                    <a:pt x="148" y="18"/>
                  </a:cubicBezTo>
                  <a:cubicBezTo>
                    <a:pt x="148" y="17"/>
                    <a:pt x="148" y="17"/>
                    <a:pt x="148" y="16"/>
                  </a:cubicBezTo>
                  <a:cubicBezTo>
                    <a:pt x="149" y="16"/>
                    <a:pt x="149" y="16"/>
                    <a:pt x="150" y="16"/>
                  </a:cubicBezTo>
                  <a:cubicBezTo>
                    <a:pt x="150" y="15"/>
                    <a:pt x="150" y="15"/>
                    <a:pt x="150" y="14"/>
                  </a:cubicBezTo>
                  <a:cubicBezTo>
                    <a:pt x="150" y="14"/>
                    <a:pt x="151" y="14"/>
                    <a:pt x="151" y="14"/>
                  </a:cubicBezTo>
                  <a:cubicBezTo>
                    <a:pt x="152" y="14"/>
                    <a:pt x="153" y="14"/>
                    <a:pt x="153" y="14"/>
                  </a:cubicBezTo>
                  <a:cubicBezTo>
                    <a:pt x="153" y="14"/>
                    <a:pt x="153" y="13"/>
                    <a:pt x="153" y="13"/>
                  </a:cubicBezTo>
                  <a:cubicBezTo>
                    <a:pt x="154" y="13"/>
                    <a:pt x="154" y="13"/>
                    <a:pt x="155" y="13"/>
                  </a:cubicBezTo>
                  <a:cubicBezTo>
                    <a:pt x="155" y="13"/>
                    <a:pt x="156" y="13"/>
                    <a:pt x="156" y="13"/>
                  </a:cubicBezTo>
                  <a:cubicBezTo>
                    <a:pt x="156" y="12"/>
                    <a:pt x="156" y="12"/>
                    <a:pt x="156" y="11"/>
                  </a:cubicBezTo>
                  <a:cubicBezTo>
                    <a:pt x="157" y="11"/>
                    <a:pt x="157" y="11"/>
                    <a:pt x="158" y="11"/>
                  </a:cubicBezTo>
                  <a:cubicBezTo>
                    <a:pt x="158" y="11"/>
                    <a:pt x="158" y="10"/>
                    <a:pt x="158" y="10"/>
                  </a:cubicBezTo>
                  <a:cubicBezTo>
                    <a:pt x="158" y="9"/>
                    <a:pt x="158" y="9"/>
                    <a:pt x="158" y="8"/>
                  </a:cubicBezTo>
                  <a:cubicBezTo>
                    <a:pt x="157" y="8"/>
                    <a:pt x="157" y="8"/>
                    <a:pt x="156" y="8"/>
                  </a:cubicBezTo>
                  <a:cubicBezTo>
                    <a:pt x="156" y="8"/>
                    <a:pt x="155" y="8"/>
                    <a:pt x="155" y="8"/>
                  </a:cubicBezTo>
                  <a:cubicBezTo>
                    <a:pt x="154" y="8"/>
                    <a:pt x="154" y="8"/>
                    <a:pt x="153" y="8"/>
                  </a:cubicBezTo>
                  <a:cubicBezTo>
                    <a:pt x="153" y="8"/>
                    <a:pt x="152" y="8"/>
                    <a:pt x="151" y="8"/>
                  </a:cubicBezTo>
                  <a:cubicBezTo>
                    <a:pt x="151" y="9"/>
                    <a:pt x="151" y="9"/>
                    <a:pt x="151" y="10"/>
                  </a:cubicBezTo>
                  <a:cubicBezTo>
                    <a:pt x="151" y="10"/>
                    <a:pt x="150" y="10"/>
                    <a:pt x="150" y="10"/>
                  </a:cubicBezTo>
                  <a:cubicBezTo>
                    <a:pt x="150" y="10"/>
                    <a:pt x="150" y="11"/>
                    <a:pt x="150" y="11"/>
                  </a:cubicBezTo>
                  <a:cubicBezTo>
                    <a:pt x="149" y="11"/>
                    <a:pt x="149" y="11"/>
                    <a:pt x="148" y="11"/>
                  </a:cubicBezTo>
                  <a:cubicBezTo>
                    <a:pt x="148" y="11"/>
                    <a:pt x="147" y="11"/>
                    <a:pt x="147" y="11"/>
                  </a:cubicBezTo>
                  <a:cubicBezTo>
                    <a:pt x="147" y="12"/>
                    <a:pt x="147" y="12"/>
                    <a:pt x="147" y="13"/>
                  </a:cubicBezTo>
                  <a:cubicBezTo>
                    <a:pt x="146" y="13"/>
                    <a:pt x="146" y="13"/>
                    <a:pt x="145" y="13"/>
                  </a:cubicBezTo>
                  <a:cubicBezTo>
                    <a:pt x="145" y="13"/>
                    <a:pt x="144" y="13"/>
                    <a:pt x="144" y="13"/>
                  </a:cubicBezTo>
                  <a:cubicBezTo>
                    <a:pt x="143" y="13"/>
                    <a:pt x="143" y="13"/>
                    <a:pt x="142" y="13"/>
                  </a:cubicBezTo>
                  <a:cubicBezTo>
                    <a:pt x="142" y="13"/>
                    <a:pt x="142" y="14"/>
                    <a:pt x="142" y="14"/>
                  </a:cubicBezTo>
                  <a:cubicBezTo>
                    <a:pt x="142" y="14"/>
                    <a:pt x="141" y="14"/>
                    <a:pt x="141" y="14"/>
                  </a:cubicBezTo>
                  <a:cubicBezTo>
                    <a:pt x="141" y="15"/>
                    <a:pt x="141" y="15"/>
                    <a:pt x="141" y="16"/>
                  </a:cubicBezTo>
                  <a:cubicBezTo>
                    <a:pt x="140" y="16"/>
                    <a:pt x="140" y="16"/>
                    <a:pt x="139" y="16"/>
                  </a:cubicBezTo>
                  <a:cubicBezTo>
                    <a:pt x="139" y="17"/>
                    <a:pt x="139" y="17"/>
                    <a:pt x="139" y="18"/>
                  </a:cubicBezTo>
                  <a:cubicBezTo>
                    <a:pt x="139" y="18"/>
                    <a:pt x="138" y="18"/>
                    <a:pt x="137" y="18"/>
                  </a:cubicBezTo>
                  <a:cubicBezTo>
                    <a:pt x="137" y="18"/>
                    <a:pt x="137" y="19"/>
                    <a:pt x="137" y="19"/>
                  </a:cubicBezTo>
                  <a:cubicBezTo>
                    <a:pt x="137" y="19"/>
                    <a:pt x="136" y="19"/>
                    <a:pt x="136" y="19"/>
                  </a:cubicBezTo>
                  <a:cubicBezTo>
                    <a:pt x="136" y="20"/>
                    <a:pt x="136" y="20"/>
                    <a:pt x="136" y="21"/>
                  </a:cubicBezTo>
                  <a:cubicBezTo>
                    <a:pt x="136" y="21"/>
                    <a:pt x="136" y="22"/>
                    <a:pt x="136" y="23"/>
                  </a:cubicBezTo>
                  <a:cubicBezTo>
                    <a:pt x="136" y="23"/>
                    <a:pt x="136" y="24"/>
                    <a:pt x="136" y="24"/>
                  </a:cubicBezTo>
                  <a:cubicBezTo>
                    <a:pt x="135" y="24"/>
                    <a:pt x="135" y="24"/>
                    <a:pt x="134" y="24"/>
                  </a:cubicBezTo>
                  <a:cubicBezTo>
                    <a:pt x="134" y="25"/>
                    <a:pt x="134" y="25"/>
                    <a:pt x="134" y="26"/>
                  </a:cubicBezTo>
                  <a:cubicBezTo>
                    <a:pt x="134" y="26"/>
                    <a:pt x="134" y="27"/>
                    <a:pt x="134" y="27"/>
                  </a:cubicBezTo>
                  <a:cubicBezTo>
                    <a:pt x="134" y="28"/>
                    <a:pt x="134" y="28"/>
                    <a:pt x="134" y="29"/>
                  </a:cubicBezTo>
                  <a:cubicBezTo>
                    <a:pt x="134" y="29"/>
                    <a:pt x="133" y="29"/>
                    <a:pt x="133" y="29"/>
                  </a:cubicBezTo>
                  <a:cubicBezTo>
                    <a:pt x="133" y="29"/>
                    <a:pt x="133" y="30"/>
                    <a:pt x="133" y="30"/>
                  </a:cubicBezTo>
                  <a:cubicBezTo>
                    <a:pt x="133" y="30"/>
                    <a:pt x="134" y="30"/>
                    <a:pt x="134" y="30"/>
                  </a:cubicBezTo>
                  <a:cubicBezTo>
                    <a:pt x="134" y="31"/>
                    <a:pt x="134" y="32"/>
                    <a:pt x="134" y="32"/>
                  </a:cubicBezTo>
                  <a:cubicBezTo>
                    <a:pt x="134" y="32"/>
                    <a:pt x="133" y="32"/>
                    <a:pt x="133" y="32"/>
                  </a:cubicBezTo>
                  <a:cubicBezTo>
                    <a:pt x="133" y="33"/>
                    <a:pt x="133" y="33"/>
                    <a:pt x="133" y="34"/>
                  </a:cubicBezTo>
                  <a:cubicBezTo>
                    <a:pt x="132" y="34"/>
                    <a:pt x="132" y="34"/>
                    <a:pt x="131" y="34"/>
                  </a:cubicBezTo>
                  <a:cubicBezTo>
                    <a:pt x="131" y="34"/>
                    <a:pt x="131" y="35"/>
                    <a:pt x="131" y="35"/>
                  </a:cubicBezTo>
                  <a:cubicBezTo>
                    <a:pt x="131" y="36"/>
                    <a:pt x="131" y="36"/>
                    <a:pt x="131" y="37"/>
                  </a:cubicBezTo>
                  <a:cubicBezTo>
                    <a:pt x="132" y="37"/>
                    <a:pt x="132" y="37"/>
                    <a:pt x="133" y="37"/>
                  </a:cubicBezTo>
                  <a:cubicBezTo>
                    <a:pt x="133" y="38"/>
                    <a:pt x="133" y="38"/>
                    <a:pt x="133" y="39"/>
                  </a:cubicBezTo>
                  <a:cubicBezTo>
                    <a:pt x="133" y="39"/>
                    <a:pt x="134" y="39"/>
                    <a:pt x="134" y="39"/>
                  </a:cubicBezTo>
                  <a:cubicBezTo>
                    <a:pt x="135" y="39"/>
                    <a:pt x="135" y="39"/>
                    <a:pt x="136" y="39"/>
                  </a:cubicBezTo>
                  <a:cubicBezTo>
                    <a:pt x="136" y="39"/>
                    <a:pt x="137" y="39"/>
                    <a:pt x="137" y="39"/>
                  </a:cubicBezTo>
                  <a:cubicBezTo>
                    <a:pt x="137" y="39"/>
                    <a:pt x="137" y="40"/>
                    <a:pt x="137" y="40"/>
                  </a:cubicBezTo>
                  <a:cubicBezTo>
                    <a:pt x="138" y="40"/>
                    <a:pt x="139" y="40"/>
                    <a:pt x="139" y="40"/>
                  </a:cubicBezTo>
                  <a:cubicBezTo>
                    <a:pt x="140" y="40"/>
                    <a:pt x="140" y="40"/>
                    <a:pt x="141" y="40"/>
                  </a:cubicBezTo>
                  <a:cubicBezTo>
                    <a:pt x="141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4" y="40"/>
                  </a:cubicBezTo>
                  <a:cubicBezTo>
                    <a:pt x="144" y="40"/>
                    <a:pt x="145" y="40"/>
                    <a:pt x="145" y="40"/>
                  </a:cubicBezTo>
                  <a:cubicBezTo>
                    <a:pt x="146" y="40"/>
                    <a:pt x="146" y="40"/>
                    <a:pt x="147" y="40"/>
                  </a:cubicBezTo>
                  <a:cubicBezTo>
                    <a:pt x="147" y="41"/>
                    <a:pt x="147" y="41"/>
                    <a:pt x="147" y="42"/>
                  </a:cubicBezTo>
                  <a:cubicBezTo>
                    <a:pt x="147" y="42"/>
                    <a:pt x="148" y="42"/>
                    <a:pt x="148" y="42"/>
                  </a:cubicBezTo>
                  <a:cubicBezTo>
                    <a:pt x="149" y="42"/>
                    <a:pt x="149" y="42"/>
                    <a:pt x="150" y="42"/>
                  </a:cubicBezTo>
                  <a:cubicBezTo>
                    <a:pt x="150" y="42"/>
                    <a:pt x="150" y="43"/>
                    <a:pt x="150" y="43"/>
                  </a:cubicBezTo>
                  <a:cubicBezTo>
                    <a:pt x="150" y="44"/>
                    <a:pt x="150" y="44"/>
                    <a:pt x="150" y="45"/>
                  </a:cubicBezTo>
                  <a:cubicBezTo>
                    <a:pt x="149" y="45"/>
                    <a:pt x="149" y="45"/>
                    <a:pt x="148" y="45"/>
                  </a:cubicBezTo>
                  <a:cubicBezTo>
                    <a:pt x="148" y="44"/>
                    <a:pt x="148" y="44"/>
                    <a:pt x="148" y="43"/>
                  </a:cubicBezTo>
                  <a:cubicBezTo>
                    <a:pt x="148" y="43"/>
                    <a:pt x="147" y="43"/>
                    <a:pt x="147" y="43"/>
                  </a:cubicBezTo>
                  <a:cubicBezTo>
                    <a:pt x="147" y="44"/>
                    <a:pt x="147" y="44"/>
                    <a:pt x="147" y="45"/>
                  </a:cubicBezTo>
                  <a:cubicBezTo>
                    <a:pt x="146" y="45"/>
                    <a:pt x="146" y="45"/>
                    <a:pt x="145" y="45"/>
                  </a:cubicBezTo>
                  <a:cubicBezTo>
                    <a:pt x="145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2" y="45"/>
                  </a:cubicBezTo>
                  <a:cubicBezTo>
                    <a:pt x="142" y="44"/>
                    <a:pt x="142" y="44"/>
                    <a:pt x="142" y="43"/>
                  </a:cubicBezTo>
                  <a:cubicBezTo>
                    <a:pt x="142" y="43"/>
                    <a:pt x="141" y="43"/>
                    <a:pt x="141" y="43"/>
                  </a:cubicBezTo>
                  <a:cubicBezTo>
                    <a:pt x="140" y="43"/>
                    <a:pt x="140" y="43"/>
                    <a:pt x="139" y="43"/>
                  </a:cubicBezTo>
                  <a:cubicBezTo>
                    <a:pt x="139" y="44"/>
                    <a:pt x="139" y="44"/>
                    <a:pt x="139" y="45"/>
                  </a:cubicBezTo>
                  <a:cubicBezTo>
                    <a:pt x="139" y="45"/>
                    <a:pt x="138" y="45"/>
                    <a:pt x="137" y="45"/>
                  </a:cubicBezTo>
                  <a:cubicBezTo>
                    <a:pt x="137" y="46"/>
                    <a:pt x="137" y="46"/>
                    <a:pt x="137" y="47"/>
                  </a:cubicBezTo>
                  <a:cubicBezTo>
                    <a:pt x="137" y="47"/>
                    <a:pt x="136" y="47"/>
                    <a:pt x="136" y="47"/>
                  </a:cubicBezTo>
                  <a:cubicBezTo>
                    <a:pt x="136" y="47"/>
                    <a:pt x="136" y="48"/>
                    <a:pt x="136" y="48"/>
                  </a:cubicBezTo>
                  <a:cubicBezTo>
                    <a:pt x="135" y="48"/>
                    <a:pt x="135" y="48"/>
                    <a:pt x="134" y="48"/>
                  </a:cubicBezTo>
                  <a:cubicBezTo>
                    <a:pt x="134" y="48"/>
                    <a:pt x="133" y="48"/>
                    <a:pt x="133" y="48"/>
                  </a:cubicBezTo>
                  <a:cubicBezTo>
                    <a:pt x="133" y="49"/>
                    <a:pt x="133" y="49"/>
                    <a:pt x="133" y="50"/>
                  </a:cubicBezTo>
                  <a:cubicBezTo>
                    <a:pt x="132" y="50"/>
                    <a:pt x="132" y="50"/>
                    <a:pt x="131" y="50"/>
                  </a:cubicBezTo>
                  <a:cubicBezTo>
                    <a:pt x="131" y="50"/>
                    <a:pt x="131" y="51"/>
                    <a:pt x="131" y="52"/>
                  </a:cubicBezTo>
                  <a:cubicBezTo>
                    <a:pt x="131" y="52"/>
                    <a:pt x="130" y="52"/>
                    <a:pt x="130" y="52"/>
                  </a:cubicBezTo>
                  <a:cubicBezTo>
                    <a:pt x="130" y="52"/>
                    <a:pt x="130" y="53"/>
                    <a:pt x="130" y="53"/>
                  </a:cubicBezTo>
                  <a:cubicBezTo>
                    <a:pt x="130" y="54"/>
                    <a:pt x="130" y="54"/>
                    <a:pt x="130" y="55"/>
                  </a:cubicBezTo>
                  <a:cubicBezTo>
                    <a:pt x="129" y="55"/>
                    <a:pt x="129" y="55"/>
                    <a:pt x="128" y="55"/>
                  </a:cubicBezTo>
                  <a:cubicBezTo>
                    <a:pt x="128" y="55"/>
                    <a:pt x="127" y="55"/>
                    <a:pt x="126" y="55"/>
                  </a:cubicBezTo>
                  <a:cubicBezTo>
                    <a:pt x="126" y="55"/>
                    <a:pt x="125" y="55"/>
                    <a:pt x="125" y="55"/>
                  </a:cubicBezTo>
                  <a:cubicBezTo>
                    <a:pt x="125" y="54"/>
                    <a:pt x="125" y="54"/>
                    <a:pt x="125" y="53"/>
                  </a:cubicBezTo>
                  <a:cubicBezTo>
                    <a:pt x="125" y="53"/>
                    <a:pt x="126" y="53"/>
                    <a:pt x="126" y="53"/>
                  </a:cubicBezTo>
                  <a:cubicBezTo>
                    <a:pt x="127" y="53"/>
                    <a:pt x="128" y="53"/>
                    <a:pt x="128" y="53"/>
                  </a:cubicBezTo>
                  <a:cubicBezTo>
                    <a:pt x="128" y="53"/>
                    <a:pt x="128" y="52"/>
                    <a:pt x="128" y="52"/>
                  </a:cubicBezTo>
                  <a:cubicBezTo>
                    <a:pt x="128" y="51"/>
                    <a:pt x="128" y="50"/>
                    <a:pt x="128" y="50"/>
                  </a:cubicBezTo>
                  <a:cubicBezTo>
                    <a:pt x="129" y="50"/>
                    <a:pt x="129" y="50"/>
                    <a:pt x="130" y="50"/>
                  </a:cubicBezTo>
                  <a:cubicBezTo>
                    <a:pt x="130" y="49"/>
                    <a:pt x="130" y="49"/>
                    <a:pt x="130" y="48"/>
                  </a:cubicBezTo>
                  <a:cubicBezTo>
                    <a:pt x="130" y="48"/>
                    <a:pt x="131" y="48"/>
                    <a:pt x="131" y="48"/>
                  </a:cubicBezTo>
                  <a:cubicBezTo>
                    <a:pt x="131" y="48"/>
                    <a:pt x="131" y="47"/>
                    <a:pt x="131" y="47"/>
                  </a:cubicBezTo>
                  <a:cubicBezTo>
                    <a:pt x="131" y="46"/>
                    <a:pt x="131" y="46"/>
                    <a:pt x="131" y="45"/>
                  </a:cubicBezTo>
                  <a:cubicBezTo>
                    <a:pt x="131" y="45"/>
                    <a:pt x="130" y="45"/>
                    <a:pt x="130" y="45"/>
                  </a:cubicBezTo>
                  <a:cubicBezTo>
                    <a:pt x="129" y="45"/>
                    <a:pt x="129" y="45"/>
                    <a:pt x="128" y="45"/>
                  </a:cubicBezTo>
                  <a:cubicBezTo>
                    <a:pt x="128" y="45"/>
                    <a:pt x="127" y="45"/>
                    <a:pt x="126" y="45"/>
                  </a:cubicBezTo>
                  <a:cubicBezTo>
                    <a:pt x="126" y="46"/>
                    <a:pt x="126" y="46"/>
                    <a:pt x="126" y="47"/>
                  </a:cubicBezTo>
                  <a:cubicBezTo>
                    <a:pt x="126" y="47"/>
                    <a:pt x="126" y="48"/>
                    <a:pt x="126" y="48"/>
                  </a:cubicBezTo>
                  <a:cubicBezTo>
                    <a:pt x="126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3" y="48"/>
                  </a:cubicBezTo>
                  <a:cubicBezTo>
                    <a:pt x="123" y="48"/>
                    <a:pt x="122" y="48"/>
                    <a:pt x="122" y="48"/>
                  </a:cubicBezTo>
                  <a:cubicBezTo>
                    <a:pt x="121" y="48"/>
                    <a:pt x="121" y="48"/>
                    <a:pt x="120" y="48"/>
                  </a:cubicBezTo>
                  <a:cubicBezTo>
                    <a:pt x="120" y="49"/>
                    <a:pt x="120" y="49"/>
                    <a:pt x="120" y="50"/>
                  </a:cubicBezTo>
                  <a:cubicBezTo>
                    <a:pt x="120" y="50"/>
                    <a:pt x="120" y="51"/>
                    <a:pt x="120" y="52"/>
                  </a:cubicBezTo>
                  <a:cubicBezTo>
                    <a:pt x="121" y="52"/>
                    <a:pt x="121" y="52"/>
                    <a:pt x="122" y="52"/>
                  </a:cubicBezTo>
                  <a:cubicBezTo>
                    <a:pt x="122" y="52"/>
                    <a:pt x="122" y="53"/>
                    <a:pt x="122" y="53"/>
                  </a:cubicBezTo>
                  <a:cubicBezTo>
                    <a:pt x="122" y="54"/>
                    <a:pt x="122" y="54"/>
                    <a:pt x="122" y="55"/>
                  </a:cubicBezTo>
                  <a:cubicBezTo>
                    <a:pt x="122" y="55"/>
                    <a:pt x="122" y="56"/>
                    <a:pt x="122" y="56"/>
                  </a:cubicBezTo>
                  <a:cubicBezTo>
                    <a:pt x="121" y="56"/>
                    <a:pt x="121" y="56"/>
                    <a:pt x="120" y="56"/>
                  </a:cubicBezTo>
                  <a:cubicBezTo>
                    <a:pt x="120" y="57"/>
                    <a:pt x="120" y="57"/>
                    <a:pt x="120" y="58"/>
                  </a:cubicBezTo>
                  <a:cubicBezTo>
                    <a:pt x="120" y="58"/>
                    <a:pt x="119" y="58"/>
                    <a:pt x="119" y="58"/>
                  </a:cubicBezTo>
                  <a:cubicBezTo>
                    <a:pt x="119" y="57"/>
                    <a:pt x="119" y="57"/>
                    <a:pt x="119" y="56"/>
                  </a:cubicBezTo>
                  <a:cubicBezTo>
                    <a:pt x="119" y="56"/>
                    <a:pt x="119" y="55"/>
                    <a:pt x="119" y="55"/>
                  </a:cubicBezTo>
                  <a:cubicBezTo>
                    <a:pt x="118" y="55"/>
                    <a:pt x="118" y="55"/>
                    <a:pt x="117" y="55"/>
                  </a:cubicBezTo>
                  <a:cubicBezTo>
                    <a:pt x="117" y="54"/>
                    <a:pt x="117" y="54"/>
                    <a:pt x="117" y="53"/>
                  </a:cubicBezTo>
                  <a:cubicBezTo>
                    <a:pt x="117" y="53"/>
                    <a:pt x="117" y="52"/>
                    <a:pt x="117" y="52"/>
                  </a:cubicBezTo>
                  <a:cubicBezTo>
                    <a:pt x="117" y="52"/>
                    <a:pt x="116" y="52"/>
                    <a:pt x="116" y="52"/>
                  </a:cubicBezTo>
                  <a:cubicBezTo>
                    <a:pt x="115" y="52"/>
                    <a:pt x="114" y="52"/>
                    <a:pt x="114" y="52"/>
                  </a:cubicBezTo>
                  <a:cubicBezTo>
                    <a:pt x="114" y="51"/>
                    <a:pt x="114" y="50"/>
                    <a:pt x="114" y="50"/>
                  </a:cubicBezTo>
                  <a:cubicBezTo>
                    <a:pt x="113" y="50"/>
                    <a:pt x="113" y="50"/>
                    <a:pt x="112" y="50"/>
                  </a:cubicBezTo>
                  <a:cubicBezTo>
                    <a:pt x="112" y="50"/>
                    <a:pt x="111" y="50"/>
                    <a:pt x="111" y="50"/>
                  </a:cubicBezTo>
                  <a:cubicBezTo>
                    <a:pt x="111" y="49"/>
                    <a:pt x="111" y="49"/>
                    <a:pt x="111" y="48"/>
                  </a:cubicBezTo>
                  <a:cubicBezTo>
                    <a:pt x="110" y="48"/>
                    <a:pt x="110" y="48"/>
                    <a:pt x="109" y="48"/>
                  </a:cubicBezTo>
                  <a:cubicBezTo>
                    <a:pt x="109" y="48"/>
                    <a:pt x="108" y="48"/>
                    <a:pt x="108" y="48"/>
                  </a:cubicBezTo>
                  <a:cubicBezTo>
                    <a:pt x="107" y="48"/>
                    <a:pt x="107" y="48"/>
                    <a:pt x="106" y="48"/>
                  </a:cubicBezTo>
                  <a:cubicBezTo>
                    <a:pt x="106" y="48"/>
                    <a:pt x="105" y="48"/>
                    <a:pt x="105" y="48"/>
                  </a:cubicBezTo>
                  <a:cubicBezTo>
                    <a:pt x="104" y="48"/>
                    <a:pt x="104" y="48"/>
                    <a:pt x="103" y="48"/>
                  </a:cubicBezTo>
                  <a:cubicBezTo>
                    <a:pt x="103" y="48"/>
                    <a:pt x="102" y="48"/>
                    <a:pt x="102" y="48"/>
                  </a:cubicBezTo>
                  <a:cubicBezTo>
                    <a:pt x="102" y="48"/>
                    <a:pt x="102" y="47"/>
                    <a:pt x="102" y="47"/>
                  </a:cubicBezTo>
                  <a:cubicBezTo>
                    <a:pt x="101" y="47"/>
                    <a:pt x="100" y="47"/>
                    <a:pt x="100" y="47"/>
                  </a:cubicBezTo>
                  <a:cubicBezTo>
                    <a:pt x="99" y="47"/>
                    <a:pt x="99" y="47"/>
                    <a:pt x="98" y="47"/>
                  </a:cubicBezTo>
                  <a:cubicBezTo>
                    <a:pt x="98" y="47"/>
                    <a:pt x="97" y="47"/>
                    <a:pt x="97" y="47"/>
                  </a:cubicBezTo>
                  <a:cubicBezTo>
                    <a:pt x="97" y="46"/>
                    <a:pt x="97" y="46"/>
                    <a:pt x="97" y="45"/>
                  </a:cubicBezTo>
                  <a:cubicBezTo>
                    <a:pt x="97" y="44"/>
                    <a:pt x="97" y="44"/>
                    <a:pt x="97" y="43"/>
                  </a:cubicBezTo>
                  <a:cubicBezTo>
                    <a:pt x="96" y="43"/>
                    <a:pt x="96" y="43"/>
                    <a:pt x="95" y="43"/>
                  </a:cubicBezTo>
                  <a:cubicBezTo>
                    <a:pt x="95" y="43"/>
                    <a:pt x="94" y="43"/>
                    <a:pt x="94" y="43"/>
                  </a:cubicBezTo>
                  <a:cubicBezTo>
                    <a:pt x="93" y="43"/>
                    <a:pt x="93" y="43"/>
                    <a:pt x="92" y="43"/>
                  </a:cubicBezTo>
                  <a:cubicBezTo>
                    <a:pt x="92" y="43"/>
                    <a:pt x="92" y="42"/>
                    <a:pt x="92" y="42"/>
                  </a:cubicBezTo>
                  <a:cubicBezTo>
                    <a:pt x="92" y="42"/>
                    <a:pt x="91" y="42"/>
                    <a:pt x="90" y="42"/>
                  </a:cubicBezTo>
                  <a:cubicBezTo>
                    <a:pt x="90" y="42"/>
                    <a:pt x="90" y="43"/>
                    <a:pt x="90" y="43"/>
                  </a:cubicBezTo>
                  <a:cubicBezTo>
                    <a:pt x="90" y="43"/>
                    <a:pt x="89" y="43"/>
                    <a:pt x="89" y="43"/>
                  </a:cubicBezTo>
                  <a:cubicBezTo>
                    <a:pt x="88" y="43"/>
                    <a:pt x="88" y="43"/>
                    <a:pt x="87" y="43"/>
                  </a:cubicBezTo>
                  <a:cubicBezTo>
                    <a:pt x="87" y="43"/>
                    <a:pt x="86" y="43"/>
                    <a:pt x="86" y="43"/>
                  </a:cubicBezTo>
                  <a:cubicBezTo>
                    <a:pt x="85" y="43"/>
                    <a:pt x="85" y="43"/>
                    <a:pt x="84" y="43"/>
                  </a:cubicBezTo>
                  <a:cubicBezTo>
                    <a:pt x="84" y="43"/>
                    <a:pt x="83" y="43"/>
                    <a:pt x="83" y="43"/>
                  </a:cubicBezTo>
                  <a:cubicBezTo>
                    <a:pt x="82" y="43"/>
                    <a:pt x="82" y="43"/>
                    <a:pt x="81" y="43"/>
                  </a:cubicBezTo>
                  <a:cubicBezTo>
                    <a:pt x="81" y="44"/>
                    <a:pt x="81" y="44"/>
                    <a:pt x="81" y="45"/>
                  </a:cubicBezTo>
                  <a:cubicBezTo>
                    <a:pt x="81" y="45"/>
                    <a:pt x="80" y="45"/>
                    <a:pt x="80" y="45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79" y="47"/>
                    <a:pt x="79" y="47"/>
                    <a:pt x="78" y="47"/>
                  </a:cubicBezTo>
                  <a:cubicBezTo>
                    <a:pt x="77" y="47"/>
                    <a:pt x="77" y="47"/>
                    <a:pt x="76" y="47"/>
                  </a:cubicBezTo>
                  <a:cubicBezTo>
                    <a:pt x="76" y="47"/>
                    <a:pt x="75" y="47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48"/>
                    <a:pt x="74" y="48"/>
                    <a:pt x="73" y="48"/>
                  </a:cubicBezTo>
                  <a:cubicBezTo>
                    <a:pt x="73" y="48"/>
                    <a:pt x="72" y="48"/>
                    <a:pt x="72" y="48"/>
                  </a:cubicBezTo>
                  <a:cubicBezTo>
                    <a:pt x="72" y="49"/>
                    <a:pt x="72" y="49"/>
                    <a:pt x="72" y="50"/>
                  </a:cubicBezTo>
                  <a:cubicBezTo>
                    <a:pt x="71" y="50"/>
                    <a:pt x="71" y="50"/>
                    <a:pt x="70" y="50"/>
                  </a:cubicBezTo>
                  <a:cubicBezTo>
                    <a:pt x="70" y="50"/>
                    <a:pt x="69" y="50"/>
                    <a:pt x="69" y="50"/>
                  </a:cubicBezTo>
                  <a:cubicBezTo>
                    <a:pt x="69" y="50"/>
                    <a:pt x="69" y="51"/>
                    <a:pt x="69" y="52"/>
                  </a:cubicBezTo>
                  <a:cubicBezTo>
                    <a:pt x="69" y="52"/>
                    <a:pt x="69" y="53"/>
                    <a:pt x="69" y="53"/>
                  </a:cubicBezTo>
                  <a:cubicBezTo>
                    <a:pt x="68" y="53"/>
                    <a:pt x="68" y="53"/>
                    <a:pt x="67" y="53"/>
                  </a:cubicBezTo>
                  <a:cubicBezTo>
                    <a:pt x="67" y="54"/>
                    <a:pt x="67" y="54"/>
                    <a:pt x="67" y="55"/>
                  </a:cubicBezTo>
                  <a:cubicBezTo>
                    <a:pt x="68" y="55"/>
                    <a:pt x="68" y="55"/>
                    <a:pt x="69" y="55"/>
                  </a:cubicBezTo>
                  <a:cubicBezTo>
                    <a:pt x="69" y="55"/>
                    <a:pt x="69" y="56"/>
                    <a:pt x="69" y="56"/>
                  </a:cubicBezTo>
                  <a:cubicBezTo>
                    <a:pt x="69" y="57"/>
                    <a:pt x="69" y="57"/>
                    <a:pt x="69" y="58"/>
                  </a:cubicBezTo>
                  <a:cubicBezTo>
                    <a:pt x="68" y="58"/>
                    <a:pt x="68" y="58"/>
                    <a:pt x="67" y="58"/>
                  </a:cubicBezTo>
                  <a:cubicBezTo>
                    <a:pt x="67" y="58"/>
                    <a:pt x="67" y="59"/>
                    <a:pt x="67" y="60"/>
                  </a:cubicBezTo>
                  <a:cubicBezTo>
                    <a:pt x="67" y="60"/>
                    <a:pt x="67" y="61"/>
                    <a:pt x="67" y="61"/>
                  </a:cubicBezTo>
                  <a:cubicBezTo>
                    <a:pt x="67" y="62"/>
                    <a:pt x="67" y="62"/>
                    <a:pt x="67" y="63"/>
                  </a:cubicBezTo>
                  <a:cubicBezTo>
                    <a:pt x="66" y="63"/>
                    <a:pt x="66" y="63"/>
                    <a:pt x="65" y="63"/>
                  </a:cubicBezTo>
                  <a:cubicBezTo>
                    <a:pt x="65" y="63"/>
                    <a:pt x="65" y="64"/>
                    <a:pt x="65" y="64"/>
                  </a:cubicBezTo>
                  <a:cubicBezTo>
                    <a:pt x="65" y="64"/>
                    <a:pt x="64" y="64"/>
                    <a:pt x="64" y="64"/>
                  </a:cubicBezTo>
                  <a:cubicBezTo>
                    <a:pt x="64" y="65"/>
                    <a:pt x="64" y="66"/>
                    <a:pt x="64" y="66"/>
                  </a:cubicBezTo>
                  <a:cubicBezTo>
                    <a:pt x="63" y="66"/>
                    <a:pt x="63" y="66"/>
                    <a:pt x="62" y="66"/>
                  </a:cubicBezTo>
                  <a:cubicBezTo>
                    <a:pt x="62" y="67"/>
                    <a:pt x="62" y="67"/>
                    <a:pt x="62" y="68"/>
                  </a:cubicBezTo>
                  <a:cubicBezTo>
                    <a:pt x="62" y="68"/>
                    <a:pt x="62" y="69"/>
                    <a:pt x="62" y="69"/>
                  </a:cubicBezTo>
                  <a:cubicBezTo>
                    <a:pt x="62" y="69"/>
                    <a:pt x="61" y="69"/>
                    <a:pt x="61" y="69"/>
                  </a:cubicBezTo>
                  <a:cubicBezTo>
                    <a:pt x="61" y="70"/>
                    <a:pt x="61" y="70"/>
                    <a:pt x="61" y="71"/>
                  </a:cubicBezTo>
                  <a:cubicBezTo>
                    <a:pt x="60" y="71"/>
                    <a:pt x="60" y="71"/>
                    <a:pt x="59" y="71"/>
                  </a:cubicBezTo>
                  <a:cubicBezTo>
                    <a:pt x="59" y="71"/>
                    <a:pt x="58" y="71"/>
                    <a:pt x="58" y="71"/>
                  </a:cubicBezTo>
                  <a:cubicBezTo>
                    <a:pt x="58" y="71"/>
                    <a:pt x="58" y="72"/>
                    <a:pt x="58" y="72"/>
                  </a:cubicBezTo>
                  <a:cubicBezTo>
                    <a:pt x="58" y="73"/>
                    <a:pt x="58" y="74"/>
                    <a:pt x="58" y="74"/>
                  </a:cubicBezTo>
                  <a:cubicBezTo>
                    <a:pt x="57" y="74"/>
                    <a:pt x="57" y="74"/>
                    <a:pt x="56" y="74"/>
                  </a:cubicBezTo>
                  <a:cubicBezTo>
                    <a:pt x="56" y="74"/>
                    <a:pt x="55" y="74"/>
                    <a:pt x="55" y="74"/>
                  </a:cubicBezTo>
                  <a:cubicBezTo>
                    <a:pt x="55" y="75"/>
                    <a:pt x="55" y="75"/>
                    <a:pt x="55" y="76"/>
                  </a:cubicBezTo>
                  <a:cubicBezTo>
                    <a:pt x="54" y="76"/>
                    <a:pt x="53" y="76"/>
                    <a:pt x="53" y="76"/>
                  </a:cubicBezTo>
                  <a:cubicBezTo>
                    <a:pt x="53" y="76"/>
                    <a:pt x="53" y="77"/>
                    <a:pt x="53" y="77"/>
                  </a:cubicBezTo>
                  <a:cubicBezTo>
                    <a:pt x="52" y="77"/>
                    <a:pt x="52" y="77"/>
                    <a:pt x="51" y="77"/>
                  </a:cubicBezTo>
                  <a:cubicBezTo>
                    <a:pt x="51" y="78"/>
                    <a:pt x="51" y="78"/>
                    <a:pt x="51" y="79"/>
                  </a:cubicBezTo>
                  <a:cubicBezTo>
                    <a:pt x="51" y="79"/>
                    <a:pt x="51" y="80"/>
                    <a:pt x="51" y="81"/>
                  </a:cubicBezTo>
                  <a:cubicBezTo>
                    <a:pt x="51" y="81"/>
                    <a:pt x="51" y="82"/>
                    <a:pt x="51" y="82"/>
                  </a:cubicBezTo>
                  <a:cubicBezTo>
                    <a:pt x="51" y="83"/>
                    <a:pt x="51" y="83"/>
                    <a:pt x="51" y="84"/>
                  </a:cubicBezTo>
                  <a:cubicBezTo>
                    <a:pt x="51" y="84"/>
                    <a:pt x="51" y="85"/>
                    <a:pt x="51" y="85"/>
                  </a:cubicBezTo>
                  <a:cubicBezTo>
                    <a:pt x="51" y="86"/>
                    <a:pt x="51" y="86"/>
                    <a:pt x="51" y="87"/>
                  </a:cubicBezTo>
                  <a:cubicBezTo>
                    <a:pt x="52" y="87"/>
                    <a:pt x="52" y="87"/>
                    <a:pt x="53" y="87"/>
                  </a:cubicBezTo>
                  <a:cubicBezTo>
                    <a:pt x="53" y="87"/>
                    <a:pt x="53" y="88"/>
                    <a:pt x="53" y="89"/>
                  </a:cubicBezTo>
                  <a:cubicBezTo>
                    <a:pt x="53" y="89"/>
                    <a:pt x="53" y="90"/>
                    <a:pt x="53" y="90"/>
                  </a:cubicBezTo>
                  <a:cubicBezTo>
                    <a:pt x="53" y="91"/>
                    <a:pt x="53" y="91"/>
                    <a:pt x="53" y="92"/>
                  </a:cubicBezTo>
                  <a:cubicBezTo>
                    <a:pt x="53" y="92"/>
                    <a:pt x="54" y="92"/>
                    <a:pt x="55" y="92"/>
                  </a:cubicBezTo>
                  <a:cubicBezTo>
                    <a:pt x="55" y="92"/>
                    <a:pt x="55" y="93"/>
                    <a:pt x="55" y="93"/>
                  </a:cubicBezTo>
                  <a:cubicBezTo>
                    <a:pt x="55" y="93"/>
                    <a:pt x="56" y="93"/>
                    <a:pt x="56" y="93"/>
                  </a:cubicBezTo>
                  <a:cubicBezTo>
                    <a:pt x="57" y="93"/>
                    <a:pt x="57" y="93"/>
                    <a:pt x="58" y="93"/>
                  </a:cubicBezTo>
                  <a:cubicBezTo>
                    <a:pt x="58" y="93"/>
                    <a:pt x="59" y="93"/>
                    <a:pt x="59" y="93"/>
                  </a:cubicBezTo>
                  <a:cubicBezTo>
                    <a:pt x="60" y="93"/>
                    <a:pt x="60" y="93"/>
                    <a:pt x="61" y="93"/>
                  </a:cubicBezTo>
                  <a:cubicBezTo>
                    <a:pt x="61" y="94"/>
                    <a:pt x="61" y="95"/>
                    <a:pt x="61" y="95"/>
                  </a:cubicBezTo>
                  <a:cubicBezTo>
                    <a:pt x="60" y="95"/>
                    <a:pt x="60" y="95"/>
                    <a:pt x="59" y="95"/>
                  </a:cubicBezTo>
                  <a:cubicBezTo>
                    <a:pt x="59" y="95"/>
                    <a:pt x="58" y="95"/>
                    <a:pt x="58" y="95"/>
                  </a:cubicBezTo>
                  <a:cubicBezTo>
                    <a:pt x="58" y="96"/>
                    <a:pt x="58" y="96"/>
                    <a:pt x="58" y="97"/>
                  </a:cubicBezTo>
                  <a:cubicBezTo>
                    <a:pt x="58" y="97"/>
                    <a:pt x="58" y="98"/>
                    <a:pt x="58" y="98"/>
                  </a:cubicBezTo>
                  <a:cubicBezTo>
                    <a:pt x="58" y="99"/>
                    <a:pt x="58" y="99"/>
                    <a:pt x="58" y="100"/>
                  </a:cubicBezTo>
                  <a:cubicBezTo>
                    <a:pt x="58" y="100"/>
                    <a:pt x="58" y="101"/>
                    <a:pt x="58" y="102"/>
                  </a:cubicBezTo>
                  <a:cubicBezTo>
                    <a:pt x="58" y="102"/>
                    <a:pt x="58" y="103"/>
                    <a:pt x="58" y="103"/>
                  </a:cubicBezTo>
                  <a:cubicBezTo>
                    <a:pt x="58" y="103"/>
                    <a:pt x="59" y="103"/>
                    <a:pt x="59" y="103"/>
                  </a:cubicBezTo>
                  <a:cubicBezTo>
                    <a:pt x="59" y="104"/>
                    <a:pt x="59" y="104"/>
                    <a:pt x="59" y="105"/>
                  </a:cubicBezTo>
                  <a:cubicBezTo>
                    <a:pt x="59" y="105"/>
                    <a:pt x="59" y="106"/>
                    <a:pt x="59" y="106"/>
                  </a:cubicBezTo>
                  <a:cubicBezTo>
                    <a:pt x="59" y="106"/>
                    <a:pt x="58" y="106"/>
                    <a:pt x="58" y="106"/>
                  </a:cubicBezTo>
                  <a:cubicBezTo>
                    <a:pt x="57" y="106"/>
                    <a:pt x="57" y="106"/>
                    <a:pt x="56" y="106"/>
                  </a:cubicBezTo>
                  <a:cubicBezTo>
                    <a:pt x="56" y="107"/>
                    <a:pt x="56" y="107"/>
                    <a:pt x="56" y="108"/>
                  </a:cubicBezTo>
                  <a:cubicBezTo>
                    <a:pt x="56" y="108"/>
                    <a:pt x="55" y="108"/>
                    <a:pt x="55" y="108"/>
                  </a:cubicBezTo>
                  <a:cubicBezTo>
                    <a:pt x="54" y="108"/>
                    <a:pt x="53" y="108"/>
                    <a:pt x="53" y="108"/>
                  </a:cubicBezTo>
                  <a:cubicBezTo>
                    <a:pt x="53" y="108"/>
                    <a:pt x="53" y="109"/>
                    <a:pt x="53" y="110"/>
                  </a:cubicBezTo>
                  <a:cubicBezTo>
                    <a:pt x="52" y="110"/>
                    <a:pt x="52" y="110"/>
                    <a:pt x="51" y="110"/>
                  </a:cubicBezTo>
                  <a:cubicBezTo>
                    <a:pt x="51" y="110"/>
                    <a:pt x="51" y="111"/>
                    <a:pt x="51" y="111"/>
                  </a:cubicBezTo>
                  <a:cubicBezTo>
                    <a:pt x="51" y="111"/>
                    <a:pt x="50" y="111"/>
                    <a:pt x="50" y="111"/>
                  </a:cubicBezTo>
                  <a:cubicBezTo>
                    <a:pt x="50" y="112"/>
                    <a:pt x="50" y="112"/>
                    <a:pt x="50" y="113"/>
                  </a:cubicBezTo>
                  <a:cubicBezTo>
                    <a:pt x="49" y="113"/>
                    <a:pt x="49" y="113"/>
                    <a:pt x="48" y="113"/>
                  </a:cubicBezTo>
                  <a:cubicBezTo>
                    <a:pt x="48" y="113"/>
                    <a:pt x="48" y="114"/>
                    <a:pt x="48" y="114"/>
                  </a:cubicBezTo>
                  <a:cubicBezTo>
                    <a:pt x="48" y="115"/>
                    <a:pt x="48" y="116"/>
                    <a:pt x="48" y="116"/>
                  </a:cubicBezTo>
                  <a:cubicBezTo>
                    <a:pt x="48" y="116"/>
                    <a:pt x="47" y="116"/>
                    <a:pt x="47" y="116"/>
                  </a:cubicBezTo>
                  <a:cubicBezTo>
                    <a:pt x="46" y="116"/>
                    <a:pt x="46" y="116"/>
                    <a:pt x="45" y="116"/>
                  </a:cubicBezTo>
                  <a:cubicBezTo>
                    <a:pt x="45" y="116"/>
                    <a:pt x="45" y="115"/>
                    <a:pt x="45" y="114"/>
                  </a:cubicBezTo>
                  <a:cubicBezTo>
                    <a:pt x="45" y="114"/>
                    <a:pt x="45" y="113"/>
                    <a:pt x="45" y="113"/>
                  </a:cubicBezTo>
                  <a:cubicBezTo>
                    <a:pt x="46" y="113"/>
                    <a:pt x="46" y="113"/>
                    <a:pt x="47" y="113"/>
                  </a:cubicBezTo>
                  <a:cubicBezTo>
                    <a:pt x="47" y="112"/>
                    <a:pt x="47" y="112"/>
                    <a:pt x="47" y="111"/>
                  </a:cubicBezTo>
                  <a:cubicBezTo>
                    <a:pt x="46" y="111"/>
                    <a:pt x="46" y="111"/>
                    <a:pt x="45" y="111"/>
                  </a:cubicBezTo>
                  <a:cubicBezTo>
                    <a:pt x="45" y="111"/>
                    <a:pt x="45" y="110"/>
                    <a:pt x="45" y="110"/>
                  </a:cubicBezTo>
                  <a:cubicBezTo>
                    <a:pt x="45" y="110"/>
                    <a:pt x="44" y="110"/>
                    <a:pt x="44" y="110"/>
                  </a:cubicBezTo>
                  <a:cubicBezTo>
                    <a:pt x="44" y="109"/>
                    <a:pt x="44" y="108"/>
                    <a:pt x="44" y="108"/>
                  </a:cubicBezTo>
                  <a:cubicBezTo>
                    <a:pt x="43" y="108"/>
                    <a:pt x="43" y="108"/>
                    <a:pt x="42" y="108"/>
                  </a:cubicBezTo>
                  <a:cubicBezTo>
                    <a:pt x="42" y="107"/>
                    <a:pt x="42" y="107"/>
                    <a:pt x="42" y="106"/>
                  </a:cubicBezTo>
                  <a:cubicBezTo>
                    <a:pt x="42" y="106"/>
                    <a:pt x="42" y="105"/>
                    <a:pt x="42" y="105"/>
                  </a:cubicBezTo>
                  <a:cubicBezTo>
                    <a:pt x="42" y="105"/>
                    <a:pt x="41" y="105"/>
                    <a:pt x="41" y="105"/>
                  </a:cubicBezTo>
                  <a:cubicBezTo>
                    <a:pt x="41" y="104"/>
                    <a:pt x="41" y="104"/>
                    <a:pt x="41" y="103"/>
                  </a:cubicBezTo>
                  <a:cubicBezTo>
                    <a:pt x="40" y="103"/>
                    <a:pt x="39" y="103"/>
                    <a:pt x="39" y="103"/>
                  </a:cubicBezTo>
                  <a:cubicBezTo>
                    <a:pt x="39" y="103"/>
                    <a:pt x="39" y="102"/>
                    <a:pt x="39" y="102"/>
                  </a:cubicBezTo>
                  <a:cubicBezTo>
                    <a:pt x="39" y="101"/>
                    <a:pt x="39" y="100"/>
                    <a:pt x="39" y="100"/>
                  </a:cubicBezTo>
                  <a:cubicBezTo>
                    <a:pt x="38" y="100"/>
                    <a:pt x="38" y="100"/>
                    <a:pt x="37" y="100"/>
                  </a:cubicBezTo>
                  <a:cubicBezTo>
                    <a:pt x="37" y="99"/>
                    <a:pt x="37" y="99"/>
                    <a:pt x="37" y="98"/>
                  </a:cubicBezTo>
                  <a:cubicBezTo>
                    <a:pt x="38" y="98"/>
                    <a:pt x="38" y="98"/>
                    <a:pt x="39" y="98"/>
                  </a:cubicBezTo>
                  <a:cubicBezTo>
                    <a:pt x="39" y="98"/>
                    <a:pt x="39" y="97"/>
                    <a:pt x="39" y="97"/>
                  </a:cubicBezTo>
                  <a:cubicBezTo>
                    <a:pt x="39" y="96"/>
                    <a:pt x="39" y="96"/>
                    <a:pt x="39" y="95"/>
                  </a:cubicBezTo>
                  <a:cubicBezTo>
                    <a:pt x="39" y="95"/>
                    <a:pt x="39" y="94"/>
                    <a:pt x="39" y="93"/>
                  </a:cubicBezTo>
                  <a:cubicBezTo>
                    <a:pt x="38" y="93"/>
                    <a:pt x="38" y="93"/>
                    <a:pt x="37" y="93"/>
                  </a:cubicBezTo>
                  <a:cubicBezTo>
                    <a:pt x="37" y="93"/>
                    <a:pt x="37" y="92"/>
                    <a:pt x="37" y="92"/>
                  </a:cubicBezTo>
                  <a:cubicBezTo>
                    <a:pt x="37" y="92"/>
                    <a:pt x="36" y="92"/>
                    <a:pt x="36" y="92"/>
                  </a:cubicBezTo>
                  <a:cubicBezTo>
                    <a:pt x="36" y="91"/>
                    <a:pt x="36" y="91"/>
                    <a:pt x="36" y="90"/>
                  </a:cubicBezTo>
                  <a:cubicBezTo>
                    <a:pt x="35" y="90"/>
                    <a:pt x="35" y="90"/>
                    <a:pt x="34" y="90"/>
                  </a:cubicBezTo>
                  <a:cubicBezTo>
                    <a:pt x="34" y="90"/>
                    <a:pt x="33" y="90"/>
                    <a:pt x="33" y="90"/>
                  </a:cubicBezTo>
                  <a:cubicBezTo>
                    <a:pt x="33" y="91"/>
                    <a:pt x="33" y="91"/>
                    <a:pt x="33" y="92"/>
                  </a:cubicBezTo>
                  <a:cubicBezTo>
                    <a:pt x="32" y="92"/>
                    <a:pt x="32" y="92"/>
                    <a:pt x="31" y="92"/>
                  </a:cubicBezTo>
                  <a:cubicBezTo>
                    <a:pt x="31" y="92"/>
                    <a:pt x="31" y="93"/>
                    <a:pt x="31" y="93"/>
                  </a:cubicBezTo>
                  <a:cubicBezTo>
                    <a:pt x="31" y="93"/>
                    <a:pt x="30" y="93"/>
                    <a:pt x="29" y="93"/>
                  </a:cubicBezTo>
                  <a:cubicBezTo>
                    <a:pt x="29" y="93"/>
                    <a:pt x="29" y="92"/>
                    <a:pt x="29" y="92"/>
                  </a:cubicBezTo>
                  <a:cubicBezTo>
                    <a:pt x="29" y="91"/>
                    <a:pt x="29" y="91"/>
                    <a:pt x="29" y="90"/>
                  </a:cubicBezTo>
                  <a:cubicBezTo>
                    <a:pt x="29" y="90"/>
                    <a:pt x="28" y="90"/>
                    <a:pt x="28" y="90"/>
                  </a:cubicBezTo>
                  <a:cubicBezTo>
                    <a:pt x="28" y="91"/>
                    <a:pt x="28" y="91"/>
                    <a:pt x="28" y="92"/>
                  </a:cubicBezTo>
                  <a:cubicBezTo>
                    <a:pt x="27" y="92"/>
                    <a:pt x="27" y="92"/>
                    <a:pt x="26" y="92"/>
                  </a:cubicBezTo>
                  <a:cubicBezTo>
                    <a:pt x="26" y="92"/>
                    <a:pt x="26" y="93"/>
                    <a:pt x="26" y="93"/>
                  </a:cubicBezTo>
                  <a:cubicBezTo>
                    <a:pt x="26" y="94"/>
                    <a:pt x="26" y="95"/>
                    <a:pt x="26" y="95"/>
                  </a:cubicBezTo>
                  <a:cubicBezTo>
                    <a:pt x="27" y="95"/>
                    <a:pt x="27" y="95"/>
                    <a:pt x="28" y="95"/>
                  </a:cubicBezTo>
                  <a:cubicBezTo>
                    <a:pt x="28" y="95"/>
                    <a:pt x="29" y="95"/>
                    <a:pt x="29" y="95"/>
                  </a:cubicBezTo>
                  <a:cubicBezTo>
                    <a:pt x="29" y="96"/>
                    <a:pt x="29" y="96"/>
                    <a:pt x="29" y="97"/>
                  </a:cubicBezTo>
                  <a:cubicBezTo>
                    <a:pt x="29" y="97"/>
                    <a:pt x="29" y="98"/>
                    <a:pt x="29" y="98"/>
                  </a:cubicBezTo>
                  <a:cubicBezTo>
                    <a:pt x="29" y="98"/>
                    <a:pt x="28" y="98"/>
                    <a:pt x="28" y="98"/>
                  </a:cubicBezTo>
                  <a:cubicBezTo>
                    <a:pt x="28" y="99"/>
                    <a:pt x="28" y="99"/>
                    <a:pt x="28" y="100"/>
                  </a:cubicBezTo>
                  <a:cubicBezTo>
                    <a:pt x="28" y="100"/>
                    <a:pt x="29" y="100"/>
                    <a:pt x="29" y="100"/>
                  </a:cubicBezTo>
                  <a:cubicBezTo>
                    <a:pt x="29" y="100"/>
                    <a:pt x="29" y="101"/>
                    <a:pt x="29" y="102"/>
                  </a:cubicBezTo>
                  <a:cubicBezTo>
                    <a:pt x="29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6" y="102"/>
                  </a:cubicBezTo>
                  <a:cubicBezTo>
                    <a:pt x="26" y="102"/>
                    <a:pt x="25" y="102"/>
                    <a:pt x="25" y="102"/>
                  </a:cubicBezTo>
                  <a:cubicBezTo>
                    <a:pt x="25" y="102"/>
                    <a:pt x="25" y="103"/>
                    <a:pt x="25" y="103"/>
                  </a:cubicBezTo>
                  <a:cubicBezTo>
                    <a:pt x="24" y="103"/>
                    <a:pt x="24" y="103"/>
                    <a:pt x="23" y="103"/>
                  </a:cubicBezTo>
                  <a:cubicBezTo>
                    <a:pt x="23" y="104"/>
                    <a:pt x="23" y="104"/>
                    <a:pt x="23" y="105"/>
                  </a:cubicBezTo>
                  <a:cubicBezTo>
                    <a:pt x="23" y="105"/>
                    <a:pt x="22" y="105"/>
                    <a:pt x="22" y="105"/>
                  </a:cubicBezTo>
                  <a:cubicBezTo>
                    <a:pt x="21" y="105"/>
                    <a:pt x="21" y="105"/>
                    <a:pt x="20" y="105"/>
                  </a:cubicBezTo>
                  <a:cubicBezTo>
                    <a:pt x="20" y="105"/>
                    <a:pt x="20" y="106"/>
                    <a:pt x="20" y="106"/>
                  </a:cubicBezTo>
                  <a:cubicBezTo>
                    <a:pt x="20" y="107"/>
                    <a:pt x="20" y="107"/>
                    <a:pt x="20" y="108"/>
                  </a:cubicBezTo>
                  <a:cubicBezTo>
                    <a:pt x="20" y="108"/>
                    <a:pt x="20" y="109"/>
                    <a:pt x="20" y="110"/>
                  </a:cubicBezTo>
                  <a:cubicBezTo>
                    <a:pt x="20" y="110"/>
                    <a:pt x="20" y="111"/>
                    <a:pt x="20" y="111"/>
                  </a:cubicBezTo>
                  <a:cubicBezTo>
                    <a:pt x="20" y="111"/>
                    <a:pt x="19" y="111"/>
                    <a:pt x="19" y="111"/>
                  </a:cubicBezTo>
                  <a:cubicBezTo>
                    <a:pt x="19" y="112"/>
                    <a:pt x="19" y="112"/>
                    <a:pt x="19" y="113"/>
                  </a:cubicBezTo>
                  <a:cubicBezTo>
                    <a:pt x="19" y="113"/>
                    <a:pt x="19" y="114"/>
                    <a:pt x="19" y="114"/>
                  </a:cubicBezTo>
                  <a:cubicBezTo>
                    <a:pt x="19" y="114"/>
                    <a:pt x="20" y="114"/>
                    <a:pt x="20" y="114"/>
                  </a:cubicBezTo>
                  <a:cubicBezTo>
                    <a:pt x="21" y="114"/>
                    <a:pt x="21" y="114"/>
                    <a:pt x="22" y="114"/>
                  </a:cubicBezTo>
                  <a:cubicBezTo>
                    <a:pt x="22" y="114"/>
                    <a:pt x="23" y="114"/>
                    <a:pt x="23" y="114"/>
                  </a:cubicBezTo>
                  <a:cubicBezTo>
                    <a:pt x="24" y="114"/>
                    <a:pt x="24" y="114"/>
                    <a:pt x="25" y="114"/>
                  </a:cubicBezTo>
                  <a:cubicBezTo>
                    <a:pt x="25" y="114"/>
                    <a:pt x="26" y="114"/>
                    <a:pt x="26" y="114"/>
                  </a:cubicBezTo>
                  <a:cubicBezTo>
                    <a:pt x="27" y="114"/>
                    <a:pt x="27" y="114"/>
                    <a:pt x="28" y="114"/>
                  </a:cubicBezTo>
                  <a:cubicBezTo>
                    <a:pt x="28" y="114"/>
                    <a:pt x="28" y="113"/>
                    <a:pt x="28" y="113"/>
                  </a:cubicBezTo>
                  <a:cubicBezTo>
                    <a:pt x="28" y="113"/>
                    <a:pt x="29" y="113"/>
                    <a:pt x="29" y="113"/>
                  </a:cubicBezTo>
                  <a:cubicBezTo>
                    <a:pt x="29" y="112"/>
                    <a:pt x="29" y="112"/>
                    <a:pt x="29" y="111"/>
                  </a:cubicBezTo>
                  <a:cubicBezTo>
                    <a:pt x="29" y="111"/>
                    <a:pt x="29" y="110"/>
                    <a:pt x="29" y="110"/>
                  </a:cubicBezTo>
                  <a:cubicBezTo>
                    <a:pt x="29" y="109"/>
                    <a:pt x="29" y="108"/>
                    <a:pt x="29" y="108"/>
                  </a:cubicBezTo>
                  <a:cubicBezTo>
                    <a:pt x="29" y="107"/>
                    <a:pt x="29" y="107"/>
                    <a:pt x="29" y="106"/>
                  </a:cubicBezTo>
                  <a:cubicBezTo>
                    <a:pt x="30" y="106"/>
                    <a:pt x="31" y="106"/>
                    <a:pt x="31" y="106"/>
                  </a:cubicBezTo>
                  <a:cubicBezTo>
                    <a:pt x="31" y="106"/>
                    <a:pt x="31" y="105"/>
                    <a:pt x="31" y="105"/>
                  </a:cubicBezTo>
                  <a:cubicBezTo>
                    <a:pt x="32" y="105"/>
                    <a:pt x="32" y="105"/>
                    <a:pt x="33" y="105"/>
                  </a:cubicBezTo>
                  <a:cubicBezTo>
                    <a:pt x="33" y="105"/>
                    <a:pt x="33" y="106"/>
                    <a:pt x="33" y="106"/>
                  </a:cubicBezTo>
                  <a:cubicBezTo>
                    <a:pt x="33" y="106"/>
                    <a:pt x="34" y="106"/>
                    <a:pt x="34" y="106"/>
                  </a:cubicBezTo>
                  <a:cubicBezTo>
                    <a:pt x="34" y="107"/>
                    <a:pt x="34" y="107"/>
                    <a:pt x="34" y="108"/>
                  </a:cubicBezTo>
                  <a:cubicBezTo>
                    <a:pt x="34" y="108"/>
                    <a:pt x="33" y="108"/>
                    <a:pt x="33" y="108"/>
                  </a:cubicBezTo>
                  <a:cubicBezTo>
                    <a:pt x="32" y="108"/>
                    <a:pt x="32" y="108"/>
                    <a:pt x="31" y="108"/>
                  </a:cubicBezTo>
                  <a:cubicBezTo>
                    <a:pt x="31" y="108"/>
                    <a:pt x="31" y="109"/>
                    <a:pt x="31" y="110"/>
                  </a:cubicBezTo>
                  <a:cubicBezTo>
                    <a:pt x="31" y="110"/>
                    <a:pt x="31" y="111"/>
                    <a:pt x="31" y="111"/>
                  </a:cubicBezTo>
                  <a:cubicBezTo>
                    <a:pt x="31" y="112"/>
                    <a:pt x="31" y="112"/>
                    <a:pt x="31" y="113"/>
                  </a:cubicBezTo>
                  <a:cubicBezTo>
                    <a:pt x="31" y="113"/>
                    <a:pt x="30" y="113"/>
                    <a:pt x="29" y="113"/>
                  </a:cubicBezTo>
                  <a:cubicBezTo>
                    <a:pt x="29" y="113"/>
                    <a:pt x="29" y="114"/>
                    <a:pt x="29" y="114"/>
                  </a:cubicBezTo>
                  <a:cubicBezTo>
                    <a:pt x="30" y="114"/>
                    <a:pt x="31" y="114"/>
                    <a:pt x="31" y="114"/>
                  </a:cubicBezTo>
                  <a:cubicBezTo>
                    <a:pt x="31" y="115"/>
                    <a:pt x="31" y="116"/>
                    <a:pt x="31" y="116"/>
                  </a:cubicBezTo>
                  <a:cubicBezTo>
                    <a:pt x="31" y="117"/>
                    <a:pt x="31" y="117"/>
                    <a:pt x="31" y="118"/>
                  </a:cubicBezTo>
                  <a:cubicBezTo>
                    <a:pt x="31" y="118"/>
                    <a:pt x="30" y="118"/>
                    <a:pt x="29" y="118"/>
                  </a:cubicBezTo>
                  <a:cubicBezTo>
                    <a:pt x="29" y="118"/>
                    <a:pt x="29" y="119"/>
                    <a:pt x="29" y="119"/>
                  </a:cubicBezTo>
                  <a:cubicBezTo>
                    <a:pt x="29" y="120"/>
                    <a:pt x="29" y="120"/>
                    <a:pt x="29" y="121"/>
                  </a:cubicBezTo>
                  <a:cubicBezTo>
                    <a:pt x="30" y="121"/>
                    <a:pt x="31" y="121"/>
                    <a:pt x="31" y="121"/>
                  </a:cubicBezTo>
                  <a:cubicBezTo>
                    <a:pt x="32" y="121"/>
                    <a:pt x="33" y="121"/>
                    <a:pt x="34" y="121"/>
                  </a:cubicBezTo>
                  <a:cubicBezTo>
                    <a:pt x="34" y="120"/>
                    <a:pt x="34" y="120"/>
                    <a:pt x="34" y="119"/>
                  </a:cubicBezTo>
                  <a:cubicBezTo>
                    <a:pt x="35" y="119"/>
                    <a:pt x="35" y="119"/>
                    <a:pt x="36" y="119"/>
                  </a:cubicBezTo>
                  <a:cubicBezTo>
                    <a:pt x="36" y="119"/>
                    <a:pt x="37" y="119"/>
                    <a:pt x="37" y="119"/>
                  </a:cubicBezTo>
                  <a:cubicBezTo>
                    <a:pt x="37" y="119"/>
                    <a:pt x="37" y="118"/>
                    <a:pt x="37" y="118"/>
                  </a:cubicBezTo>
                  <a:cubicBezTo>
                    <a:pt x="38" y="118"/>
                    <a:pt x="38" y="118"/>
                    <a:pt x="39" y="118"/>
                  </a:cubicBezTo>
                  <a:cubicBezTo>
                    <a:pt x="39" y="118"/>
                    <a:pt x="40" y="118"/>
                    <a:pt x="41" y="118"/>
                  </a:cubicBezTo>
                  <a:cubicBezTo>
                    <a:pt x="41" y="118"/>
                    <a:pt x="42" y="118"/>
                    <a:pt x="42" y="118"/>
                  </a:cubicBezTo>
                  <a:cubicBezTo>
                    <a:pt x="43" y="118"/>
                    <a:pt x="43" y="118"/>
                    <a:pt x="44" y="118"/>
                  </a:cubicBezTo>
                  <a:cubicBezTo>
                    <a:pt x="44" y="118"/>
                    <a:pt x="44" y="119"/>
                    <a:pt x="44" y="119"/>
                  </a:cubicBezTo>
                  <a:cubicBezTo>
                    <a:pt x="43" y="119"/>
                    <a:pt x="43" y="119"/>
                    <a:pt x="42" y="119"/>
                  </a:cubicBezTo>
                  <a:cubicBezTo>
                    <a:pt x="42" y="120"/>
                    <a:pt x="42" y="120"/>
                    <a:pt x="42" y="121"/>
                  </a:cubicBezTo>
                  <a:cubicBezTo>
                    <a:pt x="42" y="121"/>
                    <a:pt x="41" y="121"/>
                    <a:pt x="41" y="121"/>
                  </a:cubicBezTo>
                  <a:cubicBezTo>
                    <a:pt x="40" y="121"/>
                    <a:pt x="39" y="121"/>
                    <a:pt x="39" y="121"/>
                  </a:cubicBezTo>
                  <a:cubicBezTo>
                    <a:pt x="38" y="121"/>
                    <a:pt x="38" y="121"/>
                    <a:pt x="37" y="121"/>
                  </a:cubicBezTo>
                  <a:cubicBezTo>
                    <a:pt x="37" y="121"/>
                    <a:pt x="37" y="122"/>
                    <a:pt x="37" y="122"/>
                  </a:cubicBezTo>
                  <a:cubicBezTo>
                    <a:pt x="37" y="122"/>
                    <a:pt x="36" y="122"/>
                    <a:pt x="36" y="122"/>
                  </a:cubicBezTo>
                  <a:cubicBezTo>
                    <a:pt x="35" y="122"/>
                    <a:pt x="35" y="122"/>
                    <a:pt x="34" y="122"/>
                  </a:cubicBezTo>
                  <a:cubicBezTo>
                    <a:pt x="34" y="122"/>
                    <a:pt x="33" y="122"/>
                    <a:pt x="33" y="122"/>
                  </a:cubicBezTo>
                  <a:cubicBezTo>
                    <a:pt x="33" y="123"/>
                    <a:pt x="33" y="124"/>
                    <a:pt x="33" y="124"/>
                  </a:cubicBezTo>
                  <a:cubicBezTo>
                    <a:pt x="33" y="125"/>
                    <a:pt x="33" y="125"/>
                    <a:pt x="33" y="126"/>
                  </a:cubicBezTo>
                  <a:cubicBezTo>
                    <a:pt x="33" y="126"/>
                    <a:pt x="33" y="127"/>
                    <a:pt x="33" y="127"/>
                  </a:cubicBezTo>
                  <a:cubicBezTo>
                    <a:pt x="33" y="127"/>
                    <a:pt x="34" y="127"/>
                    <a:pt x="34" y="127"/>
                  </a:cubicBezTo>
                  <a:cubicBezTo>
                    <a:pt x="35" y="127"/>
                    <a:pt x="35" y="127"/>
                    <a:pt x="36" y="127"/>
                  </a:cubicBezTo>
                  <a:cubicBezTo>
                    <a:pt x="36" y="128"/>
                    <a:pt x="36" y="128"/>
                    <a:pt x="36" y="129"/>
                  </a:cubicBezTo>
                  <a:cubicBezTo>
                    <a:pt x="36" y="129"/>
                    <a:pt x="37" y="129"/>
                    <a:pt x="37" y="129"/>
                  </a:cubicBezTo>
                  <a:cubicBezTo>
                    <a:pt x="37" y="129"/>
                    <a:pt x="37" y="130"/>
                    <a:pt x="37" y="131"/>
                  </a:cubicBezTo>
                  <a:cubicBezTo>
                    <a:pt x="38" y="131"/>
                    <a:pt x="38" y="131"/>
                    <a:pt x="39" y="131"/>
                  </a:cubicBezTo>
                  <a:cubicBezTo>
                    <a:pt x="39" y="131"/>
                    <a:pt x="39" y="132"/>
                    <a:pt x="39" y="132"/>
                  </a:cubicBezTo>
                  <a:cubicBezTo>
                    <a:pt x="39" y="132"/>
                    <a:pt x="40" y="132"/>
                    <a:pt x="41" y="132"/>
                  </a:cubicBezTo>
                  <a:cubicBezTo>
                    <a:pt x="41" y="133"/>
                    <a:pt x="41" y="133"/>
                    <a:pt x="41" y="134"/>
                  </a:cubicBezTo>
                  <a:cubicBezTo>
                    <a:pt x="41" y="134"/>
                    <a:pt x="41" y="135"/>
                    <a:pt x="41" y="135"/>
                  </a:cubicBezTo>
                  <a:cubicBezTo>
                    <a:pt x="40" y="135"/>
                    <a:pt x="39" y="135"/>
                    <a:pt x="39" y="135"/>
                  </a:cubicBezTo>
                  <a:cubicBezTo>
                    <a:pt x="39" y="136"/>
                    <a:pt x="39" y="136"/>
                    <a:pt x="39" y="137"/>
                  </a:cubicBezTo>
                  <a:cubicBezTo>
                    <a:pt x="39" y="137"/>
                    <a:pt x="39" y="138"/>
                    <a:pt x="39" y="139"/>
                  </a:cubicBezTo>
                  <a:cubicBezTo>
                    <a:pt x="38" y="139"/>
                    <a:pt x="38" y="139"/>
                    <a:pt x="37" y="139"/>
                  </a:cubicBezTo>
                  <a:cubicBezTo>
                    <a:pt x="37" y="139"/>
                    <a:pt x="37" y="140"/>
                    <a:pt x="37" y="140"/>
                  </a:cubicBezTo>
                  <a:cubicBezTo>
                    <a:pt x="37" y="140"/>
                    <a:pt x="36" y="140"/>
                    <a:pt x="36" y="140"/>
                  </a:cubicBezTo>
                  <a:cubicBezTo>
                    <a:pt x="35" y="140"/>
                    <a:pt x="35" y="140"/>
                    <a:pt x="34" y="140"/>
                  </a:cubicBezTo>
                  <a:cubicBezTo>
                    <a:pt x="34" y="140"/>
                    <a:pt x="33" y="140"/>
                    <a:pt x="33" y="140"/>
                  </a:cubicBezTo>
                  <a:cubicBezTo>
                    <a:pt x="32" y="140"/>
                    <a:pt x="32" y="140"/>
                    <a:pt x="31" y="140"/>
                  </a:cubicBezTo>
                  <a:cubicBezTo>
                    <a:pt x="31" y="140"/>
                    <a:pt x="31" y="139"/>
                    <a:pt x="31" y="139"/>
                  </a:cubicBezTo>
                  <a:cubicBezTo>
                    <a:pt x="31" y="139"/>
                    <a:pt x="30" y="139"/>
                    <a:pt x="29" y="139"/>
                  </a:cubicBezTo>
                  <a:cubicBezTo>
                    <a:pt x="29" y="139"/>
                    <a:pt x="28" y="139"/>
                    <a:pt x="28" y="139"/>
                  </a:cubicBezTo>
                  <a:cubicBezTo>
                    <a:pt x="27" y="139"/>
                    <a:pt x="27" y="139"/>
                    <a:pt x="26" y="139"/>
                  </a:cubicBezTo>
                  <a:cubicBezTo>
                    <a:pt x="26" y="139"/>
                    <a:pt x="25" y="139"/>
                    <a:pt x="25" y="139"/>
                  </a:cubicBezTo>
                  <a:cubicBezTo>
                    <a:pt x="24" y="139"/>
                    <a:pt x="24" y="139"/>
                    <a:pt x="23" y="139"/>
                  </a:cubicBezTo>
                  <a:cubicBezTo>
                    <a:pt x="23" y="139"/>
                    <a:pt x="23" y="140"/>
                    <a:pt x="23" y="140"/>
                  </a:cubicBezTo>
                  <a:cubicBezTo>
                    <a:pt x="23" y="140"/>
                    <a:pt x="22" y="140"/>
                    <a:pt x="22" y="140"/>
                  </a:cubicBezTo>
                  <a:cubicBezTo>
                    <a:pt x="22" y="141"/>
                    <a:pt x="22" y="141"/>
                    <a:pt x="22" y="142"/>
                  </a:cubicBezTo>
                  <a:cubicBezTo>
                    <a:pt x="22" y="142"/>
                    <a:pt x="22" y="143"/>
                    <a:pt x="22" y="144"/>
                  </a:cubicBezTo>
                  <a:cubicBezTo>
                    <a:pt x="22" y="144"/>
                    <a:pt x="22" y="145"/>
                    <a:pt x="22" y="145"/>
                  </a:cubicBezTo>
                  <a:cubicBezTo>
                    <a:pt x="22" y="146"/>
                    <a:pt x="22" y="146"/>
                    <a:pt x="22" y="147"/>
                  </a:cubicBezTo>
                  <a:cubicBezTo>
                    <a:pt x="22" y="147"/>
                    <a:pt x="22" y="148"/>
                    <a:pt x="22" y="148"/>
                  </a:cubicBezTo>
                  <a:cubicBezTo>
                    <a:pt x="22" y="149"/>
                    <a:pt x="22" y="149"/>
                    <a:pt x="22" y="150"/>
                  </a:cubicBezTo>
                  <a:cubicBezTo>
                    <a:pt x="22" y="150"/>
                    <a:pt x="22" y="151"/>
                    <a:pt x="22" y="151"/>
                  </a:cubicBezTo>
                  <a:cubicBezTo>
                    <a:pt x="22" y="152"/>
                    <a:pt x="22" y="153"/>
                    <a:pt x="22" y="153"/>
                  </a:cubicBezTo>
                  <a:cubicBezTo>
                    <a:pt x="21" y="153"/>
                    <a:pt x="21" y="153"/>
                    <a:pt x="20" y="153"/>
                  </a:cubicBezTo>
                  <a:cubicBezTo>
                    <a:pt x="20" y="154"/>
                    <a:pt x="20" y="154"/>
                    <a:pt x="20" y="155"/>
                  </a:cubicBezTo>
                  <a:cubicBezTo>
                    <a:pt x="21" y="155"/>
                    <a:pt x="21" y="155"/>
                    <a:pt x="22" y="155"/>
                  </a:cubicBezTo>
                  <a:cubicBezTo>
                    <a:pt x="22" y="155"/>
                    <a:pt x="22" y="156"/>
                    <a:pt x="22" y="156"/>
                  </a:cubicBezTo>
                  <a:cubicBezTo>
                    <a:pt x="22" y="157"/>
                    <a:pt x="22" y="157"/>
                    <a:pt x="22" y="158"/>
                  </a:cubicBezTo>
                  <a:cubicBezTo>
                    <a:pt x="22" y="159"/>
                    <a:pt x="22" y="159"/>
                    <a:pt x="22" y="160"/>
                  </a:cubicBezTo>
                  <a:cubicBezTo>
                    <a:pt x="22" y="160"/>
                    <a:pt x="23" y="160"/>
                    <a:pt x="23" y="160"/>
                  </a:cubicBezTo>
                  <a:cubicBezTo>
                    <a:pt x="24" y="160"/>
                    <a:pt x="24" y="160"/>
                    <a:pt x="25" y="160"/>
                  </a:cubicBezTo>
                  <a:cubicBezTo>
                    <a:pt x="25" y="160"/>
                    <a:pt x="26" y="160"/>
                    <a:pt x="26" y="160"/>
                  </a:cubicBezTo>
                  <a:cubicBezTo>
                    <a:pt x="26" y="160"/>
                    <a:pt x="26" y="161"/>
                    <a:pt x="26" y="161"/>
                  </a:cubicBezTo>
                  <a:cubicBezTo>
                    <a:pt x="27" y="161"/>
                    <a:pt x="27" y="161"/>
                    <a:pt x="28" y="161"/>
                  </a:cubicBezTo>
                  <a:cubicBezTo>
                    <a:pt x="28" y="162"/>
                    <a:pt x="28" y="162"/>
                    <a:pt x="28" y="163"/>
                  </a:cubicBezTo>
                  <a:cubicBezTo>
                    <a:pt x="28" y="163"/>
                    <a:pt x="28" y="164"/>
                    <a:pt x="28" y="164"/>
                  </a:cubicBezTo>
                  <a:cubicBezTo>
                    <a:pt x="27" y="164"/>
                    <a:pt x="27" y="164"/>
                    <a:pt x="26" y="164"/>
                  </a:cubicBezTo>
                  <a:cubicBezTo>
                    <a:pt x="26" y="165"/>
                    <a:pt x="26" y="165"/>
                    <a:pt x="26" y="166"/>
                  </a:cubicBezTo>
                  <a:cubicBezTo>
                    <a:pt x="26" y="166"/>
                    <a:pt x="25" y="166"/>
                    <a:pt x="25" y="166"/>
                  </a:cubicBezTo>
                  <a:cubicBezTo>
                    <a:pt x="25" y="167"/>
                    <a:pt x="25" y="167"/>
                    <a:pt x="25" y="168"/>
                  </a:cubicBezTo>
                  <a:cubicBezTo>
                    <a:pt x="24" y="168"/>
                    <a:pt x="24" y="168"/>
                    <a:pt x="23" y="168"/>
                  </a:cubicBezTo>
                  <a:cubicBezTo>
                    <a:pt x="23" y="168"/>
                    <a:pt x="22" y="168"/>
                    <a:pt x="22" y="168"/>
                  </a:cubicBezTo>
                  <a:cubicBezTo>
                    <a:pt x="22" y="168"/>
                    <a:pt x="22" y="169"/>
                    <a:pt x="22" y="169"/>
                  </a:cubicBezTo>
                  <a:cubicBezTo>
                    <a:pt x="22" y="170"/>
                    <a:pt x="22" y="170"/>
                    <a:pt x="22" y="171"/>
                  </a:cubicBezTo>
                  <a:cubicBezTo>
                    <a:pt x="21" y="171"/>
                    <a:pt x="21" y="171"/>
                    <a:pt x="20" y="171"/>
                  </a:cubicBezTo>
                  <a:cubicBezTo>
                    <a:pt x="20" y="171"/>
                    <a:pt x="20" y="172"/>
                    <a:pt x="20" y="173"/>
                  </a:cubicBezTo>
                  <a:cubicBezTo>
                    <a:pt x="20" y="173"/>
                    <a:pt x="19" y="173"/>
                    <a:pt x="19" y="173"/>
                  </a:cubicBezTo>
                  <a:cubicBezTo>
                    <a:pt x="19" y="173"/>
                    <a:pt x="19" y="174"/>
                    <a:pt x="19" y="174"/>
                  </a:cubicBezTo>
                  <a:cubicBezTo>
                    <a:pt x="19" y="175"/>
                    <a:pt x="19" y="175"/>
                    <a:pt x="19" y="176"/>
                  </a:cubicBezTo>
                  <a:cubicBezTo>
                    <a:pt x="19" y="176"/>
                    <a:pt x="19" y="177"/>
                    <a:pt x="19" y="177"/>
                  </a:cubicBezTo>
                  <a:cubicBezTo>
                    <a:pt x="19" y="178"/>
                    <a:pt x="19" y="178"/>
                    <a:pt x="19" y="179"/>
                  </a:cubicBezTo>
                  <a:cubicBezTo>
                    <a:pt x="18" y="179"/>
                    <a:pt x="18" y="179"/>
                    <a:pt x="17" y="179"/>
                  </a:cubicBezTo>
                  <a:cubicBezTo>
                    <a:pt x="17" y="179"/>
                    <a:pt x="17" y="180"/>
                    <a:pt x="17" y="180"/>
                  </a:cubicBezTo>
                  <a:cubicBezTo>
                    <a:pt x="16" y="180"/>
                    <a:pt x="16" y="180"/>
                    <a:pt x="15" y="180"/>
                  </a:cubicBezTo>
                  <a:cubicBezTo>
                    <a:pt x="15" y="181"/>
                    <a:pt x="15" y="182"/>
                    <a:pt x="15" y="182"/>
                  </a:cubicBezTo>
                  <a:cubicBezTo>
                    <a:pt x="15" y="182"/>
                    <a:pt x="14" y="182"/>
                    <a:pt x="14" y="182"/>
                  </a:cubicBezTo>
                  <a:cubicBezTo>
                    <a:pt x="13" y="182"/>
                    <a:pt x="13" y="182"/>
                    <a:pt x="12" y="182"/>
                  </a:cubicBezTo>
                  <a:cubicBezTo>
                    <a:pt x="12" y="183"/>
                    <a:pt x="12" y="183"/>
                    <a:pt x="12" y="184"/>
                  </a:cubicBezTo>
                  <a:cubicBezTo>
                    <a:pt x="12" y="184"/>
                    <a:pt x="11" y="184"/>
                    <a:pt x="11" y="184"/>
                  </a:cubicBezTo>
                  <a:cubicBezTo>
                    <a:pt x="11" y="184"/>
                    <a:pt x="11" y="185"/>
                    <a:pt x="11" y="185"/>
                  </a:cubicBezTo>
                  <a:cubicBezTo>
                    <a:pt x="10" y="185"/>
                    <a:pt x="10" y="185"/>
                    <a:pt x="9" y="185"/>
                  </a:cubicBezTo>
                  <a:cubicBezTo>
                    <a:pt x="9" y="186"/>
                    <a:pt x="9" y="186"/>
                    <a:pt x="9" y="187"/>
                  </a:cubicBezTo>
                  <a:cubicBezTo>
                    <a:pt x="9" y="187"/>
                    <a:pt x="8" y="187"/>
                    <a:pt x="8" y="187"/>
                  </a:cubicBezTo>
                  <a:cubicBezTo>
                    <a:pt x="8" y="188"/>
                    <a:pt x="8" y="188"/>
                    <a:pt x="8" y="189"/>
                  </a:cubicBezTo>
                  <a:cubicBezTo>
                    <a:pt x="8" y="189"/>
                    <a:pt x="8" y="190"/>
                    <a:pt x="8" y="190"/>
                  </a:cubicBezTo>
                  <a:cubicBezTo>
                    <a:pt x="7" y="190"/>
                    <a:pt x="7" y="190"/>
                    <a:pt x="6" y="190"/>
                  </a:cubicBezTo>
                  <a:cubicBezTo>
                    <a:pt x="6" y="191"/>
                    <a:pt x="6" y="191"/>
                    <a:pt x="6" y="192"/>
                  </a:cubicBezTo>
                  <a:cubicBezTo>
                    <a:pt x="6" y="192"/>
                    <a:pt x="6" y="193"/>
                    <a:pt x="6" y="193"/>
                  </a:cubicBezTo>
                  <a:cubicBezTo>
                    <a:pt x="5" y="193"/>
                    <a:pt x="5" y="193"/>
                    <a:pt x="4" y="193"/>
                  </a:cubicBezTo>
                  <a:cubicBezTo>
                    <a:pt x="4" y="194"/>
                    <a:pt x="4" y="194"/>
                    <a:pt x="4" y="195"/>
                  </a:cubicBezTo>
                  <a:cubicBezTo>
                    <a:pt x="4" y="195"/>
                    <a:pt x="3" y="195"/>
                    <a:pt x="3" y="195"/>
                  </a:cubicBezTo>
                  <a:cubicBezTo>
                    <a:pt x="3" y="196"/>
                    <a:pt x="3" y="196"/>
                    <a:pt x="3" y="197"/>
                  </a:cubicBezTo>
                  <a:cubicBezTo>
                    <a:pt x="3" y="197"/>
                    <a:pt x="3" y="198"/>
                    <a:pt x="3" y="198"/>
                  </a:cubicBezTo>
                  <a:cubicBezTo>
                    <a:pt x="2" y="198"/>
                    <a:pt x="2" y="198"/>
                    <a:pt x="1" y="198"/>
                  </a:cubicBezTo>
                  <a:cubicBezTo>
                    <a:pt x="1" y="199"/>
                    <a:pt x="1" y="199"/>
                    <a:pt x="1" y="200"/>
                  </a:cubicBezTo>
                  <a:cubicBezTo>
                    <a:pt x="1" y="200"/>
                    <a:pt x="1" y="201"/>
                    <a:pt x="1" y="202"/>
                  </a:cubicBezTo>
                  <a:cubicBezTo>
                    <a:pt x="1" y="202"/>
                    <a:pt x="1" y="203"/>
                    <a:pt x="1" y="203"/>
                  </a:cubicBezTo>
                  <a:cubicBezTo>
                    <a:pt x="2" y="203"/>
                    <a:pt x="2" y="203"/>
                    <a:pt x="3" y="203"/>
                  </a:cubicBezTo>
                  <a:cubicBezTo>
                    <a:pt x="3" y="204"/>
                    <a:pt x="3" y="204"/>
                    <a:pt x="3" y="205"/>
                  </a:cubicBezTo>
                  <a:cubicBezTo>
                    <a:pt x="3" y="205"/>
                    <a:pt x="3" y="206"/>
                    <a:pt x="3" y="206"/>
                  </a:cubicBezTo>
                  <a:cubicBezTo>
                    <a:pt x="3" y="207"/>
                    <a:pt x="3" y="207"/>
                    <a:pt x="3" y="208"/>
                  </a:cubicBezTo>
                  <a:cubicBezTo>
                    <a:pt x="3" y="208"/>
                    <a:pt x="3" y="209"/>
                    <a:pt x="3" y="210"/>
                  </a:cubicBezTo>
                  <a:cubicBezTo>
                    <a:pt x="3" y="210"/>
                    <a:pt x="3" y="211"/>
                    <a:pt x="3" y="211"/>
                  </a:cubicBezTo>
                  <a:cubicBezTo>
                    <a:pt x="3" y="212"/>
                    <a:pt x="3" y="212"/>
                    <a:pt x="3" y="213"/>
                  </a:cubicBezTo>
                  <a:cubicBezTo>
                    <a:pt x="3" y="213"/>
                    <a:pt x="3" y="214"/>
                    <a:pt x="3" y="214"/>
                  </a:cubicBezTo>
                  <a:cubicBezTo>
                    <a:pt x="3" y="215"/>
                    <a:pt x="3" y="216"/>
                    <a:pt x="3" y="216"/>
                  </a:cubicBezTo>
                  <a:cubicBezTo>
                    <a:pt x="2" y="216"/>
                    <a:pt x="2" y="216"/>
                    <a:pt x="1" y="216"/>
                  </a:cubicBezTo>
                  <a:cubicBezTo>
                    <a:pt x="1" y="216"/>
                    <a:pt x="0" y="216"/>
                    <a:pt x="0" y="216"/>
                  </a:cubicBezTo>
                  <a:cubicBezTo>
                    <a:pt x="0" y="217"/>
                    <a:pt x="0" y="217"/>
                    <a:pt x="0" y="218"/>
                  </a:cubicBezTo>
                  <a:cubicBezTo>
                    <a:pt x="0" y="218"/>
                    <a:pt x="1" y="218"/>
                    <a:pt x="1" y="218"/>
                  </a:cubicBezTo>
                  <a:cubicBezTo>
                    <a:pt x="1" y="218"/>
                    <a:pt x="1" y="219"/>
                    <a:pt x="1" y="219"/>
                  </a:cubicBezTo>
                  <a:cubicBezTo>
                    <a:pt x="1" y="220"/>
                    <a:pt x="1" y="220"/>
                    <a:pt x="1" y="221"/>
                  </a:cubicBezTo>
                  <a:cubicBezTo>
                    <a:pt x="1" y="221"/>
                    <a:pt x="1" y="222"/>
                    <a:pt x="1" y="222"/>
                  </a:cubicBezTo>
                  <a:cubicBezTo>
                    <a:pt x="1" y="223"/>
                    <a:pt x="1" y="224"/>
                    <a:pt x="1" y="224"/>
                  </a:cubicBezTo>
                  <a:cubicBezTo>
                    <a:pt x="2" y="224"/>
                    <a:pt x="2" y="224"/>
                    <a:pt x="3" y="224"/>
                  </a:cubicBezTo>
                  <a:cubicBezTo>
                    <a:pt x="3" y="224"/>
                    <a:pt x="4" y="224"/>
                    <a:pt x="4" y="224"/>
                  </a:cubicBezTo>
                  <a:cubicBezTo>
                    <a:pt x="4" y="225"/>
                    <a:pt x="4" y="225"/>
                    <a:pt x="4" y="226"/>
                  </a:cubicBezTo>
                  <a:cubicBezTo>
                    <a:pt x="4" y="226"/>
                    <a:pt x="4" y="227"/>
                    <a:pt x="4" y="227"/>
                  </a:cubicBezTo>
                  <a:cubicBezTo>
                    <a:pt x="5" y="227"/>
                    <a:pt x="5" y="227"/>
                    <a:pt x="6" y="227"/>
                  </a:cubicBezTo>
                  <a:cubicBezTo>
                    <a:pt x="6" y="228"/>
                    <a:pt x="6" y="228"/>
                    <a:pt x="6" y="229"/>
                  </a:cubicBezTo>
                  <a:cubicBezTo>
                    <a:pt x="7" y="229"/>
                    <a:pt x="7" y="229"/>
                    <a:pt x="8" y="229"/>
                  </a:cubicBezTo>
                  <a:cubicBezTo>
                    <a:pt x="8" y="229"/>
                    <a:pt x="8" y="230"/>
                    <a:pt x="8" y="231"/>
                  </a:cubicBezTo>
                  <a:cubicBezTo>
                    <a:pt x="8" y="231"/>
                    <a:pt x="9" y="231"/>
                    <a:pt x="9" y="231"/>
                  </a:cubicBezTo>
                  <a:cubicBezTo>
                    <a:pt x="9" y="231"/>
                    <a:pt x="9" y="232"/>
                    <a:pt x="9" y="232"/>
                  </a:cubicBezTo>
                  <a:cubicBezTo>
                    <a:pt x="9" y="233"/>
                    <a:pt x="9" y="233"/>
                    <a:pt x="9" y="234"/>
                  </a:cubicBezTo>
                  <a:cubicBezTo>
                    <a:pt x="10" y="234"/>
                    <a:pt x="10" y="234"/>
                    <a:pt x="11" y="234"/>
                  </a:cubicBezTo>
                  <a:cubicBezTo>
                    <a:pt x="11" y="234"/>
                    <a:pt x="11" y="235"/>
                    <a:pt x="11" y="235"/>
                  </a:cubicBezTo>
                  <a:cubicBezTo>
                    <a:pt x="11" y="235"/>
                    <a:pt x="12" y="235"/>
                    <a:pt x="12" y="235"/>
                  </a:cubicBezTo>
                  <a:cubicBezTo>
                    <a:pt x="12" y="236"/>
                    <a:pt x="12" y="236"/>
                    <a:pt x="12" y="237"/>
                  </a:cubicBezTo>
                  <a:cubicBezTo>
                    <a:pt x="13" y="237"/>
                    <a:pt x="13" y="237"/>
                    <a:pt x="14" y="237"/>
                  </a:cubicBezTo>
                  <a:cubicBezTo>
                    <a:pt x="14" y="237"/>
                    <a:pt x="14" y="238"/>
                    <a:pt x="14" y="239"/>
                  </a:cubicBezTo>
                  <a:cubicBezTo>
                    <a:pt x="14" y="239"/>
                    <a:pt x="15" y="239"/>
                    <a:pt x="15" y="239"/>
                  </a:cubicBezTo>
                  <a:cubicBezTo>
                    <a:pt x="16" y="239"/>
                    <a:pt x="16" y="239"/>
                    <a:pt x="17" y="239"/>
                  </a:cubicBezTo>
                  <a:cubicBezTo>
                    <a:pt x="17" y="239"/>
                    <a:pt x="17" y="240"/>
                    <a:pt x="17" y="240"/>
                  </a:cubicBezTo>
                  <a:cubicBezTo>
                    <a:pt x="18" y="240"/>
                    <a:pt x="18" y="240"/>
                    <a:pt x="19" y="240"/>
                  </a:cubicBezTo>
                  <a:cubicBezTo>
                    <a:pt x="19" y="241"/>
                    <a:pt x="19" y="241"/>
                    <a:pt x="19" y="242"/>
                  </a:cubicBezTo>
                  <a:cubicBezTo>
                    <a:pt x="19" y="242"/>
                    <a:pt x="20" y="242"/>
                    <a:pt x="20" y="242"/>
                  </a:cubicBezTo>
                  <a:cubicBezTo>
                    <a:pt x="20" y="242"/>
                    <a:pt x="20" y="243"/>
                    <a:pt x="20" y="243"/>
                  </a:cubicBezTo>
                  <a:cubicBezTo>
                    <a:pt x="21" y="243"/>
                    <a:pt x="21" y="243"/>
                    <a:pt x="22" y="243"/>
                  </a:cubicBezTo>
                  <a:cubicBezTo>
                    <a:pt x="22" y="244"/>
                    <a:pt x="22" y="245"/>
                    <a:pt x="22" y="245"/>
                  </a:cubicBezTo>
                  <a:cubicBezTo>
                    <a:pt x="22" y="245"/>
                    <a:pt x="23" y="245"/>
                    <a:pt x="23" y="245"/>
                  </a:cubicBezTo>
                  <a:cubicBezTo>
                    <a:pt x="24" y="245"/>
                    <a:pt x="24" y="245"/>
                    <a:pt x="25" y="245"/>
                  </a:cubicBezTo>
                  <a:cubicBezTo>
                    <a:pt x="25" y="245"/>
                    <a:pt x="26" y="245"/>
                    <a:pt x="26" y="245"/>
                  </a:cubicBezTo>
                  <a:cubicBezTo>
                    <a:pt x="27" y="245"/>
                    <a:pt x="27" y="245"/>
                    <a:pt x="28" y="245"/>
                  </a:cubicBezTo>
                  <a:cubicBezTo>
                    <a:pt x="28" y="245"/>
                    <a:pt x="28" y="244"/>
                    <a:pt x="28" y="243"/>
                  </a:cubicBezTo>
                  <a:cubicBezTo>
                    <a:pt x="28" y="243"/>
                    <a:pt x="29" y="243"/>
                    <a:pt x="29" y="243"/>
                  </a:cubicBezTo>
                  <a:cubicBezTo>
                    <a:pt x="30" y="243"/>
                    <a:pt x="31" y="243"/>
                    <a:pt x="31" y="243"/>
                  </a:cubicBezTo>
                  <a:cubicBezTo>
                    <a:pt x="32" y="243"/>
                    <a:pt x="32" y="243"/>
                    <a:pt x="33" y="243"/>
                  </a:cubicBezTo>
                  <a:cubicBezTo>
                    <a:pt x="33" y="243"/>
                    <a:pt x="33" y="242"/>
                    <a:pt x="33" y="242"/>
                  </a:cubicBezTo>
                  <a:cubicBezTo>
                    <a:pt x="33" y="242"/>
                    <a:pt x="34" y="242"/>
                    <a:pt x="34" y="242"/>
                  </a:cubicBezTo>
                  <a:cubicBezTo>
                    <a:pt x="34" y="242"/>
                    <a:pt x="34" y="243"/>
                    <a:pt x="34" y="243"/>
                  </a:cubicBezTo>
                  <a:cubicBezTo>
                    <a:pt x="35" y="243"/>
                    <a:pt x="35" y="243"/>
                    <a:pt x="36" y="243"/>
                  </a:cubicBezTo>
                  <a:cubicBezTo>
                    <a:pt x="36" y="243"/>
                    <a:pt x="37" y="243"/>
                    <a:pt x="37" y="243"/>
                  </a:cubicBezTo>
                  <a:cubicBezTo>
                    <a:pt x="38" y="243"/>
                    <a:pt x="38" y="243"/>
                    <a:pt x="39" y="243"/>
                  </a:cubicBezTo>
                  <a:cubicBezTo>
                    <a:pt x="39" y="243"/>
                    <a:pt x="40" y="243"/>
                    <a:pt x="41" y="243"/>
                  </a:cubicBezTo>
                  <a:cubicBezTo>
                    <a:pt x="41" y="243"/>
                    <a:pt x="41" y="242"/>
                    <a:pt x="41" y="242"/>
                  </a:cubicBezTo>
                  <a:cubicBezTo>
                    <a:pt x="41" y="242"/>
                    <a:pt x="42" y="242"/>
                    <a:pt x="42" y="242"/>
                  </a:cubicBezTo>
                  <a:cubicBezTo>
                    <a:pt x="43" y="242"/>
                    <a:pt x="43" y="242"/>
                    <a:pt x="44" y="242"/>
                  </a:cubicBezTo>
                  <a:cubicBezTo>
                    <a:pt x="44" y="241"/>
                    <a:pt x="44" y="241"/>
                    <a:pt x="44" y="240"/>
                  </a:cubicBezTo>
                  <a:cubicBezTo>
                    <a:pt x="44" y="240"/>
                    <a:pt x="45" y="240"/>
                    <a:pt x="45" y="240"/>
                  </a:cubicBezTo>
                  <a:cubicBezTo>
                    <a:pt x="46" y="240"/>
                    <a:pt x="46" y="240"/>
                    <a:pt x="47" y="240"/>
                  </a:cubicBezTo>
                  <a:cubicBezTo>
                    <a:pt x="47" y="240"/>
                    <a:pt x="48" y="240"/>
                    <a:pt x="48" y="240"/>
                  </a:cubicBezTo>
                  <a:cubicBezTo>
                    <a:pt x="49" y="240"/>
                    <a:pt x="49" y="240"/>
                    <a:pt x="50" y="240"/>
                  </a:cubicBezTo>
                  <a:cubicBezTo>
                    <a:pt x="50" y="240"/>
                    <a:pt x="51" y="240"/>
                    <a:pt x="51" y="240"/>
                  </a:cubicBezTo>
                  <a:cubicBezTo>
                    <a:pt x="52" y="240"/>
                    <a:pt x="52" y="240"/>
                    <a:pt x="53" y="240"/>
                  </a:cubicBezTo>
                  <a:cubicBezTo>
                    <a:pt x="53" y="240"/>
                    <a:pt x="54" y="240"/>
                    <a:pt x="55" y="240"/>
                  </a:cubicBezTo>
                  <a:cubicBezTo>
                    <a:pt x="55" y="241"/>
                    <a:pt x="55" y="241"/>
                    <a:pt x="55" y="242"/>
                  </a:cubicBezTo>
                  <a:cubicBezTo>
                    <a:pt x="55" y="242"/>
                    <a:pt x="55" y="243"/>
                    <a:pt x="55" y="243"/>
                  </a:cubicBezTo>
                  <a:cubicBezTo>
                    <a:pt x="55" y="243"/>
                    <a:pt x="56" y="243"/>
                    <a:pt x="56" y="243"/>
                  </a:cubicBezTo>
                  <a:cubicBezTo>
                    <a:pt x="56" y="244"/>
                    <a:pt x="56" y="245"/>
                    <a:pt x="56" y="245"/>
                  </a:cubicBezTo>
                  <a:cubicBezTo>
                    <a:pt x="57" y="245"/>
                    <a:pt x="57" y="245"/>
                    <a:pt x="58" y="245"/>
                  </a:cubicBezTo>
                  <a:cubicBezTo>
                    <a:pt x="58" y="245"/>
                    <a:pt x="59" y="245"/>
                    <a:pt x="59" y="245"/>
                  </a:cubicBezTo>
                  <a:cubicBezTo>
                    <a:pt x="60" y="245"/>
                    <a:pt x="60" y="245"/>
                    <a:pt x="61" y="245"/>
                  </a:cubicBezTo>
                  <a:cubicBezTo>
                    <a:pt x="61" y="245"/>
                    <a:pt x="61" y="244"/>
                    <a:pt x="61" y="243"/>
                  </a:cubicBezTo>
                  <a:cubicBezTo>
                    <a:pt x="61" y="243"/>
                    <a:pt x="62" y="243"/>
                    <a:pt x="62" y="243"/>
                  </a:cubicBezTo>
                  <a:cubicBezTo>
                    <a:pt x="62" y="244"/>
                    <a:pt x="62" y="245"/>
                    <a:pt x="62" y="245"/>
                  </a:cubicBezTo>
                  <a:cubicBezTo>
                    <a:pt x="63" y="245"/>
                    <a:pt x="63" y="245"/>
                    <a:pt x="64" y="245"/>
                  </a:cubicBezTo>
                  <a:cubicBezTo>
                    <a:pt x="64" y="246"/>
                    <a:pt x="64" y="246"/>
                    <a:pt x="64" y="247"/>
                  </a:cubicBezTo>
                  <a:cubicBezTo>
                    <a:pt x="64" y="247"/>
                    <a:pt x="65" y="247"/>
                    <a:pt x="65" y="247"/>
                  </a:cubicBezTo>
                  <a:cubicBezTo>
                    <a:pt x="65" y="247"/>
                    <a:pt x="65" y="248"/>
                    <a:pt x="65" y="248"/>
                  </a:cubicBezTo>
                  <a:cubicBezTo>
                    <a:pt x="65" y="249"/>
                    <a:pt x="65" y="249"/>
                    <a:pt x="65" y="250"/>
                  </a:cubicBezTo>
                  <a:cubicBezTo>
                    <a:pt x="65" y="250"/>
                    <a:pt x="65" y="251"/>
                    <a:pt x="65" y="251"/>
                  </a:cubicBezTo>
                  <a:cubicBezTo>
                    <a:pt x="65" y="251"/>
                    <a:pt x="64" y="251"/>
                    <a:pt x="64" y="251"/>
                  </a:cubicBezTo>
                  <a:cubicBezTo>
                    <a:pt x="64" y="252"/>
                    <a:pt x="64" y="253"/>
                    <a:pt x="64" y="253"/>
                  </a:cubicBezTo>
                  <a:cubicBezTo>
                    <a:pt x="64" y="254"/>
                    <a:pt x="64" y="254"/>
                    <a:pt x="64" y="255"/>
                  </a:cubicBezTo>
                  <a:cubicBezTo>
                    <a:pt x="64" y="255"/>
                    <a:pt x="64" y="256"/>
                    <a:pt x="64" y="256"/>
                  </a:cubicBezTo>
                  <a:cubicBezTo>
                    <a:pt x="63" y="256"/>
                    <a:pt x="63" y="256"/>
                    <a:pt x="62" y="256"/>
                  </a:cubicBezTo>
                  <a:cubicBezTo>
                    <a:pt x="62" y="257"/>
                    <a:pt x="62" y="257"/>
                    <a:pt x="62" y="258"/>
                  </a:cubicBezTo>
                  <a:cubicBezTo>
                    <a:pt x="62" y="258"/>
                    <a:pt x="62" y="259"/>
                    <a:pt x="62" y="260"/>
                  </a:cubicBezTo>
                  <a:cubicBezTo>
                    <a:pt x="63" y="260"/>
                    <a:pt x="63" y="260"/>
                    <a:pt x="64" y="260"/>
                  </a:cubicBezTo>
                  <a:cubicBezTo>
                    <a:pt x="64" y="260"/>
                    <a:pt x="64" y="261"/>
                    <a:pt x="64" y="261"/>
                  </a:cubicBezTo>
                  <a:cubicBezTo>
                    <a:pt x="64" y="262"/>
                    <a:pt x="64" y="262"/>
                    <a:pt x="64" y="263"/>
                  </a:cubicBezTo>
                  <a:cubicBezTo>
                    <a:pt x="64" y="263"/>
                    <a:pt x="65" y="263"/>
                    <a:pt x="65" y="263"/>
                  </a:cubicBezTo>
                  <a:cubicBezTo>
                    <a:pt x="65" y="263"/>
                    <a:pt x="65" y="264"/>
                    <a:pt x="65" y="264"/>
                  </a:cubicBezTo>
                  <a:cubicBezTo>
                    <a:pt x="66" y="264"/>
                    <a:pt x="66" y="264"/>
                    <a:pt x="67" y="264"/>
                  </a:cubicBezTo>
                  <a:cubicBezTo>
                    <a:pt x="68" y="264"/>
                    <a:pt x="68" y="264"/>
                    <a:pt x="69" y="264"/>
                  </a:cubicBezTo>
                  <a:cubicBezTo>
                    <a:pt x="69" y="265"/>
                    <a:pt x="69" y="265"/>
                    <a:pt x="69" y="266"/>
                  </a:cubicBezTo>
                  <a:cubicBezTo>
                    <a:pt x="69" y="266"/>
                    <a:pt x="70" y="266"/>
                    <a:pt x="70" y="266"/>
                  </a:cubicBezTo>
                  <a:cubicBezTo>
                    <a:pt x="70" y="267"/>
                    <a:pt x="70" y="267"/>
                    <a:pt x="70" y="268"/>
                  </a:cubicBezTo>
                  <a:cubicBezTo>
                    <a:pt x="70" y="268"/>
                    <a:pt x="70" y="269"/>
                    <a:pt x="70" y="269"/>
                  </a:cubicBezTo>
                  <a:cubicBezTo>
                    <a:pt x="71" y="269"/>
                    <a:pt x="71" y="269"/>
                    <a:pt x="72" y="269"/>
                  </a:cubicBezTo>
                  <a:cubicBezTo>
                    <a:pt x="72" y="270"/>
                    <a:pt x="72" y="270"/>
                    <a:pt x="72" y="271"/>
                  </a:cubicBezTo>
                  <a:cubicBezTo>
                    <a:pt x="72" y="271"/>
                    <a:pt x="72" y="272"/>
                    <a:pt x="72" y="272"/>
                  </a:cubicBezTo>
                  <a:cubicBezTo>
                    <a:pt x="72" y="272"/>
                    <a:pt x="73" y="272"/>
                    <a:pt x="73" y="272"/>
                  </a:cubicBezTo>
                  <a:cubicBezTo>
                    <a:pt x="73" y="273"/>
                    <a:pt x="73" y="274"/>
                    <a:pt x="73" y="274"/>
                  </a:cubicBezTo>
                  <a:cubicBezTo>
                    <a:pt x="73" y="275"/>
                    <a:pt x="73" y="275"/>
                    <a:pt x="73" y="276"/>
                  </a:cubicBezTo>
                  <a:cubicBezTo>
                    <a:pt x="73" y="276"/>
                    <a:pt x="73" y="277"/>
                    <a:pt x="73" y="277"/>
                  </a:cubicBezTo>
                  <a:cubicBezTo>
                    <a:pt x="73" y="278"/>
                    <a:pt x="73" y="278"/>
                    <a:pt x="73" y="279"/>
                  </a:cubicBezTo>
                  <a:cubicBezTo>
                    <a:pt x="73" y="280"/>
                    <a:pt x="73" y="280"/>
                    <a:pt x="73" y="281"/>
                  </a:cubicBezTo>
                  <a:cubicBezTo>
                    <a:pt x="74" y="281"/>
                    <a:pt x="74" y="281"/>
                    <a:pt x="75" y="281"/>
                  </a:cubicBezTo>
                  <a:cubicBezTo>
                    <a:pt x="75" y="281"/>
                    <a:pt x="75" y="282"/>
                    <a:pt x="75" y="282"/>
                  </a:cubicBezTo>
                  <a:cubicBezTo>
                    <a:pt x="75" y="283"/>
                    <a:pt x="75" y="283"/>
                    <a:pt x="75" y="284"/>
                  </a:cubicBezTo>
                  <a:cubicBezTo>
                    <a:pt x="75" y="284"/>
                    <a:pt x="75" y="285"/>
                    <a:pt x="75" y="285"/>
                  </a:cubicBezTo>
                  <a:cubicBezTo>
                    <a:pt x="74" y="285"/>
                    <a:pt x="74" y="285"/>
                    <a:pt x="73" y="285"/>
                  </a:cubicBezTo>
                  <a:cubicBezTo>
                    <a:pt x="73" y="286"/>
                    <a:pt x="73" y="286"/>
                    <a:pt x="73" y="287"/>
                  </a:cubicBezTo>
                  <a:cubicBezTo>
                    <a:pt x="73" y="287"/>
                    <a:pt x="72" y="287"/>
                    <a:pt x="72" y="287"/>
                  </a:cubicBezTo>
                  <a:cubicBezTo>
                    <a:pt x="72" y="287"/>
                    <a:pt x="72" y="288"/>
                    <a:pt x="72" y="289"/>
                  </a:cubicBezTo>
                  <a:cubicBezTo>
                    <a:pt x="72" y="289"/>
                    <a:pt x="72" y="290"/>
                    <a:pt x="72" y="290"/>
                  </a:cubicBezTo>
                  <a:cubicBezTo>
                    <a:pt x="71" y="290"/>
                    <a:pt x="71" y="290"/>
                    <a:pt x="70" y="290"/>
                  </a:cubicBezTo>
                  <a:cubicBezTo>
                    <a:pt x="70" y="291"/>
                    <a:pt x="70" y="291"/>
                    <a:pt x="70" y="292"/>
                  </a:cubicBezTo>
                  <a:cubicBezTo>
                    <a:pt x="70" y="292"/>
                    <a:pt x="70" y="293"/>
                    <a:pt x="70" y="294"/>
                  </a:cubicBezTo>
                  <a:cubicBezTo>
                    <a:pt x="70" y="294"/>
                    <a:pt x="70" y="295"/>
                    <a:pt x="70" y="295"/>
                  </a:cubicBezTo>
                  <a:cubicBezTo>
                    <a:pt x="70" y="296"/>
                    <a:pt x="70" y="296"/>
                    <a:pt x="70" y="297"/>
                  </a:cubicBezTo>
                  <a:cubicBezTo>
                    <a:pt x="70" y="297"/>
                    <a:pt x="70" y="298"/>
                    <a:pt x="70" y="298"/>
                  </a:cubicBezTo>
                  <a:cubicBezTo>
                    <a:pt x="70" y="299"/>
                    <a:pt x="70" y="299"/>
                    <a:pt x="70" y="300"/>
                  </a:cubicBezTo>
                  <a:cubicBezTo>
                    <a:pt x="70" y="300"/>
                    <a:pt x="70" y="301"/>
                    <a:pt x="70" y="301"/>
                  </a:cubicBezTo>
                  <a:cubicBezTo>
                    <a:pt x="70" y="302"/>
                    <a:pt x="70" y="303"/>
                    <a:pt x="70" y="303"/>
                  </a:cubicBezTo>
                  <a:cubicBezTo>
                    <a:pt x="70" y="304"/>
                    <a:pt x="70" y="304"/>
                    <a:pt x="70" y="305"/>
                  </a:cubicBezTo>
                  <a:cubicBezTo>
                    <a:pt x="71" y="305"/>
                    <a:pt x="71" y="305"/>
                    <a:pt x="72" y="305"/>
                  </a:cubicBezTo>
                  <a:cubicBezTo>
                    <a:pt x="72" y="305"/>
                    <a:pt x="72" y="306"/>
                    <a:pt x="72" y="306"/>
                  </a:cubicBezTo>
                  <a:cubicBezTo>
                    <a:pt x="72" y="306"/>
                    <a:pt x="73" y="306"/>
                    <a:pt x="73" y="306"/>
                  </a:cubicBezTo>
                  <a:cubicBezTo>
                    <a:pt x="73" y="307"/>
                    <a:pt x="73" y="307"/>
                    <a:pt x="73" y="308"/>
                  </a:cubicBezTo>
                  <a:cubicBezTo>
                    <a:pt x="73" y="309"/>
                    <a:pt x="73" y="309"/>
                    <a:pt x="73" y="310"/>
                  </a:cubicBezTo>
                  <a:cubicBezTo>
                    <a:pt x="74" y="310"/>
                    <a:pt x="74" y="310"/>
                    <a:pt x="75" y="310"/>
                  </a:cubicBezTo>
                  <a:cubicBezTo>
                    <a:pt x="75" y="310"/>
                    <a:pt x="75" y="311"/>
                    <a:pt x="75" y="311"/>
                  </a:cubicBezTo>
                  <a:cubicBezTo>
                    <a:pt x="75" y="312"/>
                    <a:pt x="75" y="312"/>
                    <a:pt x="75" y="313"/>
                  </a:cubicBezTo>
                  <a:cubicBezTo>
                    <a:pt x="75" y="313"/>
                    <a:pt x="75" y="314"/>
                    <a:pt x="75" y="314"/>
                  </a:cubicBezTo>
                  <a:cubicBezTo>
                    <a:pt x="75" y="315"/>
                    <a:pt x="75" y="315"/>
                    <a:pt x="75" y="316"/>
                  </a:cubicBezTo>
                  <a:cubicBezTo>
                    <a:pt x="75" y="317"/>
                    <a:pt x="75" y="317"/>
                    <a:pt x="75" y="318"/>
                  </a:cubicBezTo>
                  <a:cubicBezTo>
                    <a:pt x="75" y="318"/>
                    <a:pt x="76" y="318"/>
                    <a:pt x="76" y="318"/>
                  </a:cubicBezTo>
                  <a:cubicBezTo>
                    <a:pt x="76" y="318"/>
                    <a:pt x="76" y="319"/>
                    <a:pt x="76" y="319"/>
                  </a:cubicBezTo>
                  <a:cubicBezTo>
                    <a:pt x="76" y="320"/>
                    <a:pt x="76" y="320"/>
                    <a:pt x="76" y="321"/>
                  </a:cubicBezTo>
                  <a:cubicBezTo>
                    <a:pt x="76" y="321"/>
                    <a:pt x="76" y="322"/>
                    <a:pt x="76" y="323"/>
                  </a:cubicBezTo>
                  <a:cubicBezTo>
                    <a:pt x="76" y="323"/>
                    <a:pt x="76" y="324"/>
                    <a:pt x="76" y="324"/>
                  </a:cubicBezTo>
                  <a:cubicBezTo>
                    <a:pt x="76" y="325"/>
                    <a:pt x="76" y="325"/>
                    <a:pt x="76" y="326"/>
                  </a:cubicBezTo>
                  <a:cubicBezTo>
                    <a:pt x="77" y="326"/>
                    <a:pt x="77" y="326"/>
                    <a:pt x="78" y="326"/>
                  </a:cubicBezTo>
                  <a:cubicBezTo>
                    <a:pt x="78" y="326"/>
                    <a:pt x="78" y="327"/>
                    <a:pt x="78" y="327"/>
                  </a:cubicBezTo>
                  <a:cubicBezTo>
                    <a:pt x="78" y="328"/>
                    <a:pt x="78" y="328"/>
                    <a:pt x="78" y="329"/>
                  </a:cubicBezTo>
                  <a:cubicBezTo>
                    <a:pt x="79" y="329"/>
                    <a:pt x="79" y="329"/>
                    <a:pt x="80" y="329"/>
                  </a:cubicBezTo>
                  <a:cubicBezTo>
                    <a:pt x="80" y="329"/>
                    <a:pt x="80" y="330"/>
                    <a:pt x="80" y="330"/>
                  </a:cubicBezTo>
                  <a:cubicBezTo>
                    <a:pt x="80" y="331"/>
                    <a:pt x="80" y="332"/>
                    <a:pt x="80" y="332"/>
                  </a:cubicBezTo>
                  <a:cubicBezTo>
                    <a:pt x="80" y="332"/>
                    <a:pt x="81" y="332"/>
                    <a:pt x="81" y="332"/>
                  </a:cubicBezTo>
                  <a:cubicBezTo>
                    <a:pt x="81" y="333"/>
                    <a:pt x="81" y="333"/>
                    <a:pt x="81" y="334"/>
                  </a:cubicBezTo>
                  <a:cubicBezTo>
                    <a:pt x="81" y="334"/>
                    <a:pt x="81" y="335"/>
                    <a:pt x="81" y="335"/>
                  </a:cubicBezTo>
                  <a:cubicBezTo>
                    <a:pt x="82" y="335"/>
                    <a:pt x="82" y="335"/>
                    <a:pt x="83" y="335"/>
                  </a:cubicBezTo>
                  <a:cubicBezTo>
                    <a:pt x="83" y="336"/>
                    <a:pt x="83" y="336"/>
                    <a:pt x="83" y="337"/>
                  </a:cubicBezTo>
                  <a:cubicBezTo>
                    <a:pt x="83" y="338"/>
                    <a:pt x="83" y="338"/>
                    <a:pt x="83" y="339"/>
                  </a:cubicBezTo>
                  <a:cubicBezTo>
                    <a:pt x="83" y="339"/>
                    <a:pt x="83" y="340"/>
                    <a:pt x="83" y="340"/>
                  </a:cubicBezTo>
                  <a:cubicBezTo>
                    <a:pt x="83" y="341"/>
                    <a:pt x="83" y="341"/>
                    <a:pt x="83" y="342"/>
                  </a:cubicBezTo>
                  <a:cubicBezTo>
                    <a:pt x="83" y="342"/>
                    <a:pt x="83" y="343"/>
                    <a:pt x="83" y="343"/>
                  </a:cubicBezTo>
                  <a:cubicBezTo>
                    <a:pt x="83" y="343"/>
                    <a:pt x="84" y="343"/>
                    <a:pt x="84" y="343"/>
                  </a:cubicBezTo>
                  <a:cubicBezTo>
                    <a:pt x="84" y="344"/>
                    <a:pt x="84" y="344"/>
                    <a:pt x="84" y="345"/>
                  </a:cubicBezTo>
                  <a:cubicBezTo>
                    <a:pt x="85" y="345"/>
                    <a:pt x="85" y="345"/>
                    <a:pt x="86" y="345"/>
                  </a:cubicBezTo>
                  <a:cubicBezTo>
                    <a:pt x="86" y="346"/>
                    <a:pt x="86" y="346"/>
                    <a:pt x="86" y="347"/>
                  </a:cubicBezTo>
                  <a:cubicBezTo>
                    <a:pt x="86" y="347"/>
                    <a:pt x="87" y="347"/>
                    <a:pt x="87" y="347"/>
                  </a:cubicBezTo>
                  <a:cubicBezTo>
                    <a:pt x="88" y="347"/>
                    <a:pt x="88" y="347"/>
                    <a:pt x="89" y="347"/>
                  </a:cubicBezTo>
                  <a:cubicBezTo>
                    <a:pt x="89" y="347"/>
                    <a:pt x="90" y="347"/>
                    <a:pt x="90" y="347"/>
                  </a:cubicBezTo>
                  <a:cubicBezTo>
                    <a:pt x="90" y="346"/>
                    <a:pt x="90" y="346"/>
                    <a:pt x="90" y="345"/>
                  </a:cubicBezTo>
                  <a:cubicBezTo>
                    <a:pt x="91" y="345"/>
                    <a:pt x="92" y="345"/>
                    <a:pt x="92" y="345"/>
                  </a:cubicBezTo>
                  <a:cubicBezTo>
                    <a:pt x="93" y="345"/>
                    <a:pt x="93" y="345"/>
                    <a:pt x="94" y="345"/>
                  </a:cubicBezTo>
                  <a:cubicBezTo>
                    <a:pt x="94" y="345"/>
                    <a:pt x="95" y="345"/>
                    <a:pt x="95" y="345"/>
                  </a:cubicBezTo>
                  <a:cubicBezTo>
                    <a:pt x="96" y="345"/>
                    <a:pt x="96" y="345"/>
                    <a:pt x="97" y="345"/>
                  </a:cubicBezTo>
                  <a:cubicBezTo>
                    <a:pt x="97" y="345"/>
                    <a:pt x="98" y="345"/>
                    <a:pt x="98" y="345"/>
                  </a:cubicBezTo>
                  <a:cubicBezTo>
                    <a:pt x="99" y="345"/>
                    <a:pt x="99" y="345"/>
                    <a:pt x="100" y="345"/>
                  </a:cubicBezTo>
                  <a:cubicBezTo>
                    <a:pt x="100" y="345"/>
                    <a:pt x="101" y="345"/>
                    <a:pt x="102" y="345"/>
                  </a:cubicBezTo>
                  <a:cubicBezTo>
                    <a:pt x="102" y="344"/>
                    <a:pt x="102" y="344"/>
                    <a:pt x="102" y="343"/>
                  </a:cubicBezTo>
                  <a:cubicBezTo>
                    <a:pt x="102" y="343"/>
                    <a:pt x="103" y="343"/>
                    <a:pt x="103" y="343"/>
                  </a:cubicBezTo>
                  <a:cubicBezTo>
                    <a:pt x="104" y="343"/>
                    <a:pt x="104" y="343"/>
                    <a:pt x="105" y="343"/>
                  </a:cubicBezTo>
                  <a:cubicBezTo>
                    <a:pt x="105" y="343"/>
                    <a:pt x="105" y="342"/>
                    <a:pt x="105" y="342"/>
                  </a:cubicBezTo>
                  <a:cubicBezTo>
                    <a:pt x="105" y="342"/>
                    <a:pt x="106" y="342"/>
                    <a:pt x="106" y="342"/>
                  </a:cubicBezTo>
                  <a:cubicBezTo>
                    <a:pt x="107" y="342"/>
                    <a:pt x="107" y="342"/>
                    <a:pt x="108" y="342"/>
                  </a:cubicBezTo>
                  <a:cubicBezTo>
                    <a:pt x="108" y="341"/>
                    <a:pt x="108" y="341"/>
                    <a:pt x="108" y="340"/>
                  </a:cubicBezTo>
                  <a:cubicBezTo>
                    <a:pt x="108" y="340"/>
                    <a:pt x="108" y="339"/>
                    <a:pt x="108" y="339"/>
                  </a:cubicBezTo>
                  <a:cubicBezTo>
                    <a:pt x="108" y="339"/>
                    <a:pt x="109" y="339"/>
                    <a:pt x="109" y="339"/>
                  </a:cubicBezTo>
                  <a:cubicBezTo>
                    <a:pt x="109" y="338"/>
                    <a:pt x="109" y="338"/>
                    <a:pt x="109" y="337"/>
                  </a:cubicBezTo>
                  <a:cubicBezTo>
                    <a:pt x="110" y="337"/>
                    <a:pt x="110" y="337"/>
                    <a:pt x="111" y="337"/>
                  </a:cubicBezTo>
                  <a:cubicBezTo>
                    <a:pt x="111" y="337"/>
                    <a:pt x="112" y="337"/>
                    <a:pt x="112" y="337"/>
                  </a:cubicBezTo>
                  <a:cubicBezTo>
                    <a:pt x="112" y="336"/>
                    <a:pt x="112" y="336"/>
                    <a:pt x="112" y="335"/>
                  </a:cubicBezTo>
                  <a:cubicBezTo>
                    <a:pt x="113" y="335"/>
                    <a:pt x="113" y="335"/>
                    <a:pt x="114" y="335"/>
                  </a:cubicBezTo>
                  <a:cubicBezTo>
                    <a:pt x="114" y="335"/>
                    <a:pt x="114" y="334"/>
                    <a:pt x="114" y="334"/>
                  </a:cubicBezTo>
                  <a:cubicBezTo>
                    <a:pt x="114" y="333"/>
                    <a:pt x="114" y="333"/>
                    <a:pt x="114" y="332"/>
                  </a:cubicBezTo>
                  <a:cubicBezTo>
                    <a:pt x="114" y="332"/>
                    <a:pt x="115" y="332"/>
                    <a:pt x="116" y="332"/>
                  </a:cubicBezTo>
                  <a:cubicBezTo>
                    <a:pt x="116" y="332"/>
                    <a:pt x="116" y="331"/>
                    <a:pt x="116" y="330"/>
                  </a:cubicBezTo>
                  <a:cubicBezTo>
                    <a:pt x="116" y="330"/>
                    <a:pt x="117" y="330"/>
                    <a:pt x="117" y="330"/>
                  </a:cubicBezTo>
                  <a:cubicBezTo>
                    <a:pt x="117" y="330"/>
                    <a:pt x="117" y="329"/>
                    <a:pt x="117" y="329"/>
                  </a:cubicBezTo>
                  <a:cubicBezTo>
                    <a:pt x="118" y="329"/>
                    <a:pt x="118" y="329"/>
                    <a:pt x="119" y="329"/>
                  </a:cubicBezTo>
                  <a:cubicBezTo>
                    <a:pt x="119" y="328"/>
                    <a:pt x="119" y="328"/>
                    <a:pt x="119" y="327"/>
                  </a:cubicBezTo>
                  <a:cubicBezTo>
                    <a:pt x="119" y="327"/>
                    <a:pt x="119" y="326"/>
                    <a:pt x="119" y="326"/>
                  </a:cubicBezTo>
                  <a:cubicBezTo>
                    <a:pt x="119" y="326"/>
                    <a:pt x="120" y="326"/>
                    <a:pt x="120" y="326"/>
                  </a:cubicBezTo>
                  <a:cubicBezTo>
                    <a:pt x="120" y="325"/>
                    <a:pt x="120" y="325"/>
                    <a:pt x="120" y="324"/>
                  </a:cubicBezTo>
                  <a:cubicBezTo>
                    <a:pt x="120" y="324"/>
                    <a:pt x="120" y="323"/>
                    <a:pt x="120" y="323"/>
                  </a:cubicBezTo>
                  <a:cubicBezTo>
                    <a:pt x="120" y="322"/>
                    <a:pt x="120" y="321"/>
                    <a:pt x="120" y="321"/>
                  </a:cubicBezTo>
                  <a:cubicBezTo>
                    <a:pt x="121" y="321"/>
                    <a:pt x="121" y="321"/>
                    <a:pt x="122" y="321"/>
                  </a:cubicBezTo>
                  <a:cubicBezTo>
                    <a:pt x="122" y="321"/>
                    <a:pt x="123" y="321"/>
                    <a:pt x="123" y="321"/>
                  </a:cubicBezTo>
                  <a:cubicBezTo>
                    <a:pt x="123" y="320"/>
                    <a:pt x="123" y="320"/>
                    <a:pt x="123" y="319"/>
                  </a:cubicBezTo>
                  <a:cubicBezTo>
                    <a:pt x="124" y="319"/>
                    <a:pt x="124" y="319"/>
                    <a:pt x="125" y="319"/>
                  </a:cubicBezTo>
                  <a:cubicBezTo>
                    <a:pt x="125" y="319"/>
                    <a:pt x="125" y="318"/>
                    <a:pt x="125" y="318"/>
                  </a:cubicBezTo>
                  <a:cubicBezTo>
                    <a:pt x="125" y="318"/>
                    <a:pt x="126" y="318"/>
                    <a:pt x="126" y="318"/>
                  </a:cubicBezTo>
                  <a:cubicBezTo>
                    <a:pt x="126" y="317"/>
                    <a:pt x="126" y="317"/>
                    <a:pt x="126" y="316"/>
                  </a:cubicBezTo>
                  <a:cubicBezTo>
                    <a:pt x="126" y="315"/>
                    <a:pt x="126" y="315"/>
                    <a:pt x="126" y="314"/>
                  </a:cubicBezTo>
                  <a:cubicBezTo>
                    <a:pt x="126" y="314"/>
                    <a:pt x="126" y="313"/>
                    <a:pt x="126" y="313"/>
                  </a:cubicBezTo>
                  <a:cubicBezTo>
                    <a:pt x="126" y="312"/>
                    <a:pt x="126" y="312"/>
                    <a:pt x="126" y="311"/>
                  </a:cubicBezTo>
                  <a:cubicBezTo>
                    <a:pt x="126" y="311"/>
                    <a:pt x="126" y="310"/>
                    <a:pt x="126" y="310"/>
                  </a:cubicBezTo>
                  <a:cubicBezTo>
                    <a:pt x="126" y="309"/>
                    <a:pt x="126" y="309"/>
                    <a:pt x="126" y="308"/>
                  </a:cubicBezTo>
                  <a:cubicBezTo>
                    <a:pt x="126" y="308"/>
                    <a:pt x="125" y="308"/>
                    <a:pt x="125" y="308"/>
                  </a:cubicBezTo>
                  <a:cubicBezTo>
                    <a:pt x="125" y="307"/>
                    <a:pt x="125" y="307"/>
                    <a:pt x="125" y="306"/>
                  </a:cubicBezTo>
                  <a:cubicBezTo>
                    <a:pt x="125" y="306"/>
                    <a:pt x="126" y="306"/>
                    <a:pt x="126" y="306"/>
                  </a:cubicBezTo>
                  <a:cubicBezTo>
                    <a:pt x="126" y="306"/>
                    <a:pt x="126" y="305"/>
                    <a:pt x="126" y="305"/>
                  </a:cubicBezTo>
                  <a:cubicBezTo>
                    <a:pt x="127" y="305"/>
                    <a:pt x="128" y="305"/>
                    <a:pt x="128" y="305"/>
                  </a:cubicBezTo>
                  <a:cubicBezTo>
                    <a:pt x="128" y="304"/>
                    <a:pt x="128" y="304"/>
                    <a:pt x="128" y="303"/>
                  </a:cubicBezTo>
                  <a:cubicBezTo>
                    <a:pt x="129" y="303"/>
                    <a:pt x="129" y="303"/>
                    <a:pt x="130" y="303"/>
                  </a:cubicBezTo>
                  <a:cubicBezTo>
                    <a:pt x="130" y="303"/>
                    <a:pt x="130" y="302"/>
                    <a:pt x="130" y="301"/>
                  </a:cubicBezTo>
                  <a:cubicBezTo>
                    <a:pt x="130" y="301"/>
                    <a:pt x="131" y="301"/>
                    <a:pt x="131" y="301"/>
                  </a:cubicBezTo>
                  <a:cubicBezTo>
                    <a:pt x="131" y="301"/>
                    <a:pt x="131" y="300"/>
                    <a:pt x="131" y="300"/>
                  </a:cubicBezTo>
                  <a:cubicBezTo>
                    <a:pt x="132" y="300"/>
                    <a:pt x="132" y="300"/>
                    <a:pt x="133" y="300"/>
                  </a:cubicBezTo>
                  <a:cubicBezTo>
                    <a:pt x="133" y="300"/>
                    <a:pt x="134" y="300"/>
                    <a:pt x="134" y="300"/>
                  </a:cubicBezTo>
                  <a:cubicBezTo>
                    <a:pt x="134" y="299"/>
                    <a:pt x="134" y="299"/>
                    <a:pt x="134" y="298"/>
                  </a:cubicBezTo>
                  <a:cubicBezTo>
                    <a:pt x="135" y="298"/>
                    <a:pt x="135" y="298"/>
                    <a:pt x="136" y="298"/>
                  </a:cubicBezTo>
                  <a:cubicBezTo>
                    <a:pt x="136" y="298"/>
                    <a:pt x="137" y="298"/>
                    <a:pt x="137" y="298"/>
                  </a:cubicBezTo>
                  <a:cubicBezTo>
                    <a:pt x="137" y="298"/>
                    <a:pt x="137" y="297"/>
                    <a:pt x="137" y="297"/>
                  </a:cubicBezTo>
                  <a:cubicBezTo>
                    <a:pt x="138" y="297"/>
                    <a:pt x="139" y="297"/>
                    <a:pt x="139" y="297"/>
                  </a:cubicBezTo>
                  <a:cubicBezTo>
                    <a:pt x="139" y="296"/>
                    <a:pt x="139" y="296"/>
                    <a:pt x="139" y="295"/>
                  </a:cubicBezTo>
                  <a:cubicBezTo>
                    <a:pt x="140" y="295"/>
                    <a:pt x="140" y="295"/>
                    <a:pt x="141" y="295"/>
                  </a:cubicBezTo>
                  <a:cubicBezTo>
                    <a:pt x="141" y="295"/>
                    <a:pt x="141" y="294"/>
                    <a:pt x="141" y="294"/>
                  </a:cubicBezTo>
                  <a:cubicBezTo>
                    <a:pt x="140" y="294"/>
                    <a:pt x="140" y="294"/>
                    <a:pt x="139" y="294"/>
                  </a:cubicBezTo>
                  <a:cubicBezTo>
                    <a:pt x="139" y="293"/>
                    <a:pt x="139" y="292"/>
                    <a:pt x="139" y="292"/>
                  </a:cubicBezTo>
                  <a:cubicBezTo>
                    <a:pt x="139" y="291"/>
                    <a:pt x="139" y="291"/>
                    <a:pt x="139" y="290"/>
                  </a:cubicBezTo>
                  <a:cubicBezTo>
                    <a:pt x="140" y="290"/>
                    <a:pt x="140" y="290"/>
                    <a:pt x="141" y="290"/>
                  </a:cubicBezTo>
                  <a:cubicBezTo>
                    <a:pt x="141" y="290"/>
                    <a:pt x="141" y="289"/>
                    <a:pt x="141" y="289"/>
                  </a:cubicBezTo>
                  <a:cubicBezTo>
                    <a:pt x="141" y="288"/>
                    <a:pt x="141" y="287"/>
                    <a:pt x="141" y="287"/>
                  </a:cubicBezTo>
                  <a:cubicBezTo>
                    <a:pt x="141" y="286"/>
                    <a:pt x="141" y="286"/>
                    <a:pt x="141" y="285"/>
                  </a:cubicBezTo>
                  <a:cubicBezTo>
                    <a:pt x="141" y="285"/>
                    <a:pt x="141" y="284"/>
                    <a:pt x="141" y="284"/>
                  </a:cubicBezTo>
                  <a:cubicBezTo>
                    <a:pt x="141" y="283"/>
                    <a:pt x="141" y="283"/>
                    <a:pt x="141" y="282"/>
                  </a:cubicBezTo>
                  <a:cubicBezTo>
                    <a:pt x="141" y="282"/>
                    <a:pt x="141" y="281"/>
                    <a:pt x="141" y="281"/>
                  </a:cubicBezTo>
                  <a:cubicBezTo>
                    <a:pt x="140" y="281"/>
                    <a:pt x="140" y="281"/>
                    <a:pt x="139" y="281"/>
                  </a:cubicBezTo>
                  <a:cubicBezTo>
                    <a:pt x="139" y="280"/>
                    <a:pt x="139" y="280"/>
                    <a:pt x="139" y="279"/>
                  </a:cubicBezTo>
                  <a:cubicBezTo>
                    <a:pt x="139" y="279"/>
                    <a:pt x="138" y="279"/>
                    <a:pt x="137" y="279"/>
                  </a:cubicBezTo>
                  <a:cubicBezTo>
                    <a:pt x="137" y="278"/>
                    <a:pt x="137" y="278"/>
                    <a:pt x="137" y="277"/>
                  </a:cubicBezTo>
                  <a:cubicBezTo>
                    <a:pt x="137" y="277"/>
                    <a:pt x="137" y="276"/>
                    <a:pt x="137" y="276"/>
                  </a:cubicBezTo>
                  <a:cubicBezTo>
                    <a:pt x="137" y="275"/>
                    <a:pt x="137" y="275"/>
                    <a:pt x="137" y="274"/>
                  </a:cubicBezTo>
                  <a:cubicBezTo>
                    <a:pt x="137" y="274"/>
                    <a:pt x="137" y="273"/>
                    <a:pt x="137" y="272"/>
                  </a:cubicBezTo>
                  <a:cubicBezTo>
                    <a:pt x="137" y="272"/>
                    <a:pt x="137" y="271"/>
                    <a:pt x="137" y="271"/>
                  </a:cubicBezTo>
                  <a:cubicBezTo>
                    <a:pt x="138" y="271"/>
                    <a:pt x="139" y="271"/>
                    <a:pt x="139" y="271"/>
                  </a:cubicBezTo>
                  <a:cubicBezTo>
                    <a:pt x="139" y="270"/>
                    <a:pt x="139" y="270"/>
                    <a:pt x="139" y="269"/>
                  </a:cubicBezTo>
                  <a:cubicBezTo>
                    <a:pt x="139" y="269"/>
                    <a:pt x="139" y="268"/>
                    <a:pt x="139" y="268"/>
                  </a:cubicBezTo>
                  <a:cubicBezTo>
                    <a:pt x="139" y="268"/>
                    <a:pt x="138" y="268"/>
                    <a:pt x="137" y="268"/>
                  </a:cubicBezTo>
                  <a:cubicBezTo>
                    <a:pt x="137" y="267"/>
                    <a:pt x="137" y="267"/>
                    <a:pt x="137" y="266"/>
                  </a:cubicBezTo>
                  <a:cubicBezTo>
                    <a:pt x="138" y="266"/>
                    <a:pt x="139" y="266"/>
                    <a:pt x="139" y="266"/>
                  </a:cubicBezTo>
                  <a:cubicBezTo>
                    <a:pt x="139" y="265"/>
                    <a:pt x="139" y="265"/>
                    <a:pt x="139" y="264"/>
                  </a:cubicBezTo>
                  <a:cubicBezTo>
                    <a:pt x="139" y="264"/>
                    <a:pt x="139" y="263"/>
                    <a:pt x="139" y="263"/>
                  </a:cubicBezTo>
                  <a:cubicBezTo>
                    <a:pt x="140" y="263"/>
                    <a:pt x="140" y="263"/>
                    <a:pt x="141" y="263"/>
                  </a:cubicBezTo>
                  <a:cubicBezTo>
                    <a:pt x="141" y="262"/>
                    <a:pt x="141" y="262"/>
                    <a:pt x="141" y="261"/>
                  </a:cubicBezTo>
                  <a:cubicBezTo>
                    <a:pt x="141" y="261"/>
                    <a:pt x="142" y="261"/>
                    <a:pt x="142" y="261"/>
                  </a:cubicBezTo>
                  <a:cubicBezTo>
                    <a:pt x="142" y="261"/>
                    <a:pt x="142" y="260"/>
                    <a:pt x="142" y="260"/>
                  </a:cubicBezTo>
                  <a:cubicBezTo>
                    <a:pt x="143" y="260"/>
                    <a:pt x="143" y="260"/>
                    <a:pt x="144" y="260"/>
                  </a:cubicBezTo>
                  <a:cubicBezTo>
                    <a:pt x="144" y="259"/>
                    <a:pt x="144" y="258"/>
                    <a:pt x="144" y="258"/>
                  </a:cubicBezTo>
                  <a:cubicBezTo>
                    <a:pt x="144" y="258"/>
                    <a:pt x="145" y="258"/>
                    <a:pt x="145" y="258"/>
                  </a:cubicBezTo>
                  <a:cubicBezTo>
                    <a:pt x="145" y="257"/>
                    <a:pt x="145" y="257"/>
                    <a:pt x="145" y="256"/>
                  </a:cubicBezTo>
                  <a:cubicBezTo>
                    <a:pt x="145" y="256"/>
                    <a:pt x="145" y="255"/>
                    <a:pt x="145" y="255"/>
                  </a:cubicBezTo>
                  <a:cubicBezTo>
                    <a:pt x="146" y="255"/>
                    <a:pt x="146" y="255"/>
                    <a:pt x="147" y="255"/>
                  </a:cubicBezTo>
                  <a:cubicBezTo>
                    <a:pt x="147" y="254"/>
                    <a:pt x="147" y="254"/>
                    <a:pt x="147" y="253"/>
                  </a:cubicBezTo>
                  <a:cubicBezTo>
                    <a:pt x="147" y="253"/>
                    <a:pt x="148" y="253"/>
                    <a:pt x="148" y="253"/>
                  </a:cubicBezTo>
                  <a:cubicBezTo>
                    <a:pt x="149" y="253"/>
                    <a:pt x="149" y="253"/>
                    <a:pt x="150" y="253"/>
                  </a:cubicBezTo>
                  <a:cubicBezTo>
                    <a:pt x="150" y="253"/>
                    <a:pt x="150" y="252"/>
                    <a:pt x="150" y="251"/>
                  </a:cubicBezTo>
                  <a:cubicBezTo>
                    <a:pt x="150" y="251"/>
                    <a:pt x="151" y="251"/>
                    <a:pt x="151" y="251"/>
                  </a:cubicBezTo>
                  <a:cubicBezTo>
                    <a:pt x="151" y="251"/>
                    <a:pt x="151" y="250"/>
                    <a:pt x="151" y="250"/>
                  </a:cubicBezTo>
                  <a:cubicBezTo>
                    <a:pt x="152" y="250"/>
                    <a:pt x="153" y="250"/>
                    <a:pt x="153" y="250"/>
                  </a:cubicBezTo>
                  <a:cubicBezTo>
                    <a:pt x="153" y="249"/>
                    <a:pt x="153" y="249"/>
                    <a:pt x="153" y="248"/>
                  </a:cubicBezTo>
                  <a:cubicBezTo>
                    <a:pt x="154" y="248"/>
                    <a:pt x="154" y="248"/>
                    <a:pt x="155" y="248"/>
                  </a:cubicBezTo>
                  <a:cubicBezTo>
                    <a:pt x="155" y="248"/>
                    <a:pt x="155" y="247"/>
                    <a:pt x="155" y="247"/>
                  </a:cubicBezTo>
                  <a:cubicBezTo>
                    <a:pt x="155" y="247"/>
                    <a:pt x="156" y="247"/>
                    <a:pt x="156" y="247"/>
                  </a:cubicBezTo>
                  <a:cubicBezTo>
                    <a:pt x="156" y="246"/>
                    <a:pt x="156" y="246"/>
                    <a:pt x="156" y="245"/>
                  </a:cubicBezTo>
                  <a:cubicBezTo>
                    <a:pt x="157" y="245"/>
                    <a:pt x="157" y="245"/>
                    <a:pt x="158" y="245"/>
                  </a:cubicBezTo>
                  <a:cubicBezTo>
                    <a:pt x="158" y="245"/>
                    <a:pt x="158" y="244"/>
                    <a:pt x="158" y="243"/>
                  </a:cubicBezTo>
                  <a:cubicBezTo>
                    <a:pt x="158" y="243"/>
                    <a:pt x="158" y="242"/>
                    <a:pt x="158" y="242"/>
                  </a:cubicBezTo>
                  <a:cubicBezTo>
                    <a:pt x="158" y="242"/>
                    <a:pt x="159" y="242"/>
                    <a:pt x="159" y="242"/>
                  </a:cubicBezTo>
                  <a:cubicBezTo>
                    <a:pt x="159" y="241"/>
                    <a:pt x="159" y="241"/>
                    <a:pt x="159" y="240"/>
                  </a:cubicBezTo>
                  <a:cubicBezTo>
                    <a:pt x="160" y="240"/>
                    <a:pt x="160" y="240"/>
                    <a:pt x="161" y="240"/>
                  </a:cubicBezTo>
                  <a:cubicBezTo>
                    <a:pt x="161" y="240"/>
                    <a:pt x="161" y="239"/>
                    <a:pt x="161" y="239"/>
                  </a:cubicBezTo>
                  <a:cubicBezTo>
                    <a:pt x="161" y="238"/>
                    <a:pt x="161" y="237"/>
                    <a:pt x="161" y="237"/>
                  </a:cubicBezTo>
                  <a:cubicBezTo>
                    <a:pt x="161" y="237"/>
                    <a:pt x="162" y="237"/>
                    <a:pt x="163" y="237"/>
                  </a:cubicBezTo>
                  <a:cubicBezTo>
                    <a:pt x="163" y="236"/>
                    <a:pt x="163" y="236"/>
                    <a:pt x="163" y="235"/>
                  </a:cubicBezTo>
                  <a:cubicBezTo>
                    <a:pt x="163" y="235"/>
                    <a:pt x="163" y="234"/>
                    <a:pt x="163" y="234"/>
                  </a:cubicBezTo>
                  <a:cubicBezTo>
                    <a:pt x="163" y="233"/>
                    <a:pt x="163" y="233"/>
                    <a:pt x="163" y="232"/>
                  </a:cubicBezTo>
                  <a:cubicBezTo>
                    <a:pt x="163" y="232"/>
                    <a:pt x="164" y="232"/>
                    <a:pt x="164" y="232"/>
                  </a:cubicBezTo>
                  <a:cubicBezTo>
                    <a:pt x="164" y="232"/>
                    <a:pt x="164" y="231"/>
                    <a:pt x="164" y="231"/>
                  </a:cubicBezTo>
                  <a:cubicBezTo>
                    <a:pt x="164" y="230"/>
                    <a:pt x="164" y="229"/>
                    <a:pt x="164" y="229"/>
                  </a:cubicBezTo>
                  <a:cubicBezTo>
                    <a:pt x="164" y="228"/>
                    <a:pt x="164" y="228"/>
                    <a:pt x="164" y="227"/>
                  </a:cubicBezTo>
                  <a:cubicBezTo>
                    <a:pt x="165" y="227"/>
                    <a:pt x="165" y="227"/>
                    <a:pt x="166" y="227"/>
                  </a:cubicBezTo>
                  <a:cubicBezTo>
                    <a:pt x="166" y="227"/>
                    <a:pt x="166" y="226"/>
                    <a:pt x="166" y="226"/>
                  </a:cubicBezTo>
                  <a:cubicBezTo>
                    <a:pt x="166" y="225"/>
                    <a:pt x="166" y="225"/>
                    <a:pt x="166" y="224"/>
                  </a:cubicBezTo>
                  <a:cubicBezTo>
                    <a:pt x="165" y="224"/>
                    <a:pt x="165" y="224"/>
                    <a:pt x="164" y="224"/>
                  </a:cubicBezTo>
                  <a:cubicBezTo>
                    <a:pt x="164" y="224"/>
                    <a:pt x="164" y="223"/>
                    <a:pt x="164" y="222"/>
                  </a:cubicBezTo>
                  <a:cubicBezTo>
                    <a:pt x="164" y="222"/>
                    <a:pt x="163" y="222"/>
                    <a:pt x="163" y="222"/>
                  </a:cubicBezTo>
                  <a:cubicBezTo>
                    <a:pt x="163" y="223"/>
                    <a:pt x="163" y="224"/>
                    <a:pt x="163" y="224"/>
                  </a:cubicBezTo>
                  <a:cubicBezTo>
                    <a:pt x="162" y="224"/>
                    <a:pt x="161" y="224"/>
                    <a:pt x="161" y="224"/>
                  </a:cubicBezTo>
                  <a:cubicBezTo>
                    <a:pt x="160" y="224"/>
                    <a:pt x="160" y="224"/>
                    <a:pt x="159" y="224"/>
                  </a:cubicBezTo>
                  <a:cubicBezTo>
                    <a:pt x="159" y="224"/>
                    <a:pt x="158" y="224"/>
                    <a:pt x="158" y="224"/>
                  </a:cubicBezTo>
                  <a:cubicBezTo>
                    <a:pt x="158" y="225"/>
                    <a:pt x="158" y="225"/>
                    <a:pt x="158" y="226"/>
                  </a:cubicBezTo>
                  <a:cubicBezTo>
                    <a:pt x="157" y="226"/>
                    <a:pt x="157" y="226"/>
                    <a:pt x="156" y="226"/>
                  </a:cubicBezTo>
                  <a:cubicBezTo>
                    <a:pt x="156" y="226"/>
                    <a:pt x="155" y="226"/>
                    <a:pt x="155" y="226"/>
                  </a:cubicBezTo>
                  <a:cubicBezTo>
                    <a:pt x="154" y="226"/>
                    <a:pt x="154" y="226"/>
                    <a:pt x="153" y="226"/>
                  </a:cubicBezTo>
                  <a:cubicBezTo>
                    <a:pt x="153" y="226"/>
                    <a:pt x="152" y="226"/>
                    <a:pt x="151" y="226"/>
                  </a:cubicBezTo>
                  <a:cubicBezTo>
                    <a:pt x="151" y="226"/>
                    <a:pt x="151" y="227"/>
                    <a:pt x="151" y="227"/>
                  </a:cubicBezTo>
                  <a:cubicBezTo>
                    <a:pt x="151" y="227"/>
                    <a:pt x="150" y="227"/>
                    <a:pt x="150" y="227"/>
                  </a:cubicBezTo>
                  <a:cubicBezTo>
                    <a:pt x="149" y="227"/>
                    <a:pt x="149" y="227"/>
                    <a:pt x="148" y="227"/>
                  </a:cubicBezTo>
                  <a:cubicBezTo>
                    <a:pt x="148" y="227"/>
                    <a:pt x="147" y="227"/>
                    <a:pt x="147" y="227"/>
                  </a:cubicBezTo>
                  <a:cubicBezTo>
                    <a:pt x="147" y="227"/>
                    <a:pt x="147" y="226"/>
                    <a:pt x="147" y="226"/>
                  </a:cubicBezTo>
                  <a:cubicBezTo>
                    <a:pt x="146" y="226"/>
                    <a:pt x="146" y="226"/>
                    <a:pt x="145" y="226"/>
                  </a:cubicBezTo>
                  <a:cubicBezTo>
                    <a:pt x="145" y="225"/>
                    <a:pt x="145" y="225"/>
                    <a:pt x="145" y="224"/>
                  </a:cubicBezTo>
                  <a:cubicBezTo>
                    <a:pt x="146" y="224"/>
                    <a:pt x="146" y="224"/>
                    <a:pt x="147" y="224"/>
                  </a:cubicBezTo>
                  <a:cubicBezTo>
                    <a:pt x="147" y="224"/>
                    <a:pt x="147" y="223"/>
                    <a:pt x="147" y="222"/>
                  </a:cubicBezTo>
                  <a:cubicBezTo>
                    <a:pt x="147" y="222"/>
                    <a:pt x="148" y="222"/>
                    <a:pt x="148" y="222"/>
                  </a:cubicBezTo>
                  <a:cubicBezTo>
                    <a:pt x="149" y="222"/>
                    <a:pt x="149" y="222"/>
                    <a:pt x="150" y="222"/>
                  </a:cubicBezTo>
                  <a:cubicBezTo>
                    <a:pt x="150" y="222"/>
                    <a:pt x="151" y="222"/>
                    <a:pt x="151" y="222"/>
                  </a:cubicBezTo>
                  <a:cubicBezTo>
                    <a:pt x="151" y="222"/>
                    <a:pt x="151" y="221"/>
                    <a:pt x="151" y="221"/>
                  </a:cubicBezTo>
                  <a:cubicBezTo>
                    <a:pt x="152" y="221"/>
                    <a:pt x="153" y="221"/>
                    <a:pt x="153" y="221"/>
                  </a:cubicBezTo>
                  <a:cubicBezTo>
                    <a:pt x="154" y="221"/>
                    <a:pt x="154" y="221"/>
                    <a:pt x="155" y="221"/>
                  </a:cubicBezTo>
                  <a:cubicBezTo>
                    <a:pt x="155" y="220"/>
                    <a:pt x="155" y="220"/>
                    <a:pt x="155" y="219"/>
                  </a:cubicBezTo>
                  <a:cubicBezTo>
                    <a:pt x="155" y="219"/>
                    <a:pt x="156" y="219"/>
                    <a:pt x="156" y="219"/>
                  </a:cubicBezTo>
                  <a:cubicBezTo>
                    <a:pt x="157" y="219"/>
                    <a:pt x="157" y="219"/>
                    <a:pt x="158" y="219"/>
                  </a:cubicBezTo>
                  <a:cubicBezTo>
                    <a:pt x="158" y="219"/>
                    <a:pt x="159" y="219"/>
                    <a:pt x="159" y="219"/>
                  </a:cubicBezTo>
                  <a:cubicBezTo>
                    <a:pt x="159" y="219"/>
                    <a:pt x="159" y="218"/>
                    <a:pt x="159" y="218"/>
                  </a:cubicBezTo>
                  <a:cubicBezTo>
                    <a:pt x="160" y="218"/>
                    <a:pt x="160" y="218"/>
                    <a:pt x="161" y="218"/>
                  </a:cubicBezTo>
                  <a:cubicBezTo>
                    <a:pt x="161" y="217"/>
                    <a:pt x="161" y="217"/>
                    <a:pt x="161" y="216"/>
                  </a:cubicBezTo>
                  <a:cubicBezTo>
                    <a:pt x="161" y="216"/>
                    <a:pt x="162" y="216"/>
                    <a:pt x="163" y="216"/>
                  </a:cubicBezTo>
                  <a:cubicBezTo>
                    <a:pt x="163" y="216"/>
                    <a:pt x="164" y="216"/>
                    <a:pt x="164" y="216"/>
                  </a:cubicBezTo>
                  <a:cubicBezTo>
                    <a:pt x="165" y="216"/>
                    <a:pt x="165" y="216"/>
                    <a:pt x="166" y="216"/>
                  </a:cubicBezTo>
                  <a:cubicBezTo>
                    <a:pt x="166" y="216"/>
                    <a:pt x="166" y="215"/>
                    <a:pt x="166" y="214"/>
                  </a:cubicBezTo>
                  <a:cubicBezTo>
                    <a:pt x="166" y="214"/>
                    <a:pt x="167" y="214"/>
                    <a:pt x="167" y="214"/>
                  </a:cubicBezTo>
                  <a:cubicBezTo>
                    <a:pt x="167" y="214"/>
                    <a:pt x="167" y="213"/>
                    <a:pt x="167" y="213"/>
                  </a:cubicBezTo>
                  <a:cubicBezTo>
                    <a:pt x="168" y="213"/>
                    <a:pt x="168" y="213"/>
                    <a:pt x="169" y="213"/>
                  </a:cubicBezTo>
                  <a:cubicBezTo>
                    <a:pt x="169" y="212"/>
                    <a:pt x="169" y="212"/>
                    <a:pt x="169" y="211"/>
                  </a:cubicBezTo>
                  <a:cubicBezTo>
                    <a:pt x="169" y="211"/>
                    <a:pt x="170" y="211"/>
                    <a:pt x="170" y="211"/>
                  </a:cubicBezTo>
                  <a:cubicBezTo>
                    <a:pt x="171" y="211"/>
                    <a:pt x="171" y="211"/>
                    <a:pt x="172" y="211"/>
                  </a:cubicBezTo>
                  <a:cubicBezTo>
                    <a:pt x="172" y="211"/>
                    <a:pt x="173" y="211"/>
                    <a:pt x="173" y="211"/>
                  </a:cubicBezTo>
                  <a:cubicBezTo>
                    <a:pt x="173" y="211"/>
                    <a:pt x="173" y="210"/>
                    <a:pt x="173" y="210"/>
                  </a:cubicBezTo>
                  <a:cubicBezTo>
                    <a:pt x="174" y="210"/>
                    <a:pt x="174" y="210"/>
                    <a:pt x="175" y="210"/>
                  </a:cubicBezTo>
                  <a:cubicBezTo>
                    <a:pt x="175" y="209"/>
                    <a:pt x="175" y="208"/>
                    <a:pt x="175" y="208"/>
                  </a:cubicBezTo>
                  <a:cubicBezTo>
                    <a:pt x="176" y="208"/>
                    <a:pt x="176" y="208"/>
                    <a:pt x="177" y="208"/>
                  </a:cubicBezTo>
                  <a:cubicBezTo>
                    <a:pt x="177" y="207"/>
                    <a:pt x="177" y="207"/>
                    <a:pt x="177" y="206"/>
                  </a:cubicBezTo>
                  <a:cubicBezTo>
                    <a:pt x="177" y="206"/>
                    <a:pt x="178" y="206"/>
                    <a:pt x="178" y="206"/>
                  </a:cubicBezTo>
                  <a:cubicBezTo>
                    <a:pt x="178" y="206"/>
                    <a:pt x="178" y="205"/>
                    <a:pt x="178" y="205"/>
                  </a:cubicBezTo>
                  <a:cubicBezTo>
                    <a:pt x="179" y="205"/>
                    <a:pt x="179" y="205"/>
                    <a:pt x="180" y="205"/>
                  </a:cubicBezTo>
                  <a:cubicBezTo>
                    <a:pt x="180" y="204"/>
                    <a:pt x="180" y="204"/>
                    <a:pt x="180" y="203"/>
                  </a:cubicBezTo>
                  <a:cubicBezTo>
                    <a:pt x="180" y="203"/>
                    <a:pt x="180" y="202"/>
                    <a:pt x="180" y="202"/>
                  </a:cubicBezTo>
                  <a:cubicBezTo>
                    <a:pt x="180" y="202"/>
                    <a:pt x="181" y="202"/>
                    <a:pt x="181" y="202"/>
                  </a:cubicBezTo>
                  <a:cubicBezTo>
                    <a:pt x="181" y="201"/>
                    <a:pt x="181" y="200"/>
                    <a:pt x="181" y="200"/>
                  </a:cubicBezTo>
                  <a:cubicBezTo>
                    <a:pt x="181" y="199"/>
                    <a:pt x="181" y="199"/>
                    <a:pt x="181" y="198"/>
                  </a:cubicBezTo>
                  <a:cubicBezTo>
                    <a:pt x="182" y="198"/>
                    <a:pt x="182" y="198"/>
                    <a:pt x="183" y="198"/>
                  </a:cubicBezTo>
                  <a:cubicBezTo>
                    <a:pt x="183" y="198"/>
                    <a:pt x="183" y="197"/>
                    <a:pt x="183" y="197"/>
                  </a:cubicBezTo>
                  <a:cubicBezTo>
                    <a:pt x="183" y="196"/>
                    <a:pt x="183" y="196"/>
                    <a:pt x="183" y="195"/>
                  </a:cubicBezTo>
                  <a:cubicBezTo>
                    <a:pt x="183" y="194"/>
                    <a:pt x="183" y="194"/>
                    <a:pt x="183" y="193"/>
                  </a:cubicBezTo>
                  <a:cubicBezTo>
                    <a:pt x="182" y="193"/>
                    <a:pt x="182" y="193"/>
                    <a:pt x="181" y="193"/>
                  </a:cubicBezTo>
                  <a:cubicBezTo>
                    <a:pt x="181" y="193"/>
                    <a:pt x="181" y="192"/>
                    <a:pt x="181" y="192"/>
                  </a:cubicBezTo>
                  <a:cubicBezTo>
                    <a:pt x="181" y="192"/>
                    <a:pt x="180" y="192"/>
                    <a:pt x="180" y="192"/>
                  </a:cubicBezTo>
                  <a:cubicBezTo>
                    <a:pt x="180" y="191"/>
                    <a:pt x="180" y="191"/>
                    <a:pt x="180" y="190"/>
                  </a:cubicBezTo>
                  <a:cubicBezTo>
                    <a:pt x="179" y="190"/>
                    <a:pt x="179" y="190"/>
                    <a:pt x="178" y="190"/>
                  </a:cubicBezTo>
                  <a:cubicBezTo>
                    <a:pt x="178" y="190"/>
                    <a:pt x="177" y="190"/>
                    <a:pt x="177" y="190"/>
                  </a:cubicBezTo>
                  <a:cubicBezTo>
                    <a:pt x="176" y="190"/>
                    <a:pt x="176" y="190"/>
                    <a:pt x="175" y="190"/>
                  </a:cubicBezTo>
                  <a:cubicBezTo>
                    <a:pt x="175" y="190"/>
                    <a:pt x="175" y="189"/>
                    <a:pt x="175" y="189"/>
                  </a:cubicBezTo>
                  <a:cubicBezTo>
                    <a:pt x="175" y="188"/>
                    <a:pt x="175" y="188"/>
                    <a:pt x="175" y="187"/>
                  </a:cubicBezTo>
                  <a:cubicBezTo>
                    <a:pt x="175" y="186"/>
                    <a:pt x="175" y="186"/>
                    <a:pt x="175" y="185"/>
                  </a:cubicBezTo>
                  <a:cubicBezTo>
                    <a:pt x="176" y="185"/>
                    <a:pt x="176" y="185"/>
                    <a:pt x="177" y="185"/>
                  </a:cubicBezTo>
                  <a:cubicBezTo>
                    <a:pt x="177" y="186"/>
                    <a:pt x="177" y="186"/>
                    <a:pt x="177" y="187"/>
                  </a:cubicBezTo>
                  <a:cubicBezTo>
                    <a:pt x="177" y="187"/>
                    <a:pt x="178" y="187"/>
                    <a:pt x="178" y="187"/>
                  </a:cubicBezTo>
                  <a:cubicBezTo>
                    <a:pt x="179" y="187"/>
                    <a:pt x="179" y="187"/>
                    <a:pt x="180" y="187"/>
                  </a:cubicBezTo>
                  <a:cubicBezTo>
                    <a:pt x="180" y="187"/>
                    <a:pt x="181" y="187"/>
                    <a:pt x="181" y="187"/>
                  </a:cubicBezTo>
                  <a:cubicBezTo>
                    <a:pt x="182" y="187"/>
                    <a:pt x="182" y="187"/>
                    <a:pt x="183" y="187"/>
                  </a:cubicBezTo>
                  <a:cubicBezTo>
                    <a:pt x="183" y="187"/>
                    <a:pt x="184" y="187"/>
                    <a:pt x="184" y="187"/>
                  </a:cubicBezTo>
                  <a:cubicBezTo>
                    <a:pt x="185" y="187"/>
                    <a:pt x="185" y="187"/>
                    <a:pt x="186" y="187"/>
                  </a:cubicBezTo>
                  <a:cubicBezTo>
                    <a:pt x="187" y="187"/>
                    <a:pt x="187" y="187"/>
                    <a:pt x="188" y="187"/>
                  </a:cubicBezTo>
                  <a:cubicBezTo>
                    <a:pt x="188" y="187"/>
                    <a:pt x="189" y="187"/>
                    <a:pt x="189" y="187"/>
                  </a:cubicBezTo>
                  <a:cubicBezTo>
                    <a:pt x="190" y="187"/>
                    <a:pt x="190" y="187"/>
                    <a:pt x="191" y="187"/>
                  </a:cubicBezTo>
                  <a:cubicBezTo>
                    <a:pt x="191" y="187"/>
                    <a:pt x="192" y="187"/>
                    <a:pt x="192" y="187"/>
                  </a:cubicBezTo>
                  <a:cubicBezTo>
                    <a:pt x="193" y="187"/>
                    <a:pt x="193" y="187"/>
                    <a:pt x="194" y="187"/>
                  </a:cubicBezTo>
                  <a:cubicBezTo>
                    <a:pt x="194" y="186"/>
                    <a:pt x="194" y="186"/>
                    <a:pt x="194" y="185"/>
                  </a:cubicBezTo>
                  <a:cubicBezTo>
                    <a:pt x="194" y="185"/>
                    <a:pt x="195" y="185"/>
                    <a:pt x="195" y="185"/>
                  </a:cubicBezTo>
                  <a:cubicBezTo>
                    <a:pt x="195" y="186"/>
                    <a:pt x="195" y="186"/>
                    <a:pt x="195" y="187"/>
                  </a:cubicBezTo>
                  <a:cubicBezTo>
                    <a:pt x="196" y="187"/>
                    <a:pt x="196" y="187"/>
                    <a:pt x="197" y="187"/>
                  </a:cubicBezTo>
                  <a:cubicBezTo>
                    <a:pt x="197" y="188"/>
                    <a:pt x="197" y="188"/>
                    <a:pt x="197" y="189"/>
                  </a:cubicBezTo>
                  <a:cubicBezTo>
                    <a:pt x="197" y="189"/>
                    <a:pt x="198" y="189"/>
                    <a:pt x="198" y="189"/>
                  </a:cubicBezTo>
                  <a:cubicBezTo>
                    <a:pt x="199" y="189"/>
                    <a:pt x="200" y="189"/>
                    <a:pt x="200" y="189"/>
                  </a:cubicBezTo>
                  <a:cubicBezTo>
                    <a:pt x="200" y="189"/>
                    <a:pt x="200" y="190"/>
                    <a:pt x="200" y="190"/>
                  </a:cubicBezTo>
                  <a:cubicBezTo>
                    <a:pt x="201" y="190"/>
                    <a:pt x="201" y="190"/>
                    <a:pt x="202" y="190"/>
                  </a:cubicBezTo>
                  <a:cubicBezTo>
                    <a:pt x="202" y="191"/>
                    <a:pt x="202" y="191"/>
                    <a:pt x="202" y="192"/>
                  </a:cubicBezTo>
                  <a:cubicBezTo>
                    <a:pt x="202" y="192"/>
                    <a:pt x="203" y="192"/>
                    <a:pt x="203" y="192"/>
                  </a:cubicBezTo>
                  <a:cubicBezTo>
                    <a:pt x="204" y="192"/>
                    <a:pt x="204" y="192"/>
                    <a:pt x="205" y="192"/>
                  </a:cubicBezTo>
                  <a:cubicBezTo>
                    <a:pt x="205" y="192"/>
                    <a:pt x="205" y="193"/>
                    <a:pt x="205" y="193"/>
                  </a:cubicBezTo>
                  <a:cubicBezTo>
                    <a:pt x="205" y="194"/>
                    <a:pt x="205" y="194"/>
                    <a:pt x="205" y="195"/>
                  </a:cubicBezTo>
                  <a:cubicBezTo>
                    <a:pt x="205" y="196"/>
                    <a:pt x="205" y="196"/>
                    <a:pt x="205" y="197"/>
                  </a:cubicBezTo>
                  <a:cubicBezTo>
                    <a:pt x="205" y="197"/>
                    <a:pt x="206" y="197"/>
                    <a:pt x="206" y="197"/>
                  </a:cubicBezTo>
                  <a:cubicBezTo>
                    <a:pt x="206" y="197"/>
                    <a:pt x="206" y="198"/>
                    <a:pt x="206" y="198"/>
                  </a:cubicBezTo>
                  <a:cubicBezTo>
                    <a:pt x="207" y="198"/>
                    <a:pt x="207" y="198"/>
                    <a:pt x="208" y="198"/>
                  </a:cubicBezTo>
                  <a:cubicBezTo>
                    <a:pt x="208" y="198"/>
                    <a:pt x="209" y="198"/>
                    <a:pt x="209" y="198"/>
                  </a:cubicBezTo>
                  <a:cubicBezTo>
                    <a:pt x="210" y="198"/>
                    <a:pt x="211" y="198"/>
                    <a:pt x="211" y="198"/>
                  </a:cubicBezTo>
                  <a:cubicBezTo>
                    <a:pt x="211" y="198"/>
                    <a:pt x="212" y="198"/>
                    <a:pt x="213" y="198"/>
                  </a:cubicBezTo>
                  <a:cubicBezTo>
                    <a:pt x="213" y="198"/>
                    <a:pt x="214" y="198"/>
                    <a:pt x="214" y="198"/>
                  </a:cubicBezTo>
                  <a:cubicBezTo>
                    <a:pt x="214" y="199"/>
                    <a:pt x="214" y="199"/>
                    <a:pt x="214" y="200"/>
                  </a:cubicBezTo>
                  <a:cubicBezTo>
                    <a:pt x="214" y="200"/>
                    <a:pt x="213" y="200"/>
                    <a:pt x="213" y="200"/>
                  </a:cubicBezTo>
                  <a:cubicBezTo>
                    <a:pt x="213" y="200"/>
                    <a:pt x="213" y="201"/>
                    <a:pt x="213" y="202"/>
                  </a:cubicBezTo>
                  <a:cubicBezTo>
                    <a:pt x="213" y="202"/>
                    <a:pt x="213" y="203"/>
                    <a:pt x="213" y="203"/>
                  </a:cubicBezTo>
                  <a:cubicBezTo>
                    <a:pt x="213" y="203"/>
                    <a:pt x="214" y="203"/>
                    <a:pt x="214" y="203"/>
                  </a:cubicBezTo>
                  <a:cubicBezTo>
                    <a:pt x="214" y="204"/>
                    <a:pt x="214" y="204"/>
                    <a:pt x="214" y="205"/>
                  </a:cubicBezTo>
                  <a:cubicBezTo>
                    <a:pt x="214" y="205"/>
                    <a:pt x="214" y="206"/>
                    <a:pt x="214" y="206"/>
                  </a:cubicBezTo>
                  <a:cubicBezTo>
                    <a:pt x="215" y="206"/>
                    <a:pt x="215" y="206"/>
                    <a:pt x="216" y="206"/>
                  </a:cubicBezTo>
                  <a:cubicBezTo>
                    <a:pt x="216" y="207"/>
                    <a:pt x="216" y="207"/>
                    <a:pt x="216" y="208"/>
                  </a:cubicBezTo>
                  <a:cubicBezTo>
                    <a:pt x="216" y="208"/>
                    <a:pt x="216" y="209"/>
                    <a:pt x="216" y="210"/>
                  </a:cubicBezTo>
                  <a:cubicBezTo>
                    <a:pt x="216" y="210"/>
                    <a:pt x="216" y="211"/>
                    <a:pt x="216" y="211"/>
                  </a:cubicBezTo>
                  <a:cubicBezTo>
                    <a:pt x="216" y="211"/>
                    <a:pt x="217" y="211"/>
                    <a:pt x="217" y="211"/>
                  </a:cubicBezTo>
                  <a:cubicBezTo>
                    <a:pt x="217" y="212"/>
                    <a:pt x="217" y="212"/>
                    <a:pt x="217" y="213"/>
                  </a:cubicBezTo>
                  <a:cubicBezTo>
                    <a:pt x="217" y="213"/>
                    <a:pt x="217" y="214"/>
                    <a:pt x="217" y="214"/>
                  </a:cubicBezTo>
                  <a:cubicBezTo>
                    <a:pt x="218" y="214"/>
                    <a:pt x="218" y="214"/>
                    <a:pt x="219" y="214"/>
                  </a:cubicBezTo>
                  <a:cubicBezTo>
                    <a:pt x="219" y="215"/>
                    <a:pt x="219" y="216"/>
                    <a:pt x="219" y="216"/>
                  </a:cubicBezTo>
                  <a:cubicBezTo>
                    <a:pt x="219" y="216"/>
                    <a:pt x="220" y="216"/>
                    <a:pt x="220" y="216"/>
                  </a:cubicBezTo>
                  <a:cubicBezTo>
                    <a:pt x="220" y="217"/>
                    <a:pt x="220" y="217"/>
                    <a:pt x="220" y="218"/>
                  </a:cubicBezTo>
                  <a:cubicBezTo>
                    <a:pt x="220" y="218"/>
                    <a:pt x="220" y="219"/>
                    <a:pt x="220" y="219"/>
                  </a:cubicBezTo>
                  <a:cubicBezTo>
                    <a:pt x="220" y="220"/>
                    <a:pt x="220" y="220"/>
                    <a:pt x="220" y="221"/>
                  </a:cubicBezTo>
                  <a:cubicBezTo>
                    <a:pt x="221" y="221"/>
                    <a:pt x="221" y="221"/>
                    <a:pt x="222" y="221"/>
                  </a:cubicBezTo>
                  <a:cubicBezTo>
                    <a:pt x="222" y="221"/>
                    <a:pt x="222" y="222"/>
                    <a:pt x="222" y="222"/>
                  </a:cubicBezTo>
                  <a:cubicBezTo>
                    <a:pt x="222" y="223"/>
                    <a:pt x="222" y="224"/>
                    <a:pt x="222" y="224"/>
                  </a:cubicBezTo>
                  <a:cubicBezTo>
                    <a:pt x="222" y="224"/>
                    <a:pt x="223" y="224"/>
                    <a:pt x="224" y="224"/>
                  </a:cubicBezTo>
                  <a:cubicBezTo>
                    <a:pt x="224" y="225"/>
                    <a:pt x="224" y="225"/>
                    <a:pt x="224" y="226"/>
                  </a:cubicBezTo>
                  <a:cubicBezTo>
                    <a:pt x="224" y="226"/>
                    <a:pt x="224" y="227"/>
                    <a:pt x="224" y="227"/>
                  </a:cubicBezTo>
                  <a:cubicBezTo>
                    <a:pt x="224" y="227"/>
                    <a:pt x="225" y="227"/>
                    <a:pt x="225" y="227"/>
                  </a:cubicBezTo>
                  <a:cubicBezTo>
                    <a:pt x="225" y="228"/>
                    <a:pt x="225" y="228"/>
                    <a:pt x="225" y="229"/>
                  </a:cubicBezTo>
                  <a:cubicBezTo>
                    <a:pt x="225" y="229"/>
                    <a:pt x="225" y="230"/>
                    <a:pt x="225" y="231"/>
                  </a:cubicBezTo>
                  <a:cubicBezTo>
                    <a:pt x="226" y="231"/>
                    <a:pt x="226" y="231"/>
                    <a:pt x="227" y="231"/>
                  </a:cubicBezTo>
                  <a:cubicBezTo>
                    <a:pt x="227" y="231"/>
                    <a:pt x="227" y="232"/>
                    <a:pt x="227" y="232"/>
                  </a:cubicBezTo>
                  <a:cubicBezTo>
                    <a:pt x="227" y="233"/>
                    <a:pt x="227" y="233"/>
                    <a:pt x="227" y="234"/>
                  </a:cubicBezTo>
                  <a:cubicBezTo>
                    <a:pt x="227" y="234"/>
                    <a:pt x="228" y="234"/>
                    <a:pt x="228" y="234"/>
                  </a:cubicBezTo>
                  <a:cubicBezTo>
                    <a:pt x="229" y="234"/>
                    <a:pt x="229" y="234"/>
                    <a:pt x="230" y="234"/>
                  </a:cubicBezTo>
                  <a:cubicBezTo>
                    <a:pt x="230" y="233"/>
                    <a:pt x="230" y="233"/>
                    <a:pt x="230" y="232"/>
                  </a:cubicBezTo>
                  <a:cubicBezTo>
                    <a:pt x="230" y="232"/>
                    <a:pt x="230" y="231"/>
                    <a:pt x="230" y="231"/>
                  </a:cubicBezTo>
                  <a:cubicBezTo>
                    <a:pt x="230" y="231"/>
                    <a:pt x="231" y="231"/>
                    <a:pt x="231" y="231"/>
                  </a:cubicBezTo>
                  <a:cubicBezTo>
                    <a:pt x="231" y="230"/>
                    <a:pt x="231" y="229"/>
                    <a:pt x="231" y="229"/>
                  </a:cubicBezTo>
                  <a:cubicBezTo>
                    <a:pt x="232" y="229"/>
                    <a:pt x="232" y="229"/>
                    <a:pt x="233" y="229"/>
                  </a:cubicBezTo>
                  <a:cubicBezTo>
                    <a:pt x="233" y="229"/>
                    <a:pt x="233" y="230"/>
                    <a:pt x="233" y="231"/>
                  </a:cubicBezTo>
                  <a:cubicBezTo>
                    <a:pt x="233" y="231"/>
                    <a:pt x="233" y="232"/>
                    <a:pt x="233" y="232"/>
                  </a:cubicBezTo>
                  <a:cubicBezTo>
                    <a:pt x="233" y="233"/>
                    <a:pt x="233" y="233"/>
                    <a:pt x="233" y="234"/>
                  </a:cubicBezTo>
                  <a:cubicBezTo>
                    <a:pt x="233" y="234"/>
                    <a:pt x="233" y="235"/>
                    <a:pt x="233" y="235"/>
                  </a:cubicBezTo>
                  <a:cubicBezTo>
                    <a:pt x="233" y="236"/>
                    <a:pt x="233" y="236"/>
                    <a:pt x="233" y="237"/>
                  </a:cubicBezTo>
                  <a:cubicBezTo>
                    <a:pt x="233" y="237"/>
                    <a:pt x="234" y="237"/>
                    <a:pt x="234" y="237"/>
                  </a:cubicBezTo>
                  <a:cubicBezTo>
                    <a:pt x="234" y="237"/>
                    <a:pt x="234" y="238"/>
                    <a:pt x="234" y="239"/>
                  </a:cubicBezTo>
                  <a:cubicBezTo>
                    <a:pt x="235" y="239"/>
                    <a:pt x="235" y="239"/>
                    <a:pt x="236" y="239"/>
                  </a:cubicBezTo>
                  <a:cubicBezTo>
                    <a:pt x="237" y="239"/>
                    <a:pt x="237" y="239"/>
                    <a:pt x="238" y="239"/>
                  </a:cubicBezTo>
                  <a:cubicBezTo>
                    <a:pt x="238" y="238"/>
                    <a:pt x="238" y="237"/>
                    <a:pt x="238" y="237"/>
                  </a:cubicBezTo>
                  <a:cubicBezTo>
                    <a:pt x="238" y="237"/>
                    <a:pt x="239" y="237"/>
                    <a:pt x="239" y="237"/>
                  </a:cubicBezTo>
                  <a:cubicBezTo>
                    <a:pt x="239" y="236"/>
                    <a:pt x="239" y="236"/>
                    <a:pt x="239" y="235"/>
                  </a:cubicBezTo>
                  <a:cubicBezTo>
                    <a:pt x="239" y="235"/>
                    <a:pt x="239" y="234"/>
                    <a:pt x="239" y="234"/>
                  </a:cubicBezTo>
                  <a:cubicBezTo>
                    <a:pt x="239" y="233"/>
                    <a:pt x="239" y="233"/>
                    <a:pt x="239" y="232"/>
                  </a:cubicBezTo>
                  <a:cubicBezTo>
                    <a:pt x="239" y="232"/>
                    <a:pt x="239" y="231"/>
                    <a:pt x="239" y="231"/>
                  </a:cubicBezTo>
                  <a:cubicBezTo>
                    <a:pt x="239" y="231"/>
                    <a:pt x="238" y="231"/>
                    <a:pt x="238" y="231"/>
                  </a:cubicBezTo>
                  <a:cubicBezTo>
                    <a:pt x="238" y="230"/>
                    <a:pt x="238" y="229"/>
                    <a:pt x="238" y="229"/>
                  </a:cubicBezTo>
                  <a:cubicBezTo>
                    <a:pt x="237" y="229"/>
                    <a:pt x="237" y="229"/>
                    <a:pt x="236" y="229"/>
                  </a:cubicBezTo>
                  <a:cubicBezTo>
                    <a:pt x="236" y="228"/>
                    <a:pt x="236" y="228"/>
                    <a:pt x="236" y="227"/>
                  </a:cubicBezTo>
                  <a:cubicBezTo>
                    <a:pt x="235" y="227"/>
                    <a:pt x="235" y="227"/>
                    <a:pt x="234" y="227"/>
                  </a:cubicBezTo>
                  <a:cubicBezTo>
                    <a:pt x="234" y="227"/>
                    <a:pt x="234" y="226"/>
                    <a:pt x="234" y="226"/>
                  </a:cubicBezTo>
                  <a:cubicBezTo>
                    <a:pt x="234" y="225"/>
                    <a:pt x="234" y="225"/>
                    <a:pt x="234" y="224"/>
                  </a:cubicBezTo>
                  <a:cubicBezTo>
                    <a:pt x="234" y="224"/>
                    <a:pt x="234" y="223"/>
                    <a:pt x="234" y="222"/>
                  </a:cubicBezTo>
                  <a:cubicBezTo>
                    <a:pt x="234" y="222"/>
                    <a:pt x="234" y="221"/>
                    <a:pt x="234" y="221"/>
                  </a:cubicBezTo>
                  <a:cubicBezTo>
                    <a:pt x="234" y="220"/>
                    <a:pt x="234" y="220"/>
                    <a:pt x="234" y="219"/>
                  </a:cubicBezTo>
                  <a:cubicBezTo>
                    <a:pt x="234" y="219"/>
                    <a:pt x="234" y="218"/>
                    <a:pt x="234" y="218"/>
                  </a:cubicBezTo>
                  <a:cubicBezTo>
                    <a:pt x="234" y="217"/>
                    <a:pt x="234" y="217"/>
                    <a:pt x="234" y="216"/>
                  </a:cubicBezTo>
                  <a:cubicBezTo>
                    <a:pt x="234" y="216"/>
                    <a:pt x="234" y="215"/>
                    <a:pt x="234" y="214"/>
                  </a:cubicBezTo>
                  <a:cubicBezTo>
                    <a:pt x="234" y="214"/>
                    <a:pt x="234" y="213"/>
                    <a:pt x="234" y="213"/>
                  </a:cubicBezTo>
                  <a:cubicBezTo>
                    <a:pt x="234" y="212"/>
                    <a:pt x="234" y="212"/>
                    <a:pt x="234" y="211"/>
                  </a:cubicBezTo>
                  <a:cubicBezTo>
                    <a:pt x="235" y="211"/>
                    <a:pt x="235" y="211"/>
                    <a:pt x="236" y="211"/>
                  </a:cubicBezTo>
                  <a:cubicBezTo>
                    <a:pt x="236" y="211"/>
                    <a:pt x="236" y="210"/>
                    <a:pt x="236" y="210"/>
                  </a:cubicBezTo>
                  <a:cubicBezTo>
                    <a:pt x="237" y="210"/>
                    <a:pt x="237" y="210"/>
                    <a:pt x="238" y="210"/>
                  </a:cubicBezTo>
                  <a:cubicBezTo>
                    <a:pt x="238" y="209"/>
                    <a:pt x="238" y="208"/>
                    <a:pt x="238" y="208"/>
                  </a:cubicBezTo>
                  <a:cubicBezTo>
                    <a:pt x="238" y="208"/>
                    <a:pt x="239" y="208"/>
                    <a:pt x="239" y="208"/>
                  </a:cubicBezTo>
                  <a:cubicBezTo>
                    <a:pt x="239" y="207"/>
                    <a:pt x="239" y="207"/>
                    <a:pt x="239" y="206"/>
                  </a:cubicBezTo>
                  <a:cubicBezTo>
                    <a:pt x="240" y="206"/>
                    <a:pt x="240" y="206"/>
                    <a:pt x="241" y="206"/>
                  </a:cubicBezTo>
                  <a:cubicBezTo>
                    <a:pt x="241" y="206"/>
                    <a:pt x="241" y="205"/>
                    <a:pt x="241" y="205"/>
                  </a:cubicBezTo>
                  <a:cubicBezTo>
                    <a:pt x="241" y="204"/>
                    <a:pt x="241" y="204"/>
                    <a:pt x="241" y="203"/>
                  </a:cubicBezTo>
                  <a:cubicBezTo>
                    <a:pt x="241" y="203"/>
                    <a:pt x="242" y="203"/>
                    <a:pt x="242" y="203"/>
                  </a:cubicBezTo>
                  <a:cubicBezTo>
                    <a:pt x="242" y="203"/>
                    <a:pt x="242" y="202"/>
                    <a:pt x="242" y="202"/>
                  </a:cubicBezTo>
                  <a:cubicBezTo>
                    <a:pt x="243" y="202"/>
                    <a:pt x="243" y="202"/>
                    <a:pt x="244" y="202"/>
                  </a:cubicBezTo>
                  <a:cubicBezTo>
                    <a:pt x="244" y="202"/>
                    <a:pt x="245" y="202"/>
                    <a:pt x="245" y="202"/>
                  </a:cubicBezTo>
                  <a:cubicBezTo>
                    <a:pt x="245" y="201"/>
                    <a:pt x="245" y="200"/>
                    <a:pt x="245" y="200"/>
                  </a:cubicBezTo>
                  <a:cubicBezTo>
                    <a:pt x="245" y="199"/>
                    <a:pt x="245" y="199"/>
                    <a:pt x="245" y="198"/>
                  </a:cubicBezTo>
                  <a:cubicBezTo>
                    <a:pt x="246" y="198"/>
                    <a:pt x="246" y="198"/>
                    <a:pt x="247" y="198"/>
                  </a:cubicBezTo>
                  <a:cubicBezTo>
                    <a:pt x="247" y="198"/>
                    <a:pt x="247" y="197"/>
                    <a:pt x="247" y="197"/>
                  </a:cubicBezTo>
                  <a:cubicBezTo>
                    <a:pt x="248" y="197"/>
                    <a:pt x="248" y="197"/>
                    <a:pt x="249" y="197"/>
                  </a:cubicBezTo>
                  <a:cubicBezTo>
                    <a:pt x="249" y="196"/>
                    <a:pt x="249" y="196"/>
                    <a:pt x="249" y="195"/>
                  </a:cubicBezTo>
                  <a:cubicBezTo>
                    <a:pt x="249" y="194"/>
                    <a:pt x="249" y="194"/>
                    <a:pt x="249" y="193"/>
                  </a:cubicBezTo>
                  <a:cubicBezTo>
                    <a:pt x="249" y="193"/>
                    <a:pt x="250" y="193"/>
                    <a:pt x="250" y="193"/>
                  </a:cubicBezTo>
                  <a:cubicBezTo>
                    <a:pt x="251" y="193"/>
                    <a:pt x="251" y="193"/>
                    <a:pt x="252" y="193"/>
                  </a:cubicBezTo>
                  <a:cubicBezTo>
                    <a:pt x="252" y="193"/>
                    <a:pt x="253" y="193"/>
                    <a:pt x="253" y="193"/>
                  </a:cubicBezTo>
                  <a:cubicBezTo>
                    <a:pt x="254" y="193"/>
                    <a:pt x="254" y="193"/>
                    <a:pt x="255" y="193"/>
                  </a:cubicBezTo>
                  <a:cubicBezTo>
                    <a:pt x="255" y="193"/>
                    <a:pt x="256" y="193"/>
                    <a:pt x="256" y="193"/>
                  </a:cubicBezTo>
                  <a:cubicBezTo>
                    <a:pt x="257" y="193"/>
                    <a:pt x="257" y="193"/>
                    <a:pt x="258" y="193"/>
                  </a:cubicBezTo>
                  <a:cubicBezTo>
                    <a:pt x="258" y="194"/>
                    <a:pt x="258" y="194"/>
                    <a:pt x="258" y="195"/>
                  </a:cubicBezTo>
                  <a:cubicBezTo>
                    <a:pt x="258" y="196"/>
                    <a:pt x="258" y="196"/>
                    <a:pt x="258" y="197"/>
                  </a:cubicBezTo>
                  <a:cubicBezTo>
                    <a:pt x="258" y="197"/>
                    <a:pt x="259" y="197"/>
                    <a:pt x="259" y="197"/>
                  </a:cubicBezTo>
                  <a:cubicBezTo>
                    <a:pt x="259" y="197"/>
                    <a:pt x="259" y="198"/>
                    <a:pt x="259" y="198"/>
                  </a:cubicBezTo>
                  <a:cubicBezTo>
                    <a:pt x="260" y="198"/>
                    <a:pt x="261" y="198"/>
                    <a:pt x="261" y="198"/>
                  </a:cubicBezTo>
                  <a:cubicBezTo>
                    <a:pt x="261" y="199"/>
                    <a:pt x="261" y="199"/>
                    <a:pt x="261" y="200"/>
                  </a:cubicBezTo>
                  <a:cubicBezTo>
                    <a:pt x="261" y="200"/>
                    <a:pt x="261" y="201"/>
                    <a:pt x="261" y="202"/>
                  </a:cubicBezTo>
                  <a:cubicBezTo>
                    <a:pt x="262" y="202"/>
                    <a:pt x="262" y="202"/>
                    <a:pt x="263" y="202"/>
                  </a:cubicBezTo>
                  <a:cubicBezTo>
                    <a:pt x="263" y="202"/>
                    <a:pt x="264" y="202"/>
                    <a:pt x="264" y="202"/>
                  </a:cubicBezTo>
                  <a:cubicBezTo>
                    <a:pt x="264" y="202"/>
                    <a:pt x="264" y="203"/>
                    <a:pt x="264" y="203"/>
                  </a:cubicBezTo>
                  <a:cubicBezTo>
                    <a:pt x="264" y="204"/>
                    <a:pt x="264" y="204"/>
                    <a:pt x="264" y="205"/>
                  </a:cubicBezTo>
                  <a:cubicBezTo>
                    <a:pt x="265" y="205"/>
                    <a:pt x="265" y="205"/>
                    <a:pt x="266" y="205"/>
                  </a:cubicBezTo>
                  <a:cubicBezTo>
                    <a:pt x="266" y="205"/>
                    <a:pt x="266" y="206"/>
                    <a:pt x="266" y="206"/>
                  </a:cubicBezTo>
                  <a:cubicBezTo>
                    <a:pt x="266" y="207"/>
                    <a:pt x="266" y="207"/>
                    <a:pt x="266" y="208"/>
                  </a:cubicBezTo>
                  <a:cubicBezTo>
                    <a:pt x="266" y="208"/>
                    <a:pt x="266" y="209"/>
                    <a:pt x="266" y="210"/>
                  </a:cubicBezTo>
                  <a:cubicBezTo>
                    <a:pt x="266" y="210"/>
                    <a:pt x="267" y="210"/>
                    <a:pt x="267" y="210"/>
                  </a:cubicBezTo>
                  <a:cubicBezTo>
                    <a:pt x="268" y="210"/>
                    <a:pt x="268" y="210"/>
                    <a:pt x="269" y="210"/>
                  </a:cubicBezTo>
                  <a:cubicBezTo>
                    <a:pt x="269" y="209"/>
                    <a:pt x="269" y="208"/>
                    <a:pt x="269" y="208"/>
                  </a:cubicBezTo>
                  <a:cubicBezTo>
                    <a:pt x="269" y="208"/>
                    <a:pt x="270" y="208"/>
                    <a:pt x="271" y="208"/>
                  </a:cubicBezTo>
                  <a:cubicBezTo>
                    <a:pt x="271" y="208"/>
                    <a:pt x="272" y="208"/>
                    <a:pt x="272" y="208"/>
                  </a:cubicBezTo>
                  <a:cubicBezTo>
                    <a:pt x="272" y="209"/>
                    <a:pt x="272" y="209"/>
                    <a:pt x="272" y="210"/>
                  </a:cubicBezTo>
                  <a:cubicBezTo>
                    <a:pt x="272" y="210"/>
                    <a:pt x="272" y="211"/>
                    <a:pt x="272" y="211"/>
                  </a:cubicBezTo>
                  <a:cubicBezTo>
                    <a:pt x="272" y="212"/>
                    <a:pt x="272" y="212"/>
                    <a:pt x="272" y="213"/>
                  </a:cubicBezTo>
                  <a:cubicBezTo>
                    <a:pt x="273" y="213"/>
                    <a:pt x="273" y="213"/>
                    <a:pt x="274" y="213"/>
                  </a:cubicBezTo>
                  <a:cubicBezTo>
                    <a:pt x="274" y="213"/>
                    <a:pt x="274" y="214"/>
                    <a:pt x="274" y="214"/>
                  </a:cubicBezTo>
                  <a:cubicBezTo>
                    <a:pt x="274" y="215"/>
                    <a:pt x="274" y="215"/>
                    <a:pt x="274" y="216"/>
                  </a:cubicBezTo>
                  <a:cubicBezTo>
                    <a:pt x="276" y="203"/>
                    <a:pt x="277" y="190"/>
                    <a:pt x="277" y="177"/>
                  </a:cubicBezTo>
                  <a:cubicBezTo>
                    <a:pt x="277" y="107"/>
                    <a:pt x="246" y="44"/>
                    <a:pt x="198" y="0"/>
                  </a:cubicBezTo>
                  <a:cubicBezTo>
                    <a:pt x="198" y="0"/>
                    <a:pt x="197" y="0"/>
                    <a:pt x="197" y="0"/>
                  </a:cubicBezTo>
                  <a:cubicBezTo>
                    <a:pt x="197" y="0"/>
                    <a:pt x="197" y="1"/>
                    <a:pt x="197" y="1"/>
                  </a:cubicBezTo>
                  <a:moveTo>
                    <a:pt x="119" y="129"/>
                  </a:moveTo>
                  <a:cubicBezTo>
                    <a:pt x="119" y="128"/>
                    <a:pt x="119" y="128"/>
                    <a:pt x="119" y="127"/>
                  </a:cubicBezTo>
                  <a:cubicBezTo>
                    <a:pt x="119" y="127"/>
                    <a:pt x="120" y="127"/>
                    <a:pt x="120" y="127"/>
                  </a:cubicBezTo>
                  <a:cubicBezTo>
                    <a:pt x="121" y="127"/>
                    <a:pt x="121" y="127"/>
                    <a:pt x="122" y="127"/>
                  </a:cubicBezTo>
                  <a:cubicBezTo>
                    <a:pt x="122" y="128"/>
                    <a:pt x="122" y="128"/>
                    <a:pt x="122" y="129"/>
                  </a:cubicBezTo>
                  <a:cubicBezTo>
                    <a:pt x="122" y="129"/>
                    <a:pt x="122" y="130"/>
                    <a:pt x="122" y="131"/>
                  </a:cubicBezTo>
                  <a:cubicBezTo>
                    <a:pt x="121" y="131"/>
                    <a:pt x="121" y="131"/>
                    <a:pt x="120" y="131"/>
                  </a:cubicBezTo>
                  <a:cubicBezTo>
                    <a:pt x="120" y="131"/>
                    <a:pt x="119" y="131"/>
                    <a:pt x="119" y="131"/>
                  </a:cubicBezTo>
                  <a:cubicBezTo>
                    <a:pt x="118" y="131"/>
                    <a:pt x="118" y="131"/>
                    <a:pt x="117" y="131"/>
                  </a:cubicBezTo>
                  <a:cubicBezTo>
                    <a:pt x="117" y="130"/>
                    <a:pt x="117" y="129"/>
                    <a:pt x="117" y="129"/>
                  </a:cubicBezTo>
                  <a:cubicBezTo>
                    <a:pt x="118" y="129"/>
                    <a:pt x="118" y="129"/>
                    <a:pt x="119" y="129"/>
                  </a:cubicBezTo>
                  <a:moveTo>
                    <a:pt x="106" y="60"/>
                  </a:moveTo>
                  <a:cubicBezTo>
                    <a:pt x="107" y="60"/>
                    <a:pt x="107" y="60"/>
                    <a:pt x="108" y="60"/>
                  </a:cubicBezTo>
                  <a:cubicBezTo>
                    <a:pt x="108" y="60"/>
                    <a:pt x="109" y="60"/>
                    <a:pt x="109" y="60"/>
                  </a:cubicBezTo>
                  <a:cubicBezTo>
                    <a:pt x="109" y="60"/>
                    <a:pt x="109" y="61"/>
                    <a:pt x="109" y="61"/>
                  </a:cubicBezTo>
                  <a:cubicBezTo>
                    <a:pt x="110" y="61"/>
                    <a:pt x="110" y="61"/>
                    <a:pt x="111" y="61"/>
                  </a:cubicBezTo>
                  <a:cubicBezTo>
                    <a:pt x="111" y="61"/>
                    <a:pt x="112" y="61"/>
                    <a:pt x="112" y="61"/>
                  </a:cubicBezTo>
                  <a:cubicBezTo>
                    <a:pt x="113" y="61"/>
                    <a:pt x="113" y="61"/>
                    <a:pt x="114" y="61"/>
                  </a:cubicBezTo>
                  <a:cubicBezTo>
                    <a:pt x="114" y="61"/>
                    <a:pt x="115" y="61"/>
                    <a:pt x="116" y="61"/>
                  </a:cubicBezTo>
                  <a:cubicBezTo>
                    <a:pt x="116" y="61"/>
                    <a:pt x="117" y="61"/>
                    <a:pt x="117" y="61"/>
                  </a:cubicBezTo>
                  <a:cubicBezTo>
                    <a:pt x="117" y="62"/>
                    <a:pt x="117" y="62"/>
                    <a:pt x="117" y="63"/>
                  </a:cubicBezTo>
                  <a:cubicBezTo>
                    <a:pt x="117" y="63"/>
                    <a:pt x="117" y="64"/>
                    <a:pt x="117" y="64"/>
                  </a:cubicBezTo>
                  <a:cubicBezTo>
                    <a:pt x="117" y="64"/>
                    <a:pt x="116" y="64"/>
                    <a:pt x="116" y="64"/>
                  </a:cubicBezTo>
                  <a:cubicBezTo>
                    <a:pt x="115" y="64"/>
                    <a:pt x="114" y="64"/>
                    <a:pt x="114" y="64"/>
                  </a:cubicBezTo>
                  <a:cubicBezTo>
                    <a:pt x="114" y="64"/>
                    <a:pt x="114" y="63"/>
                    <a:pt x="114" y="63"/>
                  </a:cubicBezTo>
                  <a:cubicBezTo>
                    <a:pt x="113" y="63"/>
                    <a:pt x="113" y="63"/>
                    <a:pt x="112" y="63"/>
                  </a:cubicBezTo>
                  <a:cubicBezTo>
                    <a:pt x="112" y="63"/>
                    <a:pt x="111" y="63"/>
                    <a:pt x="111" y="63"/>
                  </a:cubicBezTo>
                  <a:cubicBezTo>
                    <a:pt x="111" y="63"/>
                    <a:pt x="111" y="64"/>
                    <a:pt x="111" y="64"/>
                  </a:cubicBezTo>
                  <a:cubicBezTo>
                    <a:pt x="111" y="65"/>
                    <a:pt x="111" y="66"/>
                    <a:pt x="111" y="66"/>
                  </a:cubicBezTo>
                  <a:cubicBezTo>
                    <a:pt x="111" y="66"/>
                    <a:pt x="112" y="66"/>
                    <a:pt x="112" y="66"/>
                  </a:cubicBezTo>
                  <a:cubicBezTo>
                    <a:pt x="112" y="67"/>
                    <a:pt x="112" y="67"/>
                    <a:pt x="112" y="68"/>
                  </a:cubicBezTo>
                  <a:cubicBezTo>
                    <a:pt x="112" y="68"/>
                    <a:pt x="111" y="68"/>
                    <a:pt x="111" y="68"/>
                  </a:cubicBezTo>
                  <a:cubicBezTo>
                    <a:pt x="110" y="68"/>
                    <a:pt x="110" y="68"/>
                    <a:pt x="109" y="68"/>
                  </a:cubicBezTo>
                  <a:cubicBezTo>
                    <a:pt x="109" y="67"/>
                    <a:pt x="109" y="67"/>
                    <a:pt x="109" y="66"/>
                  </a:cubicBezTo>
                  <a:cubicBezTo>
                    <a:pt x="109" y="66"/>
                    <a:pt x="108" y="66"/>
                    <a:pt x="108" y="66"/>
                  </a:cubicBezTo>
                  <a:cubicBezTo>
                    <a:pt x="108" y="66"/>
                    <a:pt x="108" y="65"/>
                    <a:pt x="108" y="64"/>
                  </a:cubicBezTo>
                  <a:cubicBezTo>
                    <a:pt x="108" y="64"/>
                    <a:pt x="108" y="63"/>
                    <a:pt x="108" y="63"/>
                  </a:cubicBezTo>
                  <a:cubicBezTo>
                    <a:pt x="108" y="62"/>
                    <a:pt x="108" y="62"/>
                    <a:pt x="108" y="61"/>
                  </a:cubicBezTo>
                  <a:cubicBezTo>
                    <a:pt x="107" y="61"/>
                    <a:pt x="107" y="61"/>
                    <a:pt x="106" y="61"/>
                  </a:cubicBezTo>
                  <a:cubicBezTo>
                    <a:pt x="106" y="61"/>
                    <a:pt x="106" y="60"/>
                    <a:pt x="106" y="60"/>
                  </a:cubicBezTo>
                  <a:moveTo>
                    <a:pt x="103" y="142"/>
                  </a:moveTo>
                  <a:cubicBezTo>
                    <a:pt x="103" y="141"/>
                    <a:pt x="103" y="141"/>
                    <a:pt x="103" y="140"/>
                  </a:cubicBezTo>
                  <a:cubicBezTo>
                    <a:pt x="104" y="140"/>
                    <a:pt x="104" y="140"/>
                    <a:pt x="105" y="140"/>
                  </a:cubicBezTo>
                  <a:cubicBezTo>
                    <a:pt x="105" y="140"/>
                    <a:pt x="105" y="139"/>
                    <a:pt x="105" y="139"/>
                  </a:cubicBezTo>
                  <a:cubicBezTo>
                    <a:pt x="105" y="138"/>
                    <a:pt x="105" y="137"/>
                    <a:pt x="105" y="137"/>
                  </a:cubicBezTo>
                  <a:cubicBezTo>
                    <a:pt x="105" y="136"/>
                    <a:pt x="105" y="136"/>
                    <a:pt x="105" y="135"/>
                  </a:cubicBezTo>
                  <a:cubicBezTo>
                    <a:pt x="105" y="135"/>
                    <a:pt x="106" y="135"/>
                    <a:pt x="106" y="135"/>
                  </a:cubicBezTo>
                  <a:cubicBezTo>
                    <a:pt x="106" y="135"/>
                    <a:pt x="106" y="134"/>
                    <a:pt x="106" y="134"/>
                  </a:cubicBezTo>
                  <a:cubicBezTo>
                    <a:pt x="106" y="133"/>
                    <a:pt x="106" y="133"/>
                    <a:pt x="106" y="132"/>
                  </a:cubicBezTo>
                  <a:cubicBezTo>
                    <a:pt x="107" y="132"/>
                    <a:pt x="107" y="132"/>
                    <a:pt x="108" y="132"/>
                  </a:cubicBezTo>
                  <a:cubicBezTo>
                    <a:pt x="108" y="132"/>
                    <a:pt x="108" y="131"/>
                    <a:pt x="108" y="131"/>
                  </a:cubicBezTo>
                  <a:cubicBezTo>
                    <a:pt x="108" y="130"/>
                    <a:pt x="108" y="129"/>
                    <a:pt x="108" y="129"/>
                  </a:cubicBezTo>
                  <a:cubicBezTo>
                    <a:pt x="108" y="129"/>
                    <a:pt x="109" y="129"/>
                    <a:pt x="109" y="129"/>
                  </a:cubicBezTo>
                  <a:cubicBezTo>
                    <a:pt x="110" y="129"/>
                    <a:pt x="110" y="129"/>
                    <a:pt x="111" y="129"/>
                  </a:cubicBezTo>
                  <a:cubicBezTo>
                    <a:pt x="111" y="129"/>
                    <a:pt x="111" y="130"/>
                    <a:pt x="111" y="131"/>
                  </a:cubicBezTo>
                  <a:cubicBezTo>
                    <a:pt x="111" y="131"/>
                    <a:pt x="111" y="132"/>
                    <a:pt x="111" y="132"/>
                  </a:cubicBezTo>
                  <a:cubicBezTo>
                    <a:pt x="111" y="132"/>
                    <a:pt x="112" y="132"/>
                    <a:pt x="112" y="132"/>
                  </a:cubicBezTo>
                  <a:cubicBezTo>
                    <a:pt x="112" y="133"/>
                    <a:pt x="112" y="133"/>
                    <a:pt x="112" y="134"/>
                  </a:cubicBezTo>
                  <a:cubicBezTo>
                    <a:pt x="112" y="134"/>
                    <a:pt x="112" y="135"/>
                    <a:pt x="112" y="135"/>
                  </a:cubicBezTo>
                  <a:cubicBezTo>
                    <a:pt x="113" y="135"/>
                    <a:pt x="113" y="135"/>
                    <a:pt x="114" y="135"/>
                  </a:cubicBezTo>
                  <a:cubicBezTo>
                    <a:pt x="114" y="135"/>
                    <a:pt x="115" y="135"/>
                    <a:pt x="116" y="135"/>
                  </a:cubicBezTo>
                  <a:cubicBezTo>
                    <a:pt x="116" y="135"/>
                    <a:pt x="117" y="135"/>
                    <a:pt x="117" y="135"/>
                  </a:cubicBezTo>
                  <a:cubicBezTo>
                    <a:pt x="117" y="135"/>
                    <a:pt x="117" y="134"/>
                    <a:pt x="117" y="134"/>
                  </a:cubicBezTo>
                  <a:cubicBezTo>
                    <a:pt x="118" y="134"/>
                    <a:pt x="118" y="134"/>
                    <a:pt x="119" y="134"/>
                  </a:cubicBezTo>
                  <a:cubicBezTo>
                    <a:pt x="119" y="134"/>
                    <a:pt x="120" y="134"/>
                    <a:pt x="120" y="134"/>
                  </a:cubicBezTo>
                  <a:cubicBezTo>
                    <a:pt x="121" y="134"/>
                    <a:pt x="121" y="134"/>
                    <a:pt x="122" y="134"/>
                  </a:cubicBezTo>
                  <a:cubicBezTo>
                    <a:pt x="122" y="134"/>
                    <a:pt x="122" y="135"/>
                    <a:pt x="122" y="135"/>
                  </a:cubicBezTo>
                  <a:cubicBezTo>
                    <a:pt x="122" y="135"/>
                    <a:pt x="123" y="135"/>
                    <a:pt x="123" y="135"/>
                  </a:cubicBezTo>
                  <a:cubicBezTo>
                    <a:pt x="124" y="135"/>
                    <a:pt x="124" y="135"/>
                    <a:pt x="125" y="135"/>
                  </a:cubicBezTo>
                  <a:cubicBezTo>
                    <a:pt x="125" y="136"/>
                    <a:pt x="125" y="136"/>
                    <a:pt x="125" y="137"/>
                  </a:cubicBezTo>
                  <a:cubicBezTo>
                    <a:pt x="125" y="137"/>
                    <a:pt x="126" y="137"/>
                    <a:pt x="126" y="137"/>
                  </a:cubicBezTo>
                  <a:cubicBezTo>
                    <a:pt x="127" y="137"/>
                    <a:pt x="128" y="137"/>
                    <a:pt x="128" y="137"/>
                  </a:cubicBezTo>
                  <a:cubicBezTo>
                    <a:pt x="128" y="137"/>
                    <a:pt x="128" y="138"/>
                    <a:pt x="128" y="139"/>
                  </a:cubicBezTo>
                  <a:cubicBezTo>
                    <a:pt x="129" y="139"/>
                    <a:pt x="129" y="139"/>
                    <a:pt x="130" y="139"/>
                  </a:cubicBezTo>
                  <a:cubicBezTo>
                    <a:pt x="130" y="139"/>
                    <a:pt x="131" y="139"/>
                    <a:pt x="131" y="139"/>
                  </a:cubicBezTo>
                  <a:cubicBezTo>
                    <a:pt x="131" y="139"/>
                    <a:pt x="131" y="140"/>
                    <a:pt x="131" y="140"/>
                  </a:cubicBezTo>
                  <a:cubicBezTo>
                    <a:pt x="131" y="141"/>
                    <a:pt x="131" y="141"/>
                    <a:pt x="131" y="142"/>
                  </a:cubicBezTo>
                  <a:cubicBezTo>
                    <a:pt x="132" y="142"/>
                    <a:pt x="132" y="142"/>
                    <a:pt x="133" y="142"/>
                  </a:cubicBezTo>
                  <a:cubicBezTo>
                    <a:pt x="133" y="142"/>
                    <a:pt x="133" y="143"/>
                    <a:pt x="133" y="144"/>
                  </a:cubicBezTo>
                  <a:cubicBezTo>
                    <a:pt x="132" y="144"/>
                    <a:pt x="132" y="144"/>
                    <a:pt x="131" y="144"/>
                  </a:cubicBezTo>
                  <a:cubicBezTo>
                    <a:pt x="131" y="144"/>
                    <a:pt x="130" y="144"/>
                    <a:pt x="130" y="144"/>
                  </a:cubicBezTo>
                  <a:cubicBezTo>
                    <a:pt x="129" y="144"/>
                    <a:pt x="129" y="144"/>
                    <a:pt x="128" y="144"/>
                  </a:cubicBezTo>
                  <a:cubicBezTo>
                    <a:pt x="128" y="144"/>
                    <a:pt x="127" y="144"/>
                    <a:pt x="126" y="144"/>
                  </a:cubicBezTo>
                  <a:cubicBezTo>
                    <a:pt x="126" y="144"/>
                    <a:pt x="125" y="144"/>
                    <a:pt x="125" y="144"/>
                  </a:cubicBezTo>
                  <a:cubicBezTo>
                    <a:pt x="124" y="144"/>
                    <a:pt x="124" y="144"/>
                    <a:pt x="123" y="144"/>
                  </a:cubicBezTo>
                  <a:cubicBezTo>
                    <a:pt x="123" y="144"/>
                    <a:pt x="122" y="144"/>
                    <a:pt x="122" y="144"/>
                  </a:cubicBezTo>
                  <a:cubicBezTo>
                    <a:pt x="122" y="143"/>
                    <a:pt x="122" y="142"/>
                    <a:pt x="122" y="142"/>
                  </a:cubicBezTo>
                  <a:cubicBezTo>
                    <a:pt x="121" y="142"/>
                    <a:pt x="121" y="142"/>
                    <a:pt x="120" y="142"/>
                  </a:cubicBezTo>
                  <a:cubicBezTo>
                    <a:pt x="120" y="142"/>
                    <a:pt x="119" y="142"/>
                    <a:pt x="119" y="142"/>
                  </a:cubicBezTo>
                  <a:cubicBezTo>
                    <a:pt x="118" y="142"/>
                    <a:pt x="118" y="142"/>
                    <a:pt x="117" y="142"/>
                  </a:cubicBezTo>
                  <a:cubicBezTo>
                    <a:pt x="117" y="142"/>
                    <a:pt x="116" y="142"/>
                    <a:pt x="116" y="142"/>
                  </a:cubicBezTo>
                  <a:cubicBezTo>
                    <a:pt x="115" y="142"/>
                    <a:pt x="114" y="142"/>
                    <a:pt x="114" y="142"/>
                  </a:cubicBezTo>
                  <a:cubicBezTo>
                    <a:pt x="114" y="142"/>
                    <a:pt x="114" y="143"/>
                    <a:pt x="114" y="144"/>
                  </a:cubicBezTo>
                  <a:cubicBezTo>
                    <a:pt x="113" y="144"/>
                    <a:pt x="113" y="144"/>
                    <a:pt x="112" y="144"/>
                  </a:cubicBezTo>
                  <a:cubicBezTo>
                    <a:pt x="112" y="144"/>
                    <a:pt x="111" y="144"/>
                    <a:pt x="111" y="144"/>
                  </a:cubicBezTo>
                  <a:cubicBezTo>
                    <a:pt x="110" y="144"/>
                    <a:pt x="110" y="144"/>
                    <a:pt x="109" y="144"/>
                  </a:cubicBezTo>
                  <a:cubicBezTo>
                    <a:pt x="109" y="144"/>
                    <a:pt x="109" y="145"/>
                    <a:pt x="109" y="145"/>
                  </a:cubicBezTo>
                  <a:cubicBezTo>
                    <a:pt x="109" y="145"/>
                    <a:pt x="108" y="145"/>
                    <a:pt x="108" y="145"/>
                  </a:cubicBezTo>
                  <a:cubicBezTo>
                    <a:pt x="107" y="145"/>
                    <a:pt x="107" y="145"/>
                    <a:pt x="106" y="145"/>
                  </a:cubicBezTo>
                  <a:cubicBezTo>
                    <a:pt x="106" y="145"/>
                    <a:pt x="105" y="145"/>
                    <a:pt x="105" y="145"/>
                  </a:cubicBezTo>
                  <a:cubicBezTo>
                    <a:pt x="105" y="145"/>
                    <a:pt x="105" y="144"/>
                    <a:pt x="105" y="144"/>
                  </a:cubicBezTo>
                  <a:cubicBezTo>
                    <a:pt x="104" y="144"/>
                    <a:pt x="104" y="144"/>
                    <a:pt x="103" y="144"/>
                  </a:cubicBezTo>
                  <a:cubicBezTo>
                    <a:pt x="103" y="143"/>
                    <a:pt x="103" y="142"/>
                    <a:pt x="103" y="142"/>
                  </a:cubicBezTo>
                  <a:moveTo>
                    <a:pt x="90" y="84"/>
                  </a:moveTo>
                  <a:cubicBezTo>
                    <a:pt x="91" y="84"/>
                    <a:pt x="92" y="84"/>
                    <a:pt x="92" y="84"/>
                  </a:cubicBezTo>
                  <a:cubicBezTo>
                    <a:pt x="93" y="84"/>
                    <a:pt x="93" y="84"/>
                    <a:pt x="94" y="84"/>
                  </a:cubicBezTo>
                  <a:cubicBezTo>
                    <a:pt x="94" y="84"/>
                    <a:pt x="95" y="84"/>
                    <a:pt x="95" y="84"/>
                  </a:cubicBezTo>
                  <a:cubicBezTo>
                    <a:pt x="95" y="83"/>
                    <a:pt x="95" y="83"/>
                    <a:pt x="95" y="82"/>
                  </a:cubicBezTo>
                  <a:cubicBezTo>
                    <a:pt x="96" y="82"/>
                    <a:pt x="96" y="82"/>
                    <a:pt x="97" y="82"/>
                  </a:cubicBezTo>
                  <a:cubicBezTo>
                    <a:pt x="97" y="83"/>
                    <a:pt x="97" y="83"/>
                    <a:pt x="97" y="84"/>
                  </a:cubicBezTo>
                  <a:cubicBezTo>
                    <a:pt x="97" y="84"/>
                    <a:pt x="98" y="84"/>
                    <a:pt x="98" y="84"/>
                  </a:cubicBezTo>
                  <a:cubicBezTo>
                    <a:pt x="98" y="84"/>
                    <a:pt x="98" y="85"/>
                    <a:pt x="98" y="85"/>
                  </a:cubicBezTo>
                  <a:cubicBezTo>
                    <a:pt x="98" y="85"/>
                    <a:pt x="97" y="85"/>
                    <a:pt x="97" y="85"/>
                  </a:cubicBezTo>
                  <a:cubicBezTo>
                    <a:pt x="96" y="85"/>
                    <a:pt x="96" y="85"/>
                    <a:pt x="95" y="85"/>
                  </a:cubicBezTo>
                  <a:cubicBezTo>
                    <a:pt x="95" y="85"/>
                    <a:pt x="94" y="85"/>
                    <a:pt x="94" y="85"/>
                  </a:cubicBezTo>
                  <a:cubicBezTo>
                    <a:pt x="93" y="85"/>
                    <a:pt x="93" y="85"/>
                    <a:pt x="92" y="85"/>
                  </a:cubicBezTo>
                  <a:cubicBezTo>
                    <a:pt x="92" y="85"/>
                    <a:pt x="91" y="85"/>
                    <a:pt x="90" y="85"/>
                  </a:cubicBezTo>
                  <a:cubicBezTo>
                    <a:pt x="90" y="85"/>
                    <a:pt x="90" y="84"/>
                    <a:pt x="90" y="84"/>
                  </a:cubicBezTo>
                  <a:moveTo>
                    <a:pt x="90" y="92"/>
                  </a:moveTo>
                  <a:cubicBezTo>
                    <a:pt x="90" y="92"/>
                    <a:pt x="90" y="93"/>
                    <a:pt x="90" y="93"/>
                  </a:cubicBezTo>
                  <a:cubicBezTo>
                    <a:pt x="90" y="94"/>
                    <a:pt x="90" y="95"/>
                    <a:pt x="90" y="95"/>
                  </a:cubicBezTo>
                  <a:cubicBezTo>
                    <a:pt x="90" y="95"/>
                    <a:pt x="89" y="95"/>
                    <a:pt x="89" y="95"/>
                  </a:cubicBezTo>
                  <a:cubicBezTo>
                    <a:pt x="89" y="95"/>
                    <a:pt x="89" y="94"/>
                    <a:pt x="89" y="93"/>
                  </a:cubicBezTo>
                  <a:cubicBezTo>
                    <a:pt x="88" y="93"/>
                    <a:pt x="88" y="93"/>
                    <a:pt x="87" y="93"/>
                  </a:cubicBezTo>
                  <a:cubicBezTo>
                    <a:pt x="87" y="93"/>
                    <a:pt x="87" y="92"/>
                    <a:pt x="87" y="92"/>
                  </a:cubicBezTo>
                  <a:cubicBezTo>
                    <a:pt x="88" y="92"/>
                    <a:pt x="88" y="92"/>
                    <a:pt x="89" y="92"/>
                  </a:cubicBezTo>
                  <a:cubicBezTo>
                    <a:pt x="89" y="92"/>
                    <a:pt x="90" y="92"/>
                    <a:pt x="90" y="92"/>
                  </a:cubicBezTo>
                  <a:moveTo>
                    <a:pt x="70" y="105"/>
                  </a:moveTo>
                  <a:cubicBezTo>
                    <a:pt x="70" y="104"/>
                    <a:pt x="70" y="104"/>
                    <a:pt x="70" y="103"/>
                  </a:cubicBezTo>
                  <a:cubicBezTo>
                    <a:pt x="71" y="103"/>
                    <a:pt x="71" y="103"/>
                    <a:pt x="72" y="103"/>
                  </a:cubicBezTo>
                  <a:cubicBezTo>
                    <a:pt x="72" y="103"/>
                    <a:pt x="72" y="102"/>
                    <a:pt x="72" y="102"/>
                  </a:cubicBezTo>
                  <a:cubicBezTo>
                    <a:pt x="72" y="101"/>
                    <a:pt x="72" y="100"/>
                    <a:pt x="72" y="100"/>
                  </a:cubicBezTo>
                  <a:cubicBezTo>
                    <a:pt x="72" y="100"/>
                    <a:pt x="73" y="100"/>
                    <a:pt x="73" y="100"/>
                  </a:cubicBezTo>
                  <a:cubicBezTo>
                    <a:pt x="74" y="100"/>
                    <a:pt x="74" y="100"/>
                    <a:pt x="75" y="100"/>
                  </a:cubicBezTo>
                  <a:cubicBezTo>
                    <a:pt x="75" y="99"/>
                    <a:pt x="75" y="99"/>
                    <a:pt x="75" y="98"/>
                  </a:cubicBezTo>
                  <a:cubicBezTo>
                    <a:pt x="75" y="98"/>
                    <a:pt x="76" y="98"/>
                    <a:pt x="76" y="98"/>
                  </a:cubicBezTo>
                  <a:cubicBezTo>
                    <a:pt x="76" y="98"/>
                    <a:pt x="76" y="97"/>
                    <a:pt x="76" y="97"/>
                  </a:cubicBezTo>
                  <a:cubicBezTo>
                    <a:pt x="77" y="97"/>
                    <a:pt x="77" y="97"/>
                    <a:pt x="78" y="97"/>
                  </a:cubicBezTo>
                  <a:cubicBezTo>
                    <a:pt x="79" y="97"/>
                    <a:pt x="79" y="97"/>
                    <a:pt x="80" y="97"/>
                  </a:cubicBezTo>
                  <a:cubicBezTo>
                    <a:pt x="80" y="97"/>
                    <a:pt x="81" y="97"/>
                    <a:pt x="81" y="97"/>
                  </a:cubicBezTo>
                  <a:cubicBezTo>
                    <a:pt x="81" y="96"/>
                    <a:pt x="81" y="96"/>
                    <a:pt x="81" y="95"/>
                  </a:cubicBezTo>
                  <a:cubicBezTo>
                    <a:pt x="81" y="95"/>
                    <a:pt x="81" y="94"/>
                    <a:pt x="81" y="93"/>
                  </a:cubicBezTo>
                  <a:cubicBezTo>
                    <a:pt x="81" y="93"/>
                    <a:pt x="81" y="92"/>
                    <a:pt x="81" y="92"/>
                  </a:cubicBezTo>
                  <a:cubicBezTo>
                    <a:pt x="81" y="92"/>
                    <a:pt x="80" y="92"/>
                    <a:pt x="80" y="92"/>
                  </a:cubicBezTo>
                  <a:cubicBezTo>
                    <a:pt x="80" y="92"/>
                    <a:pt x="80" y="93"/>
                    <a:pt x="80" y="93"/>
                  </a:cubicBezTo>
                  <a:cubicBezTo>
                    <a:pt x="79" y="93"/>
                    <a:pt x="79" y="93"/>
                    <a:pt x="78" y="93"/>
                  </a:cubicBezTo>
                  <a:cubicBezTo>
                    <a:pt x="78" y="94"/>
                    <a:pt x="78" y="95"/>
                    <a:pt x="78" y="95"/>
                  </a:cubicBezTo>
                  <a:cubicBezTo>
                    <a:pt x="77" y="95"/>
                    <a:pt x="77" y="95"/>
                    <a:pt x="76" y="95"/>
                  </a:cubicBezTo>
                  <a:cubicBezTo>
                    <a:pt x="76" y="95"/>
                    <a:pt x="76" y="94"/>
                    <a:pt x="76" y="93"/>
                  </a:cubicBezTo>
                  <a:cubicBezTo>
                    <a:pt x="76" y="93"/>
                    <a:pt x="76" y="92"/>
                    <a:pt x="76" y="92"/>
                  </a:cubicBezTo>
                  <a:cubicBezTo>
                    <a:pt x="76" y="91"/>
                    <a:pt x="76" y="91"/>
                    <a:pt x="76" y="90"/>
                  </a:cubicBezTo>
                  <a:cubicBezTo>
                    <a:pt x="77" y="90"/>
                    <a:pt x="77" y="90"/>
                    <a:pt x="78" y="90"/>
                  </a:cubicBezTo>
                  <a:cubicBezTo>
                    <a:pt x="78" y="90"/>
                    <a:pt x="78" y="89"/>
                    <a:pt x="78" y="89"/>
                  </a:cubicBezTo>
                  <a:cubicBezTo>
                    <a:pt x="79" y="89"/>
                    <a:pt x="79" y="89"/>
                    <a:pt x="80" y="89"/>
                  </a:cubicBezTo>
                  <a:cubicBezTo>
                    <a:pt x="80" y="88"/>
                    <a:pt x="80" y="87"/>
                    <a:pt x="80" y="87"/>
                  </a:cubicBezTo>
                  <a:cubicBezTo>
                    <a:pt x="80" y="87"/>
                    <a:pt x="81" y="87"/>
                    <a:pt x="81" y="87"/>
                  </a:cubicBezTo>
                  <a:cubicBezTo>
                    <a:pt x="81" y="86"/>
                    <a:pt x="81" y="86"/>
                    <a:pt x="81" y="85"/>
                  </a:cubicBezTo>
                  <a:cubicBezTo>
                    <a:pt x="81" y="85"/>
                    <a:pt x="81" y="84"/>
                    <a:pt x="81" y="84"/>
                  </a:cubicBezTo>
                  <a:cubicBezTo>
                    <a:pt x="81" y="84"/>
                    <a:pt x="80" y="84"/>
                    <a:pt x="80" y="84"/>
                  </a:cubicBezTo>
                  <a:cubicBezTo>
                    <a:pt x="79" y="84"/>
                    <a:pt x="79" y="84"/>
                    <a:pt x="78" y="84"/>
                  </a:cubicBezTo>
                  <a:cubicBezTo>
                    <a:pt x="78" y="83"/>
                    <a:pt x="78" y="83"/>
                    <a:pt x="78" y="82"/>
                  </a:cubicBezTo>
                  <a:cubicBezTo>
                    <a:pt x="77" y="82"/>
                    <a:pt x="77" y="82"/>
                    <a:pt x="76" y="82"/>
                  </a:cubicBezTo>
                  <a:cubicBezTo>
                    <a:pt x="76" y="82"/>
                    <a:pt x="76" y="81"/>
                    <a:pt x="76" y="81"/>
                  </a:cubicBezTo>
                  <a:cubicBezTo>
                    <a:pt x="76" y="80"/>
                    <a:pt x="76" y="79"/>
                    <a:pt x="76" y="79"/>
                  </a:cubicBezTo>
                  <a:cubicBezTo>
                    <a:pt x="76" y="78"/>
                    <a:pt x="76" y="78"/>
                    <a:pt x="76" y="77"/>
                  </a:cubicBezTo>
                  <a:cubicBezTo>
                    <a:pt x="76" y="77"/>
                    <a:pt x="76" y="76"/>
                    <a:pt x="76" y="76"/>
                  </a:cubicBezTo>
                  <a:cubicBezTo>
                    <a:pt x="77" y="76"/>
                    <a:pt x="77" y="76"/>
                    <a:pt x="78" y="76"/>
                  </a:cubicBezTo>
                  <a:cubicBezTo>
                    <a:pt x="78" y="75"/>
                    <a:pt x="78" y="75"/>
                    <a:pt x="78" y="74"/>
                  </a:cubicBezTo>
                  <a:cubicBezTo>
                    <a:pt x="79" y="74"/>
                    <a:pt x="79" y="74"/>
                    <a:pt x="80" y="74"/>
                  </a:cubicBezTo>
                  <a:cubicBezTo>
                    <a:pt x="80" y="74"/>
                    <a:pt x="81" y="74"/>
                    <a:pt x="81" y="74"/>
                  </a:cubicBezTo>
                  <a:cubicBezTo>
                    <a:pt x="81" y="74"/>
                    <a:pt x="81" y="73"/>
                    <a:pt x="81" y="72"/>
                  </a:cubicBezTo>
                  <a:cubicBezTo>
                    <a:pt x="81" y="72"/>
                    <a:pt x="81" y="71"/>
                    <a:pt x="81" y="71"/>
                  </a:cubicBezTo>
                  <a:cubicBezTo>
                    <a:pt x="82" y="71"/>
                    <a:pt x="82" y="71"/>
                    <a:pt x="83" y="71"/>
                  </a:cubicBezTo>
                  <a:cubicBezTo>
                    <a:pt x="83" y="70"/>
                    <a:pt x="83" y="70"/>
                    <a:pt x="83" y="69"/>
                  </a:cubicBezTo>
                  <a:cubicBezTo>
                    <a:pt x="83" y="69"/>
                    <a:pt x="83" y="68"/>
                    <a:pt x="83" y="68"/>
                  </a:cubicBezTo>
                  <a:cubicBezTo>
                    <a:pt x="83" y="67"/>
                    <a:pt x="83" y="67"/>
                    <a:pt x="83" y="66"/>
                  </a:cubicBezTo>
                  <a:cubicBezTo>
                    <a:pt x="83" y="66"/>
                    <a:pt x="84" y="66"/>
                    <a:pt x="84" y="66"/>
                  </a:cubicBezTo>
                  <a:cubicBezTo>
                    <a:pt x="84" y="66"/>
                    <a:pt x="84" y="65"/>
                    <a:pt x="84" y="64"/>
                  </a:cubicBezTo>
                  <a:cubicBezTo>
                    <a:pt x="85" y="64"/>
                    <a:pt x="85" y="64"/>
                    <a:pt x="86" y="64"/>
                  </a:cubicBezTo>
                  <a:cubicBezTo>
                    <a:pt x="86" y="64"/>
                    <a:pt x="87" y="64"/>
                    <a:pt x="87" y="64"/>
                  </a:cubicBezTo>
                  <a:cubicBezTo>
                    <a:pt x="87" y="65"/>
                    <a:pt x="87" y="66"/>
                    <a:pt x="87" y="66"/>
                  </a:cubicBezTo>
                  <a:cubicBezTo>
                    <a:pt x="87" y="67"/>
                    <a:pt x="87" y="67"/>
                    <a:pt x="87" y="68"/>
                  </a:cubicBezTo>
                  <a:cubicBezTo>
                    <a:pt x="87" y="68"/>
                    <a:pt x="87" y="69"/>
                    <a:pt x="87" y="69"/>
                  </a:cubicBezTo>
                  <a:cubicBezTo>
                    <a:pt x="87" y="69"/>
                    <a:pt x="86" y="69"/>
                    <a:pt x="86" y="69"/>
                  </a:cubicBezTo>
                  <a:cubicBezTo>
                    <a:pt x="86" y="70"/>
                    <a:pt x="86" y="70"/>
                    <a:pt x="86" y="71"/>
                  </a:cubicBezTo>
                  <a:cubicBezTo>
                    <a:pt x="85" y="71"/>
                    <a:pt x="85" y="71"/>
                    <a:pt x="84" y="71"/>
                  </a:cubicBezTo>
                  <a:cubicBezTo>
                    <a:pt x="84" y="71"/>
                    <a:pt x="84" y="72"/>
                    <a:pt x="84" y="72"/>
                  </a:cubicBezTo>
                  <a:cubicBezTo>
                    <a:pt x="84" y="72"/>
                    <a:pt x="83" y="72"/>
                    <a:pt x="83" y="72"/>
                  </a:cubicBezTo>
                  <a:cubicBezTo>
                    <a:pt x="83" y="73"/>
                    <a:pt x="83" y="74"/>
                    <a:pt x="83" y="74"/>
                  </a:cubicBezTo>
                  <a:cubicBezTo>
                    <a:pt x="83" y="75"/>
                    <a:pt x="83" y="75"/>
                    <a:pt x="83" y="76"/>
                  </a:cubicBezTo>
                  <a:cubicBezTo>
                    <a:pt x="83" y="76"/>
                    <a:pt x="83" y="77"/>
                    <a:pt x="83" y="77"/>
                  </a:cubicBezTo>
                  <a:cubicBezTo>
                    <a:pt x="83" y="78"/>
                    <a:pt x="83" y="78"/>
                    <a:pt x="83" y="79"/>
                  </a:cubicBezTo>
                  <a:cubicBezTo>
                    <a:pt x="83" y="79"/>
                    <a:pt x="83" y="80"/>
                    <a:pt x="83" y="81"/>
                  </a:cubicBezTo>
                  <a:cubicBezTo>
                    <a:pt x="83" y="81"/>
                    <a:pt x="83" y="82"/>
                    <a:pt x="83" y="82"/>
                  </a:cubicBezTo>
                  <a:cubicBezTo>
                    <a:pt x="83" y="83"/>
                    <a:pt x="83" y="83"/>
                    <a:pt x="83" y="84"/>
                  </a:cubicBezTo>
                  <a:cubicBezTo>
                    <a:pt x="83" y="84"/>
                    <a:pt x="84" y="84"/>
                    <a:pt x="84" y="84"/>
                  </a:cubicBezTo>
                  <a:cubicBezTo>
                    <a:pt x="84" y="84"/>
                    <a:pt x="84" y="85"/>
                    <a:pt x="84" y="85"/>
                  </a:cubicBezTo>
                  <a:cubicBezTo>
                    <a:pt x="85" y="85"/>
                    <a:pt x="85" y="85"/>
                    <a:pt x="86" y="85"/>
                  </a:cubicBezTo>
                  <a:cubicBezTo>
                    <a:pt x="86" y="85"/>
                    <a:pt x="87" y="85"/>
                    <a:pt x="87" y="85"/>
                  </a:cubicBezTo>
                  <a:cubicBezTo>
                    <a:pt x="88" y="85"/>
                    <a:pt x="88" y="85"/>
                    <a:pt x="89" y="85"/>
                  </a:cubicBezTo>
                  <a:cubicBezTo>
                    <a:pt x="89" y="86"/>
                    <a:pt x="89" y="86"/>
                    <a:pt x="89" y="87"/>
                  </a:cubicBezTo>
                  <a:cubicBezTo>
                    <a:pt x="88" y="87"/>
                    <a:pt x="88" y="87"/>
                    <a:pt x="87" y="87"/>
                  </a:cubicBezTo>
                  <a:cubicBezTo>
                    <a:pt x="87" y="87"/>
                    <a:pt x="87" y="88"/>
                    <a:pt x="87" y="89"/>
                  </a:cubicBezTo>
                  <a:cubicBezTo>
                    <a:pt x="87" y="89"/>
                    <a:pt x="86" y="89"/>
                    <a:pt x="86" y="89"/>
                  </a:cubicBezTo>
                  <a:cubicBezTo>
                    <a:pt x="86" y="89"/>
                    <a:pt x="86" y="90"/>
                    <a:pt x="86" y="90"/>
                  </a:cubicBezTo>
                  <a:cubicBezTo>
                    <a:pt x="85" y="90"/>
                    <a:pt x="85" y="90"/>
                    <a:pt x="84" y="90"/>
                  </a:cubicBezTo>
                  <a:cubicBezTo>
                    <a:pt x="84" y="91"/>
                    <a:pt x="84" y="91"/>
                    <a:pt x="84" y="92"/>
                  </a:cubicBezTo>
                  <a:cubicBezTo>
                    <a:pt x="84" y="92"/>
                    <a:pt x="84" y="93"/>
                    <a:pt x="84" y="93"/>
                  </a:cubicBezTo>
                  <a:cubicBezTo>
                    <a:pt x="84" y="94"/>
                    <a:pt x="84" y="95"/>
                    <a:pt x="84" y="95"/>
                  </a:cubicBezTo>
                  <a:cubicBezTo>
                    <a:pt x="84" y="95"/>
                    <a:pt x="83" y="95"/>
                    <a:pt x="83" y="95"/>
                  </a:cubicBezTo>
                  <a:cubicBezTo>
                    <a:pt x="83" y="96"/>
                    <a:pt x="83" y="96"/>
                    <a:pt x="83" y="97"/>
                  </a:cubicBezTo>
                  <a:cubicBezTo>
                    <a:pt x="83" y="97"/>
                    <a:pt x="83" y="98"/>
                    <a:pt x="83" y="98"/>
                  </a:cubicBezTo>
                  <a:cubicBezTo>
                    <a:pt x="83" y="99"/>
                    <a:pt x="83" y="99"/>
                    <a:pt x="83" y="100"/>
                  </a:cubicBezTo>
                  <a:cubicBezTo>
                    <a:pt x="83" y="100"/>
                    <a:pt x="84" y="100"/>
                    <a:pt x="84" y="100"/>
                  </a:cubicBezTo>
                  <a:cubicBezTo>
                    <a:pt x="84" y="100"/>
                    <a:pt x="84" y="101"/>
                    <a:pt x="84" y="102"/>
                  </a:cubicBezTo>
                  <a:cubicBezTo>
                    <a:pt x="84" y="102"/>
                    <a:pt x="83" y="102"/>
                    <a:pt x="83" y="102"/>
                  </a:cubicBezTo>
                  <a:cubicBezTo>
                    <a:pt x="83" y="102"/>
                    <a:pt x="83" y="103"/>
                    <a:pt x="83" y="103"/>
                  </a:cubicBezTo>
                  <a:cubicBezTo>
                    <a:pt x="82" y="103"/>
                    <a:pt x="81" y="103"/>
                    <a:pt x="80" y="103"/>
                  </a:cubicBezTo>
                  <a:cubicBezTo>
                    <a:pt x="79" y="103"/>
                    <a:pt x="79" y="103"/>
                    <a:pt x="78" y="103"/>
                  </a:cubicBezTo>
                  <a:cubicBezTo>
                    <a:pt x="77" y="103"/>
                    <a:pt x="77" y="103"/>
                    <a:pt x="76" y="103"/>
                  </a:cubicBezTo>
                  <a:cubicBezTo>
                    <a:pt x="76" y="103"/>
                    <a:pt x="75" y="103"/>
                    <a:pt x="75" y="103"/>
                  </a:cubicBezTo>
                  <a:cubicBezTo>
                    <a:pt x="75" y="104"/>
                    <a:pt x="75" y="104"/>
                    <a:pt x="75" y="105"/>
                  </a:cubicBezTo>
                  <a:cubicBezTo>
                    <a:pt x="74" y="105"/>
                    <a:pt x="74" y="105"/>
                    <a:pt x="73" y="105"/>
                  </a:cubicBezTo>
                  <a:cubicBezTo>
                    <a:pt x="73" y="105"/>
                    <a:pt x="72" y="105"/>
                    <a:pt x="72" y="105"/>
                  </a:cubicBezTo>
                  <a:cubicBezTo>
                    <a:pt x="72" y="105"/>
                    <a:pt x="72" y="106"/>
                    <a:pt x="72" y="106"/>
                  </a:cubicBezTo>
                  <a:cubicBezTo>
                    <a:pt x="71" y="106"/>
                    <a:pt x="71" y="106"/>
                    <a:pt x="70" y="106"/>
                  </a:cubicBezTo>
                  <a:cubicBezTo>
                    <a:pt x="70" y="106"/>
                    <a:pt x="70" y="105"/>
                    <a:pt x="70" y="105"/>
                  </a:cubicBezTo>
                  <a:moveTo>
                    <a:pt x="69" y="103"/>
                  </a:moveTo>
                  <a:cubicBezTo>
                    <a:pt x="69" y="104"/>
                    <a:pt x="69" y="104"/>
                    <a:pt x="69" y="105"/>
                  </a:cubicBezTo>
                  <a:cubicBezTo>
                    <a:pt x="68" y="105"/>
                    <a:pt x="68" y="105"/>
                    <a:pt x="67" y="105"/>
                  </a:cubicBezTo>
                  <a:cubicBezTo>
                    <a:pt x="67" y="104"/>
                    <a:pt x="67" y="104"/>
                    <a:pt x="67" y="103"/>
                  </a:cubicBezTo>
                  <a:cubicBezTo>
                    <a:pt x="68" y="103"/>
                    <a:pt x="68" y="103"/>
                    <a:pt x="69" y="103"/>
                  </a:cubicBezTo>
                  <a:moveTo>
                    <a:pt x="62" y="92"/>
                  </a:moveTo>
                  <a:cubicBezTo>
                    <a:pt x="62" y="91"/>
                    <a:pt x="62" y="91"/>
                    <a:pt x="62" y="90"/>
                  </a:cubicBezTo>
                  <a:cubicBezTo>
                    <a:pt x="63" y="90"/>
                    <a:pt x="63" y="90"/>
                    <a:pt x="64" y="90"/>
                  </a:cubicBezTo>
                  <a:cubicBezTo>
                    <a:pt x="64" y="91"/>
                    <a:pt x="64" y="91"/>
                    <a:pt x="64" y="92"/>
                  </a:cubicBezTo>
                  <a:cubicBezTo>
                    <a:pt x="64" y="92"/>
                    <a:pt x="64" y="93"/>
                    <a:pt x="64" y="93"/>
                  </a:cubicBezTo>
                  <a:cubicBezTo>
                    <a:pt x="64" y="93"/>
                    <a:pt x="65" y="93"/>
                    <a:pt x="65" y="93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5" y="96"/>
                    <a:pt x="65" y="97"/>
                  </a:cubicBezTo>
                  <a:cubicBezTo>
                    <a:pt x="66" y="97"/>
                    <a:pt x="66" y="97"/>
                    <a:pt x="67" y="97"/>
                  </a:cubicBezTo>
                  <a:cubicBezTo>
                    <a:pt x="67" y="97"/>
                    <a:pt x="67" y="98"/>
                    <a:pt x="67" y="98"/>
                  </a:cubicBezTo>
                  <a:cubicBezTo>
                    <a:pt x="67" y="99"/>
                    <a:pt x="67" y="99"/>
                    <a:pt x="67" y="100"/>
                  </a:cubicBezTo>
                  <a:cubicBezTo>
                    <a:pt x="66" y="100"/>
                    <a:pt x="66" y="100"/>
                    <a:pt x="65" y="100"/>
                  </a:cubicBezTo>
                  <a:cubicBezTo>
                    <a:pt x="65" y="99"/>
                    <a:pt x="65" y="99"/>
                    <a:pt x="65" y="98"/>
                  </a:cubicBezTo>
                  <a:cubicBezTo>
                    <a:pt x="65" y="98"/>
                    <a:pt x="64" y="98"/>
                    <a:pt x="64" y="98"/>
                  </a:cubicBezTo>
                  <a:cubicBezTo>
                    <a:pt x="64" y="98"/>
                    <a:pt x="64" y="97"/>
                    <a:pt x="64" y="97"/>
                  </a:cubicBezTo>
                  <a:cubicBezTo>
                    <a:pt x="64" y="96"/>
                    <a:pt x="64" y="96"/>
                    <a:pt x="64" y="95"/>
                  </a:cubicBezTo>
                  <a:cubicBezTo>
                    <a:pt x="64" y="95"/>
                    <a:pt x="64" y="94"/>
                    <a:pt x="64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3"/>
                    <a:pt x="62" y="92"/>
                    <a:pt x="62" y="92"/>
                  </a:cubicBezTo>
                  <a:moveTo>
                    <a:pt x="120" y="164"/>
                  </a:moveTo>
                  <a:cubicBezTo>
                    <a:pt x="120" y="165"/>
                    <a:pt x="120" y="165"/>
                    <a:pt x="120" y="166"/>
                  </a:cubicBezTo>
                  <a:cubicBezTo>
                    <a:pt x="120" y="167"/>
                    <a:pt x="120" y="167"/>
                    <a:pt x="120" y="168"/>
                  </a:cubicBezTo>
                  <a:cubicBezTo>
                    <a:pt x="120" y="168"/>
                    <a:pt x="120" y="169"/>
                    <a:pt x="120" y="169"/>
                  </a:cubicBezTo>
                  <a:cubicBezTo>
                    <a:pt x="120" y="170"/>
                    <a:pt x="120" y="170"/>
                    <a:pt x="120" y="171"/>
                  </a:cubicBezTo>
                  <a:cubicBezTo>
                    <a:pt x="120" y="171"/>
                    <a:pt x="119" y="171"/>
                    <a:pt x="119" y="171"/>
                  </a:cubicBezTo>
                  <a:cubicBezTo>
                    <a:pt x="119" y="171"/>
                    <a:pt x="119" y="172"/>
                    <a:pt x="119" y="173"/>
                  </a:cubicBezTo>
                  <a:cubicBezTo>
                    <a:pt x="118" y="173"/>
                    <a:pt x="118" y="173"/>
                    <a:pt x="117" y="173"/>
                  </a:cubicBezTo>
                  <a:cubicBezTo>
                    <a:pt x="117" y="173"/>
                    <a:pt x="116" y="173"/>
                    <a:pt x="116" y="173"/>
                  </a:cubicBezTo>
                  <a:cubicBezTo>
                    <a:pt x="115" y="173"/>
                    <a:pt x="114" y="173"/>
                    <a:pt x="114" y="173"/>
                  </a:cubicBezTo>
                  <a:cubicBezTo>
                    <a:pt x="114" y="172"/>
                    <a:pt x="114" y="171"/>
                    <a:pt x="114" y="171"/>
                  </a:cubicBezTo>
                  <a:cubicBezTo>
                    <a:pt x="113" y="171"/>
                    <a:pt x="113" y="171"/>
                    <a:pt x="112" y="171"/>
                  </a:cubicBezTo>
                  <a:cubicBezTo>
                    <a:pt x="112" y="171"/>
                    <a:pt x="111" y="171"/>
                    <a:pt x="111" y="171"/>
                  </a:cubicBezTo>
                  <a:cubicBezTo>
                    <a:pt x="111" y="171"/>
                    <a:pt x="111" y="172"/>
                    <a:pt x="111" y="173"/>
                  </a:cubicBezTo>
                  <a:cubicBezTo>
                    <a:pt x="110" y="173"/>
                    <a:pt x="110" y="173"/>
                    <a:pt x="109" y="173"/>
                  </a:cubicBezTo>
                  <a:cubicBezTo>
                    <a:pt x="109" y="173"/>
                    <a:pt x="108" y="173"/>
                    <a:pt x="108" y="173"/>
                  </a:cubicBezTo>
                  <a:cubicBezTo>
                    <a:pt x="107" y="173"/>
                    <a:pt x="107" y="173"/>
                    <a:pt x="106" y="173"/>
                  </a:cubicBezTo>
                  <a:cubicBezTo>
                    <a:pt x="106" y="173"/>
                    <a:pt x="105" y="173"/>
                    <a:pt x="105" y="173"/>
                  </a:cubicBezTo>
                  <a:cubicBezTo>
                    <a:pt x="104" y="173"/>
                    <a:pt x="104" y="173"/>
                    <a:pt x="103" y="173"/>
                  </a:cubicBezTo>
                  <a:cubicBezTo>
                    <a:pt x="103" y="173"/>
                    <a:pt x="102" y="173"/>
                    <a:pt x="102" y="173"/>
                  </a:cubicBezTo>
                  <a:cubicBezTo>
                    <a:pt x="101" y="173"/>
                    <a:pt x="100" y="173"/>
                    <a:pt x="100" y="173"/>
                  </a:cubicBezTo>
                  <a:cubicBezTo>
                    <a:pt x="100" y="172"/>
                    <a:pt x="100" y="171"/>
                    <a:pt x="100" y="171"/>
                  </a:cubicBezTo>
                  <a:cubicBezTo>
                    <a:pt x="99" y="171"/>
                    <a:pt x="99" y="171"/>
                    <a:pt x="98" y="171"/>
                  </a:cubicBezTo>
                  <a:cubicBezTo>
                    <a:pt x="98" y="171"/>
                    <a:pt x="97" y="171"/>
                    <a:pt x="97" y="171"/>
                  </a:cubicBezTo>
                  <a:cubicBezTo>
                    <a:pt x="96" y="171"/>
                    <a:pt x="96" y="171"/>
                    <a:pt x="95" y="171"/>
                  </a:cubicBezTo>
                  <a:cubicBezTo>
                    <a:pt x="95" y="170"/>
                    <a:pt x="95" y="170"/>
                    <a:pt x="95" y="169"/>
                  </a:cubicBezTo>
                  <a:cubicBezTo>
                    <a:pt x="95" y="169"/>
                    <a:pt x="94" y="169"/>
                    <a:pt x="94" y="169"/>
                  </a:cubicBezTo>
                  <a:cubicBezTo>
                    <a:pt x="93" y="169"/>
                    <a:pt x="93" y="169"/>
                    <a:pt x="92" y="169"/>
                  </a:cubicBezTo>
                  <a:cubicBezTo>
                    <a:pt x="92" y="169"/>
                    <a:pt x="91" y="169"/>
                    <a:pt x="90" y="169"/>
                  </a:cubicBezTo>
                  <a:cubicBezTo>
                    <a:pt x="90" y="169"/>
                    <a:pt x="89" y="169"/>
                    <a:pt x="89" y="169"/>
                  </a:cubicBezTo>
                  <a:cubicBezTo>
                    <a:pt x="88" y="169"/>
                    <a:pt x="88" y="169"/>
                    <a:pt x="87" y="169"/>
                  </a:cubicBezTo>
                  <a:cubicBezTo>
                    <a:pt x="87" y="170"/>
                    <a:pt x="87" y="170"/>
                    <a:pt x="87" y="170"/>
                  </a:cubicBezTo>
                  <a:cubicBezTo>
                    <a:pt x="87" y="171"/>
                    <a:pt x="87" y="171"/>
                    <a:pt x="87" y="171"/>
                  </a:cubicBezTo>
                  <a:cubicBezTo>
                    <a:pt x="87" y="171"/>
                    <a:pt x="87" y="172"/>
                    <a:pt x="87" y="173"/>
                  </a:cubicBezTo>
                  <a:cubicBezTo>
                    <a:pt x="87" y="173"/>
                    <a:pt x="87" y="174"/>
                    <a:pt x="87" y="174"/>
                  </a:cubicBezTo>
                  <a:cubicBezTo>
                    <a:pt x="87" y="174"/>
                    <a:pt x="86" y="174"/>
                    <a:pt x="86" y="174"/>
                  </a:cubicBezTo>
                  <a:cubicBezTo>
                    <a:pt x="86" y="175"/>
                    <a:pt x="86" y="175"/>
                    <a:pt x="86" y="176"/>
                  </a:cubicBezTo>
                  <a:cubicBezTo>
                    <a:pt x="85" y="176"/>
                    <a:pt x="85" y="176"/>
                    <a:pt x="84" y="176"/>
                  </a:cubicBezTo>
                  <a:cubicBezTo>
                    <a:pt x="84" y="175"/>
                    <a:pt x="84" y="175"/>
                    <a:pt x="84" y="174"/>
                  </a:cubicBezTo>
                  <a:cubicBezTo>
                    <a:pt x="84" y="174"/>
                    <a:pt x="83" y="174"/>
                    <a:pt x="83" y="174"/>
                  </a:cubicBezTo>
                  <a:cubicBezTo>
                    <a:pt x="82" y="174"/>
                    <a:pt x="82" y="174"/>
                    <a:pt x="81" y="174"/>
                  </a:cubicBezTo>
                  <a:cubicBezTo>
                    <a:pt x="81" y="174"/>
                    <a:pt x="80" y="174"/>
                    <a:pt x="80" y="174"/>
                  </a:cubicBezTo>
                  <a:cubicBezTo>
                    <a:pt x="79" y="174"/>
                    <a:pt x="79" y="174"/>
                    <a:pt x="78" y="174"/>
                  </a:cubicBezTo>
                  <a:cubicBezTo>
                    <a:pt x="78" y="174"/>
                    <a:pt x="78" y="173"/>
                    <a:pt x="78" y="173"/>
                  </a:cubicBezTo>
                  <a:cubicBezTo>
                    <a:pt x="78" y="172"/>
                    <a:pt x="78" y="171"/>
                    <a:pt x="78" y="171"/>
                  </a:cubicBezTo>
                  <a:cubicBezTo>
                    <a:pt x="77" y="171"/>
                    <a:pt x="77" y="171"/>
                    <a:pt x="76" y="171"/>
                  </a:cubicBezTo>
                  <a:cubicBezTo>
                    <a:pt x="76" y="170"/>
                    <a:pt x="76" y="170"/>
                    <a:pt x="76" y="169"/>
                  </a:cubicBezTo>
                  <a:cubicBezTo>
                    <a:pt x="76" y="169"/>
                    <a:pt x="75" y="169"/>
                    <a:pt x="75" y="169"/>
                  </a:cubicBezTo>
                  <a:cubicBezTo>
                    <a:pt x="74" y="169"/>
                    <a:pt x="74" y="169"/>
                    <a:pt x="73" y="169"/>
                  </a:cubicBezTo>
                  <a:cubicBezTo>
                    <a:pt x="73" y="169"/>
                    <a:pt x="72" y="169"/>
                    <a:pt x="72" y="169"/>
                  </a:cubicBezTo>
                  <a:cubicBezTo>
                    <a:pt x="71" y="169"/>
                    <a:pt x="71" y="169"/>
                    <a:pt x="70" y="169"/>
                  </a:cubicBezTo>
                  <a:cubicBezTo>
                    <a:pt x="70" y="169"/>
                    <a:pt x="69" y="169"/>
                    <a:pt x="69" y="169"/>
                  </a:cubicBezTo>
                  <a:cubicBezTo>
                    <a:pt x="69" y="169"/>
                    <a:pt x="69" y="168"/>
                    <a:pt x="69" y="168"/>
                  </a:cubicBezTo>
                  <a:cubicBezTo>
                    <a:pt x="68" y="168"/>
                    <a:pt x="68" y="168"/>
                    <a:pt x="67" y="168"/>
                  </a:cubicBezTo>
                  <a:cubicBezTo>
                    <a:pt x="67" y="167"/>
                    <a:pt x="67" y="167"/>
                    <a:pt x="67" y="166"/>
                  </a:cubicBezTo>
                  <a:cubicBezTo>
                    <a:pt x="67" y="165"/>
                    <a:pt x="67" y="165"/>
                    <a:pt x="67" y="164"/>
                  </a:cubicBezTo>
                  <a:cubicBezTo>
                    <a:pt x="67" y="164"/>
                    <a:pt x="67" y="163"/>
                    <a:pt x="67" y="163"/>
                  </a:cubicBezTo>
                  <a:cubicBezTo>
                    <a:pt x="67" y="162"/>
                    <a:pt x="67" y="162"/>
                    <a:pt x="67" y="161"/>
                  </a:cubicBezTo>
                  <a:cubicBezTo>
                    <a:pt x="66" y="161"/>
                    <a:pt x="66" y="161"/>
                    <a:pt x="65" y="161"/>
                  </a:cubicBezTo>
                  <a:cubicBezTo>
                    <a:pt x="65" y="161"/>
                    <a:pt x="65" y="160"/>
                    <a:pt x="65" y="160"/>
                  </a:cubicBezTo>
                  <a:cubicBezTo>
                    <a:pt x="66" y="160"/>
                    <a:pt x="66" y="160"/>
                    <a:pt x="67" y="160"/>
                  </a:cubicBezTo>
                  <a:cubicBezTo>
                    <a:pt x="67" y="159"/>
                    <a:pt x="67" y="159"/>
                    <a:pt x="67" y="158"/>
                  </a:cubicBezTo>
                  <a:cubicBezTo>
                    <a:pt x="66" y="158"/>
                    <a:pt x="66" y="158"/>
                    <a:pt x="65" y="158"/>
                  </a:cubicBezTo>
                  <a:cubicBezTo>
                    <a:pt x="65" y="158"/>
                    <a:pt x="64" y="158"/>
                    <a:pt x="64" y="158"/>
                  </a:cubicBezTo>
                  <a:cubicBezTo>
                    <a:pt x="63" y="158"/>
                    <a:pt x="63" y="158"/>
                    <a:pt x="62" y="158"/>
                  </a:cubicBezTo>
                  <a:cubicBezTo>
                    <a:pt x="62" y="158"/>
                    <a:pt x="61" y="158"/>
                    <a:pt x="61" y="158"/>
                  </a:cubicBezTo>
                  <a:cubicBezTo>
                    <a:pt x="60" y="158"/>
                    <a:pt x="60" y="158"/>
                    <a:pt x="59" y="158"/>
                  </a:cubicBezTo>
                  <a:cubicBezTo>
                    <a:pt x="59" y="158"/>
                    <a:pt x="58" y="158"/>
                    <a:pt x="58" y="158"/>
                  </a:cubicBezTo>
                  <a:cubicBezTo>
                    <a:pt x="57" y="158"/>
                    <a:pt x="57" y="158"/>
                    <a:pt x="56" y="158"/>
                  </a:cubicBezTo>
                  <a:cubicBezTo>
                    <a:pt x="56" y="158"/>
                    <a:pt x="55" y="158"/>
                    <a:pt x="55" y="158"/>
                  </a:cubicBezTo>
                  <a:cubicBezTo>
                    <a:pt x="54" y="158"/>
                    <a:pt x="53" y="158"/>
                    <a:pt x="53" y="158"/>
                  </a:cubicBezTo>
                  <a:cubicBezTo>
                    <a:pt x="52" y="158"/>
                    <a:pt x="52" y="158"/>
                    <a:pt x="51" y="158"/>
                  </a:cubicBezTo>
                  <a:cubicBezTo>
                    <a:pt x="51" y="158"/>
                    <a:pt x="50" y="158"/>
                    <a:pt x="50" y="158"/>
                  </a:cubicBezTo>
                  <a:cubicBezTo>
                    <a:pt x="50" y="159"/>
                    <a:pt x="50" y="159"/>
                    <a:pt x="50" y="160"/>
                  </a:cubicBezTo>
                  <a:cubicBezTo>
                    <a:pt x="49" y="160"/>
                    <a:pt x="49" y="160"/>
                    <a:pt x="48" y="160"/>
                  </a:cubicBezTo>
                  <a:cubicBezTo>
                    <a:pt x="48" y="160"/>
                    <a:pt x="47" y="160"/>
                    <a:pt x="47" y="160"/>
                  </a:cubicBezTo>
                  <a:cubicBezTo>
                    <a:pt x="46" y="160"/>
                    <a:pt x="46" y="160"/>
                    <a:pt x="45" y="160"/>
                  </a:cubicBezTo>
                  <a:cubicBezTo>
                    <a:pt x="45" y="160"/>
                    <a:pt x="44" y="160"/>
                    <a:pt x="44" y="160"/>
                  </a:cubicBezTo>
                  <a:cubicBezTo>
                    <a:pt x="43" y="160"/>
                    <a:pt x="43" y="160"/>
                    <a:pt x="42" y="160"/>
                  </a:cubicBezTo>
                  <a:cubicBezTo>
                    <a:pt x="42" y="160"/>
                    <a:pt x="42" y="161"/>
                    <a:pt x="42" y="161"/>
                  </a:cubicBezTo>
                  <a:cubicBezTo>
                    <a:pt x="42" y="161"/>
                    <a:pt x="41" y="161"/>
                    <a:pt x="41" y="161"/>
                  </a:cubicBezTo>
                  <a:cubicBezTo>
                    <a:pt x="40" y="161"/>
                    <a:pt x="39" y="161"/>
                    <a:pt x="39" y="161"/>
                  </a:cubicBezTo>
                  <a:cubicBezTo>
                    <a:pt x="39" y="162"/>
                    <a:pt x="39" y="162"/>
                    <a:pt x="39" y="163"/>
                  </a:cubicBezTo>
                  <a:cubicBezTo>
                    <a:pt x="38" y="163"/>
                    <a:pt x="38" y="163"/>
                    <a:pt x="37" y="163"/>
                  </a:cubicBezTo>
                  <a:cubicBezTo>
                    <a:pt x="37" y="163"/>
                    <a:pt x="36" y="163"/>
                    <a:pt x="36" y="163"/>
                  </a:cubicBezTo>
                  <a:cubicBezTo>
                    <a:pt x="35" y="163"/>
                    <a:pt x="35" y="163"/>
                    <a:pt x="34" y="163"/>
                  </a:cubicBezTo>
                  <a:cubicBezTo>
                    <a:pt x="34" y="163"/>
                    <a:pt x="33" y="163"/>
                    <a:pt x="33" y="163"/>
                  </a:cubicBezTo>
                  <a:cubicBezTo>
                    <a:pt x="32" y="163"/>
                    <a:pt x="32" y="163"/>
                    <a:pt x="31" y="163"/>
                  </a:cubicBezTo>
                  <a:cubicBezTo>
                    <a:pt x="31" y="162"/>
                    <a:pt x="31" y="162"/>
                    <a:pt x="31" y="161"/>
                  </a:cubicBezTo>
                  <a:cubicBezTo>
                    <a:pt x="32" y="161"/>
                    <a:pt x="32" y="161"/>
                    <a:pt x="33" y="161"/>
                  </a:cubicBezTo>
                  <a:cubicBezTo>
                    <a:pt x="33" y="161"/>
                    <a:pt x="34" y="161"/>
                    <a:pt x="34" y="161"/>
                  </a:cubicBezTo>
                  <a:cubicBezTo>
                    <a:pt x="35" y="161"/>
                    <a:pt x="35" y="161"/>
                    <a:pt x="36" y="161"/>
                  </a:cubicBezTo>
                  <a:cubicBezTo>
                    <a:pt x="36" y="161"/>
                    <a:pt x="36" y="160"/>
                    <a:pt x="36" y="160"/>
                  </a:cubicBezTo>
                  <a:cubicBezTo>
                    <a:pt x="36" y="160"/>
                    <a:pt x="37" y="160"/>
                    <a:pt x="37" y="160"/>
                  </a:cubicBezTo>
                  <a:cubicBezTo>
                    <a:pt x="38" y="160"/>
                    <a:pt x="38" y="160"/>
                    <a:pt x="39" y="160"/>
                  </a:cubicBezTo>
                  <a:cubicBezTo>
                    <a:pt x="39" y="159"/>
                    <a:pt x="39" y="159"/>
                    <a:pt x="39" y="158"/>
                  </a:cubicBezTo>
                  <a:cubicBezTo>
                    <a:pt x="39" y="158"/>
                    <a:pt x="40" y="158"/>
                    <a:pt x="41" y="158"/>
                  </a:cubicBezTo>
                  <a:cubicBezTo>
                    <a:pt x="41" y="157"/>
                    <a:pt x="41" y="157"/>
                    <a:pt x="41" y="156"/>
                  </a:cubicBezTo>
                  <a:cubicBezTo>
                    <a:pt x="41" y="156"/>
                    <a:pt x="42" y="156"/>
                    <a:pt x="42" y="156"/>
                  </a:cubicBezTo>
                  <a:cubicBezTo>
                    <a:pt x="42" y="156"/>
                    <a:pt x="42" y="155"/>
                    <a:pt x="42" y="155"/>
                  </a:cubicBezTo>
                  <a:cubicBezTo>
                    <a:pt x="43" y="155"/>
                    <a:pt x="43" y="155"/>
                    <a:pt x="44" y="155"/>
                  </a:cubicBezTo>
                  <a:cubicBezTo>
                    <a:pt x="44" y="154"/>
                    <a:pt x="44" y="154"/>
                    <a:pt x="44" y="153"/>
                  </a:cubicBezTo>
                  <a:cubicBezTo>
                    <a:pt x="43" y="153"/>
                    <a:pt x="43" y="153"/>
                    <a:pt x="42" y="153"/>
                  </a:cubicBezTo>
                  <a:cubicBezTo>
                    <a:pt x="42" y="153"/>
                    <a:pt x="42" y="152"/>
                    <a:pt x="42" y="151"/>
                  </a:cubicBezTo>
                  <a:cubicBezTo>
                    <a:pt x="42" y="151"/>
                    <a:pt x="42" y="150"/>
                    <a:pt x="42" y="150"/>
                  </a:cubicBezTo>
                  <a:cubicBezTo>
                    <a:pt x="43" y="150"/>
                    <a:pt x="43" y="150"/>
                    <a:pt x="44" y="150"/>
                  </a:cubicBezTo>
                  <a:cubicBezTo>
                    <a:pt x="44" y="149"/>
                    <a:pt x="44" y="149"/>
                    <a:pt x="44" y="148"/>
                  </a:cubicBezTo>
                  <a:cubicBezTo>
                    <a:pt x="44" y="148"/>
                    <a:pt x="45" y="148"/>
                    <a:pt x="45" y="148"/>
                  </a:cubicBezTo>
                  <a:cubicBezTo>
                    <a:pt x="46" y="148"/>
                    <a:pt x="46" y="148"/>
                    <a:pt x="47" y="148"/>
                  </a:cubicBezTo>
                  <a:cubicBezTo>
                    <a:pt x="47" y="148"/>
                    <a:pt x="47" y="147"/>
                    <a:pt x="47" y="147"/>
                  </a:cubicBezTo>
                  <a:cubicBezTo>
                    <a:pt x="47" y="147"/>
                    <a:pt x="48" y="147"/>
                    <a:pt x="48" y="147"/>
                  </a:cubicBezTo>
                  <a:cubicBezTo>
                    <a:pt x="49" y="147"/>
                    <a:pt x="49" y="147"/>
                    <a:pt x="50" y="147"/>
                  </a:cubicBezTo>
                  <a:cubicBezTo>
                    <a:pt x="50" y="146"/>
                    <a:pt x="50" y="146"/>
                    <a:pt x="50" y="145"/>
                  </a:cubicBezTo>
                  <a:cubicBezTo>
                    <a:pt x="50" y="145"/>
                    <a:pt x="50" y="144"/>
                    <a:pt x="50" y="144"/>
                  </a:cubicBezTo>
                  <a:cubicBezTo>
                    <a:pt x="50" y="143"/>
                    <a:pt x="50" y="142"/>
                    <a:pt x="50" y="142"/>
                  </a:cubicBezTo>
                  <a:cubicBezTo>
                    <a:pt x="50" y="141"/>
                    <a:pt x="50" y="141"/>
                    <a:pt x="50" y="140"/>
                  </a:cubicBezTo>
                  <a:cubicBezTo>
                    <a:pt x="50" y="140"/>
                    <a:pt x="51" y="140"/>
                    <a:pt x="51" y="140"/>
                  </a:cubicBezTo>
                  <a:cubicBezTo>
                    <a:pt x="52" y="140"/>
                    <a:pt x="52" y="140"/>
                    <a:pt x="53" y="140"/>
                  </a:cubicBezTo>
                  <a:cubicBezTo>
                    <a:pt x="53" y="141"/>
                    <a:pt x="53" y="141"/>
                    <a:pt x="53" y="142"/>
                  </a:cubicBezTo>
                  <a:cubicBezTo>
                    <a:pt x="53" y="142"/>
                    <a:pt x="54" y="142"/>
                    <a:pt x="55" y="142"/>
                  </a:cubicBezTo>
                  <a:cubicBezTo>
                    <a:pt x="55" y="142"/>
                    <a:pt x="56" y="142"/>
                    <a:pt x="56" y="142"/>
                  </a:cubicBezTo>
                  <a:cubicBezTo>
                    <a:pt x="57" y="142"/>
                    <a:pt x="57" y="142"/>
                    <a:pt x="58" y="142"/>
                  </a:cubicBezTo>
                  <a:cubicBezTo>
                    <a:pt x="58" y="141"/>
                    <a:pt x="58" y="141"/>
                    <a:pt x="58" y="140"/>
                  </a:cubicBezTo>
                  <a:cubicBezTo>
                    <a:pt x="58" y="140"/>
                    <a:pt x="59" y="140"/>
                    <a:pt x="59" y="140"/>
                  </a:cubicBezTo>
                  <a:cubicBezTo>
                    <a:pt x="59" y="140"/>
                    <a:pt x="59" y="139"/>
                    <a:pt x="59" y="139"/>
                  </a:cubicBezTo>
                  <a:cubicBezTo>
                    <a:pt x="60" y="139"/>
                    <a:pt x="60" y="139"/>
                    <a:pt x="61" y="139"/>
                  </a:cubicBezTo>
                  <a:cubicBezTo>
                    <a:pt x="61" y="139"/>
                    <a:pt x="62" y="139"/>
                    <a:pt x="62" y="139"/>
                  </a:cubicBezTo>
                  <a:cubicBezTo>
                    <a:pt x="62" y="139"/>
                    <a:pt x="62" y="140"/>
                    <a:pt x="62" y="140"/>
                  </a:cubicBezTo>
                  <a:cubicBezTo>
                    <a:pt x="63" y="140"/>
                    <a:pt x="63" y="140"/>
                    <a:pt x="64" y="140"/>
                  </a:cubicBezTo>
                  <a:cubicBezTo>
                    <a:pt x="64" y="141"/>
                    <a:pt x="64" y="141"/>
                    <a:pt x="64" y="142"/>
                  </a:cubicBezTo>
                  <a:cubicBezTo>
                    <a:pt x="64" y="142"/>
                    <a:pt x="65" y="142"/>
                    <a:pt x="65" y="142"/>
                  </a:cubicBezTo>
                  <a:cubicBezTo>
                    <a:pt x="65" y="142"/>
                    <a:pt x="65" y="143"/>
                    <a:pt x="65" y="144"/>
                  </a:cubicBezTo>
                  <a:cubicBezTo>
                    <a:pt x="66" y="144"/>
                    <a:pt x="66" y="144"/>
                    <a:pt x="67" y="144"/>
                  </a:cubicBezTo>
                  <a:cubicBezTo>
                    <a:pt x="67" y="144"/>
                    <a:pt x="67" y="145"/>
                    <a:pt x="67" y="145"/>
                  </a:cubicBezTo>
                  <a:cubicBezTo>
                    <a:pt x="68" y="145"/>
                    <a:pt x="68" y="145"/>
                    <a:pt x="69" y="145"/>
                  </a:cubicBezTo>
                  <a:cubicBezTo>
                    <a:pt x="69" y="146"/>
                    <a:pt x="69" y="146"/>
                    <a:pt x="69" y="147"/>
                  </a:cubicBezTo>
                  <a:cubicBezTo>
                    <a:pt x="69" y="147"/>
                    <a:pt x="70" y="147"/>
                    <a:pt x="70" y="147"/>
                  </a:cubicBezTo>
                  <a:cubicBezTo>
                    <a:pt x="71" y="147"/>
                    <a:pt x="71" y="147"/>
                    <a:pt x="72" y="147"/>
                  </a:cubicBezTo>
                  <a:cubicBezTo>
                    <a:pt x="72" y="147"/>
                    <a:pt x="72" y="148"/>
                    <a:pt x="72" y="148"/>
                  </a:cubicBezTo>
                  <a:cubicBezTo>
                    <a:pt x="72" y="148"/>
                    <a:pt x="73" y="148"/>
                    <a:pt x="73" y="148"/>
                  </a:cubicBezTo>
                  <a:cubicBezTo>
                    <a:pt x="74" y="148"/>
                    <a:pt x="74" y="148"/>
                    <a:pt x="75" y="148"/>
                  </a:cubicBezTo>
                  <a:cubicBezTo>
                    <a:pt x="75" y="149"/>
                    <a:pt x="75" y="149"/>
                    <a:pt x="75" y="150"/>
                  </a:cubicBezTo>
                  <a:cubicBezTo>
                    <a:pt x="75" y="150"/>
                    <a:pt x="76" y="150"/>
                    <a:pt x="76" y="150"/>
                  </a:cubicBezTo>
                  <a:cubicBezTo>
                    <a:pt x="76" y="150"/>
                    <a:pt x="76" y="151"/>
                    <a:pt x="76" y="151"/>
                  </a:cubicBezTo>
                  <a:cubicBezTo>
                    <a:pt x="76" y="152"/>
                    <a:pt x="76" y="153"/>
                    <a:pt x="76" y="153"/>
                  </a:cubicBezTo>
                  <a:cubicBezTo>
                    <a:pt x="76" y="153"/>
                    <a:pt x="75" y="153"/>
                    <a:pt x="75" y="153"/>
                  </a:cubicBezTo>
                  <a:cubicBezTo>
                    <a:pt x="75" y="154"/>
                    <a:pt x="75" y="154"/>
                    <a:pt x="75" y="155"/>
                  </a:cubicBezTo>
                  <a:cubicBezTo>
                    <a:pt x="74" y="155"/>
                    <a:pt x="74" y="155"/>
                    <a:pt x="73" y="155"/>
                  </a:cubicBezTo>
                  <a:cubicBezTo>
                    <a:pt x="73" y="155"/>
                    <a:pt x="72" y="155"/>
                    <a:pt x="72" y="155"/>
                  </a:cubicBezTo>
                  <a:cubicBezTo>
                    <a:pt x="71" y="155"/>
                    <a:pt x="71" y="155"/>
                    <a:pt x="70" y="155"/>
                  </a:cubicBezTo>
                  <a:cubicBezTo>
                    <a:pt x="70" y="155"/>
                    <a:pt x="69" y="155"/>
                    <a:pt x="69" y="155"/>
                  </a:cubicBezTo>
                  <a:cubicBezTo>
                    <a:pt x="69" y="155"/>
                    <a:pt x="69" y="156"/>
                    <a:pt x="69" y="156"/>
                  </a:cubicBezTo>
                  <a:cubicBezTo>
                    <a:pt x="69" y="156"/>
                    <a:pt x="70" y="156"/>
                    <a:pt x="70" y="156"/>
                  </a:cubicBezTo>
                  <a:cubicBezTo>
                    <a:pt x="70" y="157"/>
                    <a:pt x="70" y="157"/>
                    <a:pt x="70" y="158"/>
                  </a:cubicBezTo>
                  <a:cubicBezTo>
                    <a:pt x="71" y="158"/>
                    <a:pt x="71" y="158"/>
                    <a:pt x="72" y="158"/>
                  </a:cubicBezTo>
                  <a:cubicBezTo>
                    <a:pt x="72" y="158"/>
                    <a:pt x="73" y="158"/>
                    <a:pt x="73" y="158"/>
                  </a:cubicBezTo>
                  <a:cubicBezTo>
                    <a:pt x="73" y="159"/>
                    <a:pt x="73" y="159"/>
                    <a:pt x="73" y="160"/>
                  </a:cubicBezTo>
                  <a:cubicBezTo>
                    <a:pt x="74" y="160"/>
                    <a:pt x="74" y="160"/>
                    <a:pt x="75" y="160"/>
                  </a:cubicBezTo>
                  <a:cubicBezTo>
                    <a:pt x="75" y="160"/>
                    <a:pt x="76" y="160"/>
                    <a:pt x="76" y="160"/>
                  </a:cubicBezTo>
                  <a:cubicBezTo>
                    <a:pt x="76" y="159"/>
                    <a:pt x="76" y="159"/>
                    <a:pt x="76" y="158"/>
                  </a:cubicBezTo>
                  <a:cubicBezTo>
                    <a:pt x="76" y="157"/>
                    <a:pt x="76" y="157"/>
                    <a:pt x="76" y="156"/>
                  </a:cubicBezTo>
                  <a:cubicBezTo>
                    <a:pt x="77" y="156"/>
                    <a:pt x="77" y="156"/>
                    <a:pt x="78" y="156"/>
                  </a:cubicBezTo>
                  <a:cubicBezTo>
                    <a:pt x="79" y="156"/>
                    <a:pt x="79" y="156"/>
                    <a:pt x="80" y="156"/>
                  </a:cubicBezTo>
                  <a:cubicBezTo>
                    <a:pt x="80" y="156"/>
                    <a:pt x="80" y="155"/>
                    <a:pt x="80" y="155"/>
                  </a:cubicBezTo>
                  <a:cubicBezTo>
                    <a:pt x="80" y="154"/>
                    <a:pt x="80" y="154"/>
                    <a:pt x="80" y="153"/>
                  </a:cubicBezTo>
                  <a:cubicBezTo>
                    <a:pt x="80" y="153"/>
                    <a:pt x="81" y="153"/>
                    <a:pt x="81" y="153"/>
                  </a:cubicBezTo>
                  <a:cubicBezTo>
                    <a:pt x="81" y="153"/>
                    <a:pt x="81" y="152"/>
                    <a:pt x="81" y="151"/>
                  </a:cubicBezTo>
                  <a:cubicBezTo>
                    <a:pt x="81" y="151"/>
                    <a:pt x="80" y="151"/>
                    <a:pt x="80" y="151"/>
                  </a:cubicBezTo>
                  <a:cubicBezTo>
                    <a:pt x="80" y="151"/>
                    <a:pt x="80" y="150"/>
                    <a:pt x="80" y="150"/>
                  </a:cubicBezTo>
                  <a:cubicBezTo>
                    <a:pt x="80" y="150"/>
                    <a:pt x="81" y="150"/>
                    <a:pt x="81" y="150"/>
                  </a:cubicBezTo>
                  <a:cubicBezTo>
                    <a:pt x="82" y="150"/>
                    <a:pt x="82" y="150"/>
                    <a:pt x="83" y="150"/>
                  </a:cubicBezTo>
                  <a:cubicBezTo>
                    <a:pt x="83" y="149"/>
                    <a:pt x="83" y="149"/>
                    <a:pt x="83" y="148"/>
                  </a:cubicBezTo>
                  <a:cubicBezTo>
                    <a:pt x="83" y="148"/>
                    <a:pt x="83" y="147"/>
                    <a:pt x="83" y="147"/>
                  </a:cubicBezTo>
                  <a:cubicBezTo>
                    <a:pt x="82" y="147"/>
                    <a:pt x="82" y="147"/>
                    <a:pt x="81" y="147"/>
                  </a:cubicBezTo>
                  <a:cubicBezTo>
                    <a:pt x="81" y="147"/>
                    <a:pt x="80" y="147"/>
                    <a:pt x="80" y="147"/>
                  </a:cubicBezTo>
                  <a:cubicBezTo>
                    <a:pt x="80" y="146"/>
                    <a:pt x="80" y="146"/>
                    <a:pt x="80" y="145"/>
                  </a:cubicBezTo>
                  <a:cubicBezTo>
                    <a:pt x="79" y="145"/>
                    <a:pt x="79" y="145"/>
                    <a:pt x="78" y="145"/>
                  </a:cubicBezTo>
                  <a:cubicBezTo>
                    <a:pt x="78" y="145"/>
                    <a:pt x="78" y="144"/>
                    <a:pt x="78" y="144"/>
                  </a:cubicBezTo>
                  <a:cubicBezTo>
                    <a:pt x="77" y="144"/>
                    <a:pt x="77" y="144"/>
                    <a:pt x="76" y="144"/>
                  </a:cubicBezTo>
                  <a:cubicBezTo>
                    <a:pt x="76" y="144"/>
                    <a:pt x="75" y="144"/>
                    <a:pt x="75" y="144"/>
                  </a:cubicBezTo>
                  <a:cubicBezTo>
                    <a:pt x="74" y="144"/>
                    <a:pt x="74" y="144"/>
                    <a:pt x="73" y="144"/>
                  </a:cubicBezTo>
                  <a:cubicBezTo>
                    <a:pt x="73" y="143"/>
                    <a:pt x="73" y="142"/>
                    <a:pt x="73" y="142"/>
                  </a:cubicBezTo>
                  <a:cubicBezTo>
                    <a:pt x="73" y="141"/>
                    <a:pt x="73" y="141"/>
                    <a:pt x="73" y="140"/>
                  </a:cubicBezTo>
                  <a:cubicBezTo>
                    <a:pt x="73" y="140"/>
                    <a:pt x="72" y="140"/>
                    <a:pt x="72" y="140"/>
                  </a:cubicBezTo>
                  <a:cubicBezTo>
                    <a:pt x="72" y="140"/>
                    <a:pt x="72" y="139"/>
                    <a:pt x="72" y="139"/>
                  </a:cubicBezTo>
                  <a:cubicBezTo>
                    <a:pt x="71" y="139"/>
                    <a:pt x="71" y="139"/>
                    <a:pt x="70" y="139"/>
                  </a:cubicBezTo>
                  <a:cubicBezTo>
                    <a:pt x="70" y="138"/>
                    <a:pt x="70" y="137"/>
                    <a:pt x="70" y="137"/>
                  </a:cubicBezTo>
                  <a:cubicBezTo>
                    <a:pt x="70" y="137"/>
                    <a:pt x="69" y="137"/>
                    <a:pt x="69" y="137"/>
                  </a:cubicBezTo>
                  <a:cubicBezTo>
                    <a:pt x="69" y="136"/>
                    <a:pt x="69" y="136"/>
                    <a:pt x="69" y="135"/>
                  </a:cubicBezTo>
                  <a:cubicBezTo>
                    <a:pt x="69" y="135"/>
                    <a:pt x="69" y="134"/>
                    <a:pt x="69" y="134"/>
                  </a:cubicBezTo>
                  <a:cubicBezTo>
                    <a:pt x="69" y="134"/>
                    <a:pt x="70" y="134"/>
                    <a:pt x="70" y="134"/>
                  </a:cubicBezTo>
                  <a:cubicBezTo>
                    <a:pt x="70" y="134"/>
                    <a:pt x="70" y="135"/>
                    <a:pt x="70" y="135"/>
                  </a:cubicBezTo>
                  <a:cubicBezTo>
                    <a:pt x="71" y="135"/>
                    <a:pt x="71" y="135"/>
                    <a:pt x="72" y="135"/>
                  </a:cubicBezTo>
                  <a:cubicBezTo>
                    <a:pt x="72" y="136"/>
                    <a:pt x="72" y="136"/>
                    <a:pt x="72" y="137"/>
                  </a:cubicBezTo>
                  <a:cubicBezTo>
                    <a:pt x="72" y="137"/>
                    <a:pt x="73" y="137"/>
                    <a:pt x="73" y="137"/>
                  </a:cubicBezTo>
                  <a:cubicBezTo>
                    <a:pt x="73" y="137"/>
                    <a:pt x="73" y="138"/>
                    <a:pt x="73" y="139"/>
                  </a:cubicBezTo>
                  <a:cubicBezTo>
                    <a:pt x="74" y="139"/>
                    <a:pt x="74" y="139"/>
                    <a:pt x="75" y="139"/>
                  </a:cubicBezTo>
                  <a:cubicBezTo>
                    <a:pt x="75" y="139"/>
                    <a:pt x="75" y="140"/>
                    <a:pt x="75" y="140"/>
                  </a:cubicBezTo>
                  <a:cubicBezTo>
                    <a:pt x="75" y="140"/>
                    <a:pt x="76" y="140"/>
                    <a:pt x="76" y="140"/>
                  </a:cubicBezTo>
                  <a:cubicBezTo>
                    <a:pt x="76" y="141"/>
                    <a:pt x="76" y="141"/>
                    <a:pt x="76" y="142"/>
                  </a:cubicBezTo>
                  <a:cubicBezTo>
                    <a:pt x="77" y="142"/>
                    <a:pt x="77" y="142"/>
                    <a:pt x="78" y="142"/>
                  </a:cubicBezTo>
                  <a:cubicBezTo>
                    <a:pt x="79" y="142"/>
                    <a:pt x="79" y="142"/>
                    <a:pt x="80" y="142"/>
                  </a:cubicBezTo>
                  <a:cubicBezTo>
                    <a:pt x="80" y="142"/>
                    <a:pt x="81" y="142"/>
                    <a:pt x="81" y="142"/>
                  </a:cubicBezTo>
                  <a:cubicBezTo>
                    <a:pt x="81" y="142"/>
                    <a:pt x="81" y="143"/>
                    <a:pt x="81" y="144"/>
                  </a:cubicBezTo>
                  <a:cubicBezTo>
                    <a:pt x="82" y="144"/>
                    <a:pt x="82" y="144"/>
                    <a:pt x="83" y="144"/>
                  </a:cubicBezTo>
                  <a:cubicBezTo>
                    <a:pt x="83" y="144"/>
                    <a:pt x="84" y="144"/>
                    <a:pt x="84" y="144"/>
                  </a:cubicBezTo>
                  <a:cubicBezTo>
                    <a:pt x="84" y="144"/>
                    <a:pt x="84" y="145"/>
                    <a:pt x="84" y="145"/>
                  </a:cubicBezTo>
                  <a:cubicBezTo>
                    <a:pt x="84" y="146"/>
                    <a:pt x="84" y="146"/>
                    <a:pt x="84" y="147"/>
                  </a:cubicBezTo>
                  <a:cubicBezTo>
                    <a:pt x="84" y="147"/>
                    <a:pt x="84" y="148"/>
                    <a:pt x="84" y="148"/>
                  </a:cubicBezTo>
                  <a:cubicBezTo>
                    <a:pt x="85" y="148"/>
                    <a:pt x="85" y="148"/>
                    <a:pt x="86" y="148"/>
                  </a:cubicBezTo>
                  <a:cubicBezTo>
                    <a:pt x="86" y="149"/>
                    <a:pt x="86" y="149"/>
                    <a:pt x="86" y="150"/>
                  </a:cubicBezTo>
                  <a:cubicBezTo>
                    <a:pt x="86" y="150"/>
                    <a:pt x="86" y="151"/>
                    <a:pt x="86" y="151"/>
                  </a:cubicBezTo>
                  <a:cubicBezTo>
                    <a:pt x="86" y="151"/>
                    <a:pt x="87" y="151"/>
                    <a:pt x="87" y="151"/>
                  </a:cubicBezTo>
                  <a:cubicBezTo>
                    <a:pt x="87" y="152"/>
                    <a:pt x="87" y="153"/>
                    <a:pt x="87" y="153"/>
                  </a:cubicBezTo>
                  <a:cubicBezTo>
                    <a:pt x="88" y="153"/>
                    <a:pt x="88" y="153"/>
                    <a:pt x="89" y="153"/>
                  </a:cubicBezTo>
                  <a:cubicBezTo>
                    <a:pt x="89" y="154"/>
                    <a:pt x="89" y="154"/>
                    <a:pt x="89" y="155"/>
                  </a:cubicBezTo>
                  <a:cubicBezTo>
                    <a:pt x="89" y="155"/>
                    <a:pt x="89" y="156"/>
                    <a:pt x="89" y="156"/>
                  </a:cubicBezTo>
                  <a:cubicBezTo>
                    <a:pt x="89" y="157"/>
                    <a:pt x="89" y="157"/>
                    <a:pt x="89" y="158"/>
                  </a:cubicBezTo>
                  <a:cubicBezTo>
                    <a:pt x="89" y="158"/>
                    <a:pt x="90" y="158"/>
                    <a:pt x="90" y="158"/>
                  </a:cubicBezTo>
                  <a:cubicBezTo>
                    <a:pt x="90" y="159"/>
                    <a:pt x="90" y="159"/>
                    <a:pt x="90" y="160"/>
                  </a:cubicBezTo>
                  <a:cubicBezTo>
                    <a:pt x="91" y="160"/>
                    <a:pt x="92" y="160"/>
                    <a:pt x="92" y="160"/>
                  </a:cubicBezTo>
                  <a:cubicBezTo>
                    <a:pt x="93" y="160"/>
                    <a:pt x="93" y="160"/>
                    <a:pt x="94" y="160"/>
                  </a:cubicBezTo>
                  <a:cubicBezTo>
                    <a:pt x="94" y="159"/>
                    <a:pt x="94" y="159"/>
                    <a:pt x="94" y="158"/>
                  </a:cubicBezTo>
                  <a:cubicBezTo>
                    <a:pt x="94" y="157"/>
                    <a:pt x="94" y="157"/>
                    <a:pt x="94" y="156"/>
                  </a:cubicBezTo>
                  <a:cubicBezTo>
                    <a:pt x="94" y="156"/>
                    <a:pt x="95" y="156"/>
                    <a:pt x="95" y="156"/>
                  </a:cubicBezTo>
                  <a:cubicBezTo>
                    <a:pt x="95" y="156"/>
                    <a:pt x="95" y="155"/>
                    <a:pt x="95" y="155"/>
                  </a:cubicBezTo>
                  <a:cubicBezTo>
                    <a:pt x="96" y="155"/>
                    <a:pt x="96" y="155"/>
                    <a:pt x="97" y="155"/>
                  </a:cubicBezTo>
                  <a:cubicBezTo>
                    <a:pt x="97" y="154"/>
                    <a:pt x="97" y="154"/>
                    <a:pt x="97" y="153"/>
                  </a:cubicBezTo>
                  <a:cubicBezTo>
                    <a:pt x="96" y="153"/>
                    <a:pt x="96" y="153"/>
                    <a:pt x="95" y="153"/>
                  </a:cubicBezTo>
                  <a:cubicBezTo>
                    <a:pt x="95" y="153"/>
                    <a:pt x="95" y="152"/>
                    <a:pt x="95" y="151"/>
                  </a:cubicBezTo>
                  <a:cubicBezTo>
                    <a:pt x="95" y="151"/>
                    <a:pt x="94" y="151"/>
                    <a:pt x="94" y="151"/>
                  </a:cubicBezTo>
                  <a:cubicBezTo>
                    <a:pt x="94" y="151"/>
                    <a:pt x="94" y="150"/>
                    <a:pt x="94" y="150"/>
                  </a:cubicBezTo>
                  <a:cubicBezTo>
                    <a:pt x="94" y="150"/>
                    <a:pt x="95" y="150"/>
                    <a:pt x="95" y="150"/>
                  </a:cubicBezTo>
                  <a:cubicBezTo>
                    <a:pt x="95" y="149"/>
                    <a:pt x="95" y="149"/>
                    <a:pt x="95" y="148"/>
                  </a:cubicBezTo>
                  <a:cubicBezTo>
                    <a:pt x="96" y="148"/>
                    <a:pt x="96" y="148"/>
                    <a:pt x="97" y="148"/>
                  </a:cubicBezTo>
                  <a:cubicBezTo>
                    <a:pt x="97" y="148"/>
                    <a:pt x="98" y="148"/>
                    <a:pt x="98" y="148"/>
                  </a:cubicBezTo>
                  <a:cubicBezTo>
                    <a:pt x="98" y="149"/>
                    <a:pt x="98" y="149"/>
                    <a:pt x="98" y="150"/>
                  </a:cubicBezTo>
                  <a:cubicBezTo>
                    <a:pt x="98" y="150"/>
                    <a:pt x="98" y="151"/>
                    <a:pt x="98" y="151"/>
                  </a:cubicBezTo>
                  <a:cubicBezTo>
                    <a:pt x="99" y="151"/>
                    <a:pt x="99" y="151"/>
                    <a:pt x="100" y="151"/>
                  </a:cubicBezTo>
                  <a:cubicBezTo>
                    <a:pt x="100" y="152"/>
                    <a:pt x="100" y="153"/>
                    <a:pt x="100" y="153"/>
                  </a:cubicBezTo>
                  <a:cubicBezTo>
                    <a:pt x="100" y="154"/>
                    <a:pt x="100" y="154"/>
                    <a:pt x="100" y="155"/>
                  </a:cubicBezTo>
                  <a:cubicBezTo>
                    <a:pt x="100" y="155"/>
                    <a:pt x="101" y="155"/>
                    <a:pt x="102" y="155"/>
                  </a:cubicBezTo>
                  <a:cubicBezTo>
                    <a:pt x="102" y="155"/>
                    <a:pt x="102" y="156"/>
                    <a:pt x="102" y="156"/>
                  </a:cubicBezTo>
                  <a:cubicBezTo>
                    <a:pt x="102" y="157"/>
                    <a:pt x="102" y="157"/>
                    <a:pt x="102" y="158"/>
                  </a:cubicBezTo>
                  <a:cubicBezTo>
                    <a:pt x="102" y="158"/>
                    <a:pt x="103" y="158"/>
                    <a:pt x="103" y="158"/>
                  </a:cubicBezTo>
                  <a:cubicBezTo>
                    <a:pt x="103" y="159"/>
                    <a:pt x="103" y="159"/>
                    <a:pt x="103" y="160"/>
                  </a:cubicBezTo>
                  <a:cubicBezTo>
                    <a:pt x="103" y="160"/>
                    <a:pt x="103" y="161"/>
                    <a:pt x="103" y="161"/>
                  </a:cubicBezTo>
                  <a:cubicBezTo>
                    <a:pt x="104" y="161"/>
                    <a:pt x="104" y="161"/>
                    <a:pt x="105" y="161"/>
                  </a:cubicBezTo>
                  <a:cubicBezTo>
                    <a:pt x="105" y="161"/>
                    <a:pt x="106" y="161"/>
                    <a:pt x="106" y="161"/>
                  </a:cubicBezTo>
                  <a:cubicBezTo>
                    <a:pt x="106" y="161"/>
                    <a:pt x="106" y="160"/>
                    <a:pt x="106" y="160"/>
                  </a:cubicBezTo>
                  <a:cubicBezTo>
                    <a:pt x="107" y="160"/>
                    <a:pt x="107" y="160"/>
                    <a:pt x="108" y="160"/>
                  </a:cubicBezTo>
                  <a:cubicBezTo>
                    <a:pt x="108" y="160"/>
                    <a:pt x="109" y="160"/>
                    <a:pt x="109" y="160"/>
                  </a:cubicBezTo>
                  <a:cubicBezTo>
                    <a:pt x="110" y="160"/>
                    <a:pt x="110" y="160"/>
                    <a:pt x="111" y="160"/>
                  </a:cubicBezTo>
                  <a:cubicBezTo>
                    <a:pt x="111" y="159"/>
                    <a:pt x="111" y="159"/>
                    <a:pt x="111" y="158"/>
                  </a:cubicBezTo>
                  <a:cubicBezTo>
                    <a:pt x="111" y="158"/>
                    <a:pt x="112" y="158"/>
                    <a:pt x="112" y="158"/>
                  </a:cubicBezTo>
                  <a:cubicBezTo>
                    <a:pt x="112" y="159"/>
                    <a:pt x="112" y="159"/>
                    <a:pt x="112" y="160"/>
                  </a:cubicBezTo>
                  <a:cubicBezTo>
                    <a:pt x="113" y="160"/>
                    <a:pt x="113" y="160"/>
                    <a:pt x="114" y="160"/>
                  </a:cubicBezTo>
                  <a:cubicBezTo>
                    <a:pt x="114" y="160"/>
                    <a:pt x="115" y="160"/>
                    <a:pt x="116" y="160"/>
                  </a:cubicBezTo>
                  <a:cubicBezTo>
                    <a:pt x="116" y="160"/>
                    <a:pt x="117" y="160"/>
                    <a:pt x="117" y="160"/>
                  </a:cubicBezTo>
                  <a:cubicBezTo>
                    <a:pt x="117" y="160"/>
                    <a:pt x="117" y="161"/>
                    <a:pt x="117" y="161"/>
                  </a:cubicBezTo>
                  <a:cubicBezTo>
                    <a:pt x="117" y="161"/>
                    <a:pt x="116" y="161"/>
                    <a:pt x="116" y="161"/>
                  </a:cubicBezTo>
                  <a:cubicBezTo>
                    <a:pt x="115" y="161"/>
                    <a:pt x="114" y="161"/>
                    <a:pt x="114" y="161"/>
                  </a:cubicBezTo>
                  <a:cubicBezTo>
                    <a:pt x="114" y="162"/>
                    <a:pt x="114" y="162"/>
                    <a:pt x="114" y="163"/>
                  </a:cubicBezTo>
                  <a:cubicBezTo>
                    <a:pt x="114" y="163"/>
                    <a:pt x="114" y="164"/>
                    <a:pt x="114" y="164"/>
                  </a:cubicBezTo>
                  <a:cubicBezTo>
                    <a:pt x="114" y="164"/>
                    <a:pt x="115" y="164"/>
                    <a:pt x="116" y="164"/>
                  </a:cubicBezTo>
                  <a:cubicBezTo>
                    <a:pt x="116" y="164"/>
                    <a:pt x="117" y="164"/>
                    <a:pt x="117" y="164"/>
                  </a:cubicBezTo>
                  <a:cubicBezTo>
                    <a:pt x="118" y="164"/>
                    <a:pt x="118" y="164"/>
                    <a:pt x="119" y="164"/>
                  </a:cubicBezTo>
                  <a:cubicBezTo>
                    <a:pt x="119" y="164"/>
                    <a:pt x="119" y="163"/>
                    <a:pt x="119" y="163"/>
                  </a:cubicBezTo>
                  <a:cubicBezTo>
                    <a:pt x="119" y="163"/>
                    <a:pt x="120" y="163"/>
                    <a:pt x="120" y="163"/>
                  </a:cubicBezTo>
                  <a:cubicBezTo>
                    <a:pt x="120" y="162"/>
                    <a:pt x="120" y="162"/>
                    <a:pt x="120" y="161"/>
                  </a:cubicBezTo>
                  <a:cubicBezTo>
                    <a:pt x="120" y="161"/>
                    <a:pt x="119" y="161"/>
                    <a:pt x="119" y="161"/>
                  </a:cubicBezTo>
                  <a:cubicBezTo>
                    <a:pt x="119" y="161"/>
                    <a:pt x="119" y="160"/>
                    <a:pt x="119" y="160"/>
                  </a:cubicBezTo>
                  <a:cubicBezTo>
                    <a:pt x="119" y="160"/>
                    <a:pt x="120" y="160"/>
                    <a:pt x="120" y="160"/>
                  </a:cubicBezTo>
                  <a:cubicBezTo>
                    <a:pt x="120" y="159"/>
                    <a:pt x="120" y="159"/>
                    <a:pt x="120" y="158"/>
                  </a:cubicBezTo>
                  <a:cubicBezTo>
                    <a:pt x="121" y="158"/>
                    <a:pt x="121" y="158"/>
                    <a:pt x="122" y="158"/>
                  </a:cubicBezTo>
                  <a:cubicBezTo>
                    <a:pt x="122" y="159"/>
                    <a:pt x="122" y="159"/>
                    <a:pt x="122" y="160"/>
                  </a:cubicBezTo>
                  <a:cubicBezTo>
                    <a:pt x="122" y="160"/>
                    <a:pt x="122" y="161"/>
                    <a:pt x="122" y="161"/>
                  </a:cubicBezTo>
                  <a:cubicBezTo>
                    <a:pt x="122" y="162"/>
                    <a:pt x="122" y="162"/>
                    <a:pt x="122" y="163"/>
                  </a:cubicBezTo>
                  <a:cubicBezTo>
                    <a:pt x="122" y="163"/>
                    <a:pt x="122" y="164"/>
                    <a:pt x="122" y="164"/>
                  </a:cubicBezTo>
                  <a:cubicBezTo>
                    <a:pt x="121" y="164"/>
                    <a:pt x="121" y="164"/>
                    <a:pt x="120" y="164"/>
                  </a:cubicBezTo>
                  <a:moveTo>
                    <a:pt x="145" y="221"/>
                  </a:moveTo>
                  <a:cubicBezTo>
                    <a:pt x="145" y="221"/>
                    <a:pt x="144" y="221"/>
                    <a:pt x="144" y="221"/>
                  </a:cubicBezTo>
                  <a:cubicBezTo>
                    <a:pt x="144" y="220"/>
                    <a:pt x="144" y="220"/>
                    <a:pt x="144" y="219"/>
                  </a:cubicBezTo>
                  <a:cubicBezTo>
                    <a:pt x="143" y="219"/>
                    <a:pt x="143" y="219"/>
                    <a:pt x="142" y="219"/>
                  </a:cubicBezTo>
                  <a:cubicBezTo>
                    <a:pt x="142" y="219"/>
                    <a:pt x="142" y="218"/>
                    <a:pt x="142" y="218"/>
                  </a:cubicBezTo>
                  <a:cubicBezTo>
                    <a:pt x="142" y="218"/>
                    <a:pt x="141" y="218"/>
                    <a:pt x="141" y="218"/>
                  </a:cubicBezTo>
                  <a:cubicBezTo>
                    <a:pt x="141" y="217"/>
                    <a:pt x="141" y="217"/>
                    <a:pt x="141" y="216"/>
                  </a:cubicBezTo>
                  <a:cubicBezTo>
                    <a:pt x="140" y="216"/>
                    <a:pt x="140" y="216"/>
                    <a:pt x="139" y="216"/>
                  </a:cubicBezTo>
                  <a:cubicBezTo>
                    <a:pt x="139" y="216"/>
                    <a:pt x="139" y="215"/>
                    <a:pt x="139" y="214"/>
                  </a:cubicBezTo>
                  <a:cubicBezTo>
                    <a:pt x="139" y="214"/>
                    <a:pt x="138" y="214"/>
                    <a:pt x="137" y="214"/>
                  </a:cubicBezTo>
                  <a:cubicBezTo>
                    <a:pt x="137" y="214"/>
                    <a:pt x="136" y="214"/>
                    <a:pt x="136" y="214"/>
                  </a:cubicBezTo>
                  <a:cubicBezTo>
                    <a:pt x="136" y="214"/>
                    <a:pt x="136" y="213"/>
                    <a:pt x="136" y="213"/>
                  </a:cubicBezTo>
                  <a:cubicBezTo>
                    <a:pt x="136" y="212"/>
                    <a:pt x="136" y="212"/>
                    <a:pt x="136" y="211"/>
                  </a:cubicBezTo>
                  <a:cubicBezTo>
                    <a:pt x="135" y="211"/>
                    <a:pt x="135" y="211"/>
                    <a:pt x="134" y="211"/>
                  </a:cubicBezTo>
                  <a:cubicBezTo>
                    <a:pt x="134" y="211"/>
                    <a:pt x="134" y="210"/>
                    <a:pt x="134" y="210"/>
                  </a:cubicBezTo>
                  <a:cubicBezTo>
                    <a:pt x="134" y="209"/>
                    <a:pt x="134" y="208"/>
                    <a:pt x="134" y="208"/>
                  </a:cubicBezTo>
                  <a:cubicBezTo>
                    <a:pt x="134" y="208"/>
                    <a:pt x="133" y="208"/>
                    <a:pt x="133" y="208"/>
                  </a:cubicBezTo>
                  <a:cubicBezTo>
                    <a:pt x="133" y="207"/>
                    <a:pt x="133" y="207"/>
                    <a:pt x="133" y="206"/>
                  </a:cubicBezTo>
                  <a:cubicBezTo>
                    <a:pt x="132" y="206"/>
                    <a:pt x="132" y="206"/>
                    <a:pt x="131" y="206"/>
                  </a:cubicBezTo>
                  <a:cubicBezTo>
                    <a:pt x="131" y="206"/>
                    <a:pt x="131" y="205"/>
                    <a:pt x="131" y="205"/>
                  </a:cubicBezTo>
                  <a:cubicBezTo>
                    <a:pt x="131" y="204"/>
                    <a:pt x="131" y="204"/>
                    <a:pt x="131" y="203"/>
                  </a:cubicBezTo>
                  <a:cubicBezTo>
                    <a:pt x="131" y="203"/>
                    <a:pt x="131" y="202"/>
                    <a:pt x="131" y="202"/>
                  </a:cubicBezTo>
                  <a:cubicBezTo>
                    <a:pt x="131" y="202"/>
                    <a:pt x="130" y="202"/>
                    <a:pt x="130" y="202"/>
                  </a:cubicBezTo>
                  <a:cubicBezTo>
                    <a:pt x="130" y="201"/>
                    <a:pt x="130" y="200"/>
                    <a:pt x="130" y="200"/>
                  </a:cubicBezTo>
                  <a:cubicBezTo>
                    <a:pt x="130" y="199"/>
                    <a:pt x="130" y="199"/>
                    <a:pt x="130" y="198"/>
                  </a:cubicBezTo>
                  <a:cubicBezTo>
                    <a:pt x="130" y="198"/>
                    <a:pt x="130" y="197"/>
                    <a:pt x="130" y="197"/>
                  </a:cubicBezTo>
                  <a:cubicBezTo>
                    <a:pt x="129" y="197"/>
                    <a:pt x="129" y="197"/>
                    <a:pt x="128" y="197"/>
                  </a:cubicBezTo>
                  <a:cubicBezTo>
                    <a:pt x="128" y="196"/>
                    <a:pt x="128" y="196"/>
                    <a:pt x="128" y="195"/>
                  </a:cubicBezTo>
                  <a:cubicBezTo>
                    <a:pt x="128" y="195"/>
                    <a:pt x="127" y="195"/>
                    <a:pt x="126" y="195"/>
                  </a:cubicBezTo>
                  <a:cubicBezTo>
                    <a:pt x="126" y="194"/>
                    <a:pt x="126" y="194"/>
                    <a:pt x="126" y="193"/>
                  </a:cubicBezTo>
                  <a:cubicBezTo>
                    <a:pt x="126" y="193"/>
                    <a:pt x="126" y="192"/>
                    <a:pt x="126" y="192"/>
                  </a:cubicBezTo>
                  <a:cubicBezTo>
                    <a:pt x="126" y="192"/>
                    <a:pt x="125" y="192"/>
                    <a:pt x="125" y="192"/>
                  </a:cubicBezTo>
                  <a:cubicBezTo>
                    <a:pt x="125" y="191"/>
                    <a:pt x="125" y="191"/>
                    <a:pt x="125" y="190"/>
                  </a:cubicBezTo>
                  <a:cubicBezTo>
                    <a:pt x="124" y="190"/>
                    <a:pt x="124" y="190"/>
                    <a:pt x="123" y="190"/>
                  </a:cubicBezTo>
                  <a:cubicBezTo>
                    <a:pt x="123" y="190"/>
                    <a:pt x="123" y="189"/>
                    <a:pt x="123" y="189"/>
                  </a:cubicBezTo>
                  <a:cubicBezTo>
                    <a:pt x="123" y="188"/>
                    <a:pt x="123" y="188"/>
                    <a:pt x="123" y="187"/>
                  </a:cubicBezTo>
                  <a:cubicBezTo>
                    <a:pt x="123" y="187"/>
                    <a:pt x="122" y="187"/>
                    <a:pt x="122" y="187"/>
                  </a:cubicBezTo>
                  <a:cubicBezTo>
                    <a:pt x="122" y="186"/>
                    <a:pt x="122" y="186"/>
                    <a:pt x="122" y="185"/>
                  </a:cubicBezTo>
                  <a:cubicBezTo>
                    <a:pt x="122" y="185"/>
                    <a:pt x="122" y="184"/>
                    <a:pt x="122" y="184"/>
                  </a:cubicBezTo>
                  <a:cubicBezTo>
                    <a:pt x="122" y="184"/>
                    <a:pt x="123" y="184"/>
                    <a:pt x="123" y="184"/>
                  </a:cubicBezTo>
                  <a:cubicBezTo>
                    <a:pt x="123" y="184"/>
                    <a:pt x="123" y="185"/>
                    <a:pt x="123" y="185"/>
                  </a:cubicBezTo>
                  <a:cubicBezTo>
                    <a:pt x="124" y="185"/>
                    <a:pt x="124" y="185"/>
                    <a:pt x="125" y="185"/>
                  </a:cubicBezTo>
                  <a:cubicBezTo>
                    <a:pt x="125" y="186"/>
                    <a:pt x="125" y="186"/>
                    <a:pt x="125" y="187"/>
                  </a:cubicBezTo>
                  <a:cubicBezTo>
                    <a:pt x="125" y="187"/>
                    <a:pt x="126" y="187"/>
                    <a:pt x="126" y="187"/>
                  </a:cubicBezTo>
                  <a:cubicBezTo>
                    <a:pt x="126" y="188"/>
                    <a:pt x="126" y="188"/>
                    <a:pt x="126" y="189"/>
                  </a:cubicBezTo>
                  <a:cubicBezTo>
                    <a:pt x="127" y="189"/>
                    <a:pt x="128" y="189"/>
                    <a:pt x="128" y="189"/>
                  </a:cubicBezTo>
                  <a:cubicBezTo>
                    <a:pt x="128" y="189"/>
                    <a:pt x="128" y="190"/>
                    <a:pt x="128" y="190"/>
                  </a:cubicBezTo>
                  <a:cubicBezTo>
                    <a:pt x="128" y="191"/>
                    <a:pt x="128" y="191"/>
                    <a:pt x="128" y="192"/>
                  </a:cubicBezTo>
                  <a:cubicBezTo>
                    <a:pt x="129" y="192"/>
                    <a:pt x="129" y="192"/>
                    <a:pt x="130" y="192"/>
                  </a:cubicBezTo>
                  <a:cubicBezTo>
                    <a:pt x="130" y="192"/>
                    <a:pt x="130" y="193"/>
                    <a:pt x="130" y="193"/>
                  </a:cubicBezTo>
                  <a:cubicBezTo>
                    <a:pt x="130" y="193"/>
                    <a:pt x="131" y="193"/>
                    <a:pt x="131" y="193"/>
                  </a:cubicBezTo>
                  <a:cubicBezTo>
                    <a:pt x="131" y="194"/>
                    <a:pt x="131" y="194"/>
                    <a:pt x="131" y="195"/>
                  </a:cubicBezTo>
                  <a:cubicBezTo>
                    <a:pt x="132" y="195"/>
                    <a:pt x="132" y="195"/>
                    <a:pt x="133" y="195"/>
                  </a:cubicBezTo>
                  <a:cubicBezTo>
                    <a:pt x="133" y="196"/>
                    <a:pt x="133" y="196"/>
                    <a:pt x="133" y="197"/>
                  </a:cubicBezTo>
                  <a:cubicBezTo>
                    <a:pt x="133" y="197"/>
                    <a:pt x="133" y="198"/>
                    <a:pt x="133" y="198"/>
                  </a:cubicBezTo>
                  <a:cubicBezTo>
                    <a:pt x="133" y="198"/>
                    <a:pt x="134" y="198"/>
                    <a:pt x="134" y="198"/>
                  </a:cubicBezTo>
                  <a:cubicBezTo>
                    <a:pt x="134" y="199"/>
                    <a:pt x="134" y="199"/>
                    <a:pt x="134" y="200"/>
                  </a:cubicBezTo>
                  <a:cubicBezTo>
                    <a:pt x="134" y="200"/>
                    <a:pt x="134" y="201"/>
                    <a:pt x="134" y="202"/>
                  </a:cubicBezTo>
                  <a:cubicBezTo>
                    <a:pt x="135" y="202"/>
                    <a:pt x="135" y="202"/>
                    <a:pt x="136" y="202"/>
                  </a:cubicBezTo>
                  <a:cubicBezTo>
                    <a:pt x="136" y="202"/>
                    <a:pt x="136" y="203"/>
                    <a:pt x="136" y="203"/>
                  </a:cubicBezTo>
                  <a:cubicBezTo>
                    <a:pt x="136" y="203"/>
                    <a:pt x="137" y="203"/>
                    <a:pt x="137" y="203"/>
                  </a:cubicBezTo>
                  <a:cubicBezTo>
                    <a:pt x="137" y="204"/>
                    <a:pt x="137" y="204"/>
                    <a:pt x="137" y="205"/>
                  </a:cubicBezTo>
                  <a:cubicBezTo>
                    <a:pt x="138" y="205"/>
                    <a:pt x="139" y="205"/>
                    <a:pt x="139" y="205"/>
                  </a:cubicBezTo>
                  <a:cubicBezTo>
                    <a:pt x="139" y="205"/>
                    <a:pt x="139" y="206"/>
                    <a:pt x="139" y="206"/>
                  </a:cubicBezTo>
                  <a:cubicBezTo>
                    <a:pt x="140" y="206"/>
                    <a:pt x="140" y="206"/>
                    <a:pt x="141" y="206"/>
                  </a:cubicBezTo>
                  <a:cubicBezTo>
                    <a:pt x="141" y="207"/>
                    <a:pt x="141" y="207"/>
                    <a:pt x="141" y="208"/>
                  </a:cubicBezTo>
                  <a:cubicBezTo>
                    <a:pt x="141" y="208"/>
                    <a:pt x="141" y="209"/>
                    <a:pt x="141" y="210"/>
                  </a:cubicBezTo>
                  <a:cubicBezTo>
                    <a:pt x="141" y="210"/>
                    <a:pt x="142" y="210"/>
                    <a:pt x="142" y="210"/>
                  </a:cubicBezTo>
                  <a:cubicBezTo>
                    <a:pt x="142" y="210"/>
                    <a:pt x="142" y="211"/>
                    <a:pt x="142" y="211"/>
                  </a:cubicBezTo>
                  <a:cubicBezTo>
                    <a:pt x="143" y="211"/>
                    <a:pt x="143" y="211"/>
                    <a:pt x="144" y="211"/>
                  </a:cubicBezTo>
                  <a:cubicBezTo>
                    <a:pt x="144" y="212"/>
                    <a:pt x="144" y="212"/>
                    <a:pt x="144" y="213"/>
                  </a:cubicBezTo>
                  <a:cubicBezTo>
                    <a:pt x="144" y="213"/>
                    <a:pt x="144" y="214"/>
                    <a:pt x="144" y="214"/>
                  </a:cubicBezTo>
                  <a:cubicBezTo>
                    <a:pt x="144" y="215"/>
                    <a:pt x="144" y="216"/>
                    <a:pt x="144" y="216"/>
                  </a:cubicBezTo>
                  <a:cubicBezTo>
                    <a:pt x="144" y="217"/>
                    <a:pt x="144" y="217"/>
                    <a:pt x="144" y="218"/>
                  </a:cubicBezTo>
                  <a:cubicBezTo>
                    <a:pt x="144" y="218"/>
                    <a:pt x="144" y="219"/>
                    <a:pt x="144" y="219"/>
                  </a:cubicBezTo>
                  <a:cubicBezTo>
                    <a:pt x="144" y="219"/>
                    <a:pt x="145" y="219"/>
                    <a:pt x="145" y="219"/>
                  </a:cubicBezTo>
                  <a:cubicBezTo>
                    <a:pt x="145" y="220"/>
                    <a:pt x="145" y="220"/>
                    <a:pt x="145" y="221"/>
                  </a:cubicBezTo>
                  <a:moveTo>
                    <a:pt x="173" y="184"/>
                  </a:moveTo>
                  <a:cubicBezTo>
                    <a:pt x="173" y="184"/>
                    <a:pt x="172" y="184"/>
                    <a:pt x="172" y="184"/>
                  </a:cubicBezTo>
                  <a:cubicBezTo>
                    <a:pt x="172" y="184"/>
                    <a:pt x="172" y="185"/>
                    <a:pt x="172" y="185"/>
                  </a:cubicBezTo>
                  <a:cubicBezTo>
                    <a:pt x="171" y="185"/>
                    <a:pt x="171" y="185"/>
                    <a:pt x="170" y="185"/>
                  </a:cubicBezTo>
                  <a:cubicBezTo>
                    <a:pt x="170" y="186"/>
                    <a:pt x="170" y="186"/>
                    <a:pt x="170" y="187"/>
                  </a:cubicBezTo>
                  <a:cubicBezTo>
                    <a:pt x="170" y="187"/>
                    <a:pt x="169" y="187"/>
                    <a:pt x="169" y="187"/>
                  </a:cubicBezTo>
                  <a:cubicBezTo>
                    <a:pt x="169" y="188"/>
                    <a:pt x="169" y="188"/>
                    <a:pt x="169" y="189"/>
                  </a:cubicBezTo>
                  <a:cubicBezTo>
                    <a:pt x="169" y="189"/>
                    <a:pt x="169" y="190"/>
                    <a:pt x="169" y="190"/>
                  </a:cubicBezTo>
                  <a:cubicBezTo>
                    <a:pt x="168" y="190"/>
                    <a:pt x="168" y="190"/>
                    <a:pt x="167" y="190"/>
                  </a:cubicBezTo>
                  <a:cubicBezTo>
                    <a:pt x="167" y="190"/>
                    <a:pt x="166" y="190"/>
                    <a:pt x="166" y="190"/>
                  </a:cubicBezTo>
                  <a:cubicBezTo>
                    <a:pt x="165" y="190"/>
                    <a:pt x="165" y="190"/>
                    <a:pt x="164" y="190"/>
                  </a:cubicBezTo>
                  <a:cubicBezTo>
                    <a:pt x="164" y="190"/>
                    <a:pt x="164" y="189"/>
                    <a:pt x="164" y="189"/>
                  </a:cubicBezTo>
                  <a:cubicBezTo>
                    <a:pt x="164" y="188"/>
                    <a:pt x="164" y="188"/>
                    <a:pt x="164" y="187"/>
                  </a:cubicBezTo>
                  <a:cubicBezTo>
                    <a:pt x="164" y="186"/>
                    <a:pt x="164" y="186"/>
                    <a:pt x="164" y="185"/>
                  </a:cubicBezTo>
                  <a:cubicBezTo>
                    <a:pt x="164" y="185"/>
                    <a:pt x="163" y="185"/>
                    <a:pt x="163" y="185"/>
                  </a:cubicBezTo>
                  <a:cubicBezTo>
                    <a:pt x="162" y="185"/>
                    <a:pt x="161" y="185"/>
                    <a:pt x="161" y="185"/>
                  </a:cubicBezTo>
                  <a:cubicBezTo>
                    <a:pt x="160" y="185"/>
                    <a:pt x="160" y="185"/>
                    <a:pt x="159" y="185"/>
                  </a:cubicBezTo>
                  <a:cubicBezTo>
                    <a:pt x="159" y="185"/>
                    <a:pt x="159" y="184"/>
                    <a:pt x="159" y="184"/>
                  </a:cubicBezTo>
                  <a:cubicBezTo>
                    <a:pt x="159" y="184"/>
                    <a:pt x="158" y="184"/>
                    <a:pt x="158" y="184"/>
                  </a:cubicBezTo>
                  <a:cubicBezTo>
                    <a:pt x="158" y="183"/>
                    <a:pt x="158" y="183"/>
                    <a:pt x="158" y="182"/>
                  </a:cubicBezTo>
                  <a:cubicBezTo>
                    <a:pt x="157" y="182"/>
                    <a:pt x="157" y="182"/>
                    <a:pt x="156" y="182"/>
                  </a:cubicBezTo>
                  <a:cubicBezTo>
                    <a:pt x="156" y="182"/>
                    <a:pt x="156" y="181"/>
                    <a:pt x="156" y="180"/>
                  </a:cubicBezTo>
                  <a:cubicBezTo>
                    <a:pt x="156" y="180"/>
                    <a:pt x="155" y="180"/>
                    <a:pt x="155" y="180"/>
                  </a:cubicBezTo>
                  <a:cubicBezTo>
                    <a:pt x="155" y="180"/>
                    <a:pt x="155" y="179"/>
                    <a:pt x="155" y="179"/>
                  </a:cubicBezTo>
                  <a:cubicBezTo>
                    <a:pt x="155" y="178"/>
                    <a:pt x="155" y="178"/>
                    <a:pt x="155" y="177"/>
                  </a:cubicBezTo>
                  <a:cubicBezTo>
                    <a:pt x="155" y="177"/>
                    <a:pt x="155" y="176"/>
                    <a:pt x="155" y="176"/>
                  </a:cubicBezTo>
                  <a:cubicBezTo>
                    <a:pt x="155" y="176"/>
                    <a:pt x="156" y="176"/>
                    <a:pt x="156" y="176"/>
                  </a:cubicBezTo>
                  <a:cubicBezTo>
                    <a:pt x="157" y="176"/>
                    <a:pt x="157" y="176"/>
                    <a:pt x="158" y="176"/>
                  </a:cubicBezTo>
                  <a:cubicBezTo>
                    <a:pt x="158" y="176"/>
                    <a:pt x="158" y="177"/>
                    <a:pt x="158" y="177"/>
                  </a:cubicBezTo>
                  <a:cubicBezTo>
                    <a:pt x="158" y="177"/>
                    <a:pt x="159" y="177"/>
                    <a:pt x="159" y="177"/>
                  </a:cubicBezTo>
                  <a:cubicBezTo>
                    <a:pt x="159" y="178"/>
                    <a:pt x="159" y="178"/>
                    <a:pt x="159" y="179"/>
                  </a:cubicBezTo>
                  <a:cubicBezTo>
                    <a:pt x="159" y="179"/>
                    <a:pt x="159" y="180"/>
                    <a:pt x="159" y="180"/>
                  </a:cubicBezTo>
                  <a:cubicBezTo>
                    <a:pt x="160" y="180"/>
                    <a:pt x="160" y="180"/>
                    <a:pt x="161" y="180"/>
                  </a:cubicBezTo>
                  <a:cubicBezTo>
                    <a:pt x="161" y="181"/>
                    <a:pt x="161" y="182"/>
                    <a:pt x="161" y="182"/>
                  </a:cubicBezTo>
                  <a:cubicBezTo>
                    <a:pt x="161" y="182"/>
                    <a:pt x="162" y="182"/>
                    <a:pt x="163" y="182"/>
                  </a:cubicBezTo>
                  <a:cubicBezTo>
                    <a:pt x="163" y="182"/>
                    <a:pt x="164" y="182"/>
                    <a:pt x="164" y="182"/>
                  </a:cubicBezTo>
                  <a:cubicBezTo>
                    <a:pt x="165" y="182"/>
                    <a:pt x="165" y="182"/>
                    <a:pt x="166" y="182"/>
                  </a:cubicBezTo>
                  <a:cubicBezTo>
                    <a:pt x="166" y="183"/>
                    <a:pt x="166" y="183"/>
                    <a:pt x="166" y="184"/>
                  </a:cubicBezTo>
                  <a:cubicBezTo>
                    <a:pt x="166" y="184"/>
                    <a:pt x="167" y="184"/>
                    <a:pt x="167" y="184"/>
                  </a:cubicBezTo>
                  <a:cubicBezTo>
                    <a:pt x="168" y="184"/>
                    <a:pt x="168" y="184"/>
                    <a:pt x="169" y="184"/>
                  </a:cubicBezTo>
                  <a:cubicBezTo>
                    <a:pt x="169" y="184"/>
                    <a:pt x="170" y="184"/>
                    <a:pt x="170" y="184"/>
                  </a:cubicBezTo>
                  <a:cubicBezTo>
                    <a:pt x="171" y="184"/>
                    <a:pt x="171" y="184"/>
                    <a:pt x="172" y="184"/>
                  </a:cubicBezTo>
                  <a:cubicBezTo>
                    <a:pt x="172" y="183"/>
                    <a:pt x="172" y="183"/>
                    <a:pt x="172" y="182"/>
                  </a:cubicBezTo>
                  <a:cubicBezTo>
                    <a:pt x="172" y="182"/>
                    <a:pt x="173" y="182"/>
                    <a:pt x="173" y="182"/>
                  </a:cubicBezTo>
                  <a:cubicBezTo>
                    <a:pt x="173" y="183"/>
                    <a:pt x="173" y="183"/>
                    <a:pt x="173" y="184"/>
                  </a:cubicBezTo>
                  <a:moveTo>
                    <a:pt x="173" y="34"/>
                  </a:moveTo>
                  <a:cubicBezTo>
                    <a:pt x="173" y="34"/>
                    <a:pt x="172" y="34"/>
                    <a:pt x="172" y="34"/>
                  </a:cubicBezTo>
                  <a:cubicBezTo>
                    <a:pt x="172" y="33"/>
                    <a:pt x="172" y="33"/>
                    <a:pt x="172" y="32"/>
                  </a:cubicBezTo>
                  <a:cubicBezTo>
                    <a:pt x="172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4"/>
                  </a:cubicBezTo>
                  <a:moveTo>
                    <a:pt x="178" y="42"/>
                  </a:moveTo>
                  <a:cubicBezTo>
                    <a:pt x="178" y="42"/>
                    <a:pt x="178" y="43"/>
                    <a:pt x="178" y="43"/>
                  </a:cubicBezTo>
                  <a:cubicBezTo>
                    <a:pt x="178" y="44"/>
                    <a:pt x="178" y="44"/>
                    <a:pt x="178" y="45"/>
                  </a:cubicBezTo>
                  <a:cubicBezTo>
                    <a:pt x="178" y="46"/>
                    <a:pt x="178" y="46"/>
                    <a:pt x="178" y="47"/>
                  </a:cubicBezTo>
                  <a:cubicBezTo>
                    <a:pt x="178" y="47"/>
                    <a:pt x="177" y="47"/>
                    <a:pt x="177" y="47"/>
                  </a:cubicBezTo>
                  <a:cubicBezTo>
                    <a:pt x="177" y="47"/>
                    <a:pt x="177" y="48"/>
                    <a:pt x="177" y="48"/>
                  </a:cubicBezTo>
                  <a:cubicBezTo>
                    <a:pt x="177" y="49"/>
                    <a:pt x="177" y="49"/>
                    <a:pt x="177" y="50"/>
                  </a:cubicBezTo>
                  <a:cubicBezTo>
                    <a:pt x="176" y="50"/>
                    <a:pt x="176" y="50"/>
                    <a:pt x="175" y="50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8"/>
                    <a:pt x="175" y="47"/>
                    <a:pt x="175" y="47"/>
                  </a:cubicBezTo>
                  <a:cubicBezTo>
                    <a:pt x="175" y="46"/>
                    <a:pt x="175" y="46"/>
                    <a:pt x="175" y="45"/>
                  </a:cubicBezTo>
                  <a:cubicBezTo>
                    <a:pt x="176" y="45"/>
                    <a:pt x="176" y="45"/>
                    <a:pt x="177" y="45"/>
                  </a:cubicBezTo>
                  <a:cubicBezTo>
                    <a:pt x="177" y="44"/>
                    <a:pt x="177" y="44"/>
                    <a:pt x="177" y="43"/>
                  </a:cubicBezTo>
                  <a:cubicBezTo>
                    <a:pt x="177" y="43"/>
                    <a:pt x="177" y="42"/>
                    <a:pt x="177" y="42"/>
                  </a:cubicBezTo>
                  <a:cubicBezTo>
                    <a:pt x="177" y="41"/>
                    <a:pt x="177" y="41"/>
                    <a:pt x="177" y="40"/>
                  </a:cubicBezTo>
                  <a:cubicBezTo>
                    <a:pt x="177" y="40"/>
                    <a:pt x="178" y="40"/>
                    <a:pt x="178" y="40"/>
                  </a:cubicBezTo>
                  <a:cubicBezTo>
                    <a:pt x="178" y="41"/>
                    <a:pt x="178" y="41"/>
                    <a:pt x="178" y="42"/>
                  </a:cubicBezTo>
                  <a:moveTo>
                    <a:pt x="186" y="24"/>
                  </a:moveTo>
                  <a:cubicBezTo>
                    <a:pt x="185" y="24"/>
                    <a:pt x="185" y="24"/>
                    <a:pt x="184" y="24"/>
                  </a:cubicBezTo>
                  <a:cubicBezTo>
                    <a:pt x="184" y="24"/>
                    <a:pt x="183" y="24"/>
                    <a:pt x="183" y="24"/>
                  </a:cubicBezTo>
                  <a:cubicBezTo>
                    <a:pt x="183" y="24"/>
                    <a:pt x="183" y="23"/>
                    <a:pt x="183" y="23"/>
                  </a:cubicBezTo>
                  <a:cubicBezTo>
                    <a:pt x="182" y="23"/>
                    <a:pt x="182" y="23"/>
                    <a:pt x="181" y="23"/>
                  </a:cubicBezTo>
                  <a:cubicBezTo>
                    <a:pt x="181" y="22"/>
                    <a:pt x="181" y="21"/>
                    <a:pt x="181" y="21"/>
                  </a:cubicBezTo>
                  <a:cubicBezTo>
                    <a:pt x="182" y="21"/>
                    <a:pt x="182" y="21"/>
                    <a:pt x="183" y="21"/>
                  </a:cubicBezTo>
                  <a:cubicBezTo>
                    <a:pt x="183" y="21"/>
                    <a:pt x="183" y="22"/>
                    <a:pt x="183" y="23"/>
                  </a:cubicBezTo>
                  <a:cubicBezTo>
                    <a:pt x="183" y="23"/>
                    <a:pt x="184" y="23"/>
                    <a:pt x="184" y="23"/>
                  </a:cubicBezTo>
                  <a:cubicBezTo>
                    <a:pt x="185" y="23"/>
                    <a:pt x="185" y="23"/>
                    <a:pt x="186" y="23"/>
                  </a:cubicBezTo>
                  <a:cubicBezTo>
                    <a:pt x="186" y="23"/>
                    <a:pt x="186" y="24"/>
                    <a:pt x="186" y="24"/>
                  </a:cubicBezTo>
                  <a:moveTo>
                    <a:pt x="222" y="200"/>
                  </a:moveTo>
                  <a:cubicBezTo>
                    <a:pt x="222" y="200"/>
                    <a:pt x="222" y="200"/>
                    <a:pt x="222" y="200"/>
                  </a:cubicBezTo>
                  <a:cubicBezTo>
                    <a:pt x="222" y="200"/>
                    <a:pt x="222" y="200"/>
                    <a:pt x="222" y="200"/>
                  </a:cubicBezTo>
                  <a:cubicBezTo>
                    <a:pt x="222" y="200"/>
                    <a:pt x="222" y="200"/>
                    <a:pt x="222" y="200"/>
                  </a:cubicBezTo>
                  <a:cubicBezTo>
                    <a:pt x="221" y="200"/>
                    <a:pt x="221" y="200"/>
                    <a:pt x="221" y="200"/>
                  </a:cubicBezTo>
                  <a:cubicBezTo>
                    <a:pt x="222" y="200"/>
                    <a:pt x="222" y="200"/>
                    <a:pt x="222" y="200"/>
                  </a:cubicBezTo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929" name="Freeform 114"/>
            <p:cNvSpPr>
              <a:spLocks/>
            </p:cNvSpPr>
            <p:nvPr/>
          </p:nvSpPr>
          <p:spPr bwMode="auto">
            <a:xfrm>
              <a:off x="4246" y="1383"/>
              <a:ext cx="34" cy="62"/>
            </a:xfrm>
            <a:custGeom>
              <a:avLst/>
              <a:gdLst>
                <a:gd name="T0" fmla="*/ 32 w 20"/>
                <a:gd name="T1" fmla="*/ 7 h 36"/>
                <a:gd name="T2" fmla="*/ 32 w 20"/>
                <a:gd name="T3" fmla="*/ 0 h 36"/>
                <a:gd name="T4" fmla="*/ 26 w 20"/>
                <a:gd name="T5" fmla="*/ 0 h 36"/>
                <a:gd name="T6" fmla="*/ 24 w 20"/>
                <a:gd name="T7" fmla="*/ 3 h 36"/>
                <a:gd name="T8" fmla="*/ 20 w 20"/>
                <a:gd name="T9" fmla="*/ 7 h 36"/>
                <a:gd name="T10" fmla="*/ 19 w 20"/>
                <a:gd name="T11" fmla="*/ 9 h 36"/>
                <a:gd name="T12" fmla="*/ 19 w 20"/>
                <a:gd name="T13" fmla="*/ 16 h 36"/>
                <a:gd name="T14" fmla="*/ 12 w 20"/>
                <a:gd name="T15" fmla="*/ 16 h 36"/>
                <a:gd name="T16" fmla="*/ 10 w 20"/>
                <a:gd name="T17" fmla="*/ 17 h 36"/>
                <a:gd name="T18" fmla="*/ 7 w 20"/>
                <a:gd name="T19" fmla="*/ 21 h 36"/>
                <a:gd name="T20" fmla="*/ 5 w 20"/>
                <a:gd name="T21" fmla="*/ 22 h 36"/>
                <a:gd name="T22" fmla="*/ 2 w 20"/>
                <a:gd name="T23" fmla="*/ 26 h 36"/>
                <a:gd name="T24" fmla="*/ 5 w 20"/>
                <a:gd name="T25" fmla="*/ 28 h 36"/>
                <a:gd name="T26" fmla="*/ 5 w 20"/>
                <a:gd name="T27" fmla="*/ 34 h 36"/>
                <a:gd name="T28" fmla="*/ 5 w 20"/>
                <a:gd name="T29" fmla="*/ 40 h 36"/>
                <a:gd name="T30" fmla="*/ 2 w 20"/>
                <a:gd name="T31" fmla="*/ 43 h 36"/>
                <a:gd name="T32" fmla="*/ 0 w 20"/>
                <a:gd name="T33" fmla="*/ 45 h 36"/>
                <a:gd name="T34" fmla="*/ 0 w 20"/>
                <a:gd name="T35" fmla="*/ 50 h 36"/>
                <a:gd name="T36" fmla="*/ 0 w 20"/>
                <a:gd name="T37" fmla="*/ 57 h 36"/>
                <a:gd name="T38" fmla="*/ 2 w 20"/>
                <a:gd name="T39" fmla="*/ 59 h 36"/>
                <a:gd name="T40" fmla="*/ 5 w 20"/>
                <a:gd name="T41" fmla="*/ 62 h 36"/>
                <a:gd name="T42" fmla="*/ 10 w 20"/>
                <a:gd name="T43" fmla="*/ 62 h 36"/>
                <a:gd name="T44" fmla="*/ 15 w 20"/>
                <a:gd name="T45" fmla="*/ 62 h 36"/>
                <a:gd name="T46" fmla="*/ 15 w 20"/>
                <a:gd name="T47" fmla="*/ 57 h 36"/>
                <a:gd name="T48" fmla="*/ 19 w 20"/>
                <a:gd name="T49" fmla="*/ 53 h 36"/>
                <a:gd name="T50" fmla="*/ 20 w 20"/>
                <a:gd name="T51" fmla="*/ 50 h 36"/>
                <a:gd name="T52" fmla="*/ 20 w 20"/>
                <a:gd name="T53" fmla="*/ 48 h 36"/>
                <a:gd name="T54" fmla="*/ 24 w 20"/>
                <a:gd name="T55" fmla="*/ 45 h 36"/>
                <a:gd name="T56" fmla="*/ 24 w 20"/>
                <a:gd name="T57" fmla="*/ 40 h 36"/>
                <a:gd name="T58" fmla="*/ 26 w 20"/>
                <a:gd name="T59" fmla="*/ 36 h 36"/>
                <a:gd name="T60" fmla="*/ 26 w 20"/>
                <a:gd name="T61" fmla="*/ 31 h 36"/>
                <a:gd name="T62" fmla="*/ 29 w 20"/>
                <a:gd name="T63" fmla="*/ 28 h 36"/>
                <a:gd name="T64" fmla="*/ 29 w 20"/>
                <a:gd name="T65" fmla="*/ 22 h 36"/>
                <a:gd name="T66" fmla="*/ 32 w 20"/>
                <a:gd name="T67" fmla="*/ 21 h 36"/>
                <a:gd name="T68" fmla="*/ 34 w 20"/>
                <a:gd name="T69" fmla="*/ 17 h 36"/>
                <a:gd name="T70" fmla="*/ 34 w 20"/>
                <a:gd name="T71" fmla="*/ 12 h 36"/>
                <a:gd name="T72" fmla="*/ 32 w 20"/>
                <a:gd name="T73" fmla="*/ 9 h 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0" h="36">
                  <a:moveTo>
                    <a:pt x="19" y="5"/>
                  </a:moveTo>
                  <a:cubicBezTo>
                    <a:pt x="19" y="5"/>
                    <a:pt x="19" y="4"/>
                    <a:pt x="19" y="4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1"/>
                    <a:pt x="19" y="1"/>
                    <a:pt x="19" y="0"/>
                  </a:cubicBezTo>
                  <a:cubicBezTo>
                    <a:pt x="18" y="0"/>
                    <a:pt x="17" y="0"/>
                    <a:pt x="17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4" y="1"/>
                    <a:pt x="14" y="1"/>
                    <a:pt x="14" y="2"/>
                  </a:cubicBezTo>
                  <a:cubicBezTo>
                    <a:pt x="14" y="2"/>
                    <a:pt x="14" y="3"/>
                    <a:pt x="14" y="4"/>
                  </a:cubicBezTo>
                  <a:cubicBezTo>
                    <a:pt x="13" y="4"/>
                    <a:pt x="13" y="4"/>
                    <a:pt x="12" y="4"/>
                  </a:cubicBezTo>
                  <a:cubicBezTo>
                    <a:pt x="12" y="4"/>
                    <a:pt x="12" y="5"/>
                    <a:pt x="12" y="5"/>
                  </a:cubicBezTo>
                  <a:cubicBezTo>
                    <a:pt x="12" y="5"/>
                    <a:pt x="11" y="5"/>
                    <a:pt x="11" y="5"/>
                  </a:cubicBezTo>
                  <a:cubicBezTo>
                    <a:pt x="11" y="6"/>
                    <a:pt x="11" y="6"/>
                    <a:pt x="11" y="7"/>
                  </a:cubicBezTo>
                  <a:cubicBezTo>
                    <a:pt x="11" y="7"/>
                    <a:pt x="11" y="8"/>
                    <a:pt x="11" y="9"/>
                  </a:cubicBezTo>
                  <a:cubicBezTo>
                    <a:pt x="10" y="9"/>
                    <a:pt x="10" y="9"/>
                    <a:pt x="9" y="9"/>
                  </a:cubicBezTo>
                  <a:cubicBezTo>
                    <a:pt x="9" y="9"/>
                    <a:pt x="8" y="9"/>
                    <a:pt x="7" y="9"/>
                  </a:cubicBezTo>
                  <a:cubicBezTo>
                    <a:pt x="7" y="9"/>
                    <a:pt x="7" y="10"/>
                    <a:pt x="7" y="10"/>
                  </a:cubicBezTo>
                  <a:cubicBezTo>
                    <a:pt x="7" y="10"/>
                    <a:pt x="6" y="10"/>
                    <a:pt x="6" y="10"/>
                  </a:cubicBezTo>
                  <a:cubicBezTo>
                    <a:pt x="5" y="10"/>
                    <a:pt x="5" y="10"/>
                    <a:pt x="4" y="10"/>
                  </a:cubicBezTo>
                  <a:cubicBezTo>
                    <a:pt x="4" y="11"/>
                    <a:pt x="4" y="11"/>
                    <a:pt x="4" y="12"/>
                  </a:cubicBezTo>
                  <a:cubicBezTo>
                    <a:pt x="4" y="12"/>
                    <a:pt x="3" y="12"/>
                    <a:pt x="3" y="12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4"/>
                    <a:pt x="3" y="14"/>
                    <a:pt x="3" y="15"/>
                  </a:cubicBezTo>
                  <a:cubicBezTo>
                    <a:pt x="2" y="15"/>
                    <a:pt x="2" y="15"/>
                    <a:pt x="1" y="15"/>
                  </a:cubicBezTo>
                  <a:cubicBezTo>
                    <a:pt x="1" y="15"/>
                    <a:pt x="1" y="16"/>
                    <a:pt x="1" y="16"/>
                  </a:cubicBezTo>
                  <a:cubicBezTo>
                    <a:pt x="2" y="16"/>
                    <a:pt x="2" y="16"/>
                    <a:pt x="3" y="16"/>
                  </a:cubicBezTo>
                  <a:cubicBezTo>
                    <a:pt x="3" y="17"/>
                    <a:pt x="3" y="18"/>
                    <a:pt x="3" y="18"/>
                  </a:cubicBezTo>
                  <a:cubicBezTo>
                    <a:pt x="3" y="19"/>
                    <a:pt x="3" y="19"/>
                    <a:pt x="3" y="20"/>
                  </a:cubicBezTo>
                  <a:cubicBezTo>
                    <a:pt x="3" y="20"/>
                    <a:pt x="3" y="21"/>
                    <a:pt x="3" y="21"/>
                  </a:cubicBezTo>
                  <a:cubicBezTo>
                    <a:pt x="3" y="22"/>
                    <a:pt x="3" y="22"/>
                    <a:pt x="3" y="23"/>
                  </a:cubicBezTo>
                  <a:cubicBezTo>
                    <a:pt x="2" y="23"/>
                    <a:pt x="2" y="23"/>
                    <a:pt x="1" y="23"/>
                  </a:cubicBezTo>
                  <a:cubicBezTo>
                    <a:pt x="1" y="24"/>
                    <a:pt x="1" y="24"/>
                    <a:pt x="1" y="25"/>
                  </a:cubicBezTo>
                  <a:cubicBezTo>
                    <a:pt x="1" y="25"/>
                    <a:pt x="0" y="25"/>
                    <a:pt x="0" y="25"/>
                  </a:cubicBezTo>
                  <a:cubicBezTo>
                    <a:pt x="0" y="25"/>
                    <a:pt x="0" y="26"/>
                    <a:pt x="0" y="26"/>
                  </a:cubicBezTo>
                  <a:cubicBezTo>
                    <a:pt x="0" y="27"/>
                    <a:pt x="0" y="27"/>
                    <a:pt x="0" y="28"/>
                  </a:cubicBezTo>
                  <a:cubicBezTo>
                    <a:pt x="0" y="28"/>
                    <a:pt x="0" y="29"/>
                    <a:pt x="0" y="29"/>
                  </a:cubicBezTo>
                  <a:cubicBezTo>
                    <a:pt x="0" y="30"/>
                    <a:pt x="0" y="30"/>
                    <a:pt x="0" y="31"/>
                  </a:cubicBezTo>
                  <a:cubicBezTo>
                    <a:pt x="0" y="32"/>
                    <a:pt x="0" y="32"/>
                    <a:pt x="0" y="33"/>
                  </a:cubicBezTo>
                  <a:cubicBezTo>
                    <a:pt x="0" y="33"/>
                    <a:pt x="1" y="33"/>
                    <a:pt x="1" y="33"/>
                  </a:cubicBezTo>
                  <a:cubicBezTo>
                    <a:pt x="1" y="33"/>
                    <a:pt x="1" y="34"/>
                    <a:pt x="1" y="34"/>
                  </a:cubicBezTo>
                  <a:cubicBezTo>
                    <a:pt x="1" y="35"/>
                    <a:pt x="1" y="35"/>
                    <a:pt x="1" y="36"/>
                  </a:cubicBezTo>
                  <a:cubicBezTo>
                    <a:pt x="2" y="36"/>
                    <a:pt x="2" y="36"/>
                    <a:pt x="3" y="36"/>
                  </a:cubicBezTo>
                  <a:cubicBezTo>
                    <a:pt x="3" y="36"/>
                    <a:pt x="4" y="36"/>
                    <a:pt x="4" y="36"/>
                  </a:cubicBezTo>
                  <a:cubicBezTo>
                    <a:pt x="5" y="36"/>
                    <a:pt x="5" y="36"/>
                    <a:pt x="6" y="36"/>
                  </a:cubicBezTo>
                  <a:cubicBezTo>
                    <a:pt x="6" y="36"/>
                    <a:pt x="7" y="36"/>
                    <a:pt x="7" y="36"/>
                  </a:cubicBezTo>
                  <a:cubicBezTo>
                    <a:pt x="8" y="36"/>
                    <a:pt x="9" y="36"/>
                    <a:pt x="9" y="36"/>
                  </a:cubicBezTo>
                  <a:cubicBezTo>
                    <a:pt x="9" y="35"/>
                    <a:pt x="9" y="35"/>
                    <a:pt x="9" y="34"/>
                  </a:cubicBezTo>
                  <a:cubicBezTo>
                    <a:pt x="9" y="34"/>
                    <a:pt x="9" y="33"/>
                    <a:pt x="9" y="33"/>
                  </a:cubicBezTo>
                  <a:cubicBezTo>
                    <a:pt x="10" y="33"/>
                    <a:pt x="10" y="33"/>
                    <a:pt x="11" y="33"/>
                  </a:cubicBezTo>
                  <a:cubicBezTo>
                    <a:pt x="11" y="32"/>
                    <a:pt x="11" y="32"/>
                    <a:pt x="11" y="31"/>
                  </a:cubicBezTo>
                  <a:cubicBezTo>
                    <a:pt x="11" y="30"/>
                    <a:pt x="11" y="30"/>
                    <a:pt x="11" y="29"/>
                  </a:cubicBezTo>
                  <a:cubicBezTo>
                    <a:pt x="11" y="29"/>
                    <a:pt x="12" y="29"/>
                    <a:pt x="12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2" y="27"/>
                    <a:pt x="12" y="26"/>
                  </a:cubicBezTo>
                  <a:cubicBezTo>
                    <a:pt x="13" y="26"/>
                    <a:pt x="13" y="26"/>
                    <a:pt x="14" y="26"/>
                  </a:cubicBezTo>
                  <a:cubicBezTo>
                    <a:pt x="14" y="26"/>
                    <a:pt x="14" y="25"/>
                    <a:pt x="14" y="25"/>
                  </a:cubicBezTo>
                  <a:cubicBezTo>
                    <a:pt x="14" y="24"/>
                    <a:pt x="14" y="24"/>
                    <a:pt x="14" y="23"/>
                  </a:cubicBezTo>
                  <a:cubicBezTo>
                    <a:pt x="14" y="22"/>
                    <a:pt x="14" y="22"/>
                    <a:pt x="14" y="21"/>
                  </a:cubicBezTo>
                  <a:cubicBezTo>
                    <a:pt x="14" y="21"/>
                    <a:pt x="15" y="21"/>
                    <a:pt x="15" y="21"/>
                  </a:cubicBezTo>
                  <a:cubicBezTo>
                    <a:pt x="15" y="21"/>
                    <a:pt x="15" y="20"/>
                    <a:pt x="15" y="20"/>
                  </a:cubicBezTo>
                  <a:cubicBezTo>
                    <a:pt x="15" y="19"/>
                    <a:pt x="15" y="19"/>
                    <a:pt x="15" y="18"/>
                  </a:cubicBezTo>
                  <a:cubicBezTo>
                    <a:pt x="16" y="18"/>
                    <a:pt x="16" y="18"/>
                    <a:pt x="17" y="18"/>
                  </a:cubicBezTo>
                  <a:cubicBezTo>
                    <a:pt x="17" y="18"/>
                    <a:pt x="17" y="17"/>
                    <a:pt x="17" y="16"/>
                  </a:cubicBezTo>
                  <a:cubicBezTo>
                    <a:pt x="17" y="16"/>
                    <a:pt x="17" y="15"/>
                    <a:pt x="17" y="15"/>
                  </a:cubicBezTo>
                  <a:cubicBezTo>
                    <a:pt x="17" y="14"/>
                    <a:pt x="17" y="14"/>
                    <a:pt x="17" y="13"/>
                  </a:cubicBezTo>
                  <a:cubicBezTo>
                    <a:pt x="17" y="13"/>
                    <a:pt x="17" y="12"/>
                    <a:pt x="17" y="12"/>
                  </a:cubicBezTo>
                  <a:cubicBezTo>
                    <a:pt x="17" y="12"/>
                    <a:pt x="18" y="12"/>
                    <a:pt x="19" y="12"/>
                  </a:cubicBezTo>
                  <a:cubicBezTo>
                    <a:pt x="19" y="11"/>
                    <a:pt x="19" y="11"/>
                    <a:pt x="19" y="10"/>
                  </a:cubicBezTo>
                  <a:cubicBezTo>
                    <a:pt x="19" y="10"/>
                    <a:pt x="20" y="10"/>
                    <a:pt x="20" y="10"/>
                  </a:cubicBezTo>
                  <a:cubicBezTo>
                    <a:pt x="20" y="10"/>
                    <a:pt x="20" y="9"/>
                    <a:pt x="20" y="9"/>
                  </a:cubicBezTo>
                  <a:cubicBezTo>
                    <a:pt x="20" y="8"/>
                    <a:pt x="20" y="7"/>
                    <a:pt x="20" y="7"/>
                  </a:cubicBezTo>
                  <a:cubicBezTo>
                    <a:pt x="20" y="7"/>
                    <a:pt x="19" y="7"/>
                    <a:pt x="19" y="7"/>
                  </a:cubicBezTo>
                  <a:cubicBezTo>
                    <a:pt x="19" y="6"/>
                    <a:pt x="19" y="6"/>
                    <a:pt x="19" y="5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930" name="Freeform 115"/>
            <p:cNvSpPr>
              <a:spLocks/>
            </p:cNvSpPr>
            <p:nvPr/>
          </p:nvSpPr>
          <p:spPr bwMode="auto">
            <a:xfrm>
              <a:off x="4303" y="1423"/>
              <a:ext cx="2" cy="3"/>
            </a:xfrm>
            <a:custGeom>
              <a:avLst/>
              <a:gdLst>
                <a:gd name="T0" fmla="*/ 0 w 1"/>
                <a:gd name="T1" fmla="*/ 3 h 2"/>
                <a:gd name="T2" fmla="*/ 2 w 1"/>
                <a:gd name="T3" fmla="*/ 3 h 2"/>
                <a:gd name="T4" fmla="*/ 2 w 1"/>
                <a:gd name="T5" fmla="*/ 0 h 2"/>
                <a:gd name="T6" fmla="*/ 0 w 1"/>
                <a:gd name="T7" fmla="*/ 0 h 2"/>
                <a:gd name="T8" fmla="*/ 0 w 1"/>
                <a:gd name="T9" fmla="*/ 3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2"/>
                    <a:pt x="1" y="2"/>
                    <a:pt x="1" y="2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931" name="Freeform 116"/>
            <p:cNvSpPr>
              <a:spLocks/>
            </p:cNvSpPr>
            <p:nvPr/>
          </p:nvSpPr>
          <p:spPr bwMode="auto">
            <a:xfrm>
              <a:off x="4291" y="1426"/>
              <a:ext cx="5" cy="5"/>
            </a:xfrm>
            <a:custGeom>
              <a:avLst/>
              <a:gdLst>
                <a:gd name="T0" fmla="*/ 0 w 3"/>
                <a:gd name="T1" fmla="*/ 0 h 3"/>
                <a:gd name="T2" fmla="*/ 0 w 3"/>
                <a:gd name="T3" fmla="*/ 2 h 3"/>
                <a:gd name="T4" fmla="*/ 0 w 3"/>
                <a:gd name="T5" fmla="*/ 5 h 3"/>
                <a:gd name="T6" fmla="*/ 3 w 3"/>
                <a:gd name="T7" fmla="*/ 5 h 3"/>
                <a:gd name="T8" fmla="*/ 5 w 3"/>
                <a:gd name="T9" fmla="*/ 5 h 3"/>
                <a:gd name="T10" fmla="*/ 5 w 3"/>
                <a:gd name="T11" fmla="*/ 2 h 3"/>
                <a:gd name="T12" fmla="*/ 5 w 3"/>
                <a:gd name="T13" fmla="*/ 0 h 3"/>
                <a:gd name="T14" fmla="*/ 3 w 3"/>
                <a:gd name="T15" fmla="*/ 0 h 3"/>
                <a:gd name="T16" fmla="*/ 0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932" name="Freeform 117"/>
            <p:cNvSpPr>
              <a:spLocks noEditPoints="1"/>
            </p:cNvSpPr>
            <p:nvPr/>
          </p:nvSpPr>
          <p:spPr bwMode="auto">
            <a:xfrm>
              <a:off x="3885" y="1057"/>
              <a:ext cx="176" cy="47"/>
            </a:xfrm>
            <a:custGeom>
              <a:avLst/>
              <a:gdLst>
                <a:gd name="T0" fmla="*/ 159 w 101"/>
                <a:gd name="T1" fmla="*/ 0 h 27"/>
                <a:gd name="T2" fmla="*/ 0 w 101"/>
                <a:gd name="T3" fmla="*/ 0 h 27"/>
                <a:gd name="T4" fmla="*/ 0 w 101"/>
                <a:gd name="T5" fmla="*/ 47 h 27"/>
                <a:gd name="T6" fmla="*/ 167 w 101"/>
                <a:gd name="T7" fmla="*/ 47 h 27"/>
                <a:gd name="T8" fmla="*/ 167 w 101"/>
                <a:gd name="T9" fmla="*/ 45 h 27"/>
                <a:gd name="T10" fmla="*/ 167 w 101"/>
                <a:gd name="T11" fmla="*/ 42 h 27"/>
                <a:gd name="T12" fmla="*/ 169 w 101"/>
                <a:gd name="T13" fmla="*/ 42 h 27"/>
                <a:gd name="T14" fmla="*/ 173 w 101"/>
                <a:gd name="T15" fmla="*/ 42 h 27"/>
                <a:gd name="T16" fmla="*/ 174 w 101"/>
                <a:gd name="T17" fmla="*/ 42 h 27"/>
                <a:gd name="T18" fmla="*/ 174 w 101"/>
                <a:gd name="T19" fmla="*/ 40 h 27"/>
                <a:gd name="T20" fmla="*/ 176 w 101"/>
                <a:gd name="T21" fmla="*/ 40 h 27"/>
                <a:gd name="T22" fmla="*/ 176 w 101"/>
                <a:gd name="T23" fmla="*/ 35 h 27"/>
                <a:gd name="T24" fmla="*/ 174 w 101"/>
                <a:gd name="T25" fmla="*/ 35 h 27"/>
                <a:gd name="T26" fmla="*/ 174 w 101"/>
                <a:gd name="T27" fmla="*/ 37 h 27"/>
                <a:gd name="T28" fmla="*/ 173 w 101"/>
                <a:gd name="T29" fmla="*/ 37 h 27"/>
                <a:gd name="T30" fmla="*/ 169 w 101"/>
                <a:gd name="T31" fmla="*/ 37 h 27"/>
                <a:gd name="T32" fmla="*/ 169 w 101"/>
                <a:gd name="T33" fmla="*/ 40 h 27"/>
                <a:gd name="T34" fmla="*/ 164 w 101"/>
                <a:gd name="T35" fmla="*/ 40 h 27"/>
                <a:gd name="T36" fmla="*/ 160 w 101"/>
                <a:gd name="T37" fmla="*/ 40 h 27"/>
                <a:gd name="T38" fmla="*/ 160 w 101"/>
                <a:gd name="T39" fmla="*/ 37 h 27"/>
                <a:gd name="T40" fmla="*/ 160 w 101"/>
                <a:gd name="T41" fmla="*/ 35 h 27"/>
                <a:gd name="T42" fmla="*/ 164 w 101"/>
                <a:gd name="T43" fmla="*/ 35 h 27"/>
                <a:gd name="T44" fmla="*/ 164 w 101"/>
                <a:gd name="T45" fmla="*/ 31 h 27"/>
                <a:gd name="T46" fmla="*/ 164 w 101"/>
                <a:gd name="T47" fmla="*/ 28 h 27"/>
                <a:gd name="T48" fmla="*/ 160 w 101"/>
                <a:gd name="T49" fmla="*/ 28 h 27"/>
                <a:gd name="T50" fmla="*/ 160 w 101"/>
                <a:gd name="T51" fmla="*/ 26 h 27"/>
                <a:gd name="T52" fmla="*/ 160 w 101"/>
                <a:gd name="T53" fmla="*/ 26 h 27"/>
                <a:gd name="T54" fmla="*/ 160 w 101"/>
                <a:gd name="T55" fmla="*/ 26 h 27"/>
                <a:gd name="T56" fmla="*/ 159 w 101"/>
                <a:gd name="T57" fmla="*/ 26 h 27"/>
                <a:gd name="T58" fmla="*/ 159 w 101"/>
                <a:gd name="T59" fmla="*/ 28 h 27"/>
                <a:gd name="T60" fmla="*/ 155 w 101"/>
                <a:gd name="T61" fmla="*/ 28 h 27"/>
                <a:gd name="T62" fmla="*/ 153 w 101"/>
                <a:gd name="T63" fmla="*/ 28 h 27"/>
                <a:gd name="T64" fmla="*/ 150 w 101"/>
                <a:gd name="T65" fmla="*/ 28 h 27"/>
                <a:gd name="T66" fmla="*/ 148 w 101"/>
                <a:gd name="T67" fmla="*/ 28 h 27"/>
                <a:gd name="T68" fmla="*/ 145 w 101"/>
                <a:gd name="T69" fmla="*/ 28 h 27"/>
                <a:gd name="T70" fmla="*/ 143 w 101"/>
                <a:gd name="T71" fmla="*/ 28 h 27"/>
                <a:gd name="T72" fmla="*/ 143 w 101"/>
                <a:gd name="T73" fmla="*/ 26 h 27"/>
                <a:gd name="T74" fmla="*/ 143 w 101"/>
                <a:gd name="T75" fmla="*/ 23 h 27"/>
                <a:gd name="T76" fmla="*/ 145 w 101"/>
                <a:gd name="T77" fmla="*/ 23 h 27"/>
                <a:gd name="T78" fmla="*/ 145 w 101"/>
                <a:gd name="T79" fmla="*/ 21 h 27"/>
                <a:gd name="T80" fmla="*/ 145 w 101"/>
                <a:gd name="T81" fmla="*/ 17 h 27"/>
                <a:gd name="T82" fmla="*/ 145 w 101"/>
                <a:gd name="T83" fmla="*/ 14 h 27"/>
                <a:gd name="T84" fmla="*/ 145 w 101"/>
                <a:gd name="T85" fmla="*/ 12 h 27"/>
                <a:gd name="T86" fmla="*/ 148 w 101"/>
                <a:gd name="T87" fmla="*/ 12 h 27"/>
                <a:gd name="T88" fmla="*/ 150 w 101"/>
                <a:gd name="T89" fmla="*/ 12 h 27"/>
                <a:gd name="T90" fmla="*/ 150 w 101"/>
                <a:gd name="T91" fmla="*/ 9 h 27"/>
                <a:gd name="T92" fmla="*/ 153 w 101"/>
                <a:gd name="T93" fmla="*/ 9 h 27"/>
                <a:gd name="T94" fmla="*/ 153 w 101"/>
                <a:gd name="T95" fmla="*/ 7 h 27"/>
                <a:gd name="T96" fmla="*/ 155 w 101"/>
                <a:gd name="T97" fmla="*/ 7 h 27"/>
                <a:gd name="T98" fmla="*/ 159 w 101"/>
                <a:gd name="T99" fmla="*/ 7 h 27"/>
                <a:gd name="T100" fmla="*/ 160 w 101"/>
                <a:gd name="T101" fmla="*/ 7 h 27"/>
                <a:gd name="T102" fmla="*/ 160 w 101"/>
                <a:gd name="T103" fmla="*/ 3 h 27"/>
                <a:gd name="T104" fmla="*/ 159 w 101"/>
                <a:gd name="T105" fmla="*/ 3 h 27"/>
                <a:gd name="T106" fmla="*/ 159 w 101"/>
                <a:gd name="T107" fmla="*/ 0 h 27"/>
                <a:gd name="T108" fmla="*/ 176 w 101"/>
                <a:gd name="T109" fmla="*/ 0 h 27"/>
                <a:gd name="T110" fmla="*/ 174 w 101"/>
                <a:gd name="T111" fmla="*/ 0 h 27"/>
                <a:gd name="T112" fmla="*/ 174 w 101"/>
                <a:gd name="T113" fmla="*/ 3 h 27"/>
                <a:gd name="T114" fmla="*/ 176 w 101"/>
                <a:gd name="T115" fmla="*/ 3 h 27"/>
                <a:gd name="T116" fmla="*/ 176 w 101"/>
                <a:gd name="T117" fmla="*/ 0 h 2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01" h="27">
                  <a:moveTo>
                    <a:pt x="9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96" y="27"/>
                    <a:pt x="96" y="27"/>
                    <a:pt x="96" y="27"/>
                  </a:cubicBezTo>
                  <a:cubicBezTo>
                    <a:pt x="96" y="27"/>
                    <a:pt x="96" y="27"/>
                    <a:pt x="96" y="26"/>
                  </a:cubicBezTo>
                  <a:cubicBezTo>
                    <a:pt x="96" y="26"/>
                    <a:pt x="96" y="25"/>
                    <a:pt x="96" y="24"/>
                  </a:cubicBezTo>
                  <a:cubicBezTo>
                    <a:pt x="96" y="24"/>
                    <a:pt x="97" y="24"/>
                    <a:pt x="97" y="24"/>
                  </a:cubicBezTo>
                  <a:cubicBezTo>
                    <a:pt x="98" y="24"/>
                    <a:pt x="98" y="24"/>
                    <a:pt x="99" y="24"/>
                  </a:cubicBezTo>
                  <a:cubicBezTo>
                    <a:pt x="99" y="24"/>
                    <a:pt x="100" y="24"/>
                    <a:pt x="100" y="24"/>
                  </a:cubicBezTo>
                  <a:cubicBezTo>
                    <a:pt x="100" y="24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20"/>
                    <a:pt x="101" y="20"/>
                    <a:pt x="100" y="20"/>
                  </a:cubicBezTo>
                  <a:cubicBezTo>
                    <a:pt x="100" y="20"/>
                    <a:pt x="100" y="21"/>
                    <a:pt x="100" y="21"/>
                  </a:cubicBezTo>
                  <a:cubicBezTo>
                    <a:pt x="100" y="21"/>
                    <a:pt x="99" y="21"/>
                    <a:pt x="99" y="21"/>
                  </a:cubicBezTo>
                  <a:cubicBezTo>
                    <a:pt x="98" y="21"/>
                    <a:pt x="98" y="21"/>
                    <a:pt x="97" y="21"/>
                  </a:cubicBezTo>
                  <a:cubicBezTo>
                    <a:pt x="97" y="22"/>
                    <a:pt x="97" y="22"/>
                    <a:pt x="97" y="23"/>
                  </a:cubicBezTo>
                  <a:cubicBezTo>
                    <a:pt x="96" y="23"/>
                    <a:pt x="95" y="23"/>
                    <a:pt x="94" y="23"/>
                  </a:cubicBezTo>
                  <a:cubicBezTo>
                    <a:pt x="94" y="23"/>
                    <a:pt x="93" y="23"/>
                    <a:pt x="92" y="23"/>
                  </a:cubicBezTo>
                  <a:cubicBezTo>
                    <a:pt x="92" y="22"/>
                    <a:pt x="92" y="22"/>
                    <a:pt x="92" y="21"/>
                  </a:cubicBezTo>
                  <a:cubicBezTo>
                    <a:pt x="92" y="21"/>
                    <a:pt x="92" y="20"/>
                    <a:pt x="92" y="20"/>
                  </a:cubicBezTo>
                  <a:cubicBezTo>
                    <a:pt x="93" y="20"/>
                    <a:pt x="94" y="20"/>
                    <a:pt x="94" y="20"/>
                  </a:cubicBezTo>
                  <a:cubicBezTo>
                    <a:pt x="94" y="19"/>
                    <a:pt x="94" y="19"/>
                    <a:pt x="94" y="18"/>
                  </a:cubicBezTo>
                  <a:cubicBezTo>
                    <a:pt x="94" y="18"/>
                    <a:pt x="94" y="17"/>
                    <a:pt x="94" y="16"/>
                  </a:cubicBezTo>
                  <a:cubicBezTo>
                    <a:pt x="94" y="16"/>
                    <a:pt x="93" y="16"/>
                    <a:pt x="92" y="16"/>
                  </a:cubicBezTo>
                  <a:cubicBezTo>
                    <a:pt x="92" y="16"/>
                    <a:pt x="92" y="15"/>
                    <a:pt x="92" y="15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92" y="15"/>
                    <a:pt x="91" y="15"/>
                    <a:pt x="91" y="15"/>
                  </a:cubicBezTo>
                  <a:cubicBezTo>
                    <a:pt x="91" y="15"/>
                    <a:pt x="91" y="16"/>
                    <a:pt x="91" y="16"/>
                  </a:cubicBezTo>
                  <a:cubicBezTo>
                    <a:pt x="90" y="16"/>
                    <a:pt x="90" y="16"/>
                    <a:pt x="89" y="16"/>
                  </a:cubicBezTo>
                  <a:cubicBezTo>
                    <a:pt x="89" y="16"/>
                    <a:pt x="88" y="16"/>
                    <a:pt x="88" y="16"/>
                  </a:cubicBezTo>
                  <a:cubicBezTo>
                    <a:pt x="87" y="16"/>
                    <a:pt x="87" y="16"/>
                    <a:pt x="86" y="16"/>
                  </a:cubicBezTo>
                  <a:cubicBezTo>
                    <a:pt x="86" y="16"/>
                    <a:pt x="85" y="16"/>
                    <a:pt x="85" y="16"/>
                  </a:cubicBezTo>
                  <a:cubicBezTo>
                    <a:pt x="84" y="16"/>
                    <a:pt x="84" y="16"/>
                    <a:pt x="83" y="16"/>
                  </a:cubicBezTo>
                  <a:cubicBezTo>
                    <a:pt x="83" y="16"/>
                    <a:pt x="82" y="16"/>
                    <a:pt x="82" y="16"/>
                  </a:cubicBezTo>
                  <a:cubicBezTo>
                    <a:pt x="82" y="16"/>
                    <a:pt x="82" y="15"/>
                    <a:pt x="82" y="15"/>
                  </a:cubicBezTo>
                  <a:cubicBezTo>
                    <a:pt x="82" y="14"/>
                    <a:pt x="82" y="14"/>
                    <a:pt x="82" y="13"/>
                  </a:cubicBezTo>
                  <a:cubicBezTo>
                    <a:pt x="82" y="13"/>
                    <a:pt x="83" y="13"/>
                    <a:pt x="83" y="13"/>
                  </a:cubicBezTo>
                  <a:cubicBezTo>
                    <a:pt x="83" y="13"/>
                    <a:pt x="83" y="12"/>
                    <a:pt x="83" y="12"/>
                  </a:cubicBezTo>
                  <a:cubicBezTo>
                    <a:pt x="83" y="11"/>
                    <a:pt x="83" y="10"/>
                    <a:pt x="83" y="10"/>
                  </a:cubicBezTo>
                  <a:cubicBezTo>
                    <a:pt x="83" y="9"/>
                    <a:pt x="83" y="9"/>
                    <a:pt x="83" y="8"/>
                  </a:cubicBezTo>
                  <a:cubicBezTo>
                    <a:pt x="83" y="8"/>
                    <a:pt x="83" y="7"/>
                    <a:pt x="83" y="7"/>
                  </a:cubicBezTo>
                  <a:cubicBezTo>
                    <a:pt x="84" y="7"/>
                    <a:pt x="84" y="7"/>
                    <a:pt x="85" y="7"/>
                  </a:cubicBezTo>
                  <a:cubicBezTo>
                    <a:pt x="85" y="7"/>
                    <a:pt x="86" y="7"/>
                    <a:pt x="86" y="7"/>
                  </a:cubicBezTo>
                  <a:cubicBezTo>
                    <a:pt x="86" y="6"/>
                    <a:pt x="86" y="6"/>
                    <a:pt x="86" y="5"/>
                  </a:cubicBezTo>
                  <a:cubicBezTo>
                    <a:pt x="87" y="5"/>
                    <a:pt x="87" y="5"/>
                    <a:pt x="88" y="5"/>
                  </a:cubicBezTo>
                  <a:cubicBezTo>
                    <a:pt x="88" y="5"/>
                    <a:pt x="88" y="4"/>
                    <a:pt x="88" y="4"/>
                  </a:cubicBezTo>
                  <a:cubicBezTo>
                    <a:pt x="88" y="4"/>
                    <a:pt x="89" y="4"/>
                    <a:pt x="89" y="4"/>
                  </a:cubicBezTo>
                  <a:cubicBezTo>
                    <a:pt x="90" y="4"/>
                    <a:pt x="90" y="4"/>
                    <a:pt x="91" y="4"/>
                  </a:cubicBezTo>
                  <a:cubicBezTo>
                    <a:pt x="91" y="4"/>
                    <a:pt x="92" y="4"/>
                    <a:pt x="92" y="4"/>
                  </a:cubicBezTo>
                  <a:cubicBezTo>
                    <a:pt x="92" y="3"/>
                    <a:pt x="92" y="2"/>
                    <a:pt x="92" y="2"/>
                  </a:cubicBezTo>
                  <a:cubicBezTo>
                    <a:pt x="92" y="2"/>
                    <a:pt x="91" y="2"/>
                    <a:pt x="91" y="2"/>
                  </a:cubicBezTo>
                  <a:cubicBezTo>
                    <a:pt x="91" y="1"/>
                    <a:pt x="91" y="1"/>
                    <a:pt x="91" y="0"/>
                  </a:cubicBezTo>
                  <a:moveTo>
                    <a:pt x="101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1"/>
                    <a:pt x="100" y="1"/>
                    <a:pt x="100" y="2"/>
                  </a:cubicBezTo>
                  <a:cubicBezTo>
                    <a:pt x="101" y="2"/>
                    <a:pt x="101" y="2"/>
                    <a:pt x="101" y="2"/>
                  </a:cubicBezTo>
                  <a:cubicBezTo>
                    <a:pt x="101" y="0"/>
                    <a:pt x="101" y="0"/>
                    <a:pt x="101" y="0"/>
                  </a:cubicBezTo>
                </a:path>
              </a:pathLst>
            </a:custGeom>
            <a:solidFill>
              <a:srgbClr val="92E2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933" name="Freeform 118"/>
            <p:cNvSpPr>
              <a:spLocks/>
            </p:cNvSpPr>
            <p:nvPr/>
          </p:nvSpPr>
          <p:spPr bwMode="auto">
            <a:xfrm>
              <a:off x="4045" y="1069"/>
              <a:ext cx="9" cy="14"/>
            </a:xfrm>
            <a:custGeom>
              <a:avLst/>
              <a:gdLst>
                <a:gd name="T0" fmla="*/ 7 w 5"/>
                <a:gd name="T1" fmla="*/ 0 h 8"/>
                <a:gd name="T2" fmla="*/ 4 w 5"/>
                <a:gd name="T3" fmla="*/ 0 h 8"/>
                <a:gd name="T4" fmla="*/ 4 w 5"/>
                <a:gd name="T5" fmla="*/ 2 h 8"/>
                <a:gd name="T6" fmla="*/ 4 w 5"/>
                <a:gd name="T7" fmla="*/ 2 h 8"/>
                <a:gd name="T8" fmla="*/ 4 w 5"/>
                <a:gd name="T9" fmla="*/ 2 h 8"/>
                <a:gd name="T10" fmla="*/ 0 w 5"/>
                <a:gd name="T11" fmla="*/ 2 h 8"/>
                <a:gd name="T12" fmla="*/ 0 w 5"/>
                <a:gd name="T13" fmla="*/ 5 h 8"/>
                <a:gd name="T14" fmla="*/ 0 w 5"/>
                <a:gd name="T15" fmla="*/ 9 h 8"/>
                <a:gd name="T16" fmla="*/ 0 w 5"/>
                <a:gd name="T17" fmla="*/ 11 h 8"/>
                <a:gd name="T18" fmla="*/ 0 w 5"/>
                <a:gd name="T19" fmla="*/ 14 h 8"/>
                <a:gd name="T20" fmla="*/ 0 w 5"/>
                <a:gd name="T21" fmla="*/ 14 h 8"/>
                <a:gd name="T22" fmla="*/ 0 w 5"/>
                <a:gd name="T23" fmla="*/ 14 h 8"/>
                <a:gd name="T24" fmla="*/ 0 w 5"/>
                <a:gd name="T25" fmla="*/ 14 h 8"/>
                <a:gd name="T26" fmla="*/ 0 w 5"/>
                <a:gd name="T27" fmla="*/ 14 h 8"/>
                <a:gd name="T28" fmla="*/ 4 w 5"/>
                <a:gd name="T29" fmla="*/ 14 h 8"/>
                <a:gd name="T30" fmla="*/ 4 w 5"/>
                <a:gd name="T31" fmla="*/ 11 h 8"/>
                <a:gd name="T32" fmla="*/ 4 w 5"/>
                <a:gd name="T33" fmla="*/ 9 h 8"/>
                <a:gd name="T34" fmla="*/ 4 w 5"/>
                <a:gd name="T35" fmla="*/ 5 h 8"/>
                <a:gd name="T36" fmla="*/ 4 w 5"/>
                <a:gd name="T37" fmla="*/ 5 h 8"/>
                <a:gd name="T38" fmla="*/ 4 w 5"/>
                <a:gd name="T39" fmla="*/ 5 h 8"/>
                <a:gd name="T40" fmla="*/ 7 w 5"/>
                <a:gd name="T41" fmla="*/ 5 h 8"/>
                <a:gd name="T42" fmla="*/ 9 w 5"/>
                <a:gd name="T43" fmla="*/ 5 h 8"/>
                <a:gd name="T44" fmla="*/ 9 w 5"/>
                <a:gd name="T45" fmla="*/ 2 h 8"/>
                <a:gd name="T46" fmla="*/ 7 w 5"/>
                <a:gd name="T47" fmla="*/ 2 h 8"/>
                <a:gd name="T48" fmla="*/ 7 w 5"/>
                <a:gd name="T49" fmla="*/ 0 h 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5" h="8">
                  <a:moveTo>
                    <a:pt x="4" y="0"/>
                  </a:moveTo>
                  <a:cubicBezTo>
                    <a:pt x="3" y="0"/>
                    <a:pt x="3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2" y="8"/>
                    <a:pt x="2" y="8"/>
                  </a:cubicBezTo>
                  <a:cubicBezTo>
                    <a:pt x="2" y="7"/>
                    <a:pt x="2" y="7"/>
                    <a:pt x="2" y="6"/>
                  </a:cubicBezTo>
                  <a:cubicBezTo>
                    <a:pt x="2" y="6"/>
                    <a:pt x="2" y="5"/>
                    <a:pt x="2" y="5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4" y="1"/>
                    <a:pt x="4" y="0"/>
                    <a:pt x="4" y="0"/>
                  </a:cubicBezTo>
                </a:path>
              </a:pathLst>
            </a:custGeom>
            <a:solidFill>
              <a:srgbClr val="1B9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934" name="Freeform 119"/>
            <p:cNvSpPr>
              <a:spLocks noEditPoints="1"/>
            </p:cNvSpPr>
            <p:nvPr/>
          </p:nvSpPr>
          <p:spPr bwMode="auto">
            <a:xfrm>
              <a:off x="4028" y="1057"/>
              <a:ext cx="33" cy="47"/>
            </a:xfrm>
            <a:custGeom>
              <a:avLst/>
              <a:gdLst>
                <a:gd name="T0" fmla="*/ 31 w 19"/>
                <a:gd name="T1" fmla="*/ 40 h 27"/>
                <a:gd name="T2" fmla="*/ 30 w 19"/>
                <a:gd name="T3" fmla="*/ 42 h 27"/>
                <a:gd name="T4" fmla="*/ 24 w 19"/>
                <a:gd name="T5" fmla="*/ 42 h 27"/>
                <a:gd name="T6" fmla="*/ 24 w 19"/>
                <a:gd name="T7" fmla="*/ 47 h 27"/>
                <a:gd name="T8" fmla="*/ 33 w 19"/>
                <a:gd name="T9" fmla="*/ 40 h 27"/>
                <a:gd name="T10" fmla="*/ 16 w 19"/>
                <a:gd name="T11" fmla="*/ 0 h 27"/>
                <a:gd name="T12" fmla="*/ 17 w 19"/>
                <a:gd name="T13" fmla="*/ 3 h 27"/>
                <a:gd name="T14" fmla="*/ 16 w 19"/>
                <a:gd name="T15" fmla="*/ 7 h 27"/>
                <a:gd name="T16" fmla="*/ 10 w 19"/>
                <a:gd name="T17" fmla="*/ 7 h 27"/>
                <a:gd name="T18" fmla="*/ 7 w 19"/>
                <a:gd name="T19" fmla="*/ 9 h 27"/>
                <a:gd name="T20" fmla="*/ 5 w 19"/>
                <a:gd name="T21" fmla="*/ 12 h 27"/>
                <a:gd name="T22" fmla="*/ 2 w 19"/>
                <a:gd name="T23" fmla="*/ 14 h 27"/>
                <a:gd name="T24" fmla="*/ 2 w 19"/>
                <a:gd name="T25" fmla="*/ 21 h 27"/>
                <a:gd name="T26" fmla="*/ 0 w 19"/>
                <a:gd name="T27" fmla="*/ 23 h 27"/>
                <a:gd name="T28" fmla="*/ 0 w 19"/>
                <a:gd name="T29" fmla="*/ 28 h 27"/>
                <a:gd name="T30" fmla="*/ 5 w 19"/>
                <a:gd name="T31" fmla="*/ 28 h 27"/>
                <a:gd name="T32" fmla="*/ 10 w 19"/>
                <a:gd name="T33" fmla="*/ 28 h 27"/>
                <a:gd name="T34" fmla="*/ 16 w 19"/>
                <a:gd name="T35" fmla="*/ 28 h 27"/>
                <a:gd name="T36" fmla="*/ 17 w 19"/>
                <a:gd name="T37" fmla="*/ 26 h 27"/>
                <a:gd name="T38" fmla="*/ 17 w 19"/>
                <a:gd name="T39" fmla="*/ 23 h 27"/>
                <a:gd name="T40" fmla="*/ 17 w 19"/>
                <a:gd name="T41" fmla="*/ 17 h 27"/>
                <a:gd name="T42" fmla="*/ 17 w 19"/>
                <a:gd name="T43" fmla="*/ 14 h 27"/>
                <a:gd name="T44" fmla="*/ 21 w 19"/>
                <a:gd name="T45" fmla="*/ 14 h 27"/>
                <a:gd name="T46" fmla="*/ 21 w 19"/>
                <a:gd name="T47" fmla="*/ 12 h 27"/>
                <a:gd name="T48" fmla="*/ 24 w 19"/>
                <a:gd name="T49" fmla="*/ 14 h 27"/>
                <a:gd name="T50" fmla="*/ 26 w 19"/>
                <a:gd name="T51" fmla="*/ 17 h 27"/>
                <a:gd name="T52" fmla="*/ 24 w 19"/>
                <a:gd name="T53" fmla="*/ 17 h 27"/>
                <a:gd name="T54" fmla="*/ 21 w 19"/>
                <a:gd name="T55" fmla="*/ 17 h 27"/>
                <a:gd name="T56" fmla="*/ 21 w 19"/>
                <a:gd name="T57" fmla="*/ 23 h 27"/>
                <a:gd name="T58" fmla="*/ 21 w 19"/>
                <a:gd name="T59" fmla="*/ 26 h 27"/>
                <a:gd name="T60" fmla="*/ 17 w 19"/>
                <a:gd name="T61" fmla="*/ 26 h 27"/>
                <a:gd name="T62" fmla="*/ 21 w 19"/>
                <a:gd name="T63" fmla="*/ 28 h 27"/>
                <a:gd name="T64" fmla="*/ 21 w 19"/>
                <a:gd name="T65" fmla="*/ 35 h 27"/>
                <a:gd name="T66" fmla="*/ 17 w 19"/>
                <a:gd name="T67" fmla="*/ 37 h 27"/>
                <a:gd name="T68" fmla="*/ 21 w 19"/>
                <a:gd name="T69" fmla="*/ 40 h 27"/>
                <a:gd name="T70" fmla="*/ 26 w 19"/>
                <a:gd name="T71" fmla="*/ 37 h 27"/>
                <a:gd name="T72" fmla="*/ 31 w 19"/>
                <a:gd name="T73" fmla="*/ 37 h 27"/>
                <a:gd name="T74" fmla="*/ 33 w 19"/>
                <a:gd name="T75" fmla="*/ 35 h 27"/>
                <a:gd name="T76" fmla="*/ 31 w 19"/>
                <a:gd name="T77" fmla="*/ 3 h 2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9" h="27">
                  <a:moveTo>
                    <a:pt x="19" y="23"/>
                  </a:moveTo>
                  <a:cubicBezTo>
                    <a:pt x="19" y="23"/>
                    <a:pt x="19" y="23"/>
                    <a:pt x="18" y="23"/>
                  </a:cubicBezTo>
                  <a:cubicBezTo>
                    <a:pt x="18" y="23"/>
                    <a:pt x="18" y="24"/>
                    <a:pt x="18" y="24"/>
                  </a:cubicBezTo>
                  <a:cubicBezTo>
                    <a:pt x="18" y="24"/>
                    <a:pt x="17" y="24"/>
                    <a:pt x="17" y="24"/>
                  </a:cubicBezTo>
                  <a:cubicBezTo>
                    <a:pt x="16" y="24"/>
                    <a:pt x="16" y="24"/>
                    <a:pt x="15" y="24"/>
                  </a:cubicBezTo>
                  <a:cubicBezTo>
                    <a:pt x="15" y="24"/>
                    <a:pt x="14" y="24"/>
                    <a:pt x="14" y="24"/>
                  </a:cubicBezTo>
                  <a:cubicBezTo>
                    <a:pt x="14" y="25"/>
                    <a:pt x="14" y="26"/>
                    <a:pt x="14" y="2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3"/>
                    <a:pt x="19" y="23"/>
                    <a:pt x="19" y="23"/>
                  </a:cubicBezTo>
                  <a:moveTo>
                    <a:pt x="18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2"/>
                    <a:pt x="10" y="3"/>
                    <a:pt x="10" y="4"/>
                  </a:cubicBezTo>
                  <a:cubicBezTo>
                    <a:pt x="10" y="4"/>
                    <a:pt x="9" y="4"/>
                    <a:pt x="9" y="4"/>
                  </a:cubicBezTo>
                  <a:cubicBezTo>
                    <a:pt x="8" y="4"/>
                    <a:pt x="8" y="4"/>
                    <a:pt x="7" y="4"/>
                  </a:cubicBezTo>
                  <a:cubicBezTo>
                    <a:pt x="7" y="4"/>
                    <a:pt x="6" y="4"/>
                    <a:pt x="6" y="4"/>
                  </a:cubicBezTo>
                  <a:cubicBezTo>
                    <a:pt x="6" y="4"/>
                    <a:pt x="6" y="5"/>
                    <a:pt x="6" y="5"/>
                  </a:cubicBezTo>
                  <a:cubicBezTo>
                    <a:pt x="5" y="5"/>
                    <a:pt x="5" y="5"/>
                    <a:pt x="4" y="5"/>
                  </a:cubicBezTo>
                  <a:cubicBezTo>
                    <a:pt x="4" y="6"/>
                    <a:pt x="4" y="6"/>
                    <a:pt x="4" y="7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7"/>
                    <a:pt x="1" y="8"/>
                    <a:pt x="1" y="8"/>
                  </a:cubicBezTo>
                  <a:cubicBezTo>
                    <a:pt x="1" y="9"/>
                    <a:pt x="1" y="9"/>
                    <a:pt x="1" y="10"/>
                  </a:cubicBezTo>
                  <a:cubicBezTo>
                    <a:pt x="1" y="10"/>
                    <a:pt x="1" y="11"/>
                    <a:pt x="1" y="12"/>
                  </a:cubicBezTo>
                  <a:cubicBezTo>
                    <a:pt x="1" y="12"/>
                    <a:pt x="1" y="13"/>
                    <a:pt x="1" y="13"/>
                  </a:cubicBezTo>
                  <a:cubicBezTo>
                    <a:pt x="1" y="13"/>
                    <a:pt x="0" y="13"/>
                    <a:pt x="0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0" y="16"/>
                    <a:pt x="1" y="16"/>
                    <a:pt x="1" y="16"/>
                  </a:cubicBezTo>
                  <a:cubicBezTo>
                    <a:pt x="2" y="16"/>
                    <a:pt x="2" y="16"/>
                    <a:pt x="3" y="16"/>
                  </a:cubicBezTo>
                  <a:cubicBezTo>
                    <a:pt x="3" y="16"/>
                    <a:pt x="4" y="16"/>
                    <a:pt x="4" y="16"/>
                  </a:cubicBezTo>
                  <a:cubicBezTo>
                    <a:pt x="5" y="16"/>
                    <a:pt x="5" y="16"/>
                    <a:pt x="6" y="16"/>
                  </a:cubicBezTo>
                  <a:cubicBezTo>
                    <a:pt x="6" y="16"/>
                    <a:pt x="7" y="16"/>
                    <a:pt x="7" y="16"/>
                  </a:cubicBezTo>
                  <a:cubicBezTo>
                    <a:pt x="8" y="16"/>
                    <a:pt x="8" y="16"/>
                    <a:pt x="9" y="16"/>
                  </a:cubicBezTo>
                  <a:cubicBezTo>
                    <a:pt x="9" y="16"/>
                    <a:pt x="9" y="15"/>
                    <a:pt x="9" y="15"/>
                  </a:cubicBezTo>
                  <a:cubicBezTo>
                    <a:pt x="9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4"/>
                    <a:pt x="10" y="14"/>
                    <a:pt x="10" y="13"/>
                  </a:cubicBezTo>
                  <a:cubicBezTo>
                    <a:pt x="10" y="13"/>
                    <a:pt x="10" y="12"/>
                    <a:pt x="10" y="12"/>
                  </a:cubicBezTo>
                  <a:cubicBezTo>
                    <a:pt x="10" y="11"/>
                    <a:pt x="10" y="10"/>
                    <a:pt x="10" y="10"/>
                  </a:cubicBezTo>
                  <a:cubicBezTo>
                    <a:pt x="10" y="9"/>
                    <a:pt x="10" y="9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7"/>
                    <a:pt x="13" y="7"/>
                    <a:pt x="14" y="7"/>
                  </a:cubicBezTo>
                  <a:cubicBezTo>
                    <a:pt x="14" y="7"/>
                    <a:pt x="14" y="8"/>
                    <a:pt x="14" y="8"/>
                  </a:cubicBezTo>
                  <a:cubicBezTo>
                    <a:pt x="14" y="8"/>
                    <a:pt x="15" y="8"/>
                    <a:pt x="15" y="8"/>
                  </a:cubicBezTo>
                  <a:cubicBezTo>
                    <a:pt x="15" y="9"/>
                    <a:pt x="15" y="9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4" y="10"/>
                    <a:pt x="14" y="10"/>
                  </a:cubicBezTo>
                  <a:cubicBezTo>
                    <a:pt x="13" y="10"/>
                    <a:pt x="13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1"/>
                    <a:pt x="12" y="12"/>
                  </a:cubicBezTo>
                  <a:cubicBezTo>
                    <a:pt x="12" y="12"/>
                    <a:pt x="12" y="13"/>
                    <a:pt x="12" y="13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1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6"/>
                    <a:pt x="10" y="16"/>
                  </a:cubicBezTo>
                  <a:cubicBezTo>
                    <a:pt x="11" y="16"/>
                    <a:pt x="12" y="16"/>
                    <a:pt x="12" y="16"/>
                  </a:cubicBezTo>
                  <a:cubicBezTo>
                    <a:pt x="12" y="17"/>
                    <a:pt x="12" y="18"/>
                    <a:pt x="12" y="18"/>
                  </a:cubicBezTo>
                  <a:cubicBezTo>
                    <a:pt x="12" y="19"/>
                    <a:pt x="12" y="19"/>
                    <a:pt x="12" y="20"/>
                  </a:cubicBezTo>
                  <a:cubicBezTo>
                    <a:pt x="12" y="20"/>
                    <a:pt x="11" y="20"/>
                    <a:pt x="10" y="20"/>
                  </a:cubicBezTo>
                  <a:cubicBezTo>
                    <a:pt x="10" y="20"/>
                    <a:pt x="10" y="21"/>
                    <a:pt x="10" y="21"/>
                  </a:cubicBezTo>
                  <a:cubicBezTo>
                    <a:pt x="10" y="22"/>
                    <a:pt x="10" y="22"/>
                    <a:pt x="10" y="23"/>
                  </a:cubicBezTo>
                  <a:cubicBezTo>
                    <a:pt x="11" y="23"/>
                    <a:pt x="12" y="23"/>
                    <a:pt x="12" y="23"/>
                  </a:cubicBezTo>
                  <a:cubicBezTo>
                    <a:pt x="13" y="23"/>
                    <a:pt x="14" y="23"/>
                    <a:pt x="15" y="23"/>
                  </a:cubicBezTo>
                  <a:cubicBezTo>
                    <a:pt x="15" y="22"/>
                    <a:pt x="15" y="22"/>
                    <a:pt x="15" y="21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8" y="21"/>
                    <a:pt x="18" y="20"/>
                    <a:pt x="18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19" y="2"/>
                    <a:pt x="18" y="2"/>
                  </a:cubicBezTo>
                  <a:cubicBezTo>
                    <a:pt x="18" y="1"/>
                    <a:pt x="18" y="1"/>
                    <a:pt x="18" y="0"/>
                  </a:cubicBezTo>
                </a:path>
              </a:pathLst>
            </a:custGeom>
            <a:solidFill>
              <a:srgbClr val="1B9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935" name="Freeform 120"/>
            <p:cNvSpPr>
              <a:spLocks noEditPoints="1"/>
            </p:cNvSpPr>
            <p:nvPr/>
          </p:nvSpPr>
          <p:spPr bwMode="auto">
            <a:xfrm>
              <a:off x="3655" y="1057"/>
              <a:ext cx="129" cy="47"/>
            </a:xfrm>
            <a:custGeom>
              <a:avLst/>
              <a:gdLst>
                <a:gd name="T0" fmla="*/ 14 w 74"/>
                <a:gd name="T1" fmla="*/ 0 h 27"/>
                <a:gd name="T2" fmla="*/ 14 w 74"/>
                <a:gd name="T3" fmla="*/ 0 h 27"/>
                <a:gd name="T4" fmla="*/ 0 w 74"/>
                <a:gd name="T5" fmla="*/ 47 h 27"/>
                <a:gd name="T6" fmla="*/ 0 w 74"/>
                <a:gd name="T7" fmla="*/ 47 h 27"/>
                <a:gd name="T8" fmla="*/ 14 w 74"/>
                <a:gd name="T9" fmla="*/ 0 h 27"/>
                <a:gd name="T10" fmla="*/ 129 w 74"/>
                <a:gd name="T11" fmla="*/ 0 h 27"/>
                <a:gd name="T12" fmla="*/ 127 w 74"/>
                <a:gd name="T13" fmla="*/ 0 h 27"/>
                <a:gd name="T14" fmla="*/ 127 w 74"/>
                <a:gd name="T15" fmla="*/ 3 h 27"/>
                <a:gd name="T16" fmla="*/ 124 w 74"/>
                <a:gd name="T17" fmla="*/ 3 h 27"/>
                <a:gd name="T18" fmla="*/ 124 w 74"/>
                <a:gd name="T19" fmla="*/ 7 h 27"/>
                <a:gd name="T20" fmla="*/ 122 w 74"/>
                <a:gd name="T21" fmla="*/ 7 h 27"/>
                <a:gd name="T22" fmla="*/ 122 w 74"/>
                <a:gd name="T23" fmla="*/ 9 h 27"/>
                <a:gd name="T24" fmla="*/ 124 w 74"/>
                <a:gd name="T25" fmla="*/ 9 h 27"/>
                <a:gd name="T26" fmla="*/ 127 w 74"/>
                <a:gd name="T27" fmla="*/ 9 h 27"/>
                <a:gd name="T28" fmla="*/ 129 w 74"/>
                <a:gd name="T29" fmla="*/ 9 h 27"/>
                <a:gd name="T30" fmla="*/ 129 w 74"/>
                <a:gd name="T31" fmla="*/ 7 h 27"/>
                <a:gd name="T32" fmla="*/ 129 w 74"/>
                <a:gd name="T33" fmla="*/ 3 h 27"/>
                <a:gd name="T34" fmla="*/ 129 w 74"/>
                <a:gd name="T35" fmla="*/ 0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74" h="27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9"/>
                    <a:pt x="2" y="18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2" y="18"/>
                    <a:pt x="5" y="9"/>
                    <a:pt x="8" y="0"/>
                  </a:cubicBezTo>
                  <a:moveTo>
                    <a:pt x="74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1"/>
                    <a:pt x="73" y="1"/>
                    <a:pt x="73" y="2"/>
                  </a:cubicBezTo>
                  <a:cubicBezTo>
                    <a:pt x="72" y="2"/>
                    <a:pt x="72" y="2"/>
                    <a:pt x="71" y="2"/>
                  </a:cubicBezTo>
                  <a:cubicBezTo>
                    <a:pt x="71" y="2"/>
                    <a:pt x="71" y="3"/>
                    <a:pt x="71" y="4"/>
                  </a:cubicBezTo>
                  <a:cubicBezTo>
                    <a:pt x="71" y="4"/>
                    <a:pt x="70" y="4"/>
                    <a:pt x="70" y="4"/>
                  </a:cubicBezTo>
                  <a:cubicBezTo>
                    <a:pt x="70" y="4"/>
                    <a:pt x="70" y="5"/>
                    <a:pt x="70" y="5"/>
                  </a:cubicBezTo>
                  <a:cubicBezTo>
                    <a:pt x="70" y="5"/>
                    <a:pt x="71" y="5"/>
                    <a:pt x="71" y="5"/>
                  </a:cubicBezTo>
                  <a:cubicBezTo>
                    <a:pt x="72" y="5"/>
                    <a:pt x="72" y="5"/>
                    <a:pt x="73" y="5"/>
                  </a:cubicBezTo>
                  <a:cubicBezTo>
                    <a:pt x="73" y="5"/>
                    <a:pt x="74" y="5"/>
                    <a:pt x="74" y="5"/>
                  </a:cubicBezTo>
                  <a:cubicBezTo>
                    <a:pt x="74" y="5"/>
                    <a:pt x="74" y="4"/>
                    <a:pt x="74" y="4"/>
                  </a:cubicBezTo>
                  <a:cubicBezTo>
                    <a:pt x="74" y="3"/>
                    <a:pt x="74" y="2"/>
                    <a:pt x="74" y="2"/>
                  </a:cubicBezTo>
                  <a:cubicBezTo>
                    <a:pt x="74" y="1"/>
                    <a:pt x="74" y="1"/>
                    <a:pt x="74" y="0"/>
                  </a:cubicBezTo>
                </a:path>
              </a:pathLst>
            </a:custGeom>
            <a:solidFill>
              <a:srgbClr val="92E2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936" name="Freeform 121"/>
            <p:cNvSpPr>
              <a:spLocks/>
            </p:cNvSpPr>
            <p:nvPr/>
          </p:nvSpPr>
          <p:spPr bwMode="auto">
            <a:xfrm>
              <a:off x="3655" y="1057"/>
              <a:ext cx="171" cy="47"/>
            </a:xfrm>
            <a:custGeom>
              <a:avLst/>
              <a:gdLst>
                <a:gd name="T0" fmla="*/ 171 w 98"/>
                <a:gd name="T1" fmla="*/ 0 h 27"/>
                <a:gd name="T2" fmla="*/ 129 w 98"/>
                <a:gd name="T3" fmla="*/ 0 h 27"/>
                <a:gd name="T4" fmla="*/ 129 w 98"/>
                <a:gd name="T5" fmla="*/ 3 h 27"/>
                <a:gd name="T6" fmla="*/ 129 w 98"/>
                <a:gd name="T7" fmla="*/ 7 h 27"/>
                <a:gd name="T8" fmla="*/ 129 w 98"/>
                <a:gd name="T9" fmla="*/ 9 h 27"/>
                <a:gd name="T10" fmla="*/ 127 w 98"/>
                <a:gd name="T11" fmla="*/ 9 h 27"/>
                <a:gd name="T12" fmla="*/ 124 w 98"/>
                <a:gd name="T13" fmla="*/ 9 h 27"/>
                <a:gd name="T14" fmla="*/ 122 w 98"/>
                <a:gd name="T15" fmla="*/ 9 h 27"/>
                <a:gd name="T16" fmla="*/ 122 w 98"/>
                <a:gd name="T17" fmla="*/ 7 h 27"/>
                <a:gd name="T18" fmla="*/ 124 w 98"/>
                <a:gd name="T19" fmla="*/ 7 h 27"/>
                <a:gd name="T20" fmla="*/ 124 w 98"/>
                <a:gd name="T21" fmla="*/ 3 h 27"/>
                <a:gd name="T22" fmla="*/ 127 w 98"/>
                <a:gd name="T23" fmla="*/ 3 h 27"/>
                <a:gd name="T24" fmla="*/ 127 w 98"/>
                <a:gd name="T25" fmla="*/ 0 h 27"/>
                <a:gd name="T26" fmla="*/ 14 w 98"/>
                <a:gd name="T27" fmla="*/ 0 h 27"/>
                <a:gd name="T28" fmla="*/ 0 w 98"/>
                <a:gd name="T29" fmla="*/ 47 h 27"/>
                <a:gd name="T30" fmla="*/ 171 w 98"/>
                <a:gd name="T31" fmla="*/ 47 h 27"/>
                <a:gd name="T32" fmla="*/ 171 w 98"/>
                <a:gd name="T33" fmla="*/ 0 h 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98" h="27">
                  <a:moveTo>
                    <a:pt x="98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74" y="1"/>
                    <a:pt x="74" y="1"/>
                    <a:pt x="74" y="2"/>
                  </a:cubicBezTo>
                  <a:cubicBezTo>
                    <a:pt x="74" y="2"/>
                    <a:pt x="74" y="3"/>
                    <a:pt x="74" y="4"/>
                  </a:cubicBezTo>
                  <a:cubicBezTo>
                    <a:pt x="74" y="4"/>
                    <a:pt x="74" y="5"/>
                    <a:pt x="74" y="5"/>
                  </a:cubicBezTo>
                  <a:cubicBezTo>
                    <a:pt x="74" y="5"/>
                    <a:pt x="73" y="5"/>
                    <a:pt x="73" y="5"/>
                  </a:cubicBezTo>
                  <a:cubicBezTo>
                    <a:pt x="72" y="5"/>
                    <a:pt x="72" y="5"/>
                    <a:pt x="71" y="5"/>
                  </a:cubicBezTo>
                  <a:cubicBezTo>
                    <a:pt x="71" y="5"/>
                    <a:pt x="70" y="5"/>
                    <a:pt x="70" y="5"/>
                  </a:cubicBezTo>
                  <a:cubicBezTo>
                    <a:pt x="70" y="5"/>
                    <a:pt x="70" y="4"/>
                    <a:pt x="70" y="4"/>
                  </a:cubicBezTo>
                  <a:cubicBezTo>
                    <a:pt x="70" y="4"/>
                    <a:pt x="71" y="4"/>
                    <a:pt x="71" y="4"/>
                  </a:cubicBezTo>
                  <a:cubicBezTo>
                    <a:pt x="71" y="3"/>
                    <a:pt x="71" y="2"/>
                    <a:pt x="71" y="2"/>
                  </a:cubicBezTo>
                  <a:cubicBezTo>
                    <a:pt x="72" y="2"/>
                    <a:pt x="72" y="2"/>
                    <a:pt x="73" y="2"/>
                  </a:cubicBezTo>
                  <a:cubicBezTo>
                    <a:pt x="73" y="1"/>
                    <a:pt x="73" y="1"/>
                    <a:pt x="73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9"/>
                    <a:pt x="2" y="18"/>
                    <a:pt x="0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solidFill>
              <a:srgbClr val="1B9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110714" name="Group 122"/>
          <p:cNvGrpSpPr>
            <a:grpSpLocks/>
          </p:cNvGrpSpPr>
          <p:nvPr/>
        </p:nvGrpSpPr>
        <p:grpSpPr bwMode="auto">
          <a:xfrm>
            <a:off x="4751918" y="2979209"/>
            <a:ext cx="1606549" cy="99483"/>
            <a:chOff x="2247" y="1292"/>
            <a:chExt cx="759" cy="47"/>
          </a:xfrm>
        </p:grpSpPr>
        <p:sp>
          <p:nvSpPr>
            <p:cNvPr id="32842" name="Rectangle 123"/>
            <p:cNvSpPr>
              <a:spLocks noChangeArrowheads="1"/>
            </p:cNvSpPr>
            <p:nvPr/>
          </p:nvSpPr>
          <p:spPr bwMode="auto">
            <a:xfrm>
              <a:off x="2828" y="1292"/>
              <a:ext cx="178" cy="47"/>
            </a:xfrm>
            <a:prstGeom prst="rect">
              <a:avLst/>
            </a:prstGeom>
            <a:solidFill>
              <a:srgbClr val="51D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32843" name="Rectangle 124"/>
            <p:cNvSpPr>
              <a:spLocks noChangeArrowheads="1"/>
            </p:cNvSpPr>
            <p:nvPr/>
          </p:nvSpPr>
          <p:spPr bwMode="auto">
            <a:xfrm>
              <a:off x="2247" y="1292"/>
              <a:ext cx="524" cy="47"/>
            </a:xfrm>
            <a:prstGeom prst="rect">
              <a:avLst/>
            </a:prstGeom>
            <a:solidFill>
              <a:srgbClr val="B9EDF3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110717" name="Group 125"/>
          <p:cNvGrpSpPr>
            <a:grpSpLocks/>
          </p:cNvGrpSpPr>
          <p:nvPr/>
        </p:nvGrpSpPr>
        <p:grpSpPr bwMode="auto">
          <a:xfrm>
            <a:off x="6616701" y="3476626"/>
            <a:ext cx="4584700" cy="296333"/>
            <a:chOff x="3128" y="1527"/>
            <a:chExt cx="2166" cy="140"/>
          </a:xfrm>
        </p:grpSpPr>
        <p:sp>
          <p:nvSpPr>
            <p:cNvPr id="32838" name="Rectangle 126"/>
            <p:cNvSpPr>
              <a:spLocks noChangeArrowheads="1"/>
            </p:cNvSpPr>
            <p:nvPr/>
          </p:nvSpPr>
          <p:spPr bwMode="auto">
            <a:xfrm>
              <a:off x="3128" y="1527"/>
              <a:ext cx="176" cy="47"/>
            </a:xfrm>
            <a:prstGeom prst="rect">
              <a:avLst/>
            </a:prstGeom>
            <a:solidFill>
              <a:srgbClr val="92E2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32839" name="Freeform 127"/>
            <p:cNvSpPr>
              <a:spLocks/>
            </p:cNvSpPr>
            <p:nvPr/>
          </p:nvSpPr>
          <p:spPr bwMode="auto">
            <a:xfrm>
              <a:off x="3470" y="1620"/>
              <a:ext cx="524" cy="47"/>
            </a:xfrm>
            <a:custGeom>
              <a:avLst/>
              <a:gdLst>
                <a:gd name="T0" fmla="*/ 451 w 301"/>
                <a:gd name="T1" fmla="*/ 0 h 27"/>
                <a:gd name="T2" fmla="*/ 0 w 301"/>
                <a:gd name="T3" fmla="*/ 0 h 27"/>
                <a:gd name="T4" fmla="*/ 0 w 301"/>
                <a:gd name="T5" fmla="*/ 47 h 27"/>
                <a:gd name="T6" fmla="*/ 524 w 301"/>
                <a:gd name="T7" fmla="*/ 47 h 27"/>
                <a:gd name="T8" fmla="*/ 524 w 301"/>
                <a:gd name="T9" fmla="*/ 44 h 27"/>
                <a:gd name="T10" fmla="*/ 451 w 301"/>
                <a:gd name="T11" fmla="*/ 0 h 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1" h="27">
                  <a:moveTo>
                    <a:pt x="25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301" y="27"/>
                    <a:pt x="301" y="27"/>
                    <a:pt x="301" y="27"/>
                  </a:cubicBezTo>
                  <a:cubicBezTo>
                    <a:pt x="301" y="25"/>
                    <a:pt x="301" y="25"/>
                    <a:pt x="301" y="25"/>
                  </a:cubicBezTo>
                  <a:cubicBezTo>
                    <a:pt x="286" y="18"/>
                    <a:pt x="272" y="10"/>
                    <a:pt x="259" y="0"/>
                  </a:cubicBezTo>
                </a:path>
              </a:pathLst>
            </a:custGeom>
            <a:solidFill>
              <a:srgbClr val="92E2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40" name="Rectangle 128"/>
            <p:cNvSpPr>
              <a:spLocks noChangeArrowheads="1"/>
            </p:cNvSpPr>
            <p:nvPr/>
          </p:nvSpPr>
          <p:spPr bwMode="auto">
            <a:xfrm>
              <a:off x="4535" y="1619"/>
              <a:ext cx="177" cy="47"/>
            </a:xfrm>
            <a:prstGeom prst="rect">
              <a:avLst/>
            </a:prstGeom>
            <a:solidFill>
              <a:srgbClr val="51D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32841" name="Rectangle 129"/>
            <p:cNvSpPr>
              <a:spLocks noChangeArrowheads="1"/>
            </p:cNvSpPr>
            <p:nvPr/>
          </p:nvSpPr>
          <p:spPr bwMode="auto">
            <a:xfrm>
              <a:off x="4770" y="1619"/>
              <a:ext cx="524" cy="47"/>
            </a:xfrm>
            <a:prstGeom prst="rect">
              <a:avLst/>
            </a:prstGeom>
            <a:solidFill>
              <a:srgbClr val="51D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110722" name="Group 130"/>
          <p:cNvGrpSpPr>
            <a:grpSpLocks/>
          </p:cNvGrpSpPr>
          <p:nvPr/>
        </p:nvGrpSpPr>
        <p:grpSpPr bwMode="auto">
          <a:xfrm>
            <a:off x="7272867" y="1556809"/>
            <a:ext cx="2586567" cy="2370667"/>
            <a:chOff x="3438" y="620"/>
            <a:chExt cx="1222" cy="1120"/>
          </a:xfrm>
        </p:grpSpPr>
        <p:grpSp>
          <p:nvGrpSpPr>
            <p:cNvPr id="32832" name="Group 131"/>
            <p:cNvGrpSpPr>
              <a:grpSpLocks/>
            </p:cNvGrpSpPr>
            <p:nvPr/>
          </p:nvGrpSpPr>
          <p:grpSpPr bwMode="auto">
            <a:xfrm>
              <a:off x="3514" y="620"/>
              <a:ext cx="1146" cy="676"/>
              <a:chOff x="3514" y="620"/>
              <a:chExt cx="1146" cy="676"/>
            </a:xfrm>
          </p:grpSpPr>
          <p:sp>
            <p:nvSpPr>
              <p:cNvPr id="32836" name="Freeform 132"/>
              <p:cNvSpPr>
                <a:spLocks/>
              </p:cNvSpPr>
              <p:nvPr/>
            </p:nvSpPr>
            <p:spPr bwMode="auto">
              <a:xfrm>
                <a:off x="3514" y="620"/>
                <a:ext cx="1102" cy="561"/>
              </a:xfrm>
              <a:custGeom>
                <a:avLst/>
                <a:gdLst>
                  <a:gd name="T0" fmla="*/ 1050 w 633"/>
                  <a:gd name="T1" fmla="*/ 542 h 322"/>
                  <a:gd name="T2" fmla="*/ 1048 w 633"/>
                  <a:gd name="T3" fmla="*/ 495 h 322"/>
                  <a:gd name="T4" fmla="*/ 1003 w 633"/>
                  <a:gd name="T5" fmla="*/ 329 h 322"/>
                  <a:gd name="T6" fmla="*/ 975 w 633"/>
                  <a:gd name="T7" fmla="*/ 277 h 322"/>
                  <a:gd name="T8" fmla="*/ 973 w 633"/>
                  <a:gd name="T9" fmla="*/ 275 h 322"/>
                  <a:gd name="T10" fmla="*/ 973 w 633"/>
                  <a:gd name="T11" fmla="*/ 275 h 322"/>
                  <a:gd name="T12" fmla="*/ 959 w 633"/>
                  <a:gd name="T13" fmla="*/ 256 h 322"/>
                  <a:gd name="T14" fmla="*/ 923 w 633"/>
                  <a:gd name="T15" fmla="*/ 207 h 322"/>
                  <a:gd name="T16" fmla="*/ 853 w 633"/>
                  <a:gd name="T17" fmla="*/ 139 h 322"/>
                  <a:gd name="T18" fmla="*/ 700 w 633"/>
                  <a:gd name="T19" fmla="*/ 54 h 322"/>
                  <a:gd name="T20" fmla="*/ 684 w 633"/>
                  <a:gd name="T21" fmla="*/ 49 h 322"/>
                  <a:gd name="T22" fmla="*/ 595 w 633"/>
                  <a:gd name="T23" fmla="*/ 28 h 322"/>
                  <a:gd name="T24" fmla="*/ 541 w 633"/>
                  <a:gd name="T25" fmla="*/ 23 h 322"/>
                  <a:gd name="T26" fmla="*/ 487 w 633"/>
                  <a:gd name="T27" fmla="*/ 24 h 322"/>
                  <a:gd name="T28" fmla="*/ 416 w 633"/>
                  <a:gd name="T29" fmla="*/ 33 h 322"/>
                  <a:gd name="T30" fmla="*/ 317 w 633"/>
                  <a:gd name="T31" fmla="*/ 64 h 322"/>
                  <a:gd name="T32" fmla="*/ 256 w 633"/>
                  <a:gd name="T33" fmla="*/ 94 h 322"/>
                  <a:gd name="T34" fmla="*/ 202 w 633"/>
                  <a:gd name="T35" fmla="*/ 129 h 322"/>
                  <a:gd name="T36" fmla="*/ 56 w 633"/>
                  <a:gd name="T37" fmla="*/ 291 h 322"/>
                  <a:gd name="T38" fmla="*/ 10 w 633"/>
                  <a:gd name="T39" fmla="*/ 387 h 322"/>
                  <a:gd name="T40" fmla="*/ 0 w 633"/>
                  <a:gd name="T41" fmla="*/ 425 h 322"/>
                  <a:gd name="T42" fmla="*/ 10 w 633"/>
                  <a:gd name="T43" fmla="*/ 387 h 322"/>
                  <a:gd name="T44" fmla="*/ 50 w 633"/>
                  <a:gd name="T45" fmla="*/ 287 h 322"/>
                  <a:gd name="T46" fmla="*/ 193 w 633"/>
                  <a:gd name="T47" fmla="*/ 118 h 322"/>
                  <a:gd name="T48" fmla="*/ 233 w 633"/>
                  <a:gd name="T49" fmla="*/ 91 h 322"/>
                  <a:gd name="T50" fmla="*/ 279 w 633"/>
                  <a:gd name="T51" fmla="*/ 64 h 322"/>
                  <a:gd name="T52" fmla="*/ 376 w 633"/>
                  <a:gd name="T53" fmla="*/ 24 h 322"/>
                  <a:gd name="T54" fmla="*/ 449 w 633"/>
                  <a:gd name="T55" fmla="*/ 7 h 322"/>
                  <a:gd name="T56" fmla="*/ 524 w 633"/>
                  <a:gd name="T57" fmla="*/ 0 h 322"/>
                  <a:gd name="T58" fmla="*/ 561 w 633"/>
                  <a:gd name="T59" fmla="*/ 0 h 322"/>
                  <a:gd name="T60" fmla="*/ 674 w 633"/>
                  <a:gd name="T61" fmla="*/ 17 h 322"/>
                  <a:gd name="T62" fmla="*/ 702 w 633"/>
                  <a:gd name="T63" fmla="*/ 24 h 322"/>
                  <a:gd name="T64" fmla="*/ 745 w 633"/>
                  <a:gd name="T65" fmla="*/ 40 h 322"/>
                  <a:gd name="T66" fmla="*/ 928 w 633"/>
                  <a:gd name="T67" fmla="*/ 157 h 322"/>
                  <a:gd name="T68" fmla="*/ 975 w 633"/>
                  <a:gd name="T69" fmla="*/ 207 h 322"/>
                  <a:gd name="T70" fmla="*/ 1003 w 633"/>
                  <a:gd name="T71" fmla="*/ 246 h 322"/>
                  <a:gd name="T72" fmla="*/ 1011 w 633"/>
                  <a:gd name="T73" fmla="*/ 260 h 322"/>
                  <a:gd name="T74" fmla="*/ 1079 w 633"/>
                  <a:gd name="T75" fmla="*/ 409 h 322"/>
                  <a:gd name="T76" fmla="*/ 1100 w 633"/>
                  <a:gd name="T77" fmla="*/ 519 h 322"/>
                  <a:gd name="T78" fmla="*/ 1102 w 633"/>
                  <a:gd name="T79" fmla="*/ 559 h 322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633" h="322">
                    <a:moveTo>
                      <a:pt x="603" y="322"/>
                    </a:moveTo>
                    <a:cubicBezTo>
                      <a:pt x="603" y="322"/>
                      <a:pt x="603" y="318"/>
                      <a:pt x="603" y="311"/>
                    </a:cubicBezTo>
                    <a:cubicBezTo>
                      <a:pt x="603" y="308"/>
                      <a:pt x="603" y="305"/>
                      <a:pt x="603" y="300"/>
                    </a:cubicBezTo>
                    <a:cubicBezTo>
                      <a:pt x="603" y="295"/>
                      <a:pt x="602" y="290"/>
                      <a:pt x="602" y="284"/>
                    </a:cubicBezTo>
                    <a:cubicBezTo>
                      <a:pt x="601" y="272"/>
                      <a:pt x="598" y="258"/>
                      <a:pt x="594" y="242"/>
                    </a:cubicBezTo>
                    <a:cubicBezTo>
                      <a:pt x="590" y="226"/>
                      <a:pt x="584" y="208"/>
                      <a:pt x="576" y="189"/>
                    </a:cubicBezTo>
                    <a:cubicBezTo>
                      <a:pt x="571" y="180"/>
                      <a:pt x="566" y="171"/>
                      <a:pt x="561" y="161"/>
                    </a:cubicBezTo>
                    <a:cubicBezTo>
                      <a:pt x="560" y="159"/>
                      <a:pt x="560" y="159"/>
                      <a:pt x="560" y="159"/>
                    </a:cubicBezTo>
                    <a:cubicBezTo>
                      <a:pt x="559" y="159"/>
                      <a:pt x="559" y="159"/>
                      <a:pt x="559" y="159"/>
                    </a:cubicBezTo>
                    <a:cubicBezTo>
                      <a:pt x="559" y="158"/>
                      <a:pt x="559" y="158"/>
                      <a:pt x="559" y="158"/>
                    </a:cubicBezTo>
                    <a:cubicBezTo>
                      <a:pt x="559" y="158"/>
                      <a:pt x="559" y="158"/>
                      <a:pt x="559" y="158"/>
                    </a:cubicBezTo>
                    <a:cubicBezTo>
                      <a:pt x="559" y="158"/>
                      <a:pt x="559" y="159"/>
                      <a:pt x="559" y="158"/>
                    </a:cubicBezTo>
                    <a:cubicBezTo>
                      <a:pt x="556" y="155"/>
                      <a:pt x="556" y="155"/>
                      <a:pt x="556" y="155"/>
                    </a:cubicBezTo>
                    <a:cubicBezTo>
                      <a:pt x="555" y="152"/>
                      <a:pt x="553" y="150"/>
                      <a:pt x="551" y="147"/>
                    </a:cubicBezTo>
                    <a:cubicBezTo>
                      <a:pt x="548" y="142"/>
                      <a:pt x="545" y="137"/>
                      <a:pt x="541" y="132"/>
                    </a:cubicBezTo>
                    <a:cubicBezTo>
                      <a:pt x="537" y="128"/>
                      <a:pt x="534" y="123"/>
                      <a:pt x="530" y="119"/>
                    </a:cubicBezTo>
                    <a:cubicBezTo>
                      <a:pt x="526" y="115"/>
                      <a:pt x="522" y="110"/>
                      <a:pt x="518" y="105"/>
                    </a:cubicBezTo>
                    <a:cubicBezTo>
                      <a:pt x="509" y="97"/>
                      <a:pt x="500" y="88"/>
                      <a:pt x="490" y="80"/>
                    </a:cubicBezTo>
                    <a:cubicBezTo>
                      <a:pt x="470" y="63"/>
                      <a:pt x="446" y="50"/>
                      <a:pt x="422" y="39"/>
                    </a:cubicBezTo>
                    <a:cubicBezTo>
                      <a:pt x="415" y="36"/>
                      <a:pt x="409" y="34"/>
                      <a:pt x="402" y="31"/>
                    </a:cubicBezTo>
                    <a:cubicBezTo>
                      <a:pt x="401" y="31"/>
                      <a:pt x="399" y="30"/>
                      <a:pt x="398" y="30"/>
                    </a:cubicBezTo>
                    <a:cubicBezTo>
                      <a:pt x="393" y="28"/>
                      <a:pt x="393" y="28"/>
                      <a:pt x="393" y="28"/>
                    </a:cubicBezTo>
                    <a:cubicBezTo>
                      <a:pt x="383" y="25"/>
                      <a:pt x="383" y="25"/>
                      <a:pt x="383" y="25"/>
                    </a:cubicBezTo>
                    <a:cubicBezTo>
                      <a:pt x="370" y="21"/>
                      <a:pt x="356" y="19"/>
                      <a:pt x="342" y="16"/>
                    </a:cubicBezTo>
                    <a:cubicBezTo>
                      <a:pt x="335" y="15"/>
                      <a:pt x="328" y="15"/>
                      <a:pt x="321" y="14"/>
                    </a:cubicBezTo>
                    <a:cubicBezTo>
                      <a:pt x="311" y="13"/>
                      <a:pt x="311" y="13"/>
                      <a:pt x="311" y="13"/>
                    </a:cubicBezTo>
                    <a:cubicBezTo>
                      <a:pt x="301" y="14"/>
                      <a:pt x="301" y="14"/>
                      <a:pt x="301" y="14"/>
                    </a:cubicBezTo>
                    <a:cubicBezTo>
                      <a:pt x="294" y="14"/>
                      <a:pt x="287" y="13"/>
                      <a:pt x="280" y="14"/>
                    </a:cubicBezTo>
                    <a:cubicBezTo>
                      <a:pt x="273" y="15"/>
                      <a:pt x="266" y="15"/>
                      <a:pt x="259" y="16"/>
                    </a:cubicBezTo>
                    <a:cubicBezTo>
                      <a:pt x="253" y="16"/>
                      <a:pt x="246" y="18"/>
                      <a:pt x="239" y="19"/>
                    </a:cubicBezTo>
                    <a:cubicBezTo>
                      <a:pt x="233" y="21"/>
                      <a:pt x="226" y="22"/>
                      <a:pt x="219" y="24"/>
                    </a:cubicBezTo>
                    <a:cubicBezTo>
                      <a:pt x="207" y="28"/>
                      <a:pt x="194" y="31"/>
                      <a:pt x="182" y="37"/>
                    </a:cubicBezTo>
                    <a:cubicBezTo>
                      <a:pt x="176" y="39"/>
                      <a:pt x="170" y="42"/>
                      <a:pt x="164" y="45"/>
                    </a:cubicBezTo>
                    <a:cubicBezTo>
                      <a:pt x="158" y="48"/>
                      <a:pt x="152" y="51"/>
                      <a:pt x="147" y="54"/>
                    </a:cubicBezTo>
                    <a:cubicBezTo>
                      <a:pt x="141" y="57"/>
                      <a:pt x="136" y="60"/>
                      <a:pt x="131" y="63"/>
                    </a:cubicBezTo>
                    <a:cubicBezTo>
                      <a:pt x="125" y="67"/>
                      <a:pt x="120" y="70"/>
                      <a:pt x="116" y="74"/>
                    </a:cubicBezTo>
                    <a:cubicBezTo>
                      <a:pt x="96" y="88"/>
                      <a:pt x="79" y="104"/>
                      <a:pt x="65" y="120"/>
                    </a:cubicBezTo>
                    <a:cubicBezTo>
                      <a:pt x="52" y="136"/>
                      <a:pt x="41" y="152"/>
                      <a:pt x="32" y="167"/>
                    </a:cubicBezTo>
                    <a:cubicBezTo>
                      <a:pt x="23" y="182"/>
                      <a:pt x="17" y="195"/>
                      <a:pt x="12" y="207"/>
                    </a:cubicBezTo>
                    <a:cubicBezTo>
                      <a:pt x="10" y="213"/>
                      <a:pt x="8" y="218"/>
                      <a:pt x="6" y="222"/>
                    </a:cubicBezTo>
                    <a:cubicBezTo>
                      <a:pt x="5" y="227"/>
                      <a:pt x="3" y="231"/>
                      <a:pt x="2" y="234"/>
                    </a:cubicBezTo>
                    <a:cubicBezTo>
                      <a:pt x="1" y="240"/>
                      <a:pt x="0" y="244"/>
                      <a:pt x="0" y="244"/>
                    </a:cubicBezTo>
                    <a:cubicBezTo>
                      <a:pt x="0" y="244"/>
                      <a:pt x="0" y="240"/>
                      <a:pt x="2" y="234"/>
                    </a:cubicBezTo>
                    <a:cubicBezTo>
                      <a:pt x="3" y="231"/>
                      <a:pt x="4" y="227"/>
                      <a:pt x="6" y="222"/>
                    </a:cubicBezTo>
                    <a:cubicBezTo>
                      <a:pt x="7" y="218"/>
                      <a:pt x="9" y="212"/>
                      <a:pt x="11" y="206"/>
                    </a:cubicBezTo>
                    <a:cubicBezTo>
                      <a:pt x="15" y="195"/>
                      <a:pt x="21" y="181"/>
                      <a:pt x="29" y="165"/>
                    </a:cubicBezTo>
                    <a:cubicBezTo>
                      <a:pt x="38" y="150"/>
                      <a:pt x="48" y="134"/>
                      <a:pt x="62" y="117"/>
                    </a:cubicBezTo>
                    <a:cubicBezTo>
                      <a:pt x="76" y="100"/>
                      <a:pt x="92" y="84"/>
                      <a:pt x="111" y="68"/>
                    </a:cubicBezTo>
                    <a:cubicBezTo>
                      <a:pt x="116" y="64"/>
                      <a:pt x="121" y="61"/>
                      <a:pt x="127" y="57"/>
                    </a:cubicBezTo>
                    <a:cubicBezTo>
                      <a:pt x="129" y="55"/>
                      <a:pt x="132" y="53"/>
                      <a:pt x="134" y="52"/>
                    </a:cubicBezTo>
                    <a:cubicBezTo>
                      <a:pt x="137" y="50"/>
                      <a:pt x="140" y="48"/>
                      <a:pt x="143" y="47"/>
                    </a:cubicBezTo>
                    <a:cubicBezTo>
                      <a:pt x="148" y="44"/>
                      <a:pt x="154" y="40"/>
                      <a:pt x="160" y="37"/>
                    </a:cubicBezTo>
                    <a:cubicBezTo>
                      <a:pt x="166" y="34"/>
                      <a:pt x="172" y="31"/>
                      <a:pt x="178" y="28"/>
                    </a:cubicBezTo>
                    <a:cubicBezTo>
                      <a:pt x="190" y="22"/>
                      <a:pt x="203" y="18"/>
                      <a:pt x="216" y="14"/>
                    </a:cubicBezTo>
                    <a:cubicBezTo>
                      <a:pt x="223" y="11"/>
                      <a:pt x="230" y="10"/>
                      <a:pt x="237" y="8"/>
                    </a:cubicBezTo>
                    <a:cubicBezTo>
                      <a:pt x="244" y="7"/>
                      <a:pt x="251" y="5"/>
                      <a:pt x="258" y="4"/>
                    </a:cubicBezTo>
                    <a:cubicBezTo>
                      <a:pt x="265" y="3"/>
                      <a:pt x="272" y="2"/>
                      <a:pt x="279" y="1"/>
                    </a:cubicBezTo>
                    <a:cubicBezTo>
                      <a:pt x="286" y="1"/>
                      <a:pt x="293" y="1"/>
                      <a:pt x="301" y="0"/>
                    </a:cubicBezTo>
                    <a:cubicBezTo>
                      <a:pt x="311" y="0"/>
                      <a:pt x="311" y="0"/>
                      <a:pt x="311" y="0"/>
                    </a:cubicBezTo>
                    <a:cubicBezTo>
                      <a:pt x="322" y="0"/>
                      <a:pt x="322" y="0"/>
                      <a:pt x="322" y="0"/>
                    </a:cubicBezTo>
                    <a:cubicBezTo>
                      <a:pt x="330" y="1"/>
                      <a:pt x="337" y="1"/>
                      <a:pt x="344" y="2"/>
                    </a:cubicBezTo>
                    <a:cubicBezTo>
                      <a:pt x="358" y="4"/>
                      <a:pt x="373" y="6"/>
                      <a:pt x="387" y="10"/>
                    </a:cubicBezTo>
                    <a:cubicBezTo>
                      <a:pt x="397" y="12"/>
                      <a:pt x="397" y="12"/>
                      <a:pt x="397" y="12"/>
                    </a:cubicBezTo>
                    <a:cubicBezTo>
                      <a:pt x="403" y="14"/>
                      <a:pt x="403" y="14"/>
                      <a:pt x="403" y="14"/>
                    </a:cubicBezTo>
                    <a:cubicBezTo>
                      <a:pt x="404" y="14"/>
                      <a:pt x="406" y="15"/>
                      <a:pt x="408" y="16"/>
                    </a:cubicBezTo>
                    <a:cubicBezTo>
                      <a:pt x="415" y="18"/>
                      <a:pt x="421" y="20"/>
                      <a:pt x="428" y="23"/>
                    </a:cubicBezTo>
                    <a:cubicBezTo>
                      <a:pt x="455" y="34"/>
                      <a:pt x="480" y="47"/>
                      <a:pt x="502" y="64"/>
                    </a:cubicBezTo>
                    <a:cubicBezTo>
                      <a:pt x="513" y="72"/>
                      <a:pt x="523" y="81"/>
                      <a:pt x="533" y="90"/>
                    </a:cubicBezTo>
                    <a:cubicBezTo>
                      <a:pt x="538" y="95"/>
                      <a:pt x="542" y="100"/>
                      <a:pt x="547" y="105"/>
                    </a:cubicBezTo>
                    <a:cubicBezTo>
                      <a:pt x="551" y="110"/>
                      <a:pt x="555" y="114"/>
                      <a:pt x="560" y="119"/>
                    </a:cubicBezTo>
                    <a:cubicBezTo>
                      <a:pt x="563" y="124"/>
                      <a:pt x="567" y="129"/>
                      <a:pt x="570" y="134"/>
                    </a:cubicBezTo>
                    <a:cubicBezTo>
                      <a:pt x="572" y="136"/>
                      <a:pt x="574" y="139"/>
                      <a:pt x="576" y="141"/>
                    </a:cubicBezTo>
                    <a:cubicBezTo>
                      <a:pt x="578" y="144"/>
                      <a:pt x="578" y="144"/>
                      <a:pt x="578" y="144"/>
                    </a:cubicBezTo>
                    <a:cubicBezTo>
                      <a:pt x="581" y="149"/>
                      <a:pt x="581" y="149"/>
                      <a:pt x="581" y="149"/>
                    </a:cubicBezTo>
                    <a:cubicBezTo>
                      <a:pt x="587" y="159"/>
                      <a:pt x="593" y="169"/>
                      <a:pt x="598" y="179"/>
                    </a:cubicBezTo>
                    <a:cubicBezTo>
                      <a:pt x="608" y="198"/>
                      <a:pt x="615" y="218"/>
                      <a:pt x="620" y="235"/>
                    </a:cubicBezTo>
                    <a:cubicBezTo>
                      <a:pt x="625" y="252"/>
                      <a:pt x="628" y="268"/>
                      <a:pt x="630" y="281"/>
                    </a:cubicBezTo>
                    <a:cubicBezTo>
                      <a:pt x="631" y="287"/>
                      <a:pt x="631" y="293"/>
                      <a:pt x="632" y="298"/>
                    </a:cubicBezTo>
                    <a:cubicBezTo>
                      <a:pt x="632" y="303"/>
                      <a:pt x="632" y="308"/>
                      <a:pt x="633" y="311"/>
                    </a:cubicBezTo>
                    <a:cubicBezTo>
                      <a:pt x="633" y="318"/>
                      <a:pt x="633" y="321"/>
                      <a:pt x="633" y="321"/>
                    </a:cubicBezTo>
                    <a:lnTo>
                      <a:pt x="603" y="3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32837" name="Freeform 133"/>
              <p:cNvSpPr>
                <a:spLocks/>
              </p:cNvSpPr>
              <p:nvPr/>
            </p:nvSpPr>
            <p:spPr bwMode="auto">
              <a:xfrm>
                <a:off x="4526" y="1127"/>
                <a:ext cx="134" cy="169"/>
              </a:xfrm>
              <a:custGeom>
                <a:avLst/>
                <a:gdLst>
                  <a:gd name="T0" fmla="*/ 52 w 134"/>
                  <a:gd name="T1" fmla="*/ 169 h 169"/>
                  <a:gd name="T2" fmla="*/ 134 w 134"/>
                  <a:gd name="T3" fmla="*/ 12 h 169"/>
                  <a:gd name="T4" fmla="*/ 62 w 134"/>
                  <a:gd name="T5" fmla="*/ 43 h 169"/>
                  <a:gd name="T6" fmla="*/ 0 w 134"/>
                  <a:gd name="T7" fmla="*/ 0 h 169"/>
                  <a:gd name="T8" fmla="*/ 52 w 134"/>
                  <a:gd name="T9" fmla="*/ 169 h 1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" h="169">
                    <a:moveTo>
                      <a:pt x="52" y="169"/>
                    </a:moveTo>
                    <a:lnTo>
                      <a:pt x="134" y="12"/>
                    </a:lnTo>
                    <a:lnTo>
                      <a:pt x="62" y="43"/>
                    </a:lnTo>
                    <a:lnTo>
                      <a:pt x="0" y="0"/>
                    </a:lnTo>
                    <a:lnTo>
                      <a:pt x="52" y="16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grpSp>
          <p:nvGrpSpPr>
            <p:cNvPr id="32833" name="Group 134"/>
            <p:cNvGrpSpPr>
              <a:grpSpLocks/>
            </p:cNvGrpSpPr>
            <p:nvPr/>
          </p:nvGrpSpPr>
          <p:grpSpPr bwMode="auto">
            <a:xfrm>
              <a:off x="3438" y="1080"/>
              <a:ext cx="1154" cy="660"/>
              <a:chOff x="3438" y="1080"/>
              <a:chExt cx="1154" cy="660"/>
            </a:xfrm>
          </p:grpSpPr>
          <p:sp>
            <p:nvSpPr>
              <p:cNvPr id="32834" name="Freeform 135"/>
              <p:cNvSpPr>
                <a:spLocks/>
              </p:cNvSpPr>
              <p:nvPr/>
            </p:nvSpPr>
            <p:spPr bwMode="auto">
              <a:xfrm>
                <a:off x="3479" y="1195"/>
                <a:ext cx="1113" cy="545"/>
              </a:xfrm>
              <a:custGeom>
                <a:avLst/>
                <a:gdLst>
                  <a:gd name="T0" fmla="*/ 52 w 639"/>
                  <a:gd name="T1" fmla="*/ 17 h 313"/>
                  <a:gd name="T2" fmla="*/ 56 w 639"/>
                  <a:gd name="T3" fmla="*/ 66 h 313"/>
                  <a:gd name="T4" fmla="*/ 108 w 639"/>
                  <a:gd name="T5" fmla="*/ 233 h 313"/>
                  <a:gd name="T6" fmla="*/ 146 w 639"/>
                  <a:gd name="T7" fmla="*/ 294 h 313"/>
                  <a:gd name="T8" fmla="*/ 146 w 639"/>
                  <a:gd name="T9" fmla="*/ 296 h 313"/>
                  <a:gd name="T10" fmla="*/ 148 w 639"/>
                  <a:gd name="T11" fmla="*/ 296 h 313"/>
                  <a:gd name="T12" fmla="*/ 155 w 639"/>
                  <a:gd name="T13" fmla="*/ 306 h 313"/>
                  <a:gd name="T14" fmla="*/ 195 w 639"/>
                  <a:gd name="T15" fmla="*/ 355 h 313"/>
                  <a:gd name="T16" fmla="*/ 244 w 639"/>
                  <a:gd name="T17" fmla="*/ 399 h 313"/>
                  <a:gd name="T18" fmla="*/ 270 w 639"/>
                  <a:gd name="T19" fmla="*/ 420 h 313"/>
                  <a:gd name="T20" fmla="*/ 329 w 639"/>
                  <a:gd name="T21" fmla="*/ 456 h 313"/>
                  <a:gd name="T22" fmla="*/ 362 w 639"/>
                  <a:gd name="T23" fmla="*/ 472 h 313"/>
                  <a:gd name="T24" fmla="*/ 538 w 639"/>
                  <a:gd name="T25" fmla="*/ 519 h 313"/>
                  <a:gd name="T26" fmla="*/ 594 w 639"/>
                  <a:gd name="T27" fmla="*/ 521 h 313"/>
                  <a:gd name="T28" fmla="*/ 650 w 639"/>
                  <a:gd name="T29" fmla="*/ 515 h 313"/>
                  <a:gd name="T30" fmla="*/ 820 w 639"/>
                  <a:gd name="T31" fmla="*/ 463 h 313"/>
                  <a:gd name="T32" fmla="*/ 845 w 639"/>
                  <a:gd name="T33" fmla="*/ 451 h 313"/>
                  <a:gd name="T34" fmla="*/ 880 w 639"/>
                  <a:gd name="T35" fmla="*/ 428 h 313"/>
                  <a:gd name="T36" fmla="*/ 934 w 639"/>
                  <a:gd name="T37" fmla="*/ 388 h 313"/>
                  <a:gd name="T38" fmla="*/ 1068 w 639"/>
                  <a:gd name="T39" fmla="*/ 211 h 313"/>
                  <a:gd name="T40" fmla="*/ 1104 w 639"/>
                  <a:gd name="T41" fmla="*/ 110 h 313"/>
                  <a:gd name="T42" fmla="*/ 1113 w 639"/>
                  <a:gd name="T43" fmla="*/ 70 h 313"/>
                  <a:gd name="T44" fmla="*/ 1106 w 639"/>
                  <a:gd name="T45" fmla="*/ 110 h 313"/>
                  <a:gd name="T46" fmla="*/ 1071 w 639"/>
                  <a:gd name="T47" fmla="*/ 214 h 313"/>
                  <a:gd name="T48" fmla="*/ 941 w 639"/>
                  <a:gd name="T49" fmla="*/ 397 h 313"/>
                  <a:gd name="T50" fmla="*/ 859 w 639"/>
                  <a:gd name="T51" fmla="*/ 460 h 313"/>
                  <a:gd name="T52" fmla="*/ 845 w 639"/>
                  <a:gd name="T53" fmla="*/ 468 h 313"/>
                  <a:gd name="T54" fmla="*/ 690 w 639"/>
                  <a:gd name="T55" fmla="*/ 529 h 313"/>
                  <a:gd name="T56" fmla="*/ 615 w 639"/>
                  <a:gd name="T57" fmla="*/ 542 h 313"/>
                  <a:gd name="T58" fmla="*/ 575 w 639"/>
                  <a:gd name="T59" fmla="*/ 543 h 313"/>
                  <a:gd name="T60" fmla="*/ 385 w 639"/>
                  <a:gd name="T61" fmla="*/ 515 h 313"/>
                  <a:gd name="T62" fmla="*/ 331 w 639"/>
                  <a:gd name="T63" fmla="*/ 495 h 313"/>
                  <a:gd name="T64" fmla="*/ 282 w 639"/>
                  <a:gd name="T65" fmla="*/ 468 h 313"/>
                  <a:gd name="T66" fmla="*/ 235 w 639"/>
                  <a:gd name="T67" fmla="*/ 439 h 313"/>
                  <a:gd name="T68" fmla="*/ 193 w 639"/>
                  <a:gd name="T69" fmla="*/ 406 h 313"/>
                  <a:gd name="T70" fmla="*/ 145 w 639"/>
                  <a:gd name="T71" fmla="*/ 355 h 313"/>
                  <a:gd name="T72" fmla="*/ 118 w 639"/>
                  <a:gd name="T73" fmla="*/ 326 h 313"/>
                  <a:gd name="T74" fmla="*/ 113 w 639"/>
                  <a:gd name="T75" fmla="*/ 320 h 313"/>
                  <a:gd name="T76" fmla="*/ 103 w 639"/>
                  <a:gd name="T77" fmla="*/ 305 h 313"/>
                  <a:gd name="T78" fmla="*/ 28 w 639"/>
                  <a:gd name="T79" fmla="*/ 155 h 313"/>
                  <a:gd name="T80" fmla="*/ 3 w 639"/>
                  <a:gd name="T81" fmla="*/ 44 h 313"/>
                  <a:gd name="T82" fmla="*/ 0 w 639"/>
                  <a:gd name="T83" fmla="*/ 2 h 313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639" h="313">
                    <a:moveTo>
                      <a:pt x="29" y="0"/>
                    </a:moveTo>
                    <a:cubicBezTo>
                      <a:pt x="29" y="0"/>
                      <a:pt x="29" y="4"/>
                      <a:pt x="30" y="10"/>
                    </a:cubicBezTo>
                    <a:cubicBezTo>
                      <a:pt x="30" y="14"/>
                      <a:pt x="30" y="18"/>
                      <a:pt x="30" y="22"/>
                    </a:cubicBezTo>
                    <a:cubicBezTo>
                      <a:pt x="31" y="27"/>
                      <a:pt x="31" y="32"/>
                      <a:pt x="32" y="38"/>
                    </a:cubicBezTo>
                    <a:cubicBezTo>
                      <a:pt x="34" y="50"/>
                      <a:pt x="37" y="65"/>
                      <a:pt x="41" y="81"/>
                    </a:cubicBezTo>
                    <a:cubicBezTo>
                      <a:pt x="46" y="97"/>
                      <a:pt x="53" y="115"/>
                      <a:pt x="62" y="134"/>
                    </a:cubicBezTo>
                    <a:cubicBezTo>
                      <a:pt x="67" y="143"/>
                      <a:pt x="73" y="153"/>
                      <a:pt x="79" y="162"/>
                    </a:cubicBezTo>
                    <a:cubicBezTo>
                      <a:pt x="80" y="164"/>
                      <a:pt x="82" y="167"/>
                      <a:pt x="84" y="169"/>
                    </a:cubicBezTo>
                    <a:cubicBezTo>
                      <a:pt x="84" y="170"/>
                      <a:pt x="84" y="170"/>
                      <a:pt x="84" y="170"/>
                    </a:cubicBezTo>
                    <a:cubicBezTo>
                      <a:pt x="84" y="169"/>
                      <a:pt x="84" y="170"/>
                      <a:pt x="84" y="170"/>
                    </a:cubicBezTo>
                    <a:cubicBezTo>
                      <a:pt x="84" y="170"/>
                      <a:pt x="84" y="170"/>
                      <a:pt x="84" y="170"/>
                    </a:cubicBezTo>
                    <a:cubicBezTo>
                      <a:pt x="85" y="170"/>
                      <a:pt x="85" y="170"/>
                      <a:pt x="85" y="170"/>
                    </a:cubicBezTo>
                    <a:cubicBezTo>
                      <a:pt x="86" y="172"/>
                      <a:pt x="86" y="172"/>
                      <a:pt x="86" y="172"/>
                    </a:cubicBezTo>
                    <a:cubicBezTo>
                      <a:pt x="89" y="176"/>
                      <a:pt x="89" y="176"/>
                      <a:pt x="89" y="176"/>
                    </a:cubicBezTo>
                    <a:cubicBezTo>
                      <a:pt x="93" y="180"/>
                      <a:pt x="96" y="185"/>
                      <a:pt x="100" y="190"/>
                    </a:cubicBezTo>
                    <a:cubicBezTo>
                      <a:pt x="104" y="195"/>
                      <a:pt x="108" y="199"/>
                      <a:pt x="112" y="204"/>
                    </a:cubicBezTo>
                    <a:cubicBezTo>
                      <a:pt x="117" y="208"/>
                      <a:pt x="121" y="213"/>
                      <a:pt x="125" y="217"/>
                    </a:cubicBezTo>
                    <a:cubicBezTo>
                      <a:pt x="130" y="221"/>
                      <a:pt x="135" y="225"/>
                      <a:pt x="140" y="229"/>
                    </a:cubicBezTo>
                    <a:cubicBezTo>
                      <a:pt x="142" y="231"/>
                      <a:pt x="145" y="234"/>
                      <a:pt x="147" y="236"/>
                    </a:cubicBezTo>
                    <a:cubicBezTo>
                      <a:pt x="150" y="238"/>
                      <a:pt x="153" y="239"/>
                      <a:pt x="155" y="241"/>
                    </a:cubicBezTo>
                    <a:cubicBezTo>
                      <a:pt x="161" y="245"/>
                      <a:pt x="166" y="249"/>
                      <a:pt x="172" y="253"/>
                    </a:cubicBezTo>
                    <a:cubicBezTo>
                      <a:pt x="178" y="256"/>
                      <a:pt x="183" y="259"/>
                      <a:pt x="189" y="262"/>
                    </a:cubicBezTo>
                    <a:cubicBezTo>
                      <a:pt x="192" y="264"/>
                      <a:pt x="195" y="266"/>
                      <a:pt x="198" y="267"/>
                    </a:cubicBezTo>
                    <a:cubicBezTo>
                      <a:pt x="208" y="271"/>
                      <a:pt x="208" y="271"/>
                      <a:pt x="208" y="271"/>
                    </a:cubicBezTo>
                    <a:cubicBezTo>
                      <a:pt x="214" y="274"/>
                      <a:pt x="220" y="277"/>
                      <a:pt x="227" y="280"/>
                    </a:cubicBezTo>
                    <a:cubicBezTo>
                      <a:pt x="253" y="289"/>
                      <a:pt x="281" y="295"/>
                      <a:pt x="309" y="298"/>
                    </a:cubicBezTo>
                    <a:cubicBezTo>
                      <a:pt x="316" y="298"/>
                      <a:pt x="323" y="298"/>
                      <a:pt x="330" y="298"/>
                    </a:cubicBezTo>
                    <a:cubicBezTo>
                      <a:pt x="334" y="298"/>
                      <a:pt x="337" y="299"/>
                      <a:pt x="341" y="299"/>
                    </a:cubicBezTo>
                    <a:cubicBezTo>
                      <a:pt x="352" y="298"/>
                      <a:pt x="352" y="298"/>
                      <a:pt x="352" y="298"/>
                    </a:cubicBezTo>
                    <a:cubicBezTo>
                      <a:pt x="359" y="297"/>
                      <a:pt x="366" y="297"/>
                      <a:pt x="373" y="296"/>
                    </a:cubicBezTo>
                    <a:cubicBezTo>
                      <a:pt x="380" y="295"/>
                      <a:pt x="387" y="294"/>
                      <a:pt x="393" y="293"/>
                    </a:cubicBezTo>
                    <a:cubicBezTo>
                      <a:pt x="421" y="287"/>
                      <a:pt x="447" y="278"/>
                      <a:pt x="471" y="266"/>
                    </a:cubicBezTo>
                    <a:cubicBezTo>
                      <a:pt x="474" y="264"/>
                      <a:pt x="477" y="263"/>
                      <a:pt x="480" y="261"/>
                    </a:cubicBezTo>
                    <a:cubicBezTo>
                      <a:pt x="485" y="259"/>
                      <a:pt x="485" y="259"/>
                      <a:pt x="485" y="259"/>
                    </a:cubicBezTo>
                    <a:cubicBezTo>
                      <a:pt x="489" y="256"/>
                      <a:pt x="489" y="256"/>
                      <a:pt x="489" y="256"/>
                    </a:cubicBezTo>
                    <a:cubicBezTo>
                      <a:pt x="494" y="253"/>
                      <a:pt x="500" y="249"/>
                      <a:pt x="505" y="246"/>
                    </a:cubicBezTo>
                    <a:cubicBezTo>
                      <a:pt x="511" y="243"/>
                      <a:pt x="516" y="239"/>
                      <a:pt x="521" y="235"/>
                    </a:cubicBezTo>
                    <a:cubicBezTo>
                      <a:pt x="526" y="231"/>
                      <a:pt x="531" y="227"/>
                      <a:pt x="536" y="223"/>
                    </a:cubicBezTo>
                    <a:cubicBezTo>
                      <a:pt x="554" y="207"/>
                      <a:pt x="570" y="189"/>
                      <a:pt x="583" y="172"/>
                    </a:cubicBezTo>
                    <a:cubicBezTo>
                      <a:pt x="595" y="155"/>
                      <a:pt x="605" y="137"/>
                      <a:pt x="613" y="121"/>
                    </a:cubicBezTo>
                    <a:cubicBezTo>
                      <a:pt x="621" y="106"/>
                      <a:pt x="626" y="91"/>
                      <a:pt x="629" y="79"/>
                    </a:cubicBezTo>
                    <a:cubicBezTo>
                      <a:pt x="631" y="73"/>
                      <a:pt x="633" y="67"/>
                      <a:pt x="634" y="63"/>
                    </a:cubicBezTo>
                    <a:cubicBezTo>
                      <a:pt x="635" y="58"/>
                      <a:pt x="636" y="54"/>
                      <a:pt x="637" y="50"/>
                    </a:cubicBezTo>
                    <a:cubicBezTo>
                      <a:pt x="638" y="44"/>
                      <a:pt x="639" y="40"/>
                      <a:pt x="639" y="40"/>
                    </a:cubicBezTo>
                    <a:cubicBezTo>
                      <a:pt x="639" y="40"/>
                      <a:pt x="638" y="44"/>
                      <a:pt x="637" y="50"/>
                    </a:cubicBezTo>
                    <a:cubicBezTo>
                      <a:pt x="637" y="54"/>
                      <a:pt x="636" y="58"/>
                      <a:pt x="635" y="63"/>
                    </a:cubicBezTo>
                    <a:cubicBezTo>
                      <a:pt x="634" y="68"/>
                      <a:pt x="632" y="73"/>
                      <a:pt x="631" y="79"/>
                    </a:cubicBezTo>
                    <a:cubicBezTo>
                      <a:pt x="627" y="92"/>
                      <a:pt x="623" y="106"/>
                      <a:pt x="615" y="123"/>
                    </a:cubicBezTo>
                    <a:cubicBezTo>
                      <a:pt x="608" y="139"/>
                      <a:pt x="599" y="157"/>
                      <a:pt x="586" y="175"/>
                    </a:cubicBezTo>
                    <a:cubicBezTo>
                      <a:pt x="574" y="193"/>
                      <a:pt x="559" y="211"/>
                      <a:pt x="540" y="228"/>
                    </a:cubicBezTo>
                    <a:cubicBezTo>
                      <a:pt x="530" y="237"/>
                      <a:pt x="521" y="245"/>
                      <a:pt x="510" y="253"/>
                    </a:cubicBezTo>
                    <a:cubicBezTo>
                      <a:pt x="504" y="256"/>
                      <a:pt x="499" y="260"/>
                      <a:pt x="493" y="264"/>
                    </a:cubicBezTo>
                    <a:cubicBezTo>
                      <a:pt x="489" y="267"/>
                      <a:pt x="489" y="267"/>
                      <a:pt x="489" y="267"/>
                    </a:cubicBezTo>
                    <a:cubicBezTo>
                      <a:pt x="485" y="269"/>
                      <a:pt x="485" y="269"/>
                      <a:pt x="485" y="269"/>
                    </a:cubicBezTo>
                    <a:cubicBezTo>
                      <a:pt x="481" y="271"/>
                      <a:pt x="478" y="272"/>
                      <a:pt x="475" y="274"/>
                    </a:cubicBezTo>
                    <a:cubicBezTo>
                      <a:pt x="451" y="288"/>
                      <a:pt x="424" y="297"/>
                      <a:pt x="396" y="304"/>
                    </a:cubicBezTo>
                    <a:cubicBezTo>
                      <a:pt x="389" y="306"/>
                      <a:pt x="382" y="307"/>
                      <a:pt x="374" y="309"/>
                    </a:cubicBezTo>
                    <a:cubicBezTo>
                      <a:pt x="367" y="310"/>
                      <a:pt x="360" y="310"/>
                      <a:pt x="353" y="311"/>
                    </a:cubicBezTo>
                    <a:cubicBezTo>
                      <a:pt x="342" y="312"/>
                      <a:pt x="342" y="312"/>
                      <a:pt x="342" y="312"/>
                    </a:cubicBezTo>
                    <a:cubicBezTo>
                      <a:pt x="338" y="313"/>
                      <a:pt x="334" y="312"/>
                      <a:pt x="330" y="312"/>
                    </a:cubicBezTo>
                    <a:cubicBezTo>
                      <a:pt x="323" y="312"/>
                      <a:pt x="316" y="313"/>
                      <a:pt x="308" y="312"/>
                    </a:cubicBezTo>
                    <a:cubicBezTo>
                      <a:pt x="278" y="311"/>
                      <a:pt x="249" y="305"/>
                      <a:pt x="221" y="296"/>
                    </a:cubicBezTo>
                    <a:cubicBezTo>
                      <a:pt x="214" y="294"/>
                      <a:pt x="207" y="291"/>
                      <a:pt x="201" y="288"/>
                    </a:cubicBezTo>
                    <a:cubicBezTo>
                      <a:pt x="190" y="284"/>
                      <a:pt x="190" y="284"/>
                      <a:pt x="190" y="284"/>
                    </a:cubicBezTo>
                    <a:cubicBezTo>
                      <a:pt x="187" y="283"/>
                      <a:pt x="184" y="281"/>
                      <a:pt x="181" y="279"/>
                    </a:cubicBezTo>
                    <a:cubicBezTo>
                      <a:pt x="174" y="276"/>
                      <a:pt x="168" y="273"/>
                      <a:pt x="162" y="269"/>
                    </a:cubicBezTo>
                    <a:cubicBezTo>
                      <a:pt x="156" y="265"/>
                      <a:pt x="150" y="262"/>
                      <a:pt x="144" y="258"/>
                    </a:cubicBezTo>
                    <a:cubicBezTo>
                      <a:pt x="141" y="256"/>
                      <a:pt x="138" y="254"/>
                      <a:pt x="135" y="252"/>
                    </a:cubicBezTo>
                    <a:cubicBezTo>
                      <a:pt x="132" y="250"/>
                      <a:pt x="130" y="248"/>
                      <a:pt x="127" y="246"/>
                    </a:cubicBezTo>
                    <a:cubicBezTo>
                      <a:pt x="122" y="241"/>
                      <a:pt x="116" y="237"/>
                      <a:pt x="111" y="233"/>
                    </a:cubicBezTo>
                    <a:cubicBezTo>
                      <a:pt x="106" y="228"/>
                      <a:pt x="101" y="223"/>
                      <a:pt x="96" y="219"/>
                    </a:cubicBezTo>
                    <a:cubicBezTo>
                      <a:pt x="91" y="214"/>
                      <a:pt x="86" y="209"/>
                      <a:pt x="83" y="204"/>
                    </a:cubicBezTo>
                    <a:cubicBezTo>
                      <a:pt x="79" y="200"/>
                      <a:pt x="75" y="195"/>
                      <a:pt x="71" y="190"/>
                    </a:cubicBezTo>
                    <a:cubicBezTo>
                      <a:pt x="68" y="187"/>
                      <a:pt x="68" y="187"/>
                      <a:pt x="68" y="187"/>
                    </a:cubicBezTo>
                    <a:cubicBezTo>
                      <a:pt x="66" y="185"/>
                      <a:pt x="66" y="185"/>
                      <a:pt x="66" y="185"/>
                    </a:cubicBezTo>
                    <a:cubicBezTo>
                      <a:pt x="65" y="184"/>
                      <a:pt x="65" y="184"/>
                      <a:pt x="65" y="184"/>
                    </a:cubicBezTo>
                    <a:cubicBezTo>
                      <a:pt x="65" y="183"/>
                      <a:pt x="65" y="183"/>
                      <a:pt x="65" y="183"/>
                    </a:cubicBezTo>
                    <a:cubicBezTo>
                      <a:pt x="63" y="180"/>
                      <a:pt x="61" y="178"/>
                      <a:pt x="59" y="175"/>
                    </a:cubicBezTo>
                    <a:cubicBezTo>
                      <a:pt x="52" y="165"/>
                      <a:pt x="46" y="155"/>
                      <a:pt x="40" y="146"/>
                    </a:cubicBezTo>
                    <a:cubicBezTo>
                      <a:pt x="29" y="126"/>
                      <a:pt x="22" y="106"/>
                      <a:pt x="16" y="89"/>
                    </a:cubicBezTo>
                    <a:cubicBezTo>
                      <a:pt x="10" y="71"/>
                      <a:pt x="6" y="56"/>
                      <a:pt x="4" y="43"/>
                    </a:cubicBezTo>
                    <a:cubicBezTo>
                      <a:pt x="3" y="36"/>
                      <a:pt x="2" y="30"/>
                      <a:pt x="2" y="25"/>
                    </a:cubicBezTo>
                    <a:cubicBezTo>
                      <a:pt x="1" y="20"/>
                      <a:pt x="1" y="15"/>
                      <a:pt x="0" y="12"/>
                    </a:cubicBezTo>
                    <a:cubicBezTo>
                      <a:pt x="0" y="5"/>
                      <a:pt x="0" y="1"/>
                      <a:pt x="0" y="1"/>
                    </a:cubicBez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32835" name="Freeform 136"/>
              <p:cNvSpPr>
                <a:spLocks/>
              </p:cNvSpPr>
              <p:nvPr/>
            </p:nvSpPr>
            <p:spPr bwMode="auto">
              <a:xfrm>
                <a:off x="3438" y="1080"/>
                <a:ext cx="132" cy="167"/>
              </a:xfrm>
              <a:custGeom>
                <a:avLst/>
                <a:gdLst>
                  <a:gd name="T0" fmla="*/ 76 w 132"/>
                  <a:gd name="T1" fmla="*/ 0 h 167"/>
                  <a:gd name="T2" fmla="*/ 0 w 132"/>
                  <a:gd name="T3" fmla="*/ 160 h 167"/>
                  <a:gd name="T4" fmla="*/ 68 w 132"/>
                  <a:gd name="T5" fmla="*/ 125 h 167"/>
                  <a:gd name="T6" fmla="*/ 132 w 132"/>
                  <a:gd name="T7" fmla="*/ 167 h 167"/>
                  <a:gd name="T8" fmla="*/ 76 w 132"/>
                  <a:gd name="T9" fmla="*/ 0 h 1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2" h="167">
                    <a:moveTo>
                      <a:pt x="76" y="0"/>
                    </a:moveTo>
                    <a:lnTo>
                      <a:pt x="0" y="160"/>
                    </a:lnTo>
                    <a:lnTo>
                      <a:pt x="68" y="125"/>
                    </a:lnTo>
                    <a:lnTo>
                      <a:pt x="132" y="167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110729" name="Group 137"/>
          <p:cNvGrpSpPr>
            <a:grpSpLocks/>
          </p:cNvGrpSpPr>
          <p:nvPr/>
        </p:nvGrpSpPr>
        <p:grpSpPr bwMode="auto">
          <a:xfrm>
            <a:off x="6081184" y="2735793"/>
            <a:ext cx="1236133" cy="675217"/>
            <a:chOff x="2875" y="1177"/>
            <a:chExt cx="584" cy="319"/>
          </a:xfrm>
        </p:grpSpPr>
        <p:sp>
          <p:nvSpPr>
            <p:cNvPr id="32830" name="Freeform 138"/>
            <p:cNvSpPr>
              <a:spLocks/>
            </p:cNvSpPr>
            <p:nvPr/>
          </p:nvSpPr>
          <p:spPr bwMode="auto">
            <a:xfrm>
              <a:off x="2875" y="1177"/>
              <a:ext cx="443" cy="319"/>
            </a:xfrm>
            <a:custGeom>
              <a:avLst/>
              <a:gdLst>
                <a:gd name="T0" fmla="*/ 443 w 254"/>
                <a:gd name="T1" fmla="*/ 64 h 183"/>
                <a:gd name="T2" fmla="*/ 431 w 254"/>
                <a:gd name="T3" fmla="*/ 51 h 183"/>
                <a:gd name="T4" fmla="*/ 403 w 254"/>
                <a:gd name="T5" fmla="*/ 24 h 183"/>
                <a:gd name="T6" fmla="*/ 366 w 254"/>
                <a:gd name="T7" fmla="*/ 7 h 183"/>
                <a:gd name="T8" fmla="*/ 324 w 254"/>
                <a:gd name="T9" fmla="*/ 0 h 183"/>
                <a:gd name="T10" fmla="*/ 281 w 254"/>
                <a:gd name="T11" fmla="*/ 5 h 183"/>
                <a:gd name="T12" fmla="*/ 242 w 254"/>
                <a:gd name="T13" fmla="*/ 21 h 183"/>
                <a:gd name="T14" fmla="*/ 211 w 254"/>
                <a:gd name="T15" fmla="*/ 47 h 183"/>
                <a:gd name="T16" fmla="*/ 199 w 254"/>
                <a:gd name="T17" fmla="*/ 61 h 183"/>
                <a:gd name="T18" fmla="*/ 190 w 254"/>
                <a:gd name="T19" fmla="*/ 77 h 183"/>
                <a:gd name="T20" fmla="*/ 185 w 254"/>
                <a:gd name="T21" fmla="*/ 84 h 183"/>
                <a:gd name="T22" fmla="*/ 169 w 254"/>
                <a:gd name="T23" fmla="*/ 82 h 183"/>
                <a:gd name="T24" fmla="*/ 82 w 254"/>
                <a:gd name="T25" fmla="*/ 139 h 183"/>
                <a:gd name="T26" fmla="*/ 5 w 254"/>
                <a:gd name="T27" fmla="*/ 199 h 183"/>
                <a:gd name="T28" fmla="*/ 0 w 254"/>
                <a:gd name="T29" fmla="*/ 228 h 183"/>
                <a:gd name="T30" fmla="*/ 91 w 254"/>
                <a:gd name="T31" fmla="*/ 319 h 183"/>
                <a:gd name="T32" fmla="*/ 101 w 254"/>
                <a:gd name="T33" fmla="*/ 317 h 183"/>
                <a:gd name="T34" fmla="*/ 112 w 254"/>
                <a:gd name="T35" fmla="*/ 319 h 183"/>
                <a:gd name="T36" fmla="*/ 190 w 254"/>
                <a:gd name="T37" fmla="*/ 319 h 183"/>
                <a:gd name="T38" fmla="*/ 443 w 254"/>
                <a:gd name="T39" fmla="*/ 66 h 183"/>
                <a:gd name="T40" fmla="*/ 443 w 254"/>
                <a:gd name="T41" fmla="*/ 64 h 18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54" h="183">
                  <a:moveTo>
                    <a:pt x="254" y="37"/>
                  </a:moveTo>
                  <a:cubicBezTo>
                    <a:pt x="252" y="35"/>
                    <a:pt x="250" y="32"/>
                    <a:pt x="247" y="29"/>
                  </a:cubicBezTo>
                  <a:cubicBezTo>
                    <a:pt x="243" y="24"/>
                    <a:pt x="237" y="19"/>
                    <a:pt x="231" y="14"/>
                  </a:cubicBezTo>
                  <a:cubicBezTo>
                    <a:pt x="225" y="10"/>
                    <a:pt x="218" y="7"/>
                    <a:pt x="210" y="4"/>
                  </a:cubicBezTo>
                  <a:cubicBezTo>
                    <a:pt x="202" y="1"/>
                    <a:pt x="193" y="0"/>
                    <a:pt x="186" y="0"/>
                  </a:cubicBezTo>
                  <a:cubicBezTo>
                    <a:pt x="177" y="0"/>
                    <a:pt x="169" y="1"/>
                    <a:pt x="161" y="3"/>
                  </a:cubicBezTo>
                  <a:cubicBezTo>
                    <a:pt x="153" y="5"/>
                    <a:pt x="145" y="8"/>
                    <a:pt x="139" y="12"/>
                  </a:cubicBezTo>
                  <a:cubicBezTo>
                    <a:pt x="132" y="17"/>
                    <a:pt x="126" y="22"/>
                    <a:pt x="121" y="27"/>
                  </a:cubicBezTo>
                  <a:cubicBezTo>
                    <a:pt x="118" y="30"/>
                    <a:pt x="116" y="32"/>
                    <a:pt x="114" y="35"/>
                  </a:cubicBezTo>
                  <a:cubicBezTo>
                    <a:pt x="112" y="38"/>
                    <a:pt x="110" y="41"/>
                    <a:pt x="109" y="44"/>
                  </a:cubicBezTo>
                  <a:cubicBezTo>
                    <a:pt x="108" y="45"/>
                    <a:pt x="107" y="47"/>
                    <a:pt x="106" y="48"/>
                  </a:cubicBezTo>
                  <a:cubicBezTo>
                    <a:pt x="103" y="48"/>
                    <a:pt x="100" y="47"/>
                    <a:pt x="97" y="47"/>
                  </a:cubicBezTo>
                  <a:cubicBezTo>
                    <a:pt x="74" y="47"/>
                    <a:pt x="55" y="61"/>
                    <a:pt x="47" y="80"/>
                  </a:cubicBezTo>
                  <a:cubicBezTo>
                    <a:pt x="26" y="82"/>
                    <a:pt x="9" y="96"/>
                    <a:pt x="3" y="114"/>
                  </a:cubicBezTo>
                  <a:cubicBezTo>
                    <a:pt x="1" y="120"/>
                    <a:pt x="0" y="125"/>
                    <a:pt x="0" y="131"/>
                  </a:cubicBezTo>
                  <a:cubicBezTo>
                    <a:pt x="0" y="160"/>
                    <a:pt x="23" y="183"/>
                    <a:pt x="52" y="183"/>
                  </a:cubicBezTo>
                  <a:cubicBezTo>
                    <a:pt x="54" y="183"/>
                    <a:pt x="56" y="182"/>
                    <a:pt x="58" y="182"/>
                  </a:cubicBezTo>
                  <a:cubicBezTo>
                    <a:pt x="60" y="182"/>
                    <a:pt x="62" y="183"/>
                    <a:pt x="64" y="183"/>
                  </a:cubicBezTo>
                  <a:cubicBezTo>
                    <a:pt x="109" y="183"/>
                    <a:pt x="109" y="183"/>
                    <a:pt x="109" y="183"/>
                  </a:cubicBezTo>
                  <a:cubicBezTo>
                    <a:pt x="254" y="38"/>
                    <a:pt x="254" y="38"/>
                    <a:pt x="254" y="38"/>
                  </a:cubicBezTo>
                  <a:lnTo>
                    <a:pt x="254" y="37"/>
                  </a:lnTo>
                  <a:close/>
                </a:path>
              </a:pathLst>
            </a:custGeom>
            <a:solidFill>
              <a:srgbClr val="FFF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31" name="Freeform 139"/>
            <p:cNvSpPr>
              <a:spLocks/>
            </p:cNvSpPr>
            <p:nvPr/>
          </p:nvSpPr>
          <p:spPr bwMode="auto">
            <a:xfrm>
              <a:off x="3065" y="1242"/>
              <a:ext cx="394" cy="252"/>
            </a:xfrm>
            <a:custGeom>
              <a:avLst/>
              <a:gdLst>
                <a:gd name="T0" fmla="*/ 392 w 226"/>
                <a:gd name="T1" fmla="*/ 132 h 145"/>
                <a:gd name="T2" fmla="*/ 274 w 226"/>
                <a:gd name="T3" fmla="*/ 14 h 145"/>
                <a:gd name="T4" fmla="*/ 262 w 226"/>
                <a:gd name="T5" fmla="*/ 16 h 145"/>
                <a:gd name="T6" fmla="*/ 260 w 226"/>
                <a:gd name="T7" fmla="*/ 14 h 145"/>
                <a:gd name="T8" fmla="*/ 253 w 226"/>
                <a:gd name="T9" fmla="*/ 0 h 145"/>
                <a:gd name="T10" fmla="*/ 0 w 226"/>
                <a:gd name="T11" fmla="*/ 252 h 145"/>
                <a:gd name="T12" fmla="*/ 277 w 226"/>
                <a:gd name="T13" fmla="*/ 252 h 145"/>
                <a:gd name="T14" fmla="*/ 286 w 226"/>
                <a:gd name="T15" fmla="*/ 250 h 145"/>
                <a:gd name="T16" fmla="*/ 394 w 226"/>
                <a:gd name="T17" fmla="*/ 134 h 145"/>
                <a:gd name="T18" fmla="*/ 392 w 226"/>
                <a:gd name="T19" fmla="*/ 132 h 1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6" h="145">
                  <a:moveTo>
                    <a:pt x="225" y="76"/>
                  </a:moveTo>
                  <a:cubicBezTo>
                    <a:pt x="225" y="39"/>
                    <a:pt x="195" y="8"/>
                    <a:pt x="157" y="8"/>
                  </a:cubicBezTo>
                  <a:cubicBezTo>
                    <a:pt x="155" y="8"/>
                    <a:pt x="152" y="9"/>
                    <a:pt x="150" y="9"/>
                  </a:cubicBezTo>
                  <a:cubicBezTo>
                    <a:pt x="150" y="8"/>
                    <a:pt x="150" y="8"/>
                    <a:pt x="149" y="8"/>
                  </a:cubicBezTo>
                  <a:cubicBezTo>
                    <a:pt x="148" y="5"/>
                    <a:pt x="147" y="3"/>
                    <a:pt x="145" y="0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159" y="145"/>
                    <a:pt x="159" y="145"/>
                    <a:pt x="159" y="145"/>
                  </a:cubicBezTo>
                  <a:cubicBezTo>
                    <a:pt x="161" y="145"/>
                    <a:pt x="162" y="145"/>
                    <a:pt x="164" y="144"/>
                  </a:cubicBezTo>
                  <a:cubicBezTo>
                    <a:pt x="198" y="141"/>
                    <a:pt x="226" y="112"/>
                    <a:pt x="226" y="77"/>
                  </a:cubicBezTo>
                  <a:lnTo>
                    <a:pt x="225" y="76"/>
                  </a:lnTo>
                  <a:close/>
                </a:path>
              </a:pathLst>
            </a:custGeom>
            <a:solidFill>
              <a:srgbClr val="FFD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110732" name="Group 140"/>
          <p:cNvGrpSpPr>
            <a:grpSpLocks/>
          </p:cNvGrpSpPr>
          <p:nvPr/>
        </p:nvGrpSpPr>
        <p:grpSpPr bwMode="auto">
          <a:xfrm>
            <a:off x="7272867" y="1812926"/>
            <a:ext cx="1612900" cy="878417"/>
            <a:chOff x="3438" y="741"/>
            <a:chExt cx="762" cy="415"/>
          </a:xfrm>
        </p:grpSpPr>
        <p:grpSp>
          <p:nvGrpSpPr>
            <p:cNvPr id="32826" name="Group 141"/>
            <p:cNvGrpSpPr>
              <a:grpSpLocks/>
            </p:cNvGrpSpPr>
            <p:nvPr/>
          </p:nvGrpSpPr>
          <p:grpSpPr bwMode="auto">
            <a:xfrm>
              <a:off x="3438" y="741"/>
              <a:ext cx="762" cy="415"/>
              <a:chOff x="3438" y="741"/>
              <a:chExt cx="762" cy="415"/>
            </a:xfrm>
          </p:grpSpPr>
          <p:sp>
            <p:nvSpPr>
              <p:cNvPr id="32828" name="Freeform 142"/>
              <p:cNvSpPr>
                <a:spLocks/>
              </p:cNvSpPr>
              <p:nvPr/>
            </p:nvSpPr>
            <p:spPr bwMode="auto">
              <a:xfrm>
                <a:off x="3438" y="741"/>
                <a:ext cx="754" cy="259"/>
              </a:xfrm>
              <a:custGeom>
                <a:avLst/>
                <a:gdLst>
                  <a:gd name="T0" fmla="*/ 656 w 433"/>
                  <a:gd name="T1" fmla="*/ 183 h 149"/>
                  <a:gd name="T2" fmla="*/ 542 w 433"/>
                  <a:gd name="T3" fmla="*/ 110 h 149"/>
                  <a:gd name="T4" fmla="*/ 519 w 433"/>
                  <a:gd name="T5" fmla="*/ 111 h 149"/>
                  <a:gd name="T6" fmla="*/ 514 w 433"/>
                  <a:gd name="T7" fmla="*/ 99 h 149"/>
                  <a:gd name="T8" fmla="*/ 502 w 433"/>
                  <a:gd name="T9" fmla="*/ 80 h 149"/>
                  <a:gd name="T10" fmla="*/ 486 w 433"/>
                  <a:gd name="T11" fmla="*/ 63 h 149"/>
                  <a:gd name="T12" fmla="*/ 446 w 433"/>
                  <a:gd name="T13" fmla="*/ 30 h 149"/>
                  <a:gd name="T14" fmla="*/ 395 w 433"/>
                  <a:gd name="T15" fmla="*/ 7 h 149"/>
                  <a:gd name="T16" fmla="*/ 338 w 433"/>
                  <a:gd name="T17" fmla="*/ 0 h 149"/>
                  <a:gd name="T18" fmla="*/ 284 w 433"/>
                  <a:gd name="T19" fmla="*/ 9 h 149"/>
                  <a:gd name="T20" fmla="*/ 235 w 433"/>
                  <a:gd name="T21" fmla="*/ 33 h 149"/>
                  <a:gd name="T22" fmla="*/ 199 w 433"/>
                  <a:gd name="T23" fmla="*/ 68 h 149"/>
                  <a:gd name="T24" fmla="*/ 185 w 433"/>
                  <a:gd name="T25" fmla="*/ 85 h 149"/>
                  <a:gd name="T26" fmla="*/ 172 w 433"/>
                  <a:gd name="T27" fmla="*/ 104 h 149"/>
                  <a:gd name="T28" fmla="*/ 171 w 433"/>
                  <a:gd name="T29" fmla="*/ 108 h 149"/>
                  <a:gd name="T30" fmla="*/ 155 w 433"/>
                  <a:gd name="T31" fmla="*/ 106 h 149"/>
                  <a:gd name="T32" fmla="*/ 0 w 433"/>
                  <a:gd name="T33" fmla="*/ 259 h 149"/>
                  <a:gd name="T34" fmla="*/ 754 w 433"/>
                  <a:gd name="T35" fmla="*/ 259 h 149"/>
                  <a:gd name="T36" fmla="*/ 656 w 433"/>
                  <a:gd name="T37" fmla="*/ 183 h 14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33" h="149">
                    <a:moveTo>
                      <a:pt x="377" y="105"/>
                    </a:moveTo>
                    <a:cubicBezTo>
                      <a:pt x="366" y="80"/>
                      <a:pt x="340" y="63"/>
                      <a:pt x="311" y="63"/>
                    </a:cubicBezTo>
                    <a:cubicBezTo>
                      <a:pt x="307" y="63"/>
                      <a:pt x="302" y="63"/>
                      <a:pt x="298" y="64"/>
                    </a:cubicBezTo>
                    <a:cubicBezTo>
                      <a:pt x="297" y="62"/>
                      <a:pt x="296" y="59"/>
                      <a:pt x="295" y="57"/>
                    </a:cubicBezTo>
                    <a:cubicBezTo>
                      <a:pt x="293" y="54"/>
                      <a:pt x="291" y="50"/>
                      <a:pt x="288" y="46"/>
                    </a:cubicBezTo>
                    <a:cubicBezTo>
                      <a:pt x="285" y="43"/>
                      <a:pt x="283" y="39"/>
                      <a:pt x="279" y="36"/>
                    </a:cubicBezTo>
                    <a:cubicBezTo>
                      <a:pt x="273" y="28"/>
                      <a:pt x="265" y="22"/>
                      <a:pt x="256" y="17"/>
                    </a:cubicBezTo>
                    <a:cubicBezTo>
                      <a:pt x="247" y="11"/>
                      <a:pt x="237" y="7"/>
                      <a:pt x="227" y="4"/>
                    </a:cubicBezTo>
                    <a:cubicBezTo>
                      <a:pt x="216" y="1"/>
                      <a:pt x="206" y="0"/>
                      <a:pt x="194" y="0"/>
                    </a:cubicBezTo>
                    <a:cubicBezTo>
                      <a:pt x="184" y="0"/>
                      <a:pt x="173" y="2"/>
                      <a:pt x="163" y="5"/>
                    </a:cubicBezTo>
                    <a:cubicBezTo>
                      <a:pt x="153" y="9"/>
                      <a:pt x="143" y="13"/>
                      <a:pt x="135" y="19"/>
                    </a:cubicBezTo>
                    <a:cubicBezTo>
                      <a:pt x="127" y="25"/>
                      <a:pt x="119" y="31"/>
                      <a:pt x="114" y="39"/>
                    </a:cubicBezTo>
                    <a:cubicBezTo>
                      <a:pt x="110" y="42"/>
                      <a:pt x="108" y="46"/>
                      <a:pt x="106" y="49"/>
                    </a:cubicBezTo>
                    <a:cubicBezTo>
                      <a:pt x="103" y="53"/>
                      <a:pt x="101" y="57"/>
                      <a:pt x="99" y="60"/>
                    </a:cubicBezTo>
                    <a:cubicBezTo>
                      <a:pt x="99" y="61"/>
                      <a:pt x="99" y="61"/>
                      <a:pt x="98" y="62"/>
                    </a:cubicBezTo>
                    <a:cubicBezTo>
                      <a:pt x="95" y="61"/>
                      <a:pt x="92" y="61"/>
                      <a:pt x="89" y="61"/>
                    </a:cubicBezTo>
                    <a:cubicBezTo>
                      <a:pt x="40" y="61"/>
                      <a:pt x="1" y="100"/>
                      <a:pt x="0" y="149"/>
                    </a:cubicBezTo>
                    <a:cubicBezTo>
                      <a:pt x="433" y="149"/>
                      <a:pt x="433" y="149"/>
                      <a:pt x="433" y="149"/>
                    </a:cubicBezTo>
                    <a:cubicBezTo>
                      <a:pt x="425" y="125"/>
                      <a:pt x="403" y="107"/>
                      <a:pt x="377" y="10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32829" name="Freeform 143"/>
              <p:cNvSpPr>
                <a:spLocks/>
              </p:cNvSpPr>
              <p:nvPr/>
            </p:nvSpPr>
            <p:spPr bwMode="auto">
              <a:xfrm>
                <a:off x="3438" y="998"/>
                <a:ext cx="762" cy="158"/>
              </a:xfrm>
              <a:custGeom>
                <a:avLst/>
                <a:gdLst>
                  <a:gd name="T0" fmla="*/ 0 w 438"/>
                  <a:gd name="T1" fmla="*/ 0 h 91"/>
                  <a:gd name="T2" fmla="*/ 0 w 438"/>
                  <a:gd name="T3" fmla="*/ 2 h 91"/>
                  <a:gd name="T4" fmla="*/ 141 w 438"/>
                  <a:gd name="T5" fmla="*/ 156 h 91"/>
                  <a:gd name="T6" fmla="*/ 150 w 438"/>
                  <a:gd name="T7" fmla="*/ 158 h 91"/>
                  <a:gd name="T8" fmla="*/ 616 w 438"/>
                  <a:gd name="T9" fmla="*/ 158 h 91"/>
                  <a:gd name="T10" fmla="*/ 628 w 438"/>
                  <a:gd name="T11" fmla="*/ 156 h 91"/>
                  <a:gd name="T12" fmla="*/ 644 w 438"/>
                  <a:gd name="T13" fmla="*/ 158 h 91"/>
                  <a:gd name="T14" fmla="*/ 762 w 438"/>
                  <a:gd name="T15" fmla="*/ 40 h 91"/>
                  <a:gd name="T16" fmla="*/ 753 w 438"/>
                  <a:gd name="T17" fmla="*/ 0 h 91"/>
                  <a:gd name="T18" fmla="*/ 0 w 438"/>
                  <a:gd name="T19" fmla="*/ 0 h 9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38" h="9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48"/>
                      <a:pt x="35" y="86"/>
                      <a:pt x="81" y="90"/>
                    </a:cubicBezTo>
                    <a:cubicBezTo>
                      <a:pt x="83" y="90"/>
                      <a:pt x="85" y="91"/>
                      <a:pt x="86" y="91"/>
                    </a:cubicBezTo>
                    <a:cubicBezTo>
                      <a:pt x="354" y="91"/>
                      <a:pt x="354" y="91"/>
                      <a:pt x="354" y="91"/>
                    </a:cubicBezTo>
                    <a:cubicBezTo>
                      <a:pt x="357" y="91"/>
                      <a:pt x="359" y="90"/>
                      <a:pt x="361" y="90"/>
                    </a:cubicBezTo>
                    <a:cubicBezTo>
                      <a:pt x="364" y="90"/>
                      <a:pt x="367" y="91"/>
                      <a:pt x="370" y="91"/>
                    </a:cubicBezTo>
                    <a:cubicBezTo>
                      <a:pt x="407" y="91"/>
                      <a:pt x="438" y="60"/>
                      <a:pt x="438" y="23"/>
                    </a:cubicBezTo>
                    <a:cubicBezTo>
                      <a:pt x="438" y="15"/>
                      <a:pt x="436" y="7"/>
                      <a:pt x="4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32827" name="Freeform 144"/>
            <p:cNvSpPr>
              <a:spLocks noEditPoints="1"/>
            </p:cNvSpPr>
            <p:nvPr/>
          </p:nvSpPr>
          <p:spPr bwMode="auto">
            <a:xfrm>
              <a:off x="3657" y="845"/>
              <a:ext cx="206" cy="205"/>
            </a:xfrm>
            <a:custGeom>
              <a:avLst/>
              <a:gdLst>
                <a:gd name="T0" fmla="*/ 103 w 118"/>
                <a:gd name="T1" fmla="*/ 50 h 118"/>
                <a:gd name="T2" fmla="*/ 124 w 118"/>
                <a:gd name="T3" fmla="*/ 56 h 118"/>
                <a:gd name="T4" fmla="*/ 140 w 118"/>
                <a:gd name="T5" fmla="*/ 66 h 118"/>
                <a:gd name="T6" fmla="*/ 150 w 118"/>
                <a:gd name="T7" fmla="*/ 82 h 118"/>
                <a:gd name="T8" fmla="*/ 155 w 118"/>
                <a:gd name="T9" fmla="*/ 103 h 118"/>
                <a:gd name="T10" fmla="*/ 155 w 118"/>
                <a:gd name="T11" fmla="*/ 134 h 118"/>
                <a:gd name="T12" fmla="*/ 180 w 118"/>
                <a:gd name="T13" fmla="*/ 134 h 118"/>
                <a:gd name="T14" fmla="*/ 185 w 118"/>
                <a:gd name="T15" fmla="*/ 103 h 118"/>
                <a:gd name="T16" fmla="*/ 180 w 118"/>
                <a:gd name="T17" fmla="*/ 69 h 118"/>
                <a:gd name="T18" fmla="*/ 162 w 118"/>
                <a:gd name="T19" fmla="*/ 43 h 118"/>
                <a:gd name="T20" fmla="*/ 136 w 118"/>
                <a:gd name="T21" fmla="*/ 26 h 118"/>
                <a:gd name="T22" fmla="*/ 103 w 118"/>
                <a:gd name="T23" fmla="*/ 19 h 118"/>
                <a:gd name="T24" fmla="*/ 72 w 118"/>
                <a:gd name="T25" fmla="*/ 26 h 118"/>
                <a:gd name="T26" fmla="*/ 45 w 118"/>
                <a:gd name="T27" fmla="*/ 43 h 118"/>
                <a:gd name="T28" fmla="*/ 28 w 118"/>
                <a:gd name="T29" fmla="*/ 69 h 118"/>
                <a:gd name="T30" fmla="*/ 21 w 118"/>
                <a:gd name="T31" fmla="*/ 103 h 118"/>
                <a:gd name="T32" fmla="*/ 28 w 118"/>
                <a:gd name="T33" fmla="*/ 134 h 118"/>
                <a:gd name="T34" fmla="*/ 45 w 118"/>
                <a:gd name="T35" fmla="*/ 160 h 118"/>
                <a:gd name="T36" fmla="*/ 72 w 118"/>
                <a:gd name="T37" fmla="*/ 177 h 118"/>
                <a:gd name="T38" fmla="*/ 103 w 118"/>
                <a:gd name="T39" fmla="*/ 184 h 118"/>
                <a:gd name="T40" fmla="*/ 136 w 118"/>
                <a:gd name="T41" fmla="*/ 179 h 118"/>
                <a:gd name="T42" fmla="*/ 143 w 118"/>
                <a:gd name="T43" fmla="*/ 196 h 118"/>
                <a:gd name="T44" fmla="*/ 103 w 118"/>
                <a:gd name="T45" fmla="*/ 205 h 118"/>
                <a:gd name="T46" fmla="*/ 63 w 118"/>
                <a:gd name="T47" fmla="*/ 196 h 118"/>
                <a:gd name="T48" fmla="*/ 30 w 118"/>
                <a:gd name="T49" fmla="*/ 175 h 118"/>
                <a:gd name="T50" fmla="*/ 9 w 118"/>
                <a:gd name="T51" fmla="*/ 142 h 118"/>
                <a:gd name="T52" fmla="*/ 0 w 118"/>
                <a:gd name="T53" fmla="*/ 103 h 118"/>
                <a:gd name="T54" fmla="*/ 9 w 118"/>
                <a:gd name="T55" fmla="*/ 63 h 118"/>
                <a:gd name="T56" fmla="*/ 30 w 118"/>
                <a:gd name="T57" fmla="*/ 30 h 118"/>
                <a:gd name="T58" fmla="*/ 63 w 118"/>
                <a:gd name="T59" fmla="*/ 7 h 118"/>
                <a:gd name="T60" fmla="*/ 103 w 118"/>
                <a:gd name="T61" fmla="*/ 0 h 118"/>
                <a:gd name="T62" fmla="*/ 143 w 118"/>
                <a:gd name="T63" fmla="*/ 7 h 118"/>
                <a:gd name="T64" fmla="*/ 176 w 118"/>
                <a:gd name="T65" fmla="*/ 30 h 118"/>
                <a:gd name="T66" fmla="*/ 199 w 118"/>
                <a:gd name="T67" fmla="*/ 63 h 118"/>
                <a:gd name="T68" fmla="*/ 206 w 118"/>
                <a:gd name="T69" fmla="*/ 103 h 118"/>
                <a:gd name="T70" fmla="*/ 192 w 118"/>
                <a:gd name="T71" fmla="*/ 153 h 118"/>
                <a:gd name="T72" fmla="*/ 185 w 118"/>
                <a:gd name="T73" fmla="*/ 153 h 118"/>
                <a:gd name="T74" fmla="*/ 168 w 118"/>
                <a:gd name="T75" fmla="*/ 153 h 118"/>
                <a:gd name="T76" fmla="*/ 155 w 118"/>
                <a:gd name="T77" fmla="*/ 153 h 118"/>
                <a:gd name="T78" fmla="*/ 134 w 118"/>
                <a:gd name="T79" fmla="*/ 153 h 118"/>
                <a:gd name="T80" fmla="*/ 134 w 118"/>
                <a:gd name="T81" fmla="*/ 142 h 118"/>
                <a:gd name="T82" fmla="*/ 103 w 118"/>
                <a:gd name="T83" fmla="*/ 153 h 118"/>
                <a:gd name="T84" fmla="*/ 84 w 118"/>
                <a:gd name="T85" fmla="*/ 149 h 118"/>
                <a:gd name="T86" fmla="*/ 66 w 118"/>
                <a:gd name="T87" fmla="*/ 139 h 118"/>
                <a:gd name="T88" fmla="*/ 56 w 118"/>
                <a:gd name="T89" fmla="*/ 122 h 118"/>
                <a:gd name="T90" fmla="*/ 52 w 118"/>
                <a:gd name="T91" fmla="*/ 103 h 118"/>
                <a:gd name="T92" fmla="*/ 56 w 118"/>
                <a:gd name="T93" fmla="*/ 82 h 118"/>
                <a:gd name="T94" fmla="*/ 66 w 118"/>
                <a:gd name="T95" fmla="*/ 66 h 118"/>
                <a:gd name="T96" fmla="*/ 84 w 118"/>
                <a:gd name="T97" fmla="*/ 56 h 118"/>
                <a:gd name="T98" fmla="*/ 103 w 118"/>
                <a:gd name="T99" fmla="*/ 50 h 118"/>
                <a:gd name="T100" fmla="*/ 134 w 118"/>
                <a:gd name="T101" fmla="*/ 103 h 118"/>
                <a:gd name="T102" fmla="*/ 126 w 118"/>
                <a:gd name="T103" fmla="*/ 80 h 118"/>
                <a:gd name="T104" fmla="*/ 103 w 118"/>
                <a:gd name="T105" fmla="*/ 71 h 118"/>
                <a:gd name="T106" fmla="*/ 82 w 118"/>
                <a:gd name="T107" fmla="*/ 80 h 118"/>
                <a:gd name="T108" fmla="*/ 73 w 118"/>
                <a:gd name="T109" fmla="*/ 103 h 118"/>
                <a:gd name="T110" fmla="*/ 82 w 118"/>
                <a:gd name="T111" fmla="*/ 123 h 118"/>
                <a:gd name="T112" fmla="*/ 103 w 118"/>
                <a:gd name="T113" fmla="*/ 134 h 118"/>
                <a:gd name="T114" fmla="*/ 126 w 118"/>
                <a:gd name="T115" fmla="*/ 123 h 118"/>
                <a:gd name="T116" fmla="*/ 134 w 118"/>
                <a:gd name="T117" fmla="*/ 103 h 11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18" h="118">
                  <a:moveTo>
                    <a:pt x="59" y="29"/>
                  </a:moveTo>
                  <a:cubicBezTo>
                    <a:pt x="63" y="29"/>
                    <a:pt x="67" y="30"/>
                    <a:pt x="71" y="32"/>
                  </a:cubicBezTo>
                  <a:cubicBezTo>
                    <a:pt x="74" y="33"/>
                    <a:pt x="77" y="35"/>
                    <a:pt x="80" y="38"/>
                  </a:cubicBezTo>
                  <a:cubicBezTo>
                    <a:pt x="83" y="41"/>
                    <a:pt x="85" y="44"/>
                    <a:pt x="86" y="47"/>
                  </a:cubicBezTo>
                  <a:cubicBezTo>
                    <a:pt x="88" y="51"/>
                    <a:pt x="89" y="55"/>
                    <a:pt x="89" y="59"/>
                  </a:cubicBezTo>
                  <a:cubicBezTo>
                    <a:pt x="89" y="77"/>
                    <a:pt x="89" y="77"/>
                    <a:pt x="89" y="77"/>
                  </a:cubicBezTo>
                  <a:cubicBezTo>
                    <a:pt x="103" y="77"/>
                    <a:pt x="103" y="77"/>
                    <a:pt x="103" y="77"/>
                  </a:cubicBezTo>
                  <a:cubicBezTo>
                    <a:pt x="105" y="71"/>
                    <a:pt x="106" y="65"/>
                    <a:pt x="106" y="59"/>
                  </a:cubicBezTo>
                  <a:cubicBezTo>
                    <a:pt x="106" y="52"/>
                    <a:pt x="105" y="46"/>
                    <a:pt x="103" y="40"/>
                  </a:cubicBezTo>
                  <a:cubicBezTo>
                    <a:pt x="100" y="35"/>
                    <a:pt x="97" y="30"/>
                    <a:pt x="93" y="25"/>
                  </a:cubicBezTo>
                  <a:cubicBezTo>
                    <a:pt x="88" y="21"/>
                    <a:pt x="83" y="18"/>
                    <a:pt x="78" y="15"/>
                  </a:cubicBezTo>
                  <a:cubicBezTo>
                    <a:pt x="72" y="13"/>
                    <a:pt x="66" y="11"/>
                    <a:pt x="59" y="11"/>
                  </a:cubicBezTo>
                  <a:cubicBezTo>
                    <a:pt x="53" y="11"/>
                    <a:pt x="47" y="13"/>
                    <a:pt x="41" y="15"/>
                  </a:cubicBezTo>
                  <a:cubicBezTo>
                    <a:pt x="35" y="18"/>
                    <a:pt x="30" y="21"/>
                    <a:pt x="26" y="25"/>
                  </a:cubicBezTo>
                  <a:cubicBezTo>
                    <a:pt x="22" y="30"/>
                    <a:pt x="18" y="35"/>
                    <a:pt x="16" y="40"/>
                  </a:cubicBezTo>
                  <a:cubicBezTo>
                    <a:pt x="13" y="46"/>
                    <a:pt x="12" y="52"/>
                    <a:pt x="12" y="59"/>
                  </a:cubicBezTo>
                  <a:cubicBezTo>
                    <a:pt x="12" y="65"/>
                    <a:pt x="13" y="71"/>
                    <a:pt x="16" y="77"/>
                  </a:cubicBezTo>
                  <a:cubicBezTo>
                    <a:pt x="18" y="83"/>
                    <a:pt x="22" y="88"/>
                    <a:pt x="26" y="92"/>
                  </a:cubicBezTo>
                  <a:cubicBezTo>
                    <a:pt x="30" y="97"/>
                    <a:pt x="35" y="100"/>
                    <a:pt x="41" y="102"/>
                  </a:cubicBezTo>
                  <a:cubicBezTo>
                    <a:pt x="47" y="105"/>
                    <a:pt x="53" y="106"/>
                    <a:pt x="59" y="106"/>
                  </a:cubicBezTo>
                  <a:cubicBezTo>
                    <a:pt x="65" y="106"/>
                    <a:pt x="71" y="105"/>
                    <a:pt x="78" y="103"/>
                  </a:cubicBezTo>
                  <a:cubicBezTo>
                    <a:pt x="82" y="113"/>
                    <a:pt x="82" y="113"/>
                    <a:pt x="82" y="113"/>
                  </a:cubicBezTo>
                  <a:cubicBezTo>
                    <a:pt x="75" y="116"/>
                    <a:pt x="67" y="118"/>
                    <a:pt x="59" y="118"/>
                  </a:cubicBezTo>
                  <a:cubicBezTo>
                    <a:pt x="51" y="118"/>
                    <a:pt x="43" y="116"/>
                    <a:pt x="36" y="113"/>
                  </a:cubicBezTo>
                  <a:cubicBezTo>
                    <a:pt x="29" y="110"/>
                    <a:pt x="23" y="106"/>
                    <a:pt x="17" y="101"/>
                  </a:cubicBezTo>
                  <a:cubicBezTo>
                    <a:pt x="12" y="95"/>
                    <a:pt x="8" y="89"/>
                    <a:pt x="5" y="82"/>
                  </a:cubicBezTo>
                  <a:cubicBezTo>
                    <a:pt x="2" y="75"/>
                    <a:pt x="0" y="67"/>
                    <a:pt x="0" y="59"/>
                  </a:cubicBezTo>
                  <a:cubicBezTo>
                    <a:pt x="0" y="51"/>
                    <a:pt x="2" y="43"/>
                    <a:pt x="5" y="36"/>
                  </a:cubicBezTo>
                  <a:cubicBezTo>
                    <a:pt x="8" y="29"/>
                    <a:pt x="12" y="22"/>
                    <a:pt x="17" y="17"/>
                  </a:cubicBezTo>
                  <a:cubicBezTo>
                    <a:pt x="23" y="12"/>
                    <a:pt x="29" y="7"/>
                    <a:pt x="36" y="4"/>
                  </a:cubicBezTo>
                  <a:cubicBezTo>
                    <a:pt x="43" y="1"/>
                    <a:pt x="51" y="0"/>
                    <a:pt x="59" y="0"/>
                  </a:cubicBezTo>
                  <a:cubicBezTo>
                    <a:pt x="67" y="0"/>
                    <a:pt x="75" y="1"/>
                    <a:pt x="82" y="4"/>
                  </a:cubicBezTo>
                  <a:cubicBezTo>
                    <a:pt x="89" y="7"/>
                    <a:pt x="96" y="12"/>
                    <a:pt x="101" y="17"/>
                  </a:cubicBezTo>
                  <a:cubicBezTo>
                    <a:pt x="106" y="22"/>
                    <a:pt x="110" y="29"/>
                    <a:pt x="114" y="36"/>
                  </a:cubicBezTo>
                  <a:cubicBezTo>
                    <a:pt x="117" y="43"/>
                    <a:pt x="118" y="51"/>
                    <a:pt x="118" y="59"/>
                  </a:cubicBezTo>
                  <a:cubicBezTo>
                    <a:pt x="118" y="70"/>
                    <a:pt x="116" y="80"/>
                    <a:pt x="110" y="88"/>
                  </a:cubicBezTo>
                  <a:cubicBezTo>
                    <a:pt x="106" y="88"/>
                    <a:pt x="106" y="88"/>
                    <a:pt x="106" y="8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89" y="88"/>
                    <a:pt x="89" y="88"/>
                    <a:pt x="89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2"/>
                    <a:pt x="77" y="82"/>
                    <a:pt x="77" y="82"/>
                  </a:cubicBezTo>
                  <a:cubicBezTo>
                    <a:pt x="72" y="86"/>
                    <a:pt x="66" y="88"/>
                    <a:pt x="59" y="88"/>
                  </a:cubicBezTo>
                  <a:cubicBezTo>
                    <a:pt x="55" y="88"/>
                    <a:pt x="51" y="88"/>
                    <a:pt x="48" y="86"/>
                  </a:cubicBezTo>
                  <a:cubicBezTo>
                    <a:pt x="44" y="84"/>
                    <a:pt x="41" y="82"/>
                    <a:pt x="38" y="80"/>
                  </a:cubicBezTo>
                  <a:cubicBezTo>
                    <a:pt x="36" y="77"/>
                    <a:pt x="34" y="74"/>
                    <a:pt x="32" y="70"/>
                  </a:cubicBezTo>
                  <a:cubicBezTo>
                    <a:pt x="30" y="67"/>
                    <a:pt x="30" y="63"/>
                    <a:pt x="30" y="59"/>
                  </a:cubicBezTo>
                  <a:cubicBezTo>
                    <a:pt x="30" y="55"/>
                    <a:pt x="30" y="51"/>
                    <a:pt x="32" y="47"/>
                  </a:cubicBezTo>
                  <a:cubicBezTo>
                    <a:pt x="34" y="44"/>
                    <a:pt x="36" y="41"/>
                    <a:pt x="38" y="38"/>
                  </a:cubicBezTo>
                  <a:cubicBezTo>
                    <a:pt x="41" y="35"/>
                    <a:pt x="44" y="33"/>
                    <a:pt x="48" y="32"/>
                  </a:cubicBezTo>
                  <a:cubicBezTo>
                    <a:pt x="51" y="30"/>
                    <a:pt x="55" y="29"/>
                    <a:pt x="59" y="29"/>
                  </a:cubicBezTo>
                  <a:close/>
                  <a:moveTo>
                    <a:pt x="77" y="59"/>
                  </a:moveTo>
                  <a:cubicBezTo>
                    <a:pt x="77" y="54"/>
                    <a:pt x="75" y="50"/>
                    <a:pt x="72" y="46"/>
                  </a:cubicBezTo>
                  <a:cubicBezTo>
                    <a:pt x="68" y="43"/>
                    <a:pt x="64" y="41"/>
                    <a:pt x="59" y="41"/>
                  </a:cubicBezTo>
                  <a:cubicBezTo>
                    <a:pt x="54" y="41"/>
                    <a:pt x="50" y="43"/>
                    <a:pt x="47" y="46"/>
                  </a:cubicBezTo>
                  <a:cubicBezTo>
                    <a:pt x="43" y="50"/>
                    <a:pt x="42" y="54"/>
                    <a:pt x="42" y="59"/>
                  </a:cubicBezTo>
                  <a:cubicBezTo>
                    <a:pt x="42" y="64"/>
                    <a:pt x="43" y="68"/>
                    <a:pt x="47" y="71"/>
                  </a:cubicBezTo>
                  <a:cubicBezTo>
                    <a:pt x="50" y="75"/>
                    <a:pt x="54" y="77"/>
                    <a:pt x="59" y="77"/>
                  </a:cubicBezTo>
                  <a:cubicBezTo>
                    <a:pt x="64" y="77"/>
                    <a:pt x="68" y="75"/>
                    <a:pt x="72" y="71"/>
                  </a:cubicBezTo>
                  <a:cubicBezTo>
                    <a:pt x="75" y="68"/>
                    <a:pt x="77" y="64"/>
                    <a:pt x="77" y="59"/>
                  </a:cubicBezTo>
                  <a:close/>
                </a:path>
              </a:pathLst>
            </a:custGeom>
            <a:solidFill>
              <a:srgbClr val="26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pic>
        <p:nvPicPr>
          <p:cNvPr id="110737" name="Picture 145" descr="未标题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167" y="1944159"/>
            <a:ext cx="2150533" cy="2969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0738" name="Group 146"/>
          <p:cNvGrpSpPr>
            <a:grpSpLocks/>
          </p:cNvGrpSpPr>
          <p:nvPr/>
        </p:nvGrpSpPr>
        <p:grpSpPr bwMode="auto">
          <a:xfrm>
            <a:off x="10509251" y="3582460"/>
            <a:ext cx="1043516" cy="2783417"/>
            <a:chOff x="2468" y="1211"/>
            <a:chExt cx="412" cy="1099"/>
          </a:xfrm>
        </p:grpSpPr>
        <p:sp>
          <p:nvSpPr>
            <p:cNvPr id="32817" name="Rectangle 147"/>
            <p:cNvSpPr>
              <a:spLocks noChangeArrowheads="1"/>
            </p:cNvSpPr>
            <p:nvPr/>
          </p:nvSpPr>
          <p:spPr bwMode="auto">
            <a:xfrm>
              <a:off x="2705" y="1943"/>
              <a:ext cx="121" cy="367"/>
            </a:xfrm>
            <a:prstGeom prst="rect">
              <a:avLst/>
            </a:prstGeom>
            <a:solidFill>
              <a:srgbClr val="008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32818" name="Rectangle 148"/>
            <p:cNvSpPr>
              <a:spLocks noChangeArrowheads="1"/>
            </p:cNvSpPr>
            <p:nvPr/>
          </p:nvSpPr>
          <p:spPr bwMode="auto">
            <a:xfrm>
              <a:off x="2582" y="1943"/>
              <a:ext cx="123" cy="367"/>
            </a:xfrm>
            <a:prstGeom prst="rect">
              <a:avLst/>
            </a:prstGeom>
            <a:solidFill>
              <a:srgbClr val="00A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32819" name="Freeform 149"/>
            <p:cNvSpPr>
              <a:spLocks/>
            </p:cNvSpPr>
            <p:nvPr/>
          </p:nvSpPr>
          <p:spPr bwMode="auto">
            <a:xfrm>
              <a:off x="2468" y="1211"/>
              <a:ext cx="412" cy="644"/>
            </a:xfrm>
            <a:custGeom>
              <a:avLst/>
              <a:gdLst>
                <a:gd name="T0" fmla="*/ 371 w 310"/>
                <a:gd name="T1" fmla="*/ 353 h 484"/>
                <a:gd name="T2" fmla="*/ 371 w 310"/>
                <a:gd name="T3" fmla="*/ 353 h 484"/>
                <a:gd name="T4" fmla="*/ 346 w 310"/>
                <a:gd name="T5" fmla="*/ 367 h 484"/>
                <a:gd name="T6" fmla="*/ 346 w 310"/>
                <a:gd name="T7" fmla="*/ 442 h 484"/>
                <a:gd name="T8" fmla="*/ 328 w 310"/>
                <a:gd name="T9" fmla="*/ 442 h 484"/>
                <a:gd name="T10" fmla="*/ 328 w 310"/>
                <a:gd name="T11" fmla="*/ 347 h 484"/>
                <a:gd name="T12" fmla="*/ 302 w 310"/>
                <a:gd name="T13" fmla="*/ 298 h 484"/>
                <a:gd name="T14" fmla="*/ 262 w 310"/>
                <a:gd name="T15" fmla="*/ 319 h 484"/>
                <a:gd name="T16" fmla="*/ 262 w 310"/>
                <a:gd name="T17" fmla="*/ 442 h 484"/>
                <a:gd name="T18" fmla="*/ 245 w 310"/>
                <a:gd name="T19" fmla="*/ 442 h 484"/>
                <a:gd name="T20" fmla="*/ 245 w 310"/>
                <a:gd name="T21" fmla="*/ 243 h 484"/>
                <a:gd name="T22" fmla="*/ 219 w 310"/>
                <a:gd name="T23" fmla="*/ 192 h 484"/>
                <a:gd name="T24" fmla="*/ 178 w 310"/>
                <a:gd name="T25" fmla="*/ 212 h 484"/>
                <a:gd name="T26" fmla="*/ 178 w 310"/>
                <a:gd name="T27" fmla="*/ 442 h 484"/>
                <a:gd name="T28" fmla="*/ 162 w 310"/>
                <a:gd name="T29" fmla="*/ 442 h 484"/>
                <a:gd name="T30" fmla="*/ 162 w 310"/>
                <a:gd name="T31" fmla="*/ 33 h 484"/>
                <a:gd name="T32" fmla="*/ 129 w 310"/>
                <a:gd name="T33" fmla="*/ 0 h 484"/>
                <a:gd name="T34" fmla="*/ 96 w 310"/>
                <a:gd name="T35" fmla="*/ 33 h 484"/>
                <a:gd name="T36" fmla="*/ 96 w 310"/>
                <a:gd name="T37" fmla="*/ 442 h 484"/>
                <a:gd name="T38" fmla="*/ 96 w 310"/>
                <a:gd name="T39" fmla="*/ 511 h 484"/>
                <a:gd name="T40" fmla="*/ 92 w 310"/>
                <a:gd name="T41" fmla="*/ 432 h 484"/>
                <a:gd name="T42" fmla="*/ 17 w 310"/>
                <a:gd name="T43" fmla="*/ 507 h 484"/>
                <a:gd name="T44" fmla="*/ 17 w 310"/>
                <a:gd name="T45" fmla="*/ 567 h 484"/>
                <a:gd name="T46" fmla="*/ 101 w 310"/>
                <a:gd name="T47" fmla="*/ 641 h 484"/>
                <a:gd name="T48" fmla="*/ 101 w 310"/>
                <a:gd name="T49" fmla="*/ 640 h 484"/>
                <a:gd name="T50" fmla="*/ 112 w 310"/>
                <a:gd name="T51" fmla="*/ 644 h 484"/>
                <a:gd name="T52" fmla="*/ 328 w 310"/>
                <a:gd name="T53" fmla="*/ 644 h 484"/>
                <a:gd name="T54" fmla="*/ 412 w 310"/>
                <a:gd name="T55" fmla="*/ 560 h 484"/>
                <a:gd name="T56" fmla="*/ 412 w 310"/>
                <a:gd name="T57" fmla="*/ 442 h 484"/>
                <a:gd name="T58" fmla="*/ 412 w 310"/>
                <a:gd name="T59" fmla="*/ 419 h 484"/>
                <a:gd name="T60" fmla="*/ 371 w 310"/>
                <a:gd name="T61" fmla="*/ 353 h 48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310" h="484">
                  <a:moveTo>
                    <a:pt x="279" y="265"/>
                  </a:moveTo>
                  <a:cubicBezTo>
                    <a:pt x="279" y="265"/>
                    <a:pt x="279" y="265"/>
                    <a:pt x="279" y="265"/>
                  </a:cubicBezTo>
                  <a:cubicBezTo>
                    <a:pt x="270" y="260"/>
                    <a:pt x="260" y="267"/>
                    <a:pt x="260" y="276"/>
                  </a:cubicBezTo>
                  <a:cubicBezTo>
                    <a:pt x="260" y="332"/>
                    <a:pt x="260" y="332"/>
                    <a:pt x="260" y="332"/>
                  </a:cubicBezTo>
                  <a:cubicBezTo>
                    <a:pt x="247" y="332"/>
                    <a:pt x="247" y="332"/>
                    <a:pt x="247" y="332"/>
                  </a:cubicBezTo>
                  <a:cubicBezTo>
                    <a:pt x="247" y="261"/>
                    <a:pt x="247" y="261"/>
                    <a:pt x="247" y="261"/>
                  </a:cubicBezTo>
                  <a:cubicBezTo>
                    <a:pt x="247" y="246"/>
                    <a:pt x="240" y="232"/>
                    <a:pt x="227" y="224"/>
                  </a:cubicBezTo>
                  <a:cubicBezTo>
                    <a:pt x="214" y="216"/>
                    <a:pt x="197" y="225"/>
                    <a:pt x="197" y="240"/>
                  </a:cubicBezTo>
                  <a:cubicBezTo>
                    <a:pt x="197" y="332"/>
                    <a:pt x="197" y="332"/>
                    <a:pt x="197" y="332"/>
                  </a:cubicBezTo>
                  <a:cubicBezTo>
                    <a:pt x="184" y="332"/>
                    <a:pt x="184" y="332"/>
                    <a:pt x="184" y="332"/>
                  </a:cubicBezTo>
                  <a:cubicBezTo>
                    <a:pt x="184" y="183"/>
                    <a:pt x="184" y="183"/>
                    <a:pt x="184" y="183"/>
                  </a:cubicBezTo>
                  <a:cubicBezTo>
                    <a:pt x="184" y="168"/>
                    <a:pt x="177" y="153"/>
                    <a:pt x="165" y="144"/>
                  </a:cubicBezTo>
                  <a:cubicBezTo>
                    <a:pt x="153" y="134"/>
                    <a:pt x="134" y="143"/>
                    <a:pt x="134" y="159"/>
                  </a:cubicBezTo>
                  <a:cubicBezTo>
                    <a:pt x="134" y="332"/>
                    <a:pt x="134" y="332"/>
                    <a:pt x="134" y="332"/>
                  </a:cubicBezTo>
                  <a:cubicBezTo>
                    <a:pt x="122" y="332"/>
                    <a:pt x="122" y="332"/>
                    <a:pt x="122" y="332"/>
                  </a:cubicBezTo>
                  <a:cubicBezTo>
                    <a:pt x="122" y="25"/>
                    <a:pt x="122" y="25"/>
                    <a:pt x="122" y="25"/>
                  </a:cubicBezTo>
                  <a:cubicBezTo>
                    <a:pt x="122" y="11"/>
                    <a:pt x="111" y="0"/>
                    <a:pt x="97" y="0"/>
                  </a:cubicBezTo>
                  <a:cubicBezTo>
                    <a:pt x="83" y="0"/>
                    <a:pt x="72" y="11"/>
                    <a:pt x="72" y="25"/>
                  </a:cubicBezTo>
                  <a:cubicBezTo>
                    <a:pt x="72" y="332"/>
                    <a:pt x="72" y="332"/>
                    <a:pt x="72" y="332"/>
                  </a:cubicBezTo>
                  <a:cubicBezTo>
                    <a:pt x="72" y="384"/>
                    <a:pt x="72" y="384"/>
                    <a:pt x="72" y="384"/>
                  </a:cubicBezTo>
                  <a:cubicBezTo>
                    <a:pt x="69" y="325"/>
                    <a:pt x="69" y="325"/>
                    <a:pt x="69" y="325"/>
                  </a:cubicBezTo>
                  <a:cubicBezTo>
                    <a:pt x="13" y="381"/>
                    <a:pt x="13" y="381"/>
                    <a:pt x="13" y="381"/>
                  </a:cubicBezTo>
                  <a:cubicBezTo>
                    <a:pt x="0" y="394"/>
                    <a:pt x="0" y="413"/>
                    <a:pt x="13" y="426"/>
                  </a:cubicBezTo>
                  <a:cubicBezTo>
                    <a:pt x="76" y="482"/>
                    <a:pt x="76" y="482"/>
                    <a:pt x="76" y="482"/>
                  </a:cubicBezTo>
                  <a:cubicBezTo>
                    <a:pt x="76" y="481"/>
                    <a:pt x="76" y="481"/>
                    <a:pt x="76" y="481"/>
                  </a:cubicBezTo>
                  <a:cubicBezTo>
                    <a:pt x="78" y="483"/>
                    <a:pt x="81" y="484"/>
                    <a:pt x="84" y="484"/>
                  </a:cubicBezTo>
                  <a:cubicBezTo>
                    <a:pt x="247" y="484"/>
                    <a:pt x="247" y="484"/>
                    <a:pt x="247" y="484"/>
                  </a:cubicBezTo>
                  <a:cubicBezTo>
                    <a:pt x="282" y="484"/>
                    <a:pt x="310" y="455"/>
                    <a:pt x="310" y="421"/>
                  </a:cubicBezTo>
                  <a:cubicBezTo>
                    <a:pt x="310" y="332"/>
                    <a:pt x="310" y="332"/>
                    <a:pt x="310" y="332"/>
                  </a:cubicBezTo>
                  <a:cubicBezTo>
                    <a:pt x="310" y="315"/>
                    <a:pt x="310" y="315"/>
                    <a:pt x="310" y="315"/>
                  </a:cubicBezTo>
                  <a:cubicBezTo>
                    <a:pt x="310" y="294"/>
                    <a:pt x="298" y="274"/>
                    <a:pt x="279" y="265"/>
                  </a:cubicBezTo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20" name="Freeform 150"/>
            <p:cNvSpPr>
              <a:spLocks/>
            </p:cNvSpPr>
            <p:nvPr/>
          </p:nvSpPr>
          <p:spPr bwMode="auto">
            <a:xfrm>
              <a:off x="2572" y="1231"/>
              <a:ext cx="50" cy="25"/>
            </a:xfrm>
            <a:custGeom>
              <a:avLst/>
              <a:gdLst>
                <a:gd name="T0" fmla="*/ 25 w 38"/>
                <a:gd name="T1" fmla="*/ 0 h 19"/>
                <a:gd name="T2" fmla="*/ 0 w 38"/>
                <a:gd name="T3" fmla="*/ 25 h 19"/>
                <a:gd name="T4" fmla="*/ 50 w 38"/>
                <a:gd name="T5" fmla="*/ 25 h 19"/>
                <a:gd name="T6" fmla="*/ 25 w 38"/>
                <a:gd name="T7" fmla="*/ 0 h 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" h="19">
                  <a:moveTo>
                    <a:pt x="19" y="0"/>
                  </a:moveTo>
                  <a:cubicBezTo>
                    <a:pt x="8" y="0"/>
                    <a:pt x="0" y="9"/>
                    <a:pt x="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9"/>
                    <a:pt x="29" y="0"/>
                    <a:pt x="19" y="0"/>
                  </a:cubicBezTo>
                </a:path>
              </a:pathLst>
            </a:custGeom>
            <a:solidFill>
              <a:srgbClr val="FCD3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21" name="Freeform 151"/>
            <p:cNvSpPr>
              <a:spLocks noEditPoints="1"/>
            </p:cNvSpPr>
            <p:nvPr/>
          </p:nvSpPr>
          <p:spPr bwMode="auto">
            <a:xfrm>
              <a:off x="2572" y="1231"/>
              <a:ext cx="50" cy="25"/>
            </a:xfrm>
            <a:custGeom>
              <a:avLst/>
              <a:gdLst>
                <a:gd name="T0" fmla="*/ 0 w 38"/>
                <a:gd name="T1" fmla="*/ 24 h 19"/>
                <a:gd name="T2" fmla="*/ 0 w 38"/>
                <a:gd name="T3" fmla="*/ 25 h 19"/>
                <a:gd name="T4" fmla="*/ 0 w 38"/>
                <a:gd name="T5" fmla="*/ 25 h 19"/>
                <a:gd name="T6" fmla="*/ 0 w 38"/>
                <a:gd name="T7" fmla="*/ 24 h 19"/>
                <a:gd name="T8" fmla="*/ 25 w 38"/>
                <a:gd name="T9" fmla="*/ 0 h 19"/>
                <a:gd name="T10" fmla="*/ 0 w 38"/>
                <a:gd name="T11" fmla="*/ 21 h 19"/>
                <a:gd name="T12" fmla="*/ 50 w 38"/>
                <a:gd name="T13" fmla="*/ 21 h 19"/>
                <a:gd name="T14" fmla="*/ 25 w 38"/>
                <a:gd name="T15" fmla="*/ 0 h 1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8" h="19">
                  <a:moveTo>
                    <a:pt x="0" y="18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8"/>
                    <a:pt x="0" y="18"/>
                    <a:pt x="0" y="18"/>
                  </a:cubicBezTo>
                  <a:moveTo>
                    <a:pt x="19" y="0"/>
                  </a:moveTo>
                  <a:cubicBezTo>
                    <a:pt x="10" y="0"/>
                    <a:pt x="2" y="7"/>
                    <a:pt x="0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6" y="7"/>
                    <a:pt x="28" y="0"/>
                    <a:pt x="19" y="0"/>
                  </a:cubicBezTo>
                </a:path>
              </a:pathLst>
            </a:custGeom>
            <a:solidFill>
              <a:srgbClr val="D0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22" name="Freeform 152"/>
            <p:cNvSpPr>
              <a:spLocks noEditPoints="1"/>
            </p:cNvSpPr>
            <p:nvPr/>
          </p:nvSpPr>
          <p:spPr bwMode="auto">
            <a:xfrm>
              <a:off x="2572" y="1252"/>
              <a:ext cx="50" cy="9"/>
            </a:xfrm>
            <a:custGeom>
              <a:avLst/>
              <a:gdLst>
                <a:gd name="T0" fmla="*/ 0 w 38"/>
                <a:gd name="T1" fmla="*/ 0 h 7"/>
                <a:gd name="T2" fmla="*/ 0 w 38"/>
                <a:gd name="T3" fmla="*/ 0 h 7"/>
                <a:gd name="T4" fmla="*/ 0 w 38"/>
                <a:gd name="T5" fmla="*/ 3 h 7"/>
                <a:gd name="T6" fmla="*/ 0 w 38"/>
                <a:gd name="T7" fmla="*/ 0 h 7"/>
                <a:gd name="T8" fmla="*/ 50 w 38"/>
                <a:gd name="T9" fmla="*/ 0 h 7"/>
                <a:gd name="T10" fmla="*/ 50 w 38"/>
                <a:gd name="T11" fmla="*/ 0 h 7"/>
                <a:gd name="T12" fmla="*/ 50 w 38"/>
                <a:gd name="T13" fmla="*/ 4 h 7"/>
                <a:gd name="T14" fmla="*/ 0 w 38"/>
                <a:gd name="T15" fmla="*/ 4 h 7"/>
                <a:gd name="T16" fmla="*/ 0 w 38"/>
                <a:gd name="T17" fmla="*/ 4 h 7"/>
                <a:gd name="T18" fmla="*/ 0 w 38"/>
                <a:gd name="T19" fmla="*/ 9 h 7"/>
                <a:gd name="T20" fmla="*/ 50 w 38"/>
                <a:gd name="T21" fmla="*/ 9 h 7"/>
                <a:gd name="T22" fmla="*/ 50 w 38"/>
                <a:gd name="T23" fmla="*/ 0 h 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8" h="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moveTo>
                    <a:pt x="38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8" y="1"/>
                    <a:pt x="38" y="2"/>
                    <a:pt x="38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8" y="0"/>
                    <a:pt x="38" y="0"/>
                    <a:pt x="38" y="0"/>
                  </a:cubicBezTo>
                </a:path>
              </a:pathLst>
            </a:custGeom>
            <a:solidFill>
              <a:srgbClr val="D0C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23" name="Freeform 153"/>
            <p:cNvSpPr>
              <a:spLocks/>
            </p:cNvSpPr>
            <p:nvPr/>
          </p:nvSpPr>
          <p:spPr bwMode="auto">
            <a:xfrm>
              <a:off x="2572" y="1252"/>
              <a:ext cx="50" cy="4"/>
            </a:xfrm>
            <a:custGeom>
              <a:avLst/>
              <a:gdLst>
                <a:gd name="T0" fmla="*/ 50 w 38"/>
                <a:gd name="T1" fmla="*/ 0 h 3"/>
                <a:gd name="T2" fmla="*/ 0 w 38"/>
                <a:gd name="T3" fmla="*/ 0 h 3"/>
                <a:gd name="T4" fmla="*/ 0 w 38"/>
                <a:gd name="T5" fmla="*/ 3 h 3"/>
                <a:gd name="T6" fmla="*/ 0 w 38"/>
                <a:gd name="T7" fmla="*/ 4 h 3"/>
                <a:gd name="T8" fmla="*/ 50 w 38"/>
                <a:gd name="T9" fmla="*/ 4 h 3"/>
                <a:gd name="T10" fmla="*/ 50 w 38"/>
                <a:gd name="T11" fmla="*/ 0 h 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8" h="3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2"/>
                    <a:pt x="38" y="1"/>
                    <a:pt x="38" y="0"/>
                  </a:cubicBezTo>
                </a:path>
              </a:pathLst>
            </a:custGeom>
            <a:solidFill>
              <a:srgbClr val="CECB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24" name="Rectangle 154"/>
            <p:cNvSpPr>
              <a:spLocks noChangeArrowheads="1"/>
            </p:cNvSpPr>
            <p:nvPr/>
          </p:nvSpPr>
          <p:spPr bwMode="auto">
            <a:xfrm>
              <a:off x="2705" y="1855"/>
              <a:ext cx="93" cy="88"/>
            </a:xfrm>
            <a:prstGeom prst="rect">
              <a:avLst/>
            </a:prstGeom>
            <a:solidFill>
              <a:srgbClr val="F5A4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32825" name="Rectangle 155"/>
            <p:cNvSpPr>
              <a:spLocks noChangeArrowheads="1"/>
            </p:cNvSpPr>
            <p:nvPr/>
          </p:nvSpPr>
          <p:spPr bwMode="auto">
            <a:xfrm>
              <a:off x="2610" y="1855"/>
              <a:ext cx="95" cy="88"/>
            </a:xfrm>
            <a:prstGeom prst="rect">
              <a:avLst/>
            </a:pr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110748" name="Group 156"/>
          <p:cNvGrpSpPr>
            <a:grpSpLocks/>
          </p:cNvGrpSpPr>
          <p:nvPr/>
        </p:nvGrpSpPr>
        <p:grpSpPr bwMode="auto">
          <a:xfrm>
            <a:off x="6553201" y="2655359"/>
            <a:ext cx="4559300" cy="4176184"/>
            <a:chOff x="658" y="294"/>
            <a:chExt cx="1973" cy="1807"/>
          </a:xfrm>
        </p:grpSpPr>
        <p:sp>
          <p:nvSpPr>
            <p:cNvPr id="32797" name="Oval 157"/>
            <p:cNvSpPr>
              <a:spLocks noChangeArrowheads="1"/>
            </p:cNvSpPr>
            <p:nvPr/>
          </p:nvSpPr>
          <p:spPr bwMode="auto">
            <a:xfrm>
              <a:off x="2037" y="355"/>
              <a:ext cx="499" cy="499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32798" name="Freeform 158"/>
            <p:cNvSpPr>
              <a:spLocks/>
            </p:cNvSpPr>
            <p:nvPr/>
          </p:nvSpPr>
          <p:spPr bwMode="auto">
            <a:xfrm>
              <a:off x="1586" y="771"/>
              <a:ext cx="216" cy="116"/>
            </a:xfrm>
            <a:custGeom>
              <a:avLst/>
              <a:gdLst>
                <a:gd name="T0" fmla="*/ 205 w 163"/>
                <a:gd name="T1" fmla="*/ 103 h 87"/>
                <a:gd name="T2" fmla="*/ 205 w 163"/>
                <a:gd name="T3" fmla="*/ 103 h 87"/>
                <a:gd name="T4" fmla="*/ 183 w 163"/>
                <a:gd name="T5" fmla="*/ 116 h 87"/>
                <a:gd name="T6" fmla="*/ 0 w 163"/>
                <a:gd name="T7" fmla="*/ 59 h 87"/>
                <a:gd name="T8" fmla="*/ 49 w 163"/>
                <a:gd name="T9" fmla="*/ 0 h 87"/>
                <a:gd name="T10" fmla="*/ 183 w 163"/>
                <a:gd name="T11" fmla="*/ 61 h 87"/>
                <a:gd name="T12" fmla="*/ 205 w 163"/>
                <a:gd name="T13" fmla="*/ 103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3" h="87">
                  <a:moveTo>
                    <a:pt x="155" y="77"/>
                  </a:moveTo>
                  <a:cubicBezTo>
                    <a:pt x="155" y="77"/>
                    <a:pt x="155" y="77"/>
                    <a:pt x="155" y="77"/>
                  </a:cubicBezTo>
                  <a:cubicBezTo>
                    <a:pt x="151" y="83"/>
                    <a:pt x="145" y="87"/>
                    <a:pt x="138" y="8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38" y="46"/>
                    <a:pt x="138" y="46"/>
                    <a:pt x="138" y="46"/>
                  </a:cubicBezTo>
                  <a:cubicBezTo>
                    <a:pt x="154" y="46"/>
                    <a:pt x="163" y="63"/>
                    <a:pt x="155" y="77"/>
                  </a:cubicBezTo>
                  <a:close/>
                </a:path>
              </a:pathLst>
            </a:custGeom>
            <a:solidFill>
              <a:srgbClr val="F5A4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799" name="Freeform 159"/>
            <p:cNvSpPr>
              <a:spLocks/>
            </p:cNvSpPr>
            <p:nvPr/>
          </p:nvSpPr>
          <p:spPr bwMode="auto">
            <a:xfrm>
              <a:off x="1639" y="749"/>
              <a:ext cx="210" cy="79"/>
            </a:xfrm>
            <a:custGeom>
              <a:avLst/>
              <a:gdLst>
                <a:gd name="T0" fmla="*/ 206 w 158"/>
                <a:gd name="T1" fmla="*/ 37 h 59"/>
                <a:gd name="T2" fmla="*/ 206 w 158"/>
                <a:gd name="T3" fmla="*/ 37 h 59"/>
                <a:gd name="T4" fmla="*/ 191 w 158"/>
                <a:gd name="T5" fmla="*/ 58 h 59"/>
                <a:gd name="T6" fmla="*/ 0 w 158"/>
                <a:gd name="T7" fmla="*/ 79 h 59"/>
                <a:gd name="T8" fmla="*/ 23 w 158"/>
                <a:gd name="T9" fmla="*/ 5 h 59"/>
                <a:gd name="T10" fmla="*/ 169 w 158"/>
                <a:gd name="T11" fmla="*/ 8 h 59"/>
                <a:gd name="T12" fmla="*/ 206 w 158"/>
                <a:gd name="T13" fmla="*/ 37 h 5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8" h="59">
                  <a:moveTo>
                    <a:pt x="155" y="28"/>
                  </a:moveTo>
                  <a:cubicBezTo>
                    <a:pt x="155" y="28"/>
                    <a:pt x="155" y="28"/>
                    <a:pt x="155" y="28"/>
                  </a:cubicBezTo>
                  <a:cubicBezTo>
                    <a:pt x="154" y="34"/>
                    <a:pt x="150" y="40"/>
                    <a:pt x="144" y="43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27" y="6"/>
                    <a:pt x="127" y="6"/>
                    <a:pt x="127" y="6"/>
                  </a:cubicBezTo>
                  <a:cubicBezTo>
                    <a:pt x="142" y="0"/>
                    <a:pt x="158" y="12"/>
                    <a:pt x="155" y="28"/>
                  </a:cubicBezTo>
                  <a:close/>
                </a:path>
              </a:pathLst>
            </a:custGeom>
            <a:solidFill>
              <a:srgbClr val="F5A4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00" name="Freeform 160"/>
            <p:cNvSpPr>
              <a:spLocks/>
            </p:cNvSpPr>
            <p:nvPr/>
          </p:nvSpPr>
          <p:spPr bwMode="auto">
            <a:xfrm>
              <a:off x="1721" y="693"/>
              <a:ext cx="384" cy="259"/>
            </a:xfrm>
            <a:custGeom>
              <a:avLst/>
              <a:gdLst>
                <a:gd name="T0" fmla="*/ 35 w 682"/>
                <a:gd name="T1" fmla="*/ 259 h 460"/>
                <a:gd name="T2" fmla="*/ 0 w 682"/>
                <a:gd name="T3" fmla="*/ 194 h 460"/>
                <a:gd name="T4" fmla="*/ 348 w 682"/>
                <a:gd name="T5" fmla="*/ 0 h 460"/>
                <a:gd name="T6" fmla="*/ 384 w 682"/>
                <a:gd name="T7" fmla="*/ 65 h 460"/>
                <a:gd name="T8" fmla="*/ 35 w 682"/>
                <a:gd name="T9" fmla="*/ 259 h 4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2" h="460">
                  <a:moveTo>
                    <a:pt x="63" y="460"/>
                  </a:moveTo>
                  <a:lnTo>
                    <a:pt x="0" y="345"/>
                  </a:lnTo>
                  <a:lnTo>
                    <a:pt x="618" y="0"/>
                  </a:lnTo>
                  <a:lnTo>
                    <a:pt x="682" y="115"/>
                  </a:lnTo>
                  <a:lnTo>
                    <a:pt x="63" y="460"/>
                  </a:lnTo>
                  <a:close/>
                </a:path>
              </a:pathLst>
            </a:custGeom>
            <a:solidFill>
              <a:srgbClr val="5A6C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01" name="Freeform 161"/>
            <p:cNvSpPr>
              <a:spLocks/>
            </p:cNvSpPr>
            <p:nvPr/>
          </p:nvSpPr>
          <p:spPr bwMode="auto">
            <a:xfrm>
              <a:off x="1721" y="693"/>
              <a:ext cx="384" cy="259"/>
            </a:xfrm>
            <a:custGeom>
              <a:avLst/>
              <a:gdLst>
                <a:gd name="T0" fmla="*/ 35 w 682"/>
                <a:gd name="T1" fmla="*/ 259 h 460"/>
                <a:gd name="T2" fmla="*/ 0 w 682"/>
                <a:gd name="T3" fmla="*/ 194 h 460"/>
                <a:gd name="T4" fmla="*/ 348 w 682"/>
                <a:gd name="T5" fmla="*/ 0 h 460"/>
                <a:gd name="T6" fmla="*/ 384 w 682"/>
                <a:gd name="T7" fmla="*/ 65 h 460"/>
                <a:gd name="T8" fmla="*/ 35 w 682"/>
                <a:gd name="T9" fmla="*/ 259 h 4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2" h="460">
                  <a:moveTo>
                    <a:pt x="63" y="460"/>
                  </a:moveTo>
                  <a:lnTo>
                    <a:pt x="0" y="345"/>
                  </a:lnTo>
                  <a:lnTo>
                    <a:pt x="618" y="0"/>
                  </a:lnTo>
                  <a:lnTo>
                    <a:pt x="682" y="115"/>
                  </a:lnTo>
                  <a:lnTo>
                    <a:pt x="63" y="46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02" name="Freeform 162"/>
            <p:cNvSpPr>
              <a:spLocks/>
            </p:cNvSpPr>
            <p:nvPr/>
          </p:nvSpPr>
          <p:spPr bwMode="auto">
            <a:xfrm>
              <a:off x="1721" y="693"/>
              <a:ext cx="368" cy="227"/>
            </a:xfrm>
            <a:custGeom>
              <a:avLst/>
              <a:gdLst>
                <a:gd name="T0" fmla="*/ 17 w 652"/>
                <a:gd name="T1" fmla="*/ 227 h 404"/>
                <a:gd name="T2" fmla="*/ 0 w 652"/>
                <a:gd name="T3" fmla="*/ 194 h 404"/>
                <a:gd name="T4" fmla="*/ 349 w 652"/>
                <a:gd name="T5" fmla="*/ 0 h 404"/>
                <a:gd name="T6" fmla="*/ 368 w 652"/>
                <a:gd name="T7" fmla="*/ 33 h 404"/>
                <a:gd name="T8" fmla="*/ 17 w 652"/>
                <a:gd name="T9" fmla="*/ 227 h 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2" h="404">
                  <a:moveTo>
                    <a:pt x="30" y="404"/>
                  </a:moveTo>
                  <a:lnTo>
                    <a:pt x="0" y="345"/>
                  </a:lnTo>
                  <a:lnTo>
                    <a:pt x="618" y="0"/>
                  </a:lnTo>
                  <a:lnTo>
                    <a:pt x="652" y="59"/>
                  </a:lnTo>
                  <a:lnTo>
                    <a:pt x="30" y="404"/>
                  </a:lnTo>
                  <a:close/>
                </a:path>
              </a:pathLst>
            </a:custGeom>
            <a:solidFill>
              <a:srgbClr val="5A6C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03" name="Freeform 163"/>
            <p:cNvSpPr>
              <a:spLocks/>
            </p:cNvSpPr>
            <p:nvPr/>
          </p:nvSpPr>
          <p:spPr bwMode="auto">
            <a:xfrm>
              <a:off x="1721" y="693"/>
              <a:ext cx="368" cy="227"/>
            </a:xfrm>
            <a:custGeom>
              <a:avLst/>
              <a:gdLst>
                <a:gd name="T0" fmla="*/ 17 w 652"/>
                <a:gd name="T1" fmla="*/ 227 h 404"/>
                <a:gd name="T2" fmla="*/ 0 w 652"/>
                <a:gd name="T3" fmla="*/ 194 h 404"/>
                <a:gd name="T4" fmla="*/ 349 w 652"/>
                <a:gd name="T5" fmla="*/ 0 h 404"/>
                <a:gd name="T6" fmla="*/ 368 w 652"/>
                <a:gd name="T7" fmla="*/ 33 h 404"/>
                <a:gd name="T8" fmla="*/ 17 w 652"/>
                <a:gd name="T9" fmla="*/ 227 h 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2" h="404">
                  <a:moveTo>
                    <a:pt x="30" y="404"/>
                  </a:moveTo>
                  <a:lnTo>
                    <a:pt x="0" y="345"/>
                  </a:lnTo>
                  <a:lnTo>
                    <a:pt x="618" y="0"/>
                  </a:lnTo>
                  <a:lnTo>
                    <a:pt x="652" y="59"/>
                  </a:lnTo>
                  <a:lnTo>
                    <a:pt x="30" y="4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04" name="Freeform 164"/>
            <p:cNvSpPr>
              <a:spLocks/>
            </p:cNvSpPr>
            <p:nvPr/>
          </p:nvSpPr>
          <p:spPr bwMode="auto">
            <a:xfrm>
              <a:off x="2056" y="693"/>
              <a:ext cx="49" cy="81"/>
            </a:xfrm>
            <a:custGeom>
              <a:avLst/>
              <a:gdLst>
                <a:gd name="T0" fmla="*/ 13 w 37"/>
                <a:gd name="T1" fmla="*/ 0 h 61"/>
                <a:gd name="T2" fmla="*/ 32 w 37"/>
                <a:gd name="T3" fmla="*/ 33 h 61"/>
                <a:gd name="T4" fmla="*/ 0 w 37"/>
                <a:gd name="T5" fmla="*/ 49 h 61"/>
                <a:gd name="T6" fmla="*/ 21 w 37"/>
                <a:gd name="T7" fmla="*/ 81 h 61"/>
                <a:gd name="T8" fmla="*/ 49 w 37"/>
                <a:gd name="T9" fmla="*/ 65 h 61"/>
                <a:gd name="T10" fmla="*/ 13 w 37"/>
                <a:gd name="T11" fmla="*/ 0 h 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" h="61">
                  <a:moveTo>
                    <a:pt x="10" y="0"/>
                  </a:moveTo>
                  <a:cubicBezTo>
                    <a:pt x="24" y="25"/>
                    <a:pt x="24" y="25"/>
                    <a:pt x="24" y="2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5" y="46"/>
                    <a:pt x="11" y="53"/>
                    <a:pt x="16" y="61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7FA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05" name="Freeform 165"/>
            <p:cNvSpPr>
              <a:spLocks/>
            </p:cNvSpPr>
            <p:nvPr/>
          </p:nvSpPr>
          <p:spPr bwMode="auto">
            <a:xfrm>
              <a:off x="2041" y="693"/>
              <a:ext cx="48" cy="49"/>
            </a:xfrm>
            <a:custGeom>
              <a:avLst/>
              <a:gdLst>
                <a:gd name="T0" fmla="*/ 29 w 36"/>
                <a:gd name="T1" fmla="*/ 0 h 37"/>
                <a:gd name="T2" fmla="*/ 0 w 36"/>
                <a:gd name="T3" fmla="*/ 16 h 37"/>
                <a:gd name="T4" fmla="*/ 13 w 36"/>
                <a:gd name="T5" fmla="*/ 44 h 37"/>
                <a:gd name="T6" fmla="*/ 16 w 36"/>
                <a:gd name="T7" fmla="*/ 49 h 37"/>
                <a:gd name="T8" fmla="*/ 48 w 36"/>
                <a:gd name="T9" fmla="*/ 33 h 37"/>
                <a:gd name="T10" fmla="*/ 29 w 36"/>
                <a:gd name="T11" fmla="*/ 0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6" h="37">
                  <a:moveTo>
                    <a:pt x="22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3" y="19"/>
                    <a:pt x="6" y="26"/>
                    <a:pt x="10" y="33"/>
                  </a:cubicBezTo>
                  <a:cubicBezTo>
                    <a:pt x="11" y="34"/>
                    <a:pt x="12" y="36"/>
                    <a:pt x="12" y="37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7FA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06" name="Freeform 166"/>
            <p:cNvSpPr>
              <a:spLocks noEditPoints="1"/>
            </p:cNvSpPr>
            <p:nvPr/>
          </p:nvSpPr>
          <p:spPr bwMode="auto">
            <a:xfrm>
              <a:off x="1942" y="294"/>
              <a:ext cx="689" cy="624"/>
            </a:xfrm>
            <a:custGeom>
              <a:avLst/>
              <a:gdLst>
                <a:gd name="T0" fmla="*/ 262 w 518"/>
                <a:gd name="T1" fmla="*/ 601 h 469"/>
                <a:gd name="T2" fmla="*/ 81 w 518"/>
                <a:gd name="T3" fmla="*/ 459 h 469"/>
                <a:gd name="T4" fmla="*/ 198 w 518"/>
                <a:gd name="T5" fmla="*/ 49 h 469"/>
                <a:gd name="T6" fmla="*/ 427 w 518"/>
                <a:gd name="T7" fmla="*/ 23 h 469"/>
                <a:gd name="T8" fmla="*/ 608 w 518"/>
                <a:gd name="T9" fmla="*/ 165 h 469"/>
                <a:gd name="T10" fmla="*/ 491 w 518"/>
                <a:gd name="T11" fmla="*/ 575 h 469"/>
                <a:gd name="T12" fmla="*/ 262 w 518"/>
                <a:gd name="T13" fmla="*/ 601 h 469"/>
                <a:gd name="T14" fmla="*/ 408 w 518"/>
                <a:gd name="T15" fmla="*/ 89 h 469"/>
                <a:gd name="T16" fmla="*/ 231 w 518"/>
                <a:gd name="T17" fmla="*/ 109 h 469"/>
                <a:gd name="T18" fmla="*/ 142 w 518"/>
                <a:gd name="T19" fmla="*/ 424 h 469"/>
                <a:gd name="T20" fmla="*/ 281 w 518"/>
                <a:gd name="T21" fmla="*/ 535 h 469"/>
                <a:gd name="T22" fmla="*/ 458 w 518"/>
                <a:gd name="T23" fmla="*/ 515 h 469"/>
                <a:gd name="T24" fmla="*/ 548 w 518"/>
                <a:gd name="T25" fmla="*/ 200 h 469"/>
                <a:gd name="T26" fmla="*/ 408 w 518"/>
                <a:gd name="T27" fmla="*/ 89 h 46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18" h="469">
                  <a:moveTo>
                    <a:pt x="197" y="452"/>
                  </a:moveTo>
                  <a:cubicBezTo>
                    <a:pt x="139" y="436"/>
                    <a:pt x="91" y="397"/>
                    <a:pt x="61" y="345"/>
                  </a:cubicBezTo>
                  <a:cubicBezTo>
                    <a:pt x="0" y="235"/>
                    <a:pt x="40" y="97"/>
                    <a:pt x="149" y="37"/>
                  </a:cubicBezTo>
                  <a:cubicBezTo>
                    <a:pt x="202" y="7"/>
                    <a:pt x="263" y="0"/>
                    <a:pt x="321" y="17"/>
                  </a:cubicBezTo>
                  <a:cubicBezTo>
                    <a:pt x="379" y="33"/>
                    <a:pt x="428" y="71"/>
                    <a:pt x="457" y="124"/>
                  </a:cubicBezTo>
                  <a:cubicBezTo>
                    <a:pt x="518" y="234"/>
                    <a:pt x="478" y="372"/>
                    <a:pt x="369" y="432"/>
                  </a:cubicBezTo>
                  <a:cubicBezTo>
                    <a:pt x="316" y="462"/>
                    <a:pt x="255" y="469"/>
                    <a:pt x="197" y="452"/>
                  </a:cubicBezTo>
                  <a:close/>
                  <a:moveTo>
                    <a:pt x="307" y="67"/>
                  </a:moveTo>
                  <a:cubicBezTo>
                    <a:pt x="262" y="54"/>
                    <a:pt x="215" y="59"/>
                    <a:pt x="174" y="82"/>
                  </a:cubicBezTo>
                  <a:cubicBezTo>
                    <a:pt x="90" y="129"/>
                    <a:pt x="60" y="235"/>
                    <a:pt x="107" y="319"/>
                  </a:cubicBezTo>
                  <a:cubicBezTo>
                    <a:pt x="129" y="360"/>
                    <a:pt x="166" y="390"/>
                    <a:pt x="211" y="402"/>
                  </a:cubicBezTo>
                  <a:cubicBezTo>
                    <a:pt x="256" y="415"/>
                    <a:pt x="303" y="410"/>
                    <a:pt x="344" y="387"/>
                  </a:cubicBezTo>
                  <a:cubicBezTo>
                    <a:pt x="428" y="340"/>
                    <a:pt x="458" y="234"/>
                    <a:pt x="412" y="150"/>
                  </a:cubicBezTo>
                  <a:cubicBezTo>
                    <a:pt x="389" y="109"/>
                    <a:pt x="352" y="79"/>
                    <a:pt x="307" y="67"/>
                  </a:cubicBezTo>
                  <a:close/>
                </a:path>
              </a:pathLst>
            </a:custGeom>
            <a:solidFill>
              <a:srgbClr val="5A6C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07" name="Freeform 167"/>
            <p:cNvSpPr>
              <a:spLocks/>
            </p:cNvSpPr>
            <p:nvPr/>
          </p:nvSpPr>
          <p:spPr bwMode="auto">
            <a:xfrm>
              <a:off x="1611" y="735"/>
              <a:ext cx="352" cy="245"/>
            </a:xfrm>
            <a:custGeom>
              <a:avLst/>
              <a:gdLst>
                <a:gd name="T0" fmla="*/ 320 w 265"/>
                <a:gd name="T1" fmla="*/ 0 h 184"/>
                <a:gd name="T2" fmla="*/ 43 w 265"/>
                <a:gd name="T3" fmla="*/ 156 h 184"/>
                <a:gd name="T4" fmla="*/ 17 w 265"/>
                <a:gd name="T5" fmla="*/ 244 h 184"/>
                <a:gd name="T6" fmla="*/ 19 w 265"/>
                <a:gd name="T7" fmla="*/ 245 h 184"/>
                <a:gd name="T8" fmla="*/ 352 w 265"/>
                <a:gd name="T9" fmla="*/ 59 h 184"/>
                <a:gd name="T10" fmla="*/ 320 w 265"/>
                <a:gd name="T11" fmla="*/ 0 h 1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5" h="184">
                  <a:moveTo>
                    <a:pt x="241" y="0"/>
                  </a:moveTo>
                  <a:cubicBezTo>
                    <a:pt x="32" y="117"/>
                    <a:pt x="32" y="117"/>
                    <a:pt x="32" y="117"/>
                  </a:cubicBezTo>
                  <a:cubicBezTo>
                    <a:pt x="9" y="130"/>
                    <a:pt x="0" y="159"/>
                    <a:pt x="13" y="183"/>
                  </a:cubicBezTo>
                  <a:cubicBezTo>
                    <a:pt x="14" y="184"/>
                    <a:pt x="14" y="184"/>
                    <a:pt x="14" y="184"/>
                  </a:cubicBezTo>
                  <a:cubicBezTo>
                    <a:pt x="265" y="44"/>
                    <a:pt x="265" y="44"/>
                    <a:pt x="265" y="44"/>
                  </a:cubicBezTo>
                  <a:lnTo>
                    <a:pt x="241" y="0"/>
                  </a:lnTo>
                  <a:close/>
                </a:path>
              </a:pathLst>
            </a:custGeom>
            <a:solidFill>
              <a:srgbClr val="FF6E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08" name="Freeform 168"/>
            <p:cNvSpPr>
              <a:spLocks/>
            </p:cNvSpPr>
            <p:nvPr/>
          </p:nvSpPr>
          <p:spPr bwMode="auto">
            <a:xfrm>
              <a:off x="1630" y="793"/>
              <a:ext cx="367" cy="231"/>
            </a:xfrm>
            <a:custGeom>
              <a:avLst/>
              <a:gdLst>
                <a:gd name="T0" fmla="*/ 334 w 276"/>
                <a:gd name="T1" fmla="*/ 0 h 173"/>
                <a:gd name="T2" fmla="*/ 0 w 276"/>
                <a:gd name="T3" fmla="*/ 187 h 173"/>
                <a:gd name="T4" fmla="*/ 1 w 276"/>
                <a:gd name="T5" fmla="*/ 188 h 173"/>
                <a:gd name="T6" fmla="*/ 89 w 276"/>
                <a:gd name="T7" fmla="*/ 214 h 173"/>
                <a:gd name="T8" fmla="*/ 367 w 276"/>
                <a:gd name="T9" fmla="*/ 59 h 173"/>
                <a:gd name="T10" fmla="*/ 334 w 276"/>
                <a:gd name="T11" fmla="*/ 0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6" h="173">
                  <a:moveTo>
                    <a:pt x="251" y="0"/>
                  </a:moveTo>
                  <a:cubicBezTo>
                    <a:pt x="0" y="140"/>
                    <a:pt x="0" y="140"/>
                    <a:pt x="0" y="140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14" y="165"/>
                    <a:pt x="43" y="173"/>
                    <a:pt x="67" y="160"/>
                  </a:cubicBezTo>
                  <a:cubicBezTo>
                    <a:pt x="276" y="44"/>
                    <a:pt x="276" y="44"/>
                    <a:pt x="276" y="44"/>
                  </a:cubicBezTo>
                  <a:lnTo>
                    <a:pt x="251" y="0"/>
                  </a:lnTo>
                  <a:close/>
                </a:path>
              </a:pathLst>
            </a:custGeom>
            <a:solidFill>
              <a:srgbClr val="DD2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09" name="Freeform 169"/>
            <p:cNvSpPr>
              <a:spLocks/>
            </p:cNvSpPr>
            <p:nvPr/>
          </p:nvSpPr>
          <p:spPr bwMode="auto">
            <a:xfrm>
              <a:off x="1399" y="683"/>
              <a:ext cx="528" cy="556"/>
            </a:xfrm>
            <a:custGeom>
              <a:avLst/>
              <a:gdLst>
                <a:gd name="T0" fmla="*/ 152 w 397"/>
                <a:gd name="T1" fmla="*/ 556 h 418"/>
                <a:gd name="T2" fmla="*/ 436 w 397"/>
                <a:gd name="T3" fmla="*/ 370 h 418"/>
                <a:gd name="T4" fmla="*/ 511 w 397"/>
                <a:gd name="T5" fmla="*/ 262 h 418"/>
                <a:gd name="T6" fmla="*/ 484 w 397"/>
                <a:gd name="T7" fmla="*/ 193 h 418"/>
                <a:gd name="T8" fmla="*/ 484 w 397"/>
                <a:gd name="T9" fmla="*/ 193 h 418"/>
                <a:gd name="T10" fmla="*/ 438 w 397"/>
                <a:gd name="T11" fmla="*/ 209 h 418"/>
                <a:gd name="T12" fmla="*/ 380 w 397"/>
                <a:gd name="T13" fmla="*/ 283 h 418"/>
                <a:gd name="T14" fmla="*/ 283 w 397"/>
                <a:gd name="T15" fmla="*/ 307 h 418"/>
                <a:gd name="T16" fmla="*/ 239 w 397"/>
                <a:gd name="T17" fmla="*/ 213 h 418"/>
                <a:gd name="T18" fmla="*/ 253 w 397"/>
                <a:gd name="T19" fmla="*/ 164 h 418"/>
                <a:gd name="T20" fmla="*/ 456 w 397"/>
                <a:gd name="T21" fmla="*/ 77 h 418"/>
                <a:gd name="T22" fmla="*/ 479 w 397"/>
                <a:gd name="T23" fmla="*/ 37 h 418"/>
                <a:gd name="T24" fmla="*/ 428 w 397"/>
                <a:gd name="T25" fmla="*/ 8 h 418"/>
                <a:gd name="T26" fmla="*/ 192 w 397"/>
                <a:gd name="T27" fmla="*/ 100 h 418"/>
                <a:gd name="T28" fmla="*/ 0 w 397"/>
                <a:gd name="T29" fmla="*/ 414 h 418"/>
                <a:gd name="T30" fmla="*/ 152 w 397"/>
                <a:gd name="T31" fmla="*/ 556 h 41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97" h="418">
                  <a:moveTo>
                    <a:pt x="114" y="418"/>
                  </a:moveTo>
                  <a:cubicBezTo>
                    <a:pt x="328" y="278"/>
                    <a:pt x="328" y="278"/>
                    <a:pt x="328" y="278"/>
                  </a:cubicBezTo>
                  <a:cubicBezTo>
                    <a:pt x="384" y="197"/>
                    <a:pt x="384" y="197"/>
                    <a:pt x="384" y="197"/>
                  </a:cubicBezTo>
                  <a:cubicBezTo>
                    <a:pt x="397" y="177"/>
                    <a:pt x="387" y="150"/>
                    <a:pt x="364" y="145"/>
                  </a:cubicBezTo>
                  <a:cubicBezTo>
                    <a:pt x="364" y="145"/>
                    <a:pt x="364" y="145"/>
                    <a:pt x="364" y="145"/>
                  </a:cubicBezTo>
                  <a:cubicBezTo>
                    <a:pt x="351" y="141"/>
                    <a:pt x="337" y="146"/>
                    <a:pt x="329" y="157"/>
                  </a:cubicBezTo>
                  <a:cubicBezTo>
                    <a:pt x="286" y="213"/>
                    <a:pt x="286" y="213"/>
                    <a:pt x="286" y="213"/>
                  </a:cubicBezTo>
                  <a:cubicBezTo>
                    <a:pt x="269" y="235"/>
                    <a:pt x="239" y="242"/>
                    <a:pt x="213" y="231"/>
                  </a:cubicBezTo>
                  <a:cubicBezTo>
                    <a:pt x="186" y="218"/>
                    <a:pt x="172" y="189"/>
                    <a:pt x="180" y="160"/>
                  </a:cubicBezTo>
                  <a:cubicBezTo>
                    <a:pt x="190" y="123"/>
                    <a:pt x="190" y="123"/>
                    <a:pt x="190" y="123"/>
                  </a:cubicBezTo>
                  <a:cubicBezTo>
                    <a:pt x="343" y="58"/>
                    <a:pt x="343" y="58"/>
                    <a:pt x="343" y="58"/>
                  </a:cubicBezTo>
                  <a:cubicBezTo>
                    <a:pt x="355" y="53"/>
                    <a:pt x="362" y="41"/>
                    <a:pt x="360" y="28"/>
                  </a:cubicBezTo>
                  <a:cubicBezTo>
                    <a:pt x="357" y="10"/>
                    <a:pt x="339" y="0"/>
                    <a:pt x="322" y="6"/>
                  </a:cubicBezTo>
                  <a:cubicBezTo>
                    <a:pt x="144" y="75"/>
                    <a:pt x="144" y="75"/>
                    <a:pt x="144" y="75"/>
                  </a:cubicBezTo>
                  <a:cubicBezTo>
                    <a:pt x="0" y="311"/>
                    <a:pt x="0" y="311"/>
                    <a:pt x="0" y="311"/>
                  </a:cubicBezTo>
                  <a:lnTo>
                    <a:pt x="114" y="418"/>
                  </a:ln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10" name="Freeform 170"/>
            <p:cNvSpPr>
              <a:spLocks/>
            </p:cNvSpPr>
            <p:nvPr/>
          </p:nvSpPr>
          <p:spPr bwMode="auto">
            <a:xfrm>
              <a:off x="1780" y="871"/>
              <a:ext cx="147" cy="182"/>
            </a:xfrm>
            <a:custGeom>
              <a:avLst/>
              <a:gdLst>
                <a:gd name="T0" fmla="*/ 57 w 111"/>
                <a:gd name="T1" fmla="*/ 21 h 137"/>
                <a:gd name="T2" fmla="*/ 103 w 111"/>
                <a:gd name="T3" fmla="*/ 5 h 137"/>
                <a:gd name="T4" fmla="*/ 103 w 111"/>
                <a:gd name="T5" fmla="*/ 5 h 137"/>
                <a:gd name="T6" fmla="*/ 130 w 111"/>
                <a:gd name="T7" fmla="*/ 74 h 137"/>
                <a:gd name="T8" fmla="*/ 56 w 111"/>
                <a:gd name="T9" fmla="*/ 182 h 137"/>
                <a:gd name="T10" fmla="*/ 0 w 111"/>
                <a:gd name="T11" fmla="*/ 96 h 137"/>
                <a:gd name="T12" fmla="*/ 57 w 111"/>
                <a:gd name="T13" fmla="*/ 21 h 1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1" h="137">
                  <a:moveTo>
                    <a:pt x="43" y="16"/>
                  </a:moveTo>
                  <a:cubicBezTo>
                    <a:pt x="51" y="5"/>
                    <a:pt x="65" y="0"/>
                    <a:pt x="78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101" y="9"/>
                    <a:pt x="111" y="36"/>
                    <a:pt x="98" y="56"/>
                  </a:cubicBezTo>
                  <a:cubicBezTo>
                    <a:pt x="42" y="137"/>
                    <a:pt x="42" y="137"/>
                    <a:pt x="42" y="137"/>
                  </a:cubicBezTo>
                  <a:cubicBezTo>
                    <a:pt x="0" y="72"/>
                    <a:pt x="0" y="72"/>
                    <a:pt x="0" y="72"/>
                  </a:cubicBezTo>
                  <a:lnTo>
                    <a:pt x="43" y="16"/>
                  </a:ln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11" name="Freeform 171"/>
            <p:cNvSpPr>
              <a:spLocks/>
            </p:cNvSpPr>
            <p:nvPr/>
          </p:nvSpPr>
          <p:spPr bwMode="auto">
            <a:xfrm>
              <a:off x="1359" y="1097"/>
              <a:ext cx="192" cy="195"/>
            </a:xfrm>
            <a:custGeom>
              <a:avLst/>
              <a:gdLst>
                <a:gd name="T0" fmla="*/ 192 w 340"/>
                <a:gd name="T1" fmla="*/ 142 h 347"/>
                <a:gd name="T2" fmla="*/ 141 w 340"/>
                <a:gd name="T3" fmla="*/ 195 h 347"/>
                <a:gd name="T4" fmla="*/ 137 w 340"/>
                <a:gd name="T5" fmla="*/ 191 h 347"/>
                <a:gd name="T6" fmla="*/ 0 w 340"/>
                <a:gd name="T7" fmla="*/ 71 h 347"/>
                <a:gd name="T8" fmla="*/ 40 w 340"/>
                <a:gd name="T9" fmla="*/ 0 h 347"/>
                <a:gd name="T10" fmla="*/ 192 w 340"/>
                <a:gd name="T11" fmla="*/ 142 h 3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0" h="347">
                  <a:moveTo>
                    <a:pt x="340" y="253"/>
                  </a:moveTo>
                  <a:lnTo>
                    <a:pt x="250" y="347"/>
                  </a:lnTo>
                  <a:lnTo>
                    <a:pt x="243" y="340"/>
                  </a:lnTo>
                  <a:lnTo>
                    <a:pt x="0" y="127"/>
                  </a:lnTo>
                  <a:lnTo>
                    <a:pt x="71" y="0"/>
                  </a:lnTo>
                  <a:lnTo>
                    <a:pt x="340" y="253"/>
                  </a:ln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12" name="Freeform 172"/>
            <p:cNvSpPr>
              <a:spLocks/>
            </p:cNvSpPr>
            <p:nvPr/>
          </p:nvSpPr>
          <p:spPr bwMode="auto">
            <a:xfrm>
              <a:off x="1427" y="1097"/>
              <a:ext cx="341" cy="195"/>
            </a:xfrm>
            <a:custGeom>
              <a:avLst/>
              <a:gdLst>
                <a:gd name="T0" fmla="*/ 130 w 604"/>
                <a:gd name="T1" fmla="*/ 138 h 347"/>
                <a:gd name="T2" fmla="*/ 341 w 604"/>
                <a:gd name="T3" fmla="*/ 0 h 347"/>
                <a:gd name="T4" fmla="*/ 0 w 604"/>
                <a:gd name="T5" fmla="*/ 130 h 347"/>
                <a:gd name="T6" fmla="*/ 73 w 604"/>
                <a:gd name="T7" fmla="*/ 195 h 347"/>
                <a:gd name="T8" fmla="*/ 130 w 604"/>
                <a:gd name="T9" fmla="*/ 138 h 3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347">
                  <a:moveTo>
                    <a:pt x="231" y="246"/>
                  </a:moveTo>
                  <a:lnTo>
                    <a:pt x="604" y="0"/>
                  </a:lnTo>
                  <a:lnTo>
                    <a:pt x="0" y="231"/>
                  </a:lnTo>
                  <a:lnTo>
                    <a:pt x="129" y="347"/>
                  </a:lnTo>
                  <a:lnTo>
                    <a:pt x="231" y="246"/>
                  </a:lnTo>
                  <a:close/>
                </a:path>
              </a:pathLst>
            </a:custGeom>
            <a:solidFill>
              <a:srgbClr val="F5A4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13" name="Freeform 173"/>
            <p:cNvSpPr>
              <a:spLocks/>
            </p:cNvSpPr>
            <p:nvPr/>
          </p:nvSpPr>
          <p:spPr bwMode="auto">
            <a:xfrm>
              <a:off x="1399" y="1227"/>
              <a:ext cx="129" cy="121"/>
            </a:xfrm>
            <a:custGeom>
              <a:avLst/>
              <a:gdLst>
                <a:gd name="T0" fmla="*/ 93 w 229"/>
                <a:gd name="T1" fmla="*/ 121 h 215"/>
                <a:gd name="T2" fmla="*/ 0 w 229"/>
                <a:gd name="T3" fmla="*/ 43 h 215"/>
                <a:gd name="T4" fmla="*/ 36 w 229"/>
                <a:gd name="T5" fmla="*/ 0 h 215"/>
                <a:gd name="T6" fmla="*/ 129 w 229"/>
                <a:gd name="T7" fmla="*/ 79 h 215"/>
                <a:gd name="T8" fmla="*/ 93 w 229"/>
                <a:gd name="T9" fmla="*/ 121 h 2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9" h="215">
                  <a:moveTo>
                    <a:pt x="165" y="215"/>
                  </a:moveTo>
                  <a:lnTo>
                    <a:pt x="0" y="76"/>
                  </a:lnTo>
                  <a:lnTo>
                    <a:pt x="64" y="0"/>
                  </a:lnTo>
                  <a:lnTo>
                    <a:pt x="229" y="140"/>
                  </a:lnTo>
                  <a:lnTo>
                    <a:pt x="165" y="215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14" name="Freeform 174"/>
            <p:cNvSpPr>
              <a:spLocks/>
            </p:cNvSpPr>
            <p:nvPr/>
          </p:nvSpPr>
          <p:spPr bwMode="auto">
            <a:xfrm>
              <a:off x="1306" y="1149"/>
              <a:ext cx="129" cy="121"/>
            </a:xfrm>
            <a:custGeom>
              <a:avLst/>
              <a:gdLst>
                <a:gd name="T0" fmla="*/ 93 w 229"/>
                <a:gd name="T1" fmla="*/ 121 h 215"/>
                <a:gd name="T2" fmla="*/ 0 w 229"/>
                <a:gd name="T3" fmla="*/ 43 h 215"/>
                <a:gd name="T4" fmla="*/ 35 w 229"/>
                <a:gd name="T5" fmla="*/ 0 h 215"/>
                <a:gd name="T6" fmla="*/ 129 w 229"/>
                <a:gd name="T7" fmla="*/ 78 h 215"/>
                <a:gd name="T8" fmla="*/ 93 w 229"/>
                <a:gd name="T9" fmla="*/ 121 h 2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9" h="215">
                  <a:moveTo>
                    <a:pt x="165" y="215"/>
                  </a:moveTo>
                  <a:lnTo>
                    <a:pt x="0" y="76"/>
                  </a:lnTo>
                  <a:lnTo>
                    <a:pt x="63" y="0"/>
                  </a:lnTo>
                  <a:lnTo>
                    <a:pt x="229" y="139"/>
                  </a:lnTo>
                  <a:lnTo>
                    <a:pt x="165" y="2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15" name="Freeform 175"/>
            <p:cNvSpPr>
              <a:spLocks/>
            </p:cNvSpPr>
            <p:nvPr/>
          </p:nvSpPr>
          <p:spPr bwMode="auto">
            <a:xfrm>
              <a:off x="816" y="1171"/>
              <a:ext cx="692" cy="699"/>
            </a:xfrm>
            <a:custGeom>
              <a:avLst/>
              <a:gdLst>
                <a:gd name="T0" fmla="*/ 475 w 1229"/>
                <a:gd name="T1" fmla="*/ 0 h 1240"/>
                <a:gd name="T2" fmla="*/ 0 w 1229"/>
                <a:gd name="T3" fmla="*/ 699 h 1240"/>
                <a:gd name="T4" fmla="*/ 692 w 1229"/>
                <a:gd name="T5" fmla="*/ 185 h 1240"/>
                <a:gd name="T6" fmla="*/ 475 w 1229"/>
                <a:gd name="T7" fmla="*/ 0 h 12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9" h="1240">
                  <a:moveTo>
                    <a:pt x="844" y="0"/>
                  </a:moveTo>
                  <a:lnTo>
                    <a:pt x="0" y="1240"/>
                  </a:lnTo>
                  <a:lnTo>
                    <a:pt x="1229" y="328"/>
                  </a:lnTo>
                  <a:lnTo>
                    <a:pt x="844" y="0"/>
                  </a:lnTo>
                  <a:close/>
                </a:path>
              </a:pathLst>
            </a:custGeom>
            <a:solidFill>
              <a:srgbClr val="00A7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816" name="Freeform 176"/>
            <p:cNvSpPr>
              <a:spLocks/>
            </p:cNvSpPr>
            <p:nvPr/>
          </p:nvSpPr>
          <p:spPr bwMode="auto">
            <a:xfrm>
              <a:off x="658" y="1356"/>
              <a:ext cx="877" cy="745"/>
            </a:xfrm>
            <a:custGeom>
              <a:avLst/>
              <a:gdLst>
                <a:gd name="T0" fmla="*/ 158 w 1557"/>
                <a:gd name="T1" fmla="*/ 514 h 1323"/>
                <a:gd name="T2" fmla="*/ 0 w 1557"/>
                <a:gd name="T3" fmla="*/ 745 h 1323"/>
                <a:gd name="T4" fmla="*/ 389 w 1557"/>
                <a:gd name="T5" fmla="*/ 733 h 1323"/>
                <a:gd name="T6" fmla="*/ 877 w 1557"/>
                <a:gd name="T7" fmla="*/ 23 h 1323"/>
                <a:gd name="T8" fmla="*/ 851 w 1557"/>
                <a:gd name="T9" fmla="*/ 0 h 1323"/>
                <a:gd name="T10" fmla="*/ 158 w 1557"/>
                <a:gd name="T11" fmla="*/ 514 h 13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7" h="1323">
                  <a:moveTo>
                    <a:pt x="281" y="912"/>
                  </a:moveTo>
                  <a:lnTo>
                    <a:pt x="0" y="1323"/>
                  </a:lnTo>
                  <a:lnTo>
                    <a:pt x="690" y="1302"/>
                  </a:lnTo>
                  <a:lnTo>
                    <a:pt x="1557" y="41"/>
                  </a:lnTo>
                  <a:lnTo>
                    <a:pt x="1510" y="0"/>
                  </a:lnTo>
                  <a:lnTo>
                    <a:pt x="281" y="912"/>
                  </a:lnTo>
                  <a:close/>
                </a:path>
              </a:pathLst>
            </a:custGeom>
            <a:solidFill>
              <a:srgbClr val="008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32787" name="Rectangle 177"/>
          <p:cNvSpPr>
            <a:spLocks noChangeArrowheads="1"/>
          </p:cNvSpPr>
          <p:nvPr/>
        </p:nvSpPr>
        <p:spPr bwMode="auto">
          <a:xfrm>
            <a:off x="0" y="6118226"/>
            <a:ext cx="12192000" cy="738717"/>
          </a:xfrm>
          <a:prstGeom prst="rect">
            <a:avLst/>
          </a:prstGeom>
          <a:solidFill>
            <a:srgbClr val="EDE8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grpSp>
        <p:nvGrpSpPr>
          <p:cNvPr id="110770" name="Group 178"/>
          <p:cNvGrpSpPr>
            <a:grpSpLocks/>
          </p:cNvGrpSpPr>
          <p:nvPr/>
        </p:nvGrpSpPr>
        <p:grpSpPr bwMode="auto">
          <a:xfrm>
            <a:off x="431801" y="451910"/>
            <a:ext cx="3181351" cy="524933"/>
            <a:chOff x="0" y="236"/>
            <a:chExt cx="1934" cy="319"/>
          </a:xfrm>
        </p:grpSpPr>
        <p:sp>
          <p:nvSpPr>
            <p:cNvPr id="32793" name="Rectangle 179"/>
            <p:cNvSpPr>
              <a:spLocks noChangeArrowheads="1"/>
            </p:cNvSpPr>
            <p:nvPr/>
          </p:nvSpPr>
          <p:spPr bwMode="auto">
            <a:xfrm>
              <a:off x="0" y="236"/>
              <a:ext cx="1934" cy="3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32794" name="Rectangle 180"/>
            <p:cNvSpPr>
              <a:spLocks noChangeArrowheads="1"/>
            </p:cNvSpPr>
            <p:nvPr/>
          </p:nvSpPr>
          <p:spPr bwMode="auto">
            <a:xfrm>
              <a:off x="1495" y="236"/>
              <a:ext cx="439" cy="319"/>
            </a:xfrm>
            <a:prstGeom prst="rect">
              <a:avLst/>
            </a:prstGeom>
            <a:solidFill>
              <a:srgbClr val="F15A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32795" name="Freeform 181"/>
            <p:cNvSpPr>
              <a:spLocks noEditPoints="1"/>
            </p:cNvSpPr>
            <p:nvPr/>
          </p:nvSpPr>
          <p:spPr bwMode="auto">
            <a:xfrm>
              <a:off x="1618" y="310"/>
              <a:ext cx="148" cy="146"/>
            </a:xfrm>
            <a:custGeom>
              <a:avLst/>
              <a:gdLst>
                <a:gd name="T0" fmla="*/ 21 w 63"/>
                <a:gd name="T1" fmla="*/ 125 h 62"/>
                <a:gd name="T2" fmla="*/ 0 w 63"/>
                <a:gd name="T3" fmla="*/ 73 h 62"/>
                <a:gd name="T4" fmla="*/ 21 w 63"/>
                <a:gd name="T5" fmla="*/ 21 h 62"/>
                <a:gd name="T6" fmla="*/ 75 w 63"/>
                <a:gd name="T7" fmla="*/ 0 h 62"/>
                <a:gd name="T8" fmla="*/ 127 w 63"/>
                <a:gd name="T9" fmla="*/ 21 h 62"/>
                <a:gd name="T10" fmla="*/ 148 w 63"/>
                <a:gd name="T11" fmla="*/ 73 h 62"/>
                <a:gd name="T12" fmla="*/ 127 w 63"/>
                <a:gd name="T13" fmla="*/ 125 h 62"/>
                <a:gd name="T14" fmla="*/ 75 w 63"/>
                <a:gd name="T15" fmla="*/ 146 h 62"/>
                <a:gd name="T16" fmla="*/ 21 w 63"/>
                <a:gd name="T17" fmla="*/ 125 h 62"/>
                <a:gd name="T18" fmla="*/ 42 w 63"/>
                <a:gd name="T19" fmla="*/ 42 h 62"/>
                <a:gd name="T20" fmla="*/ 28 w 63"/>
                <a:gd name="T21" fmla="*/ 73 h 62"/>
                <a:gd name="T22" fmla="*/ 42 w 63"/>
                <a:gd name="T23" fmla="*/ 104 h 62"/>
                <a:gd name="T24" fmla="*/ 75 w 63"/>
                <a:gd name="T25" fmla="*/ 118 h 62"/>
                <a:gd name="T26" fmla="*/ 106 w 63"/>
                <a:gd name="T27" fmla="*/ 104 h 62"/>
                <a:gd name="T28" fmla="*/ 120 w 63"/>
                <a:gd name="T29" fmla="*/ 73 h 62"/>
                <a:gd name="T30" fmla="*/ 106 w 63"/>
                <a:gd name="T31" fmla="*/ 42 h 62"/>
                <a:gd name="T32" fmla="*/ 75 w 63"/>
                <a:gd name="T33" fmla="*/ 31 h 62"/>
                <a:gd name="T34" fmla="*/ 42 w 63"/>
                <a:gd name="T35" fmla="*/ 42 h 6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63" h="62">
                  <a:moveTo>
                    <a:pt x="9" y="53"/>
                  </a:moveTo>
                  <a:cubicBezTo>
                    <a:pt x="3" y="47"/>
                    <a:pt x="0" y="40"/>
                    <a:pt x="0" y="31"/>
                  </a:cubicBezTo>
                  <a:cubicBezTo>
                    <a:pt x="0" y="23"/>
                    <a:pt x="3" y="15"/>
                    <a:pt x="9" y="9"/>
                  </a:cubicBezTo>
                  <a:cubicBezTo>
                    <a:pt x="15" y="4"/>
                    <a:pt x="23" y="0"/>
                    <a:pt x="32" y="0"/>
                  </a:cubicBezTo>
                  <a:cubicBezTo>
                    <a:pt x="40" y="0"/>
                    <a:pt x="48" y="4"/>
                    <a:pt x="54" y="9"/>
                  </a:cubicBezTo>
                  <a:cubicBezTo>
                    <a:pt x="60" y="15"/>
                    <a:pt x="63" y="23"/>
                    <a:pt x="63" y="31"/>
                  </a:cubicBezTo>
                  <a:cubicBezTo>
                    <a:pt x="63" y="40"/>
                    <a:pt x="60" y="47"/>
                    <a:pt x="54" y="53"/>
                  </a:cubicBezTo>
                  <a:cubicBezTo>
                    <a:pt x="48" y="59"/>
                    <a:pt x="40" y="62"/>
                    <a:pt x="32" y="62"/>
                  </a:cubicBezTo>
                  <a:cubicBezTo>
                    <a:pt x="23" y="62"/>
                    <a:pt x="15" y="59"/>
                    <a:pt x="9" y="53"/>
                  </a:cubicBezTo>
                  <a:close/>
                  <a:moveTo>
                    <a:pt x="18" y="18"/>
                  </a:moveTo>
                  <a:cubicBezTo>
                    <a:pt x="14" y="22"/>
                    <a:pt x="12" y="26"/>
                    <a:pt x="12" y="31"/>
                  </a:cubicBezTo>
                  <a:cubicBezTo>
                    <a:pt x="12" y="36"/>
                    <a:pt x="14" y="41"/>
                    <a:pt x="18" y="44"/>
                  </a:cubicBezTo>
                  <a:cubicBezTo>
                    <a:pt x="22" y="48"/>
                    <a:pt x="27" y="50"/>
                    <a:pt x="32" y="50"/>
                  </a:cubicBezTo>
                  <a:cubicBezTo>
                    <a:pt x="37" y="50"/>
                    <a:pt x="42" y="48"/>
                    <a:pt x="45" y="44"/>
                  </a:cubicBezTo>
                  <a:cubicBezTo>
                    <a:pt x="49" y="41"/>
                    <a:pt x="51" y="36"/>
                    <a:pt x="51" y="31"/>
                  </a:cubicBezTo>
                  <a:cubicBezTo>
                    <a:pt x="51" y="26"/>
                    <a:pt x="49" y="22"/>
                    <a:pt x="45" y="18"/>
                  </a:cubicBezTo>
                  <a:cubicBezTo>
                    <a:pt x="42" y="15"/>
                    <a:pt x="37" y="13"/>
                    <a:pt x="32" y="13"/>
                  </a:cubicBezTo>
                  <a:cubicBezTo>
                    <a:pt x="27" y="13"/>
                    <a:pt x="22" y="15"/>
                    <a:pt x="18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2796" name="Freeform 182"/>
            <p:cNvSpPr>
              <a:spLocks/>
            </p:cNvSpPr>
            <p:nvPr/>
          </p:nvSpPr>
          <p:spPr bwMode="auto">
            <a:xfrm>
              <a:off x="1722" y="411"/>
              <a:ext cx="92" cy="92"/>
            </a:xfrm>
            <a:custGeom>
              <a:avLst/>
              <a:gdLst>
                <a:gd name="T0" fmla="*/ 85 w 39"/>
                <a:gd name="T1" fmla="*/ 85 h 39"/>
                <a:gd name="T2" fmla="*/ 85 w 39"/>
                <a:gd name="T3" fmla="*/ 83 h 39"/>
                <a:gd name="T4" fmla="*/ 85 w 39"/>
                <a:gd name="T5" fmla="*/ 57 h 39"/>
                <a:gd name="T6" fmla="*/ 26 w 39"/>
                <a:gd name="T7" fmla="*/ 0 h 39"/>
                <a:gd name="T8" fmla="*/ 0 w 39"/>
                <a:gd name="T9" fmla="*/ 26 h 39"/>
                <a:gd name="T10" fmla="*/ 59 w 39"/>
                <a:gd name="T11" fmla="*/ 85 h 39"/>
                <a:gd name="T12" fmla="*/ 85 w 39"/>
                <a:gd name="T13" fmla="*/ 85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" h="39">
                  <a:moveTo>
                    <a:pt x="36" y="36"/>
                  </a:moveTo>
                  <a:cubicBezTo>
                    <a:pt x="36" y="35"/>
                    <a:pt x="36" y="35"/>
                    <a:pt x="36" y="35"/>
                  </a:cubicBezTo>
                  <a:cubicBezTo>
                    <a:pt x="39" y="32"/>
                    <a:pt x="39" y="27"/>
                    <a:pt x="36" y="24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8" y="39"/>
                    <a:pt x="33" y="39"/>
                    <a:pt x="36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110775" name="Text Box 183"/>
          <p:cNvSpPr txBox="1">
            <a:spLocks noChangeArrowheads="1"/>
          </p:cNvSpPr>
          <p:nvPr/>
        </p:nvSpPr>
        <p:spPr bwMode="auto">
          <a:xfrm>
            <a:off x="317501" y="2879726"/>
            <a:ext cx="2922595" cy="913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5333" b="1">
                <a:solidFill>
                  <a:schemeClr val="bg1"/>
                </a:solidFill>
                <a:ea typeface="微软雅黑" panose="020B0503020204020204" pitchFamily="34" charset="-122"/>
              </a:rPr>
              <a:t>谢谢观赏</a:t>
            </a:r>
          </a:p>
        </p:txBody>
      </p:sp>
      <p:sp>
        <p:nvSpPr>
          <p:cNvPr id="110776" name="Text Box 184"/>
          <p:cNvSpPr txBox="1">
            <a:spLocks noChangeArrowheads="1"/>
          </p:cNvSpPr>
          <p:nvPr/>
        </p:nvSpPr>
        <p:spPr bwMode="auto">
          <a:xfrm>
            <a:off x="501652" y="515409"/>
            <a:ext cx="1807867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133">
                <a:solidFill>
                  <a:srgbClr val="2A3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LOGO</a:t>
            </a:r>
          </a:p>
        </p:txBody>
      </p:sp>
      <p:sp>
        <p:nvSpPr>
          <p:cNvPr id="110777" name="Text Box 185"/>
          <p:cNvSpPr txBox="1">
            <a:spLocks noChangeArrowheads="1"/>
          </p:cNvSpPr>
          <p:nvPr/>
        </p:nvSpPr>
        <p:spPr bwMode="auto">
          <a:xfrm>
            <a:off x="317500" y="3673476"/>
            <a:ext cx="4623382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2667">
                <a:solidFill>
                  <a:srgbClr val="2A323B"/>
                </a:solidFill>
                <a:ea typeface="微软雅黑" panose="020B0503020204020204" pitchFamily="34" charset="-122"/>
              </a:rPr>
              <a:t>适用于年终汇报、工作总结等</a:t>
            </a:r>
            <a:endParaRPr lang="zh-CN" altLang="en-US" sz="2667" b="1">
              <a:solidFill>
                <a:srgbClr val="2A323B"/>
              </a:solidFill>
              <a:ea typeface="微软雅黑" panose="020B0503020204020204" pitchFamily="34" charset="-122"/>
            </a:endParaRPr>
          </a:p>
        </p:txBody>
      </p:sp>
      <p:sp>
        <p:nvSpPr>
          <p:cNvPr id="110778" name="Rectangle 186"/>
          <p:cNvSpPr>
            <a:spLocks noChangeArrowheads="1"/>
          </p:cNvSpPr>
          <p:nvPr/>
        </p:nvSpPr>
        <p:spPr bwMode="auto">
          <a:xfrm>
            <a:off x="317501" y="2352676"/>
            <a:ext cx="2125903" cy="666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3733">
                <a:solidFill>
                  <a:schemeClr val="bg1"/>
                </a:solidFill>
                <a:ea typeface="微软雅黑" panose="020B0503020204020204" pitchFamily="34" charset="-122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3698016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0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0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0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0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0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0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0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0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0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0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8" presetClass="emp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21600000">
                                      <p:cBhvr>
                                        <p:cTn id="38" dur="500" fill="hold"/>
                                        <p:tgtEl>
                                          <p:spTgt spid="1107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decel="50000" autoRev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Rot by="1500000">
                                      <p:cBhvr>
                                        <p:cTn id="40" dur="150" fill="hold"/>
                                        <p:tgtEl>
                                          <p:spTgt spid="1107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10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110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46" dur="150" fill="hold"/>
                                        <p:tgtEl>
                                          <p:spTgt spid="11062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1107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107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6" presetClass="emph" presetSubtype="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52" dur="150" fill="hold"/>
                                        <p:tgtEl>
                                          <p:spTgt spid="11073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1107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1107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6" presetClass="emph" presetSubtype="0" autoRev="1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58" dur="150" fill="hold"/>
                                        <p:tgtEl>
                                          <p:spTgt spid="1107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6" presetClass="emph" presetSubtype="0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64" dur="150" fill="hold"/>
                                        <p:tgtEl>
                                          <p:spTgt spid="11060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110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110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6" presetClass="emph" presetSubtype="0" autoRev="1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70" dur="150" fill="hold"/>
                                        <p:tgtEl>
                                          <p:spTgt spid="11060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110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110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76" dur="150" fill="hold"/>
                                        <p:tgtEl>
                                          <p:spTgt spid="11077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53" presetClass="entr" presetSubtype="0" fill="hold" grpId="0" nodeType="withEffect">
                                  <p:stCondLst>
                                    <p:cond delay="8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07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07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0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0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0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0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10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0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10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.00017 0.83874 " pathEditMode="relative" ptsTypes="AA">
                                      <p:cBhvr>
                                        <p:cTn id="99" dur="500" spd="-100000" fill="hold"/>
                                        <p:tgtEl>
                                          <p:spTgt spid="1107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.00017 0.83874 " pathEditMode="relative" ptsTypes="AA">
                                      <p:cBhvr>
                                        <p:cTn id="101" dur="500" spd="-100000" fill="hold"/>
                                        <p:tgtEl>
                                          <p:spTgt spid="1107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0" presetClass="path" presetSubtype="0" accel="50000" decel="5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1.94444E-6 -1.4118E-6 L -0.22691 0.692 " pathEditMode="relative" ptsTypes="AA">
                                      <p:cBhvr>
                                        <p:cTn id="105" dur="500" spd="-100000" fill="hold"/>
                                        <p:tgtEl>
                                          <p:spTgt spid="1107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124 L 0.49861 -0.00093 " pathEditMode="relative" ptsTypes="AA">
                                      <p:cBhvr>
                                        <p:cTn id="107" dur="3000" fill="hold"/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 animBg="1"/>
      <p:bldP spid="110607" grpId="0" animBg="1"/>
      <p:bldP spid="110607" grpId="1" animBg="1"/>
      <p:bldP spid="110775" grpId="0"/>
      <p:bldP spid="110776" grpId="0"/>
      <p:bldP spid="110777" grpId="0"/>
      <p:bldP spid="11077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222251" y="551392"/>
            <a:ext cx="4146549" cy="626533"/>
            <a:chOff x="105" y="304"/>
            <a:chExt cx="1511" cy="262"/>
          </a:xfrm>
        </p:grpSpPr>
        <p:sp>
          <p:nvSpPr>
            <p:cNvPr id="9249" name="Freeform 3"/>
            <p:cNvSpPr>
              <a:spLocks/>
            </p:cNvSpPr>
            <p:nvPr/>
          </p:nvSpPr>
          <p:spPr bwMode="auto">
            <a:xfrm>
              <a:off x="105" y="304"/>
              <a:ext cx="1511" cy="262"/>
            </a:xfrm>
            <a:custGeom>
              <a:avLst/>
              <a:gdLst>
                <a:gd name="T0" fmla="*/ 1511 w 2161"/>
                <a:gd name="T1" fmla="*/ 262 h 378"/>
                <a:gd name="T2" fmla="*/ 0 w 2161"/>
                <a:gd name="T3" fmla="*/ 262 h 378"/>
                <a:gd name="T4" fmla="*/ 0 w 2161"/>
                <a:gd name="T5" fmla="*/ 0 h 378"/>
                <a:gd name="T6" fmla="*/ 1511 w 2161"/>
                <a:gd name="T7" fmla="*/ 0 h 378"/>
                <a:gd name="T8" fmla="*/ 1410 w 2161"/>
                <a:gd name="T9" fmla="*/ 131 h 378"/>
                <a:gd name="T10" fmla="*/ 1511 w 2161"/>
                <a:gd name="T11" fmla="*/ 262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1" h="378">
                  <a:moveTo>
                    <a:pt x="2161" y="378"/>
                  </a:moveTo>
                  <a:lnTo>
                    <a:pt x="0" y="378"/>
                  </a:lnTo>
                  <a:lnTo>
                    <a:pt x="0" y="0"/>
                  </a:lnTo>
                  <a:lnTo>
                    <a:pt x="2161" y="0"/>
                  </a:lnTo>
                  <a:lnTo>
                    <a:pt x="2017" y="189"/>
                  </a:lnTo>
                  <a:lnTo>
                    <a:pt x="2161" y="378"/>
                  </a:lnTo>
                  <a:close/>
                </a:path>
              </a:pathLst>
            </a:custGeom>
            <a:solidFill>
              <a:srgbClr val="26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9250" name="Freeform 4"/>
            <p:cNvSpPr>
              <a:spLocks/>
            </p:cNvSpPr>
            <p:nvPr/>
          </p:nvSpPr>
          <p:spPr bwMode="auto">
            <a:xfrm>
              <a:off x="107" y="332"/>
              <a:ext cx="1444" cy="206"/>
            </a:xfrm>
            <a:custGeom>
              <a:avLst/>
              <a:gdLst>
                <a:gd name="T0" fmla="*/ 0 w 2081"/>
                <a:gd name="T1" fmla="*/ 0 h 298"/>
                <a:gd name="T2" fmla="*/ 1444 w 2081"/>
                <a:gd name="T3" fmla="*/ 0 h 298"/>
                <a:gd name="T4" fmla="*/ 1365 w 2081"/>
                <a:gd name="T5" fmla="*/ 103 h 298"/>
                <a:gd name="T6" fmla="*/ 1444 w 2081"/>
                <a:gd name="T7" fmla="*/ 206 h 298"/>
                <a:gd name="T8" fmla="*/ 0 w 2081"/>
                <a:gd name="T9" fmla="*/ 206 h 2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1" h="298">
                  <a:moveTo>
                    <a:pt x="0" y="0"/>
                  </a:moveTo>
                  <a:lnTo>
                    <a:pt x="2081" y="0"/>
                  </a:lnTo>
                  <a:lnTo>
                    <a:pt x="1967" y="149"/>
                  </a:lnTo>
                  <a:lnTo>
                    <a:pt x="2081" y="298"/>
                  </a:lnTo>
                  <a:lnTo>
                    <a:pt x="0" y="298"/>
                  </a:lnTo>
                </a:path>
              </a:pathLst>
            </a:custGeom>
            <a:noFill/>
            <a:ln w="12700" cap="flat">
              <a:solidFill>
                <a:srgbClr val="EDE8C8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239184" y="644525"/>
            <a:ext cx="364875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133" b="1">
                <a:solidFill>
                  <a:srgbClr val="2A3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PART/01</a:t>
            </a:r>
            <a:r>
              <a:rPr lang="en-US" altLang="zh-CN" sz="2133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133">
                <a:solidFill>
                  <a:schemeClr val="bg1"/>
                </a:solidFill>
                <a:ea typeface="微软雅黑" panose="020B0503020204020204" pitchFamily="34" charset="-122"/>
              </a:rPr>
              <a:t>单击添加标题文本</a:t>
            </a:r>
          </a:p>
        </p:txBody>
      </p:sp>
      <p:sp>
        <p:nvSpPr>
          <p:cNvPr id="57350" name="Oval 6"/>
          <p:cNvSpPr>
            <a:spLocks noChangeArrowheads="1"/>
          </p:cNvSpPr>
          <p:nvPr/>
        </p:nvSpPr>
        <p:spPr bwMode="auto">
          <a:xfrm>
            <a:off x="5111752" y="5828243"/>
            <a:ext cx="2112433" cy="143933"/>
          </a:xfrm>
          <a:prstGeom prst="ellipse">
            <a:avLst/>
          </a:prstGeom>
          <a:gradFill rotWithShape="1">
            <a:gsLst>
              <a:gs pos="0">
                <a:srgbClr val="000000">
                  <a:alpha val="20000"/>
                </a:srgbClr>
              </a:gs>
              <a:gs pos="100000">
                <a:srgbClr val="FFFFFF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grpSp>
        <p:nvGrpSpPr>
          <p:cNvPr id="57375" name="Group 31"/>
          <p:cNvGrpSpPr>
            <a:grpSpLocks/>
          </p:cNvGrpSpPr>
          <p:nvPr/>
        </p:nvGrpSpPr>
        <p:grpSpPr bwMode="auto">
          <a:xfrm>
            <a:off x="5223933" y="2043644"/>
            <a:ext cx="1746251" cy="1746249"/>
            <a:chOff x="2468" y="965"/>
            <a:chExt cx="825" cy="825"/>
          </a:xfrm>
        </p:grpSpPr>
        <p:sp>
          <p:nvSpPr>
            <p:cNvPr id="9247" name="Freeform 13"/>
            <p:cNvSpPr>
              <a:spLocks/>
            </p:cNvSpPr>
            <p:nvPr/>
          </p:nvSpPr>
          <p:spPr bwMode="auto">
            <a:xfrm>
              <a:off x="2477" y="984"/>
              <a:ext cx="805" cy="804"/>
            </a:xfrm>
            <a:custGeom>
              <a:avLst/>
              <a:gdLst>
                <a:gd name="T0" fmla="*/ 108 w 401"/>
                <a:gd name="T1" fmla="*/ 245 h 401"/>
                <a:gd name="T2" fmla="*/ 139 w 401"/>
                <a:gd name="T3" fmla="*/ 265 h 401"/>
                <a:gd name="T4" fmla="*/ 0 w 401"/>
                <a:gd name="T5" fmla="*/ 401 h 401"/>
                <a:gd name="T6" fmla="*/ 149 w 401"/>
                <a:gd name="T7" fmla="*/ 551 h 401"/>
                <a:gd name="T8" fmla="*/ 177 w 401"/>
                <a:gd name="T9" fmla="*/ 499 h 401"/>
                <a:gd name="T10" fmla="*/ 313 w 401"/>
                <a:gd name="T11" fmla="*/ 499 h 401"/>
                <a:gd name="T12" fmla="*/ 313 w 401"/>
                <a:gd name="T13" fmla="*/ 636 h 401"/>
                <a:gd name="T14" fmla="*/ 261 w 401"/>
                <a:gd name="T15" fmla="*/ 662 h 401"/>
                <a:gd name="T16" fmla="*/ 404 w 401"/>
                <a:gd name="T17" fmla="*/ 804 h 401"/>
                <a:gd name="T18" fmla="*/ 540 w 401"/>
                <a:gd name="T19" fmla="*/ 666 h 401"/>
                <a:gd name="T20" fmla="*/ 560 w 401"/>
                <a:gd name="T21" fmla="*/ 696 h 401"/>
                <a:gd name="T22" fmla="*/ 697 w 401"/>
                <a:gd name="T23" fmla="*/ 696 h 401"/>
                <a:gd name="T24" fmla="*/ 697 w 401"/>
                <a:gd name="T25" fmla="*/ 559 h 401"/>
                <a:gd name="T26" fmla="*/ 666 w 401"/>
                <a:gd name="T27" fmla="*/ 539 h 401"/>
                <a:gd name="T28" fmla="*/ 805 w 401"/>
                <a:gd name="T29" fmla="*/ 401 h 401"/>
                <a:gd name="T30" fmla="*/ 668 w 401"/>
                <a:gd name="T31" fmla="*/ 265 h 401"/>
                <a:gd name="T32" fmla="*/ 642 w 401"/>
                <a:gd name="T33" fmla="*/ 305 h 401"/>
                <a:gd name="T34" fmla="*/ 506 w 401"/>
                <a:gd name="T35" fmla="*/ 305 h 401"/>
                <a:gd name="T36" fmla="*/ 506 w 401"/>
                <a:gd name="T37" fmla="*/ 168 h 401"/>
                <a:gd name="T38" fmla="*/ 548 w 401"/>
                <a:gd name="T39" fmla="*/ 144 h 401"/>
                <a:gd name="T40" fmla="*/ 404 w 401"/>
                <a:gd name="T41" fmla="*/ 0 h 401"/>
                <a:gd name="T42" fmla="*/ 265 w 401"/>
                <a:gd name="T43" fmla="*/ 136 h 401"/>
                <a:gd name="T44" fmla="*/ 245 w 401"/>
                <a:gd name="T45" fmla="*/ 108 h 401"/>
                <a:gd name="T46" fmla="*/ 108 w 401"/>
                <a:gd name="T47" fmla="*/ 108 h 401"/>
                <a:gd name="T48" fmla="*/ 108 w 401"/>
                <a:gd name="T49" fmla="*/ 245 h 40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1" h="401">
                  <a:moveTo>
                    <a:pt x="54" y="122"/>
                  </a:moveTo>
                  <a:cubicBezTo>
                    <a:pt x="58" y="126"/>
                    <a:pt x="63" y="129"/>
                    <a:pt x="69" y="132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74" y="275"/>
                    <a:pt x="74" y="275"/>
                    <a:pt x="74" y="275"/>
                  </a:cubicBezTo>
                  <a:cubicBezTo>
                    <a:pt x="76" y="265"/>
                    <a:pt x="81" y="256"/>
                    <a:pt x="88" y="249"/>
                  </a:cubicBezTo>
                  <a:cubicBezTo>
                    <a:pt x="107" y="230"/>
                    <a:pt x="137" y="230"/>
                    <a:pt x="156" y="249"/>
                  </a:cubicBezTo>
                  <a:cubicBezTo>
                    <a:pt x="175" y="267"/>
                    <a:pt x="175" y="298"/>
                    <a:pt x="156" y="317"/>
                  </a:cubicBezTo>
                  <a:cubicBezTo>
                    <a:pt x="149" y="324"/>
                    <a:pt x="139" y="328"/>
                    <a:pt x="130" y="330"/>
                  </a:cubicBezTo>
                  <a:cubicBezTo>
                    <a:pt x="201" y="401"/>
                    <a:pt x="201" y="401"/>
                    <a:pt x="201" y="401"/>
                  </a:cubicBezTo>
                  <a:cubicBezTo>
                    <a:pt x="269" y="332"/>
                    <a:pt x="269" y="332"/>
                    <a:pt x="269" y="332"/>
                  </a:cubicBezTo>
                  <a:cubicBezTo>
                    <a:pt x="272" y="337"/>
                    <a:pt x="275" y="343"/>
                    <a:pt x="279" y="347"/>
                  </a:cubicBezTo>
                  <a:cubicBezTo>
                    <a:pt x="298" y="366"/>
                    <a:pt x="329" y="366"/>
                    <a:pt x="347" y="347"/>
                  </a:cubicBezTo>
                  <a:cubicBezTo>
                    <a:pt x="366" y="328"/>
                    <a:pt x="366" y="298"/>
                    <a:pt x="347" y="279"/>
                  </a:cubicBezTo>
                  <a:cubicBezTo>
                    <a:pt x="343" y="275"/>
                    <a:pt x="338" y="271"/>
                    <a:pt x="332" y="269"/>
                  </a:cubicBezTo>
                  <a:cubicBezTo>
                    <a:pt x="401" y="200"/>
                    <a:pt x="401" y="200"/>
                    <a:pt x="401" y="200"/>
                  </a:cubicBezTo>
                  <a:cubicBezTo>
                    <a:pt x="333" y="132"/>
                    <a:pt x="333" y="132"/>
                    <a:pt x="333" y="132"/>
                  </a:cubicBezTo>
                  <a:cubicBezTo>
                    <a:pt x="330" y="139"/>
                    <a:pt x="326" y="146"/>
                    <a:pt x="320" y="152"/>
                  </a:cubicBezTo>
                  <a:cubicBezTo>
                    <a:pt x="302" y="171"/>
                    <a:pt x="271" y="171"/>
                    <a:pt x="252" y="152"/>
                  </a:cubicBezTo>
                  <a:cubicBezTo>
                    <a:pt x="234" y="133"/>
                    <a:pt x="234" y="103"/>
                    <a:pt x="252" y="84"/>
                  </a:cubicBezTo>
                  <a:cubicBezTo>
                    <a:pt x="258" y="78"/>
                    <a:pt x="265" y="74"/>
                    <a:pt x="273" y="72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132" y="68"/>
                    <a:pt x="132" y="68"/>
                    <a:pt x="132" y="68"/>
                  </a:cubicBezTo>
                  <a:cubicBezTo>
                    <a:pt x="130" y="63"/>
                    <a:pt x="126" y="58"/>
                    <a:pt x="122" y="54"/>
                  </a:cubicBezTo>
                  <a:cubicBezTo>
                    <a:pt x="103" y="35"/>
                    <a:pt x="73" y="35"/>
                    <a:pt x="54" y="54"/>
                  </a:cubicBezTo>
                  <a:cubicBezTo>
                    <a:pt x="35" y="72"/>
                    <a:pt x="35" y="103"/>
                    <a:pt x="54" y="122"/>
                  </a:cubicBezTo>
                  <a:close/>
                </a:path>
              </a:pathLst>
            </a:custGeom>
            <a:solidFill>
              <a:srgbClr val="26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9248" name="Freeform 14"/>
            <p:cNvSpPr>
              <a:spLocks noEditPoints="1"/>
            </p:cNvSpPr>
            <p:nvPr/>
          </p:nvSpPr>
          <p:spPr bwMode="auto">
            <a:xfrm>
              <a:off x="2468" y="965"/>
              <a:ext cx="825" cy="825"/>
            </a:xfrm>
            <a:custGeom>
              <a:avLst/>
              <a:gdLst>
                <a:gd name="T0" fmla="*/ 255 w 411"/>
                <a:gd name="T1" fmla="*/ 668 h 411"/>
                <a:gd name="T2" fmla="*/ 317 w 411"/>
                <a:gd name="T3" fmla="*/ 640 h 411"/>
                <a:gd name="T4" fmla="*/ 255 w 411"/>
                <a:gd name="T5" fmla="*/ 488 h 411"/>
                <a:gd name="T6" fmla="*/ 167 w 411"/>
                <a:gd name="T7" fmla="*/ 562 h 411"/>
                <a:gd name="T8" fmla="*/ 0 w 411"/>
                <a:gd name="T9" fmla="*/ 411 h 411"/>
                <a:gd name="T10" fmla="*/ 112 w 411"/>
                <a:gd name="T11" fmla="*/ 259 h 411"/>
                <a:gd name="T12" fmla="*/ 112 w 411"/>
                <a:gd name="T13" fmla="*/ 112 h 411"/>
                <a:gd name="T14" fmla="*/ 259 w 411"/>
                <a:gd name="T15" fmla="*/ 112 h 411"/>
                <a:gd name="T16" fmla="*/ 414 w 411"/>
                <a:gd name="T17" fmla="*/ 0 h 411"/>
                <a:gd name="T18" fmla="*/ 560 w 411"/>
                <a:gd name="T19" fmla="*/ 161 h 411"/>
                <a:gd name="T20" fmla="*/ 522 w 411"/>
                <a:gd name="T21" fmla="*/ 309 h 411"/>
                <a:gd name="T22" fmla="*/ 648 w 411"/>
                <a:gd name="T23" fmla="*/ 309 h 411"/>
                <a:gd name="T24" fmla="*/ 674 w 411"/>
                <a:gd name="T25" fmla="*/ 261 h 411"/>
                <a:gd name="T26" fmla="*/ 689 w 411"/>
                <a:gd name="T27" fmla="*/ 548 h 411"/>
                <a:gd name="T28" fmla="*/ 743 w 411"/>
                <a:gd name="T29" fmla="*/ 638 h 411"/>
                <a:gd name="T30" fmla="*/ 638 w 411"/>
                <a:gd name="T31" fmla="*/ 743 h 411"/>
                <a:gd name="T32" fmla="*/ 548 w 411"/>
                <a:gd name="T33" fmla="*/ 689 h 411"/>
                <a:gd name="T34" fmla="*/ 285 w 411"/>
                <a:gd name="T35" fmla="*/ 676 h 411"/>
                <a:gd name="T36" fmla="*/ 552 w 411"/>
                <a:gd name="T37" fmla="*/ 664 h 411"/>
                <a:gd name="T38" fmla="*/ 576 w 411"/>
                <a:gd name="T39" fmla="*/ 701 h 411"/>
                <a:gd name="T40" fmla="*/ 703 w 411"/>
                <a:gd name="T41" fmla="*/ 701 h 411"/>
                <a:gd name="T42" fmla="*/ 703 w 411"/>
                <a:gd name="T43" fmla="*/ 576 h 411"/>
                <a:gd name="T44" fmla="*/ 664 w 411"/>
                <a:gd name="T45" fmla="*/ 552 h 411"/>
                <a:gd name="T46" fmla="*/ 680 w 411"/>
                <a:gd name="T47" fmla="*/ 287 h 411"/>
                <a:gd name="T48" fmla="*/ 586 w 411"/>
                <a:gd name="T49" fmla="*/ 351 h 411"/>
                <a:gd name="T50" fmla="*/ 512 w 411"/>
                <a:gd name="T51" fmla="*/ 173 h 411"/>
                <a:gd name="T52" fmla="*/ 414 w 411"/>
                <a:gd name="T53" fmla="*/ 20 h 411"/>
                <a:gd name="T54" fmla="*/ 269 w 411"/>
                <a:gd name="T55" fmla="*/ 151 h 411"/>
                <a:gd name="T56" fmla="*/ 187 w 411"/>
                <a:gd name="T57" fmla="*/ 96 h 411"/>
                <a:gd name="T58" fmla="*/ 96 w 411"/>
                <a:gd name="T59" fmla="*/ 187 h 411"/>
                <a:gd name="T60" fmla="*/ 151 w 411"/>
                <a:gd name="T61" fmla="*/ 267 h 411"/>
                <a:gd name="T62" fmla="*/ 20 w 411"/>
                <a:gd name="T63" fmla="*/ 411 h 411"/>
                <a:gd name="T64" fmla="*/ 181 w 411"/>
                <a:gd name="T65" fmla="*/ 504 h 411"/>
                <a:gd name="T66" fmla="*/ 327 w 411"/>
                <a:gd name="T67" fmla="*/ 504 h 411"/>
                <a:gd name="T68" fmla="*/ 285 w 411"/>
                <a:gd name="T69" fmla="*/ 676 h 41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11" h="411">
                  <a:moveTo>
                    <a:pt x="206" y="411"/>
                  </a:moveTo>
                  <a:cubicBezTo>
                    <a:pt x="127" y="333"/>
                    <a:pt x="127" y="333"/>
                    <a:pt x="127" y="333"/>
                  </a:cubicBezTo>
                  <a:cubicBezTo>
                    <a:pt x="134" y="331"/>
                    <a:pt x="134" y="331"/>
                    <a:pt x="134" y="331"/>
                  </a:cubicBezTo>
                  <a:cubicBezTo>
                    <a:pt x="143" y="330"/>
                    <a:pt x="152" y="326"/>
                    <a:pt x="158" y="319"/>
                  </a:cubicBezTo>
                  <a:cubicBezTo>
                    <a:pt x="176" y="302"/>
                    <a:pt x="176" y="273"/>
                    <a:pt x="158" y="256"/>
                  </a:cubicBezTo>
                  <a:cubicBezTo>
                    <a:pt x="150" y="248"/>
                    <a:pt x="139" y="243"/>
                    <a:pt x="127" y="243"/>
                  </a:cubicBezTo>
                  <a:cubicBezTo>
                    <a:pt x="115" y="243"/>
                    <a:pt x="104" y="248"/>
                    <a:pt x="95" y="256"/>
                  </a:cubicBezTo>
                  <a:cubicBezTo>
                    <a:pt x="89" y="263"/>
                    <a:pt x="85" y="271"/>
                    <a:pt x="83" y="280"/>
                  </a:cubicBezTo>
                  <a:cubicBezTo>
                    <a:pt x="82" y="287"/>
                    <a:pt x="82" y="287"/>
                    <a:pt x="82" y="287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68" y="138"/>
                    <a:pt x="68" y="138"/>
                    <a:pt x="68" y="138"/>
                  </a:cubicBezTo>
                  <a:cubicBezTo>
                    <a:pt x="64" y="135"/>
                    <a:pt x="60" y="132"/>
                    <a:pt x="56" y="129"/>
                  </a:cubicBezTo>
                  <a:cubicBezTo>
                    <a:pt x="47" y="119"/>
                    <a:pt x="41" y="106"/>
                    <a:pt x="41" y="93"/>
                  </a:cubicBezTo>
                  <a:cubicBezTo>
                    <a:pt x="41" y="79"/>
                    <a:pt x="47" y="66"/>
                    <a:pt x="56" y="56"/>
                  </a:cubicBezTo>
                  <a:cubicBezTo>
                    <a:pt x="66" y="46"/>
                    <a:pt x="79" y="41"/>
                    <a:pt x="93" y="41"/>
                  </a:cubicBezTo>
                  <a:cubicBezTo>
                    <a:pt x="107" y="41"/>
                    <a:pt x="120" y="46"/>
                    <a:pt x="129" y="56"/>
                  </a:cubicBezTo>
                  <a:cubicBezTo>
                    <a:pt x="133" y="59"/>
                    <a:pt x="136" y="63"/>
                    <a:pt x="138" y="67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84" y="79"/>
                    <a:pt x="284" y="79"/>
                    <a:pt x="284" y="79"/>
                  </a:cubicBezTo>
                  <a:cubicBezTo>
                    <a:pt x="279" y="80"/>
                    <a:pt x="279" y="80"/>
                    <a:pt x="279" y="80"/>
                  </a:cubicBezTo>
                  <a:cubicBezTo>
                    <a:pt x="272" y="82"/>
                    <a:pt x="265" y="86"/>
                    <a:pt x="260" y="91"/>
                  </a:cubicBezTo>
                  <a:cubicBezTo>
                    <a:pt x="243" y="109"/>
                    <a:pt x="243" y="137"/>
                    <a:pt x="260" y="154"/>
                  </a:cubicBezTo>
                  <a:cubicBezTo>
                    <a:pt x="268" y="163"/>
                    <a:pt x="280" y="167"/>
                    <a:pt x="292" y="167"/>
                  </a:cubicBezTo>
                  <a:cubicBezTo>
                    <a:pt x="303" y="167"/>
                    <a:pt x="315" y="163"/>
                    <a:pt x="323" y="154"/>
                  </a:cubicBezTo>
                  <a:cubicBezTo>
                    <a:pt x="328" y="149"/>
                    <a:pt x="332" y="143"/>
                    <a:pt x="334" y="136"/>
                  </a:cubicBezTo>
                  <a:cubicBezTo>
                    <a:pt x="336" y="130"/>
                    <a:pt x="336" y="130"/>
                    <a:pt x="336" y="130"/>
                  </a:cubicBezTo>
                  <a:cubicBezTo>
                    <a:pt x="411" y="205"/>
                    <a:pt x="411" y="205"/>
                    <a:pt x="411" y="205"/>
                  </a:cubicBezTo>
                  <a:cubicBezTo>
                    <a:pt x="343" y="273"/>
                    <a:pt x="343" y="273"/>
                    <a:pt x="343" y="273"/>
                  </a:cubicBezTo>
                  <a:cubicBezTo>
                    <a:pt x="348" y="275"/>
                    <a:pt x="351" y="278"/>
                    <a:pt x="355" y="281"/>
                  </a:cubicBezTo>
                  <a:cubicBezTo>
                    <a:pt x="365" y="291"/>
                    <a:pt x="370" y="304"/>
                    <a:pt x="370" y="318"/>
                  </a:cubicBezTo>
                  <a:cubicBezTo>
                    <a:pt x="370" y="332"/>
                    <a:pt x="365" y="345"/>
                    <a:pt x="355" y="355"/>
                  </a:cubicBezTo>
                  <a:cubicBezTo>
                    <a:pt x="345" y="364"/>
                    <a:pt x="332" y="370"/>
                    <a:pt x="318" y="370"/>
                  </a:cubicBezTo>
                  <a:cubicBezTo>
                    <a:pt x="305" y="370"/>
                    <a:pt x="292" y="364"/>
                    <a:pt x="282" y="355"/>
                  </a:cubicBezTo>
                  <a:cubicBezTo>
                    <a:pt x="278" y="351"/>
                    <a:pt x="276" y="347"/>
                    <a:pt x="273" y="343"/>
                  </a:cubicBezTo>
                  <a:lnTo>
                    <a:pt x="206" y="411"/>
                  </a:lnTo>
                  <a:close/>
                  <a:moveTo>
                    <a:pt x="142" y="337"/>
                  </a:moveTo>
                  <a:cubicBezTo>
                    <a:pt x="206" y="401"/>
                    <a:pt x="206" y="401"/>
                    <a:pt x="206" y="401"/>
                  </a:cubicBezTo>
                  <a:cubicBezTo>
                    <a:pt x="275" y="331"/>
                    <a:pt x="275" y="331"/>
                    <a:pt x="275" y="331"/>
                  </a:cubicBezTo>
                  <a:cubicBezTo>
                    <a:pt x="278" y="336"/>
                    <a:pt x="278" y="336"/>
                    <a:pt x="278" y="336"/>
                  </a:cubicBezTo>
                  <a:cubicBezTo>
                    <a:pt x="280" y="341"/>
                    <a:pt x="283" y="345"/>
                    <a:pt x="287" y="349"/>
                  </a:cubicBezTo>
                  <a:cubicBezTo>
                    <a:pt x="295" y="358"/>
                    <a:pt x="306" y="362"/>
                    <a:pt x="318" y="362"/>
                  </a:cubicBezTo>
                  <a:cubicBezTo>
                    <a:pt x="330" y="362"/>
                    <a:pt x="341" y="358"/>
                    <a:pt x="350" y="349"/>
                  </a:cubicBezTo>
                  <a:cubicBezTo>
                    <a:pt x="358" y="341"/>
                    <a:pt x="363" y="330"/>
                    <a:pt x="363" y="318"/>
                  </a:cubicBezTo>
                  <a:cubicBezTo>
                    <a:pt x="363" y="306"/>
                    <a:pt x="358" y="295"/>
                    <a:pt x="350" y="287"/>
                  </a:cubicBezTo>
                  <a:cubicBezTo>
                    <a:pt x="346" y="283"/>
                    <a:pt x="341" y="279"/>
                    <a:pt x="336" y="277"/>
                  </a:cubicBezTo>
                  <a:cubicBezTo>
                    <a:pt x="331" y="275"/>
                    <a:pt x="331" y="275"/>
                    <a:pt x="331" y="275"/>
                  </a:cubicBezTo>
                  <a:cubicBezTo>
                    <a:pt x="401" y="205"/>
                    <a:pt x="401" y="205"/>
                    <a:pt x="401" y="205"/>
                  </a:cubicBezTo>
                  <a:cubicBezTo>
                    <a:pt x="339" y="143"/>
                    <a:pt x="339" y="143"/>
                    <a:pt x="339" y="143"/>
                  </a:cubicBezTo>
                  <a:cubicBezTo>
                    <a:pt x="336" y="149"/>
                    <a:pt x="333" y="155"/>
                    <a:pt x="328" y="159"/>
                  </a:cubicBezTo>
                  <a:cubicBezTo>
                    <a:pt x="318" y="169"/>
                    <a:pt x="305" y="175"/>
                    <a:pt x="292" y="175"/>
                  </a:cubicBezTo>
                  <a:cubicBezTo>
                    <a:pt x="278" y="175"/>
                    <a:pt x="265" y="169"/>
                    <a:pt x="255" y="159"/>
                  </a:cubicBezTo>
                  <a:cubicBezTo>
                    <a:pt x="235" y="139"/>
                    <a:pt x="235" y="107"/>
                    <a:pt x="255" y="86"/>
                  </a:cubicBezTo>
                  <a:cubicBezTo>
                    <a:pt x="260" y="82"/>
                    <a:pt x="265" y="78"/>
                    <a:pt x="271" y="75"/>
                  </a:cubicBezTo>
                  <a:cubicBezTo>
                    <a:pt x="206" y="10"/>
                    <a:pt x="206" y="10"/>
                    <a:pt x="206" y="10"/>
                  </a:cubicBezTo>
                  <a:cubicBezTo>
                    <a:pt x="136" y="80"/>
                    <a:pt x="136" y="80"/>
                    <a:pt x="136" y="80"/>
                  </a:cubicBezTo>
                  <a:cubicBezTo>
                    <a:pt x="134" y="75"/>
                    <a:pt x="134" y="75"/>
                    <a:pt x="134" y="75"/>
                  </a:cubicBezTo>
                  <a:cubicBezTo>
                    <a:pt x="131" y="70"/>
                    <a:pt x="128" y="65"/>
                    <a:pt x="124" y="61"/>
                  </a:cubicBezTo>
                  <a:cubicBezTo>
                    <a:pt x="116" y="53"/>
                    <a:pt x="105" y="48"/>
                    <a:pt x="93" y="48"/>
                  </a:cubicBezTo>
                  <a:cubicBezTo>
                    <a:pt x="81" y="48"/>
                    <a:pt x="70" y="53"/>
                    <a:pt x="61" y="61"/>
                  </a:cubicBezTo>
                  <a:cubicBezTo>
                    <a:pt x="53" y="69"/>
                    <a:pt x="48" y="81"/>
                    <a:pt x="48" y="93"/>
                  </a:cubicBezTo>
                  <a:cubicBezTo>
                    <a:pt x="48" y="104"/>
                    <a:pt x="53" y="116"/>
                    <a:pt x="61" y="124"/>
                  </a:cubicBezTo>
                  <a:cubicBezTo>
                    <a:pt x="65" y="128"/>
                    <a:pt x="70" y="131"/>
                    <a:pt x="75" y="133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10" y="205"/>
                    <a:pt x="10" y="205"/>
                    <a:pt x="10" y="205"/>
                  </a:cubicBezTo>
                  <a:cubicBezTo>
                    <a:pt x="77" y="272"/>
                    <a:pt x="77" y="272"/>
                    <a:pt x="77" y="272"/>
                  </a:cubicBezTo>
                  <a:cubicBezTo>
                    <a:pt x="80" y="264"/>
                    <a:pt x="84" y="257"/>
                    <a:pt x="90" y="251"/>
                  </a:cubicBezTo>
                  <a:cubicBezTo>
                    <a:pt x="100" y="241"/>
                    <a:pt x="113" y="236"/>
                    <a:pt x="127" y="236"/>
                  </a:cubicBezTo>
                  <a:cubicBezTo>
                    <a:pt x="141" y="236"/>
                    <a:pt x="154" y="241"/>
                    <a:pt x="163" y="251"/>
                  </a:cubicBezTo>
                  <a:cubicBezTo>
                    <a:pt x="184" y="271"/>
                    <a:pt x="184" y="304"/>
                    <a:pt x="163" y="324"/>
                  </a:cubicBezTo>
                  <a:cubicBezTo>
                    <a:pt x="157" y="330"/>
                    <a:pt x="150" y="335"/>
                    <a:pt x="142" y="3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57359" name="Freeform 15"/>
          <p:cNvSpPr>
            <a:spLocks/>
          </p:cNvSpPr>
          <p:nvPr/>
        </p:nvSpPr>
        <p:spPr bwMode="auto">
          <a:xfrm>
            <a:off x="2230967" y="2185459"/>
            <a:ext cx="2969684" cy="594784"/>
          </a:xfrm>
          <a:custGeom>
            <a:avLst/>
            <a:gdLst>
              <a:gd name="T0" fmla="*/ 0 w 656"/>
              <a:gd name="T1" fmla="*/ 446088 h 131"/>
              <a:gd name="T2" fmla="*/ 0 w 656"/>
              <a:gd name="T3" fmla="*/ 132805 h 131"/>
              <a:gd name="T4" fmla="*/ 132414 w 656"/>
              <a:gd name="T5" fmla="*/ 0 h 131"/>
              <a:gd name="T6" fmla="*/ 2227263 w 656"/>
              <a:gd name="T7" fmla="*/ 0 h 13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56" h="131">
                <a:moveTo>
                  <a:pt x="0" y="131"/>
                </a:moveTo>
                <a:cubicBezTo>
                  <a:pt x="0" y="131"/>
                  <a:pt x="0" y="74"/>
                  <a:pt x="0" y="39"/>
                </a:cubicBezTo>
                <a:cubicBezTo>
                  <a:pt x="0" y="4"/>
                  <a:pt x="18" y="0"/>
                  <a:pt x="39" y="0"/>
                </a:cubicBezTo>
                <a:cubicBezTo>
                  <a:pt x="61" y="0"/>
                  <a:pt x="656" y="0"/>
                  <a:pt x="656" y="0"/>
                </a:cubicBezTo>
              </a:path>
            </a:pathLst>
          </a:custGeom>
          <a:noFill/>
          <a:ln w="19050" cap="flat">
            <a:solidFill>
              <a:srgbClr val="26C6DA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7360" name="Freeform 16"/>
          <p:cNvSpPr>
            <a:spLocks/>
          </p:cNvSpPr>
          <p:nvPr/>
        </p:nvSpPr>
        <p:spPr bwMode="auto">
          <a:xfrm>
            <a:off x="7421033" y="1683810"/>
            <a:ext cx="2133600" cy="1214967"/>
          </a:xfrm>
          <a:custGeom>
            <a:avLst/>
            <a:gdLst>
              <a:gd name="T0" fmla="*/ 0 w 471"/>
              <a:gd name="T1" fmla="*/ 911225 h 268"/>
              <a:gd name="T2" fmla="*/ 0 w 471"/>
              <a:gd name="T3" fmla="*/ 170005 h 268"/>
              <a:gd name="T4" fmla="*/ 183462 w 471"/>
              <a:gd name="T5" fmla="*/ 0 h 268"/>
              <a:gd name="T6" fmla="*/ 1437122 w 471"/>
              <a:gd name="T7" fmla="*/ 0 h 268"/>
              <a:gd name="T8" fmla="*/ 1600200 w 471"/>
              <a:gd name="T9" fmla="*/ 146204 h 268"/>
              <a:gd name="T10" fmla="*/ 1600200 w 471"/>
              <a:gd name="T11" fmla="*/ 329809 h 2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71" h="268">
                <a:moveTo>
                  <a:pt x="0" y="268"/>
                </a:moveTo>
                <a:cubicBezTo>
                  <a:pt x="0" y="268"/>
                  <a:pt x="0" y="92"/>
                  <a:pt x="0" y="50"/>
                </a:cubicBezTo>
                <a:cubicBezTo>
                  <a:pt x="0" y="8"/>
                  <a:pt x="7" y="0"/>
                  <a:pt x="54" y="0"/>
                </a:cubicBezTo>
                <a:cubicBezTo>
                  <a:pt x="101" y="0"/>
                  <a:pt x="391" y="0"/>
                  <a:pt x="423" y="0"/>
                </a:cubicBezTo>
                <a:cubicBezTo>
                  <a:pt x="455" y="0"/>
                  <a:pt x="471" y="5"/>
                  <a:pt x="471" y="43"/>
                </a:cubicBezTo>
                <a:cubicBezTo>
                  <a:pt x="471" y="82"/>
                  <a:pt x="471" y="97"/>
                  <a:pt x="471" y="97"/>
                </a:cubicBezTo>
              </a:path>
            </a:pathLst>
          </a:custGeom>
          <a:noFill/>
          <a:ln w="19050" cap="flat">
            <a:solidFill>
              <a:srgbClr val="3E3A39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7361" name="Freeform 17"/>
          <p:cNvSpPr>
            <a:spLocks/>
          </p:cNvSpPr>
          <p:nvPr/>
        </p:nvSpPr>
        <p:spPr bwMode="auto">
          <a:xfrm>
            <a:off x="3297767" y="4539192"/>
            <a:ext cx="1430867" cy="635000"/>
          </a:xfrm>
          <a:custGeom>
            <a:avLst/>
            <a:gdLst>
              <a:gd name="T0" fmla="*/ 1073150 w 316"/>
              <a:gd name="T1" fmla="*/ 0 h 140"/>
              <a:gd name="T2" fmla="*/ 1073150 w 316"/>
              <a:gd name="T3" fmla="*/ 360589 h 140"/>
              <a:gd name="T4" fmla="*/ 930516 w 316"/>
              <a:gd name="T5" fmla="*/ 476250 h 140"/>
              <a:gd name="T6" fmla="*/ 0 w 316"/>
              <a:gd name="T7" fmla="*/ 476250 h 1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16" h="140">
                <a:moveTo>
                  <a:pt x="316" y="0"/>
                </a:moveTo>
                <a:cubicBezTo>
                  <a:pt x="316" y="0"/>
                  <a:pt x="316" y="78"/>
                  <a:pt x="316" y="106"/>
                </a:cubicBezTo>
                <a:cubicBezTo>
                  <a:pt x="316" y="134"/>
                  <a:pt x="307" y="140"/>
                  <a:pt x="274" y="140"/>
                </a:cubicBezTo>
                <a:cubicBezTo>
                  <a:pt x="241" y="140"/>
                  <a:pt x="0" y="140"/>
                  <a:pt x="0" y="140"/>
                </a:cubicBezTo>
              </a:path>
            </a:pathLst>
          </a:custGeom>
          <a:noFill/>
          <a:ln w="19050" cap="flat">
            <a:solidFill>
              <a:srgbClr val="B8CAC6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7362" name="Freeform 18"/>
          <p:cNvSpPr>
            <a:spLocks/>
          </p:cNvSpPr>
          <p:nvPr/>
        </p:nvSpPr>
        <p:spPr bwMode="auto">
          <a:xfrm>
            <a:off x="6974418" y="4530725"/>
            <a:ext cx="1358900" cy="476251"/>
          </a:xfrm>
          <a:custGeom>
            <a:avLst/>
            <a:gdLst>
              <a:gd name="T0" fmla="*/ 0 w 300"/>
              <a:gd name="T1" fmla="*/ 357188 h 105"/>
              <a:gd name="T2" fmla="*/ 560546 w 300"/>
              <a:gd name="T3" fmla="*/ 357188 h 105"/>
              <a:gd name="T4" fmla="*/ 679450 w 300"/>
              <a:gd name="T5" fmla="*/ 238125 h 105"/>
              <a:gd name="T6" fmla="*/ 679450 w 300"/>
              <a:gd name="T7" fmla="*/ 68036 h 105"/>
              <a:gd name="T8" fmla="*/ 781368 w 300"/>
              <a:gd name="T9" fmla="*/ 6804 h 105"/>
              <a:gd name="T10" fmla="*/ 1019175 w 300"/>
              <a:gd name="T11" fmla="*/ 6804 h 10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00" h="105">
                <a:moveTo>
                  <a:pt x="0" y="105"/>
                </a:moveTo>
                <a:cubicBezTo>
                  <a:pt x="0" y="105"/>
                  <a:pt x="133" y="105"/>
                  <a:pt x="165" y="105"/>
                </a:cubicBezTo>
                <a:cubicBezTo>
                  <a:pt x="197" y="105"/>
                  <a:pt x="200" y="91"/>
                  <a:pt x="200" y="70"/>
                </a:cubicBezTo>
                <a:cubicBezTo>
                  <a:pt x="200" y="49"/>
                  <a:pt x="200" y="39"/>
                  <a:pt x="200" y="20"/>
                </a:cubicBezTo>
                <a:cubicBezTo>
                  <a:pt x="200" y="0"/>
                  <a:pt x="204" y="2"/>
                  <a:pt x="230" y="2"/>
                </a:cubicBezTo>
                <a:cubicBezTo>
                  <a:pt x="257" y="2"/>
                  <a:pt x="300" y="2"/>
                  <a:pt x="300" y="2"/>
                </a:cubicBezTo>
              </a:path>
            </a:pathLst>
          </a:custGeom>
          <a:noFill/>
          <a:ln w="19050" cap="flat">
            <a:solidFill>
              <a:srgbClr val="EF8208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7363" name="Line 19"/>
          <p:cNvSpPr>
            <a:spLocks noChangeShapeType="1"/>
          </p:cNvSpPr>
          <p:nvPr/>
        </p:nvSpPr>
        <p:spPr bwMode="auto">
          <a:xfrm>
            <a:off x="1462618" y="3237443"/>
            <a:ext cx="1536700" cy="0"/>
          </a:xfrm>
          <a:prstGeom prst="line">
            <a:avLst/>
          </a:prstGeom>
          <a:noFill/>
          <a:ln w="12700">
            <a:solidFill>
              <a:srgbClr val="26C6D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7364" name="Text Box 20"/>
          <p:cNvSpPr txBox="1">
            <a:spLocks noChangeArrowheads="1"/>
          </p:cNvSpPr>
          <p:nvPr/>
        </p:nvSpPr>
        <p:spPr bwMode="auto">
          <a:xfrm>
            <a:off x="1512498" y="2862792"/>
            <a:ext cx="14157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zh-CN" altLang="zh-CN" sz="1600">
                <a:solidFill>
                  <a:srgbClr val="26C6D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单击添加文本</a:t>
            </a:r>
            <a:endParaRPr lang="zh-CN" altLang="en-US" sz="1600">
              <a:solidFill>
                <a:srgbClr val="26C6D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365" name="Rectangle 21"/>
          <p:cNvSpPr>
            <a:spLocks noChangeArrowheads="1"/>
          </p:cNvSpPr>
          <p:nvPr/>
        </p:nvSpPr>
        <p:spPr bwMode="auto">
          <a:xfrm>
            <a:off x="1583855" y="3237443"/>
            <a:ext cx="1213794" cy="1076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333">
                <a:solidFill>
                  <a:srgbClr val="26C6D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单击添加文本</a:t>
            </a:r>
          </a:p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333">
                <a:solidFill>
                  <a:srgbClr val="26C6D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单击添加文本</a:t>
            </a:r>
          </a:p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333">
                <a:solidFill>
                  <a:srgbClr val="26C6D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单击添加文本</a:t>
            </a:r>
          </a:p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333">
                <a:solidFill>
                  <a:srgbClr val="26C6D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单击添加文本</a:t>
            </a:r>
          </a:p>
        </p:txBody>
      </p:sp>
      <p:sp>
        <p:nvSpPr>
          <p:cNvPr id="57366" name="Line 22"/>
          <p:cNvSpPr>
            <a:spLocks noChangeShapeType="1"/>
          </p:cNvSpPr>
          <p:nvPr/>
        </p:nvSpPr>
        <p:spPr bwMode="auto">
          <a:xfrm>
            <a:off x="1629834" y="5167843"/>
            <a:ext cx="1536700" cy="0"/>
          </a:xfrm>
          <a:prstGeom prst="line">
            <a:avLst/>
          </a:prstGeom>
          <a:noFill/>
          <a:ln w="12700">
            <a:solidFill>
              <a:srgbClr val="9FB7B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7367" name="Text Box 23"/>
          <p:cNvSpPr txBox="1">
            <a:spLocks noChangeArrowheads="1"/>
          </p:cNvSpPr>
          <p:nvPr/>
        </p:nvSpPr>
        <p:spPr bwMode="auto">
          <a:xfrm>
            <a:off x="1679714" y="4793192"/>
            <a:ext cx="14157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zh-CN" altLang="zh-CN" sz="1600">
                <a:solidFill>
                  <a:srgbClr val="9FB7B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单击添加文本</a:t>
            </a:r>
            <a:endParaRPr lang="zh-CN" altLang="en-US" sz="1600">
              <a:solidFill>
                <a:srgbClr val="9FB7B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368" name="Rectangle 24"/>
          <p:cNvSpPr>
            <a:spLocks noChangeArrowheads="1"/>
          </p:cNvSpPr>
          <p:nvPr/>
        </p:nvSpPr>
        <p:spPr bwMode="auto">
          <a:xfrm>
            <a:off x="1751071" y="5167843"/>
            <a:ext cx="1213794" cy="1076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333">
                <a:solidFill>
                  <a:srgbClr val="9FB7B1"/>
                </a:solidFill>
                <a:ea typeface="微软雅黑" panose="020B0503020204020204" pitchFamily="34" charset="-122"/>
              </a:rPr>
              <a:t>单击添加文本</a:t>
            </a:r>
          </a:p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333">
                <a:solidFill>
                  <a:srgbClr val="9FB7B1"/>
                </a:solidFill>
                <a:ea typeface="微软雅黑" panose="020B0503020204020204" pitchFamily="34" charset="-122"/>
              </a:rPr>
              <a:t>单击添加文本</a:t>
            </a:r>
          </a:p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333">
                <a:solidFill>
                  <a:srgbClr val="9FB7B1"/>
                </a:solidFill>
                <a:ea typeface="微软雅黑" panose="020B0503020204020204" pitchFamily="34" charset="-122"/>
              </a:rPr>
              <a:t>单击添加文本</a:t>
            </a:r>
          </a:p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333">
                <a:solidFill>
                  <a:srgbClr val="9FB7B1"/>
                </a:solidFill>
                <a:ea typeface="微软雅黑" panose="020B0503020204020204" pitchFamily="34" charset="-122"/>
              </a:rPr>
              <a:t>单击添加文本</a:t>
            </a:r>
          </a:p>
        </p:txBody>
      </p:sp>
      <p:sp>
        <p:nvSpPr>
          <p:cNvPr id="57369" name="Line 25"/>
          <p:cNvSpPr>
            <a:spLocks noChangeShapeType="1"/>
          </p:cNvSpPr>
          <p:nvPr/>
        </p:nvSpPr>
        <p:spPr bwMode="auto">
          <a:xfrm>
            <a:off x="8777818" y="2555876"/>
            <a:ext cx="1536700" cy="0"/>
          </a:xfrm>
          <a:prstGeom prst="line">
            <a:avLst/>
          </a:prstGeom>
          <a:noFill/>
          <a:ln w="12700">
            <a:solidFill>
              <a:srgbClr val="2A323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7370" name="Text Box 26"/>
          <p:cNvSpPr txBox="1">
            <a:spLocks noChangeArrowheads="1"/>
          </p:cNvSpPr>
          <p:nvPr/>
        </p:nvSpPr>
        <p:spPr bwMode="auto">
          <a:xfrm>
            <a:off x="8827698" y="2181226"/>
            <a:ext cx="14157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zh-CN" altLang="zh-CN" sz="1600">
                <a:solidFill>
                  <a:srgbClr val="2A3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单击添加文本</a:t>
            </a:r>
            <a:endParaRPr lang="zh-CN" altLang="en-US" sz="1600">
              <a:solidFill>
                <a:srgbClr val="2A3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371" name="Rectangle 27"/>
          <p:cNvSpPr>
            <a:spLocks noChangeArrowheads="1"/>
          </p:cNvSpPr>
          <p:nvPr/>
        </p:nvSpPr>
        <p:spPr bwMode="auto">
          <a:xfrm>
            <a:off x="8899055" y="2555877"/>
            <a:ext cx="1213794" cy="1076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333">
                <a:solidFill>
                  <a:srgbClr val="2A323B"/>
                </a:solidFill>
                <a:ea typeface="微软雅黑" panose="020B0503020204020204" pitchFamily="34" charset="-122"/>
              </a:rPr>
              <a:t>单击添加文本</a:t>
            </a:r>
          </a:p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333">
                <a:solidFill>
                  <a:srgbClr val="2A323B"/>
                </a:solidFill>
                <a:ea typeface="微软雅黑" panose="020B0503020204020204" pitchFamily="34" charset="-122"/>
              </a:rPr>
              <a:t>单击添加文本</a:t>
            </a:r>
          </a:p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333">
                <a:solidFill>
                  <a:srgbClr val="2A323B"/>
                </a:solidFill>
                <a:ea typeface="微软雅黑" panose="020B0503020204020204" pitchFamily="34" charset="-122"/>
              </a:rPr>
              <a:t>单击添加文本</a:t>
            </a:r>
          </a:p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333">
                <a:solidFill>
                  <a:srgbClr val="2A323B"/>
                </a:solidFill>
                <a:ea typeface="微软雅黑" panose="020B0503020204020204" pitchFamily="34" charset="-122"/>
              </a:rPr>
              <a:t>单击添加文本</a:t>
            </a:r>
          </a:p>
        </p:txBody>
      </p:sp>
      <p:sp>
        <p:nvSpPr>
          <p:cNvPr id="57372" name="Line 28"/>
          <p:cNvSpPr>
            <a:spLocks noChangeShapeType="1"/>
          </p:cNvSpPr>
          <p:nvPr/>
        </p:nvSpPr>
        <p:spPr bwMode="auto">
          <a:xfrm>
            <a:off x="8424334" y="4530725"/>
            <a:ext cx="1536700" cy="0"/>
          </a:xfrm>
          <a:prstGeom prst="line">
            <a:avLst/>
          </a:prstGeom>
          <a:noFill/>
          <a:ln w="12700">
            <a:solidFill>
              <a:srgbClr val="FF8A1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7373" name="Text Box 29"/>
          <p:cNvSpPr txBox="1">
            <a:spLocks noChangeArrowheads="1"/>
          </p:cNvSpPr>
          <p:nvPr/>
        </p:nvSpPr>
        <p:spPr bwMode="auto">
          <a:xfrm>
            <a:off x="8474214" y="4156076"/>
            <a:ext cx="14157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zh-CN" altLang="zh-CN" sz="1600">
                <a:solidFill>
                  <a:srgbClr val="FF8A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单击添加文本</a:t>
            </a:r>
            <a:endParaRPr lang="zh-CN" altLang="en-US" sz="1600">
              <a:solidFill>
                <a:srgbClr val="FF8A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374" name="Rectangle 30"/>
          <p:cNvSpPr>
            <a:spLocks noChangeArrowheads="1"/>
          </p:cNvSpPr>
          <p:nvPr/>
        </p:nvSpPr>
        <p:spPr bwMode="auto">
          <a:xfrm>
            <a:off x="8545571" y="4530726"/>
            <a:ext cx="1213794" cy="1076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333">
                <a:solidFill>
                  <a:srgbClr val="FF8A15"/>
                </a:solidFill>
                <a:ea typeface="微软雅黑" panose="020B0503020204020204" pitchFamily="34" charset="-122"/>
              </a:rPr>
              <a:t>单击添加文本</a:t>
            </a:r>
          </a:p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333">
                <a:solidFill>
                  <a:srgbClr val="FF8A15"/>
                </a:solidFill>
                <a:ea typeface="微软雅黑" panose="020B0503020204020204" pitchFamily="34" charset="-122"/>
              </a:rPr>
              <a:t>单击添加文本</a:t>
            </a:r>
          </a:p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333">
                <a:solidFill>
                  <a:srgbClr val="FF8A15"/>
                </a:solidFill>
                <a:ea typeface="微软雅黑" panose="020B0503020204020204" pitchFamily="34" charset="-122"/>
              </a:rPr>
              <a:t>单击添加文本</a:t>
            </a:r>
          </a:p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333">
                <a:solidFill>
                  <a:srgbClr val="FF8A15"/>
                </a:solidFill>
                <a:ea typeface="微软雅黑" panose="020B0503020204020204" pitchFamily="34" charset="-122"/>
              </a:rPr>
              <a:t>单击添加文本</a:t>
            </a:r>
          </a:p>
        </p:txBody>
      </p:sp>
      <p:grpSp>
        <p:nvGrpSpPr>
          <p:cNvPr id="57378" name="Group 34"/>
          <p:cNvGrpSpPr>
            <a:grpSpLocks/>
          </p:cNvGrpSpPr>
          <p:nvPr/>
        </p:nvGrpSpPr>
        <p:grpSpPr bwMode="auto">
          <a:xfrm>
            <a:off x="5232400" y="3717925"/>
            <a:ext cx="1746251" cy="1746251"/>
            <a:chOff x="2472" y="1756"/>
            <a:chExt cx="825" cy="825"/>
          </a:xfrm>
        </p:grpSpPr>
        <p:sp>
          <p:nvSpPr>
            <p:cNvPr id="9245" name="Freeform 9"/>
            <p:cNvSpPr>
              <a:spLocks/>
            </p:cNvSpPr>
            <p:nvPr/>
          </p:nvSpPr>
          <p:spPr bwMode="auto">
            <a:xfrm>
              <a:off x="2482" y="1766"/>
              <a:ext cx="805" cy="805"/>
            </a:xfrm>
            <a:custGeom>
              <a:avLst/>
              <a:gdLst>
                <a:gd name="T0" fmla="*/ 697 w 401"/>
                <a:gd name="T1" fmla="*/ 560 h 401"/>
                <a:gd name="T2" fmla="*/ 666 w 401"/>
                <a:gd name="T3" fmla="*/ 540 h 401"/>
                <a:gd name="T4" fmla="*/ 805 w 401"/>
                <a:gd name="T5" fmla="*/ 404 h 401"/>
                <a:gd name="T6" fmla="*/ 654 w 401"/>
                <a:gd name="T7" fmla="*/ 253 h 401"/>
                <a:gd name="T8" fmla="*/ 628 w 401"/>
                <a:gd name="T9" fmla="*/ 305 h 401"/>
                <a:gd name="T10" fmla="*/ 492 w 401"/>
                <a:gd name="T11" fmla="*/ 305 h 401"/>
                <a:gd name="T12" fmla="*/ 492 w 401"/>
                <a:gd name="T13" fmla="*/ 169 h 401"/>
                <a:gd name="T14" fmla="*/ 544 w 401"/>
                <a:gd name="T15" fmla="*/ 143 h 401"/>
                <a:gd name="T16" fmla="*/ 401 w 401"/>
                <a:gd name="T17" fmla="*/ 0 h 401"/>
                <a:gd name="T18" fmla="*/ 265 w 401"/>
                <a:gd name="T19" fmla="*/ 139 h 401"/>
                <a:gd name="T20" fmla="*/ 245 w 401"/>
                <a:gd name="T21" fmla="*/ 108 h 401"/>
                <a:gd name="T22" fmla="*/ 108 w 401"/>
                <a:gd name="T23" fmla="*/ 108 h 401"/>
                <a:gd name="T24" fmla="*/ 108 w 401"/>
                <a:gd name="T25" fmla="*/ 245 h 401"/>
                <a:gd name="T26" fmla="*/ 139 w 401"/>
                <a:gd name="T27" fmla="*/ 265 h 401"/>
                <a:gd name="T28" fmla="*/ 0 w 401"/>
                <a:gd name="T29" fmla="*/ 404 h 401"/>
                <a:gd name="T30" fmla="*/ 137 w 401"/>
                <a:gd name="T31" fmla="*/ 540 h 401"/>
                <a:gd name="T32" fmla="*/ 161 w 401"/>
                <a:gd name="T33" fmla="*/ 500 h 401"/>
                <a:gd name="T34" fmla="*/ 297 w 401"/>
                <a:gd name="T35" fmla="*/ 500 h 401"/>
                <a:gd name="T36" fmla="*/ 297 w 401"/>
                <a:gd name="T37" fmla="*/ 636 h 401"/>
                <a:gd name="T38" fmla="*/ 257 w 401"/>
                <a:gd name="T39" fmla="*/ 660 h 401"/>
                <a:gd name="T40" fmla="*/ 401 w 401"/>
                <a:gd name="T41" fmla="*/ 805 h 401"/>
                <a:gd name="T42" fmla="*/ 540 w 401"/>
                <a:gd name="T43" fmla="*/ 666 h 401"/>
                <a:gd name="T44" fmla="*/ 560 w 401"/>
                <a:gd name="T45" fmla="*/ 697 h 401"/>
                <a:gd name="T46" fmla="*/ 697 w 401"/>
                <a:gd name="T47" fmla="*/ 697 h 401"/>
                <a:gd name="T48" fmla="*/ 697 w 401"/>
                <a:gd name="T49" fmla="*/ 560 h 40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1" h="401">
                  <a:moveTo>
                    <a:pt x="347" y="279"/>
                  </a:moveTo>
                  <a:cubicBezTo>
                    <a:pt x="343" y="275"/>
                    <a:pt x="338" y="272"/>
                    <a:pt x="332" y="269"/>
                  </a:cubicBezTo>
                  <a:cubicBezTo>
                    <a:pt x="401" y="201"/>
                    <a:pt x="401" y="201"/>
                    <a:pt x="401" y="201"/>
                  </a:cubicBezTo>
                  <a:cubicBezTo>
                    <a:pt x="326" y="126"/>
                    <a:pt x="326" y="126"/>
                    <a:pt x="326" y="126"/>
                  </a:cubicBezTo>
                  <a:cubicBezTo>
                    <a:pt x="325" y="136"/>
                    <a:pt x="320" y="145"/>
                    <a:pt x="313" y="152"/>
                  </a:cubicBezTo>
                  <a:cubicBezTo>
                    <a:pt x="294" y="171"/>
                    <a:pt x="264" y="171"/>
                    <a:pt x="245" y="152"/>
                  </a:cubicBezTo>
                  <a:cubicBezTo>
                    <a:pt x="226" y="134"/>
                    <a:pt x="226" y="103"/>
                    <a:pt x="245" y="84"/>
                  </a:cubicBezTo>
                  <a:cubicBezTo>
                    <a:pt x="252" y="77"/>
                    <a:pt x="262" y="73"/>
                    <a:pt x="271" y="71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132" y="69"/>
                    <a:pt x="132" y="69"/>
                    <a:pt x="132" y="69"/>
                  </a:cubicBezTo>
                  <a:cubicBezTo>
                    <a:pt x="129" y="63"/>
                    <a:pt x="126" y="58"/>
                    <a:pt x="122" y="54"/>
                  </a:cubicBezTo>
                  <a:cubicBezTo>
                    <a:pt x="103" y="35"/>
                    <a:pt x="72" y="35"/>
                    <a:pt x="54" y="54"/>
                  </a:cubicBezTo>
                  <a:cubicBezTo>
                    <a:pt x="35" y="73"/>
                    <a:pt x="35" y="103"/>
                    <a:pt x="54" y="122"/>
                  </a:cubicBezTo>
                  <a:cubicBezTo>
                    <a:pt x="58" y="126"/>
                    <a:pt x="63" y="130"/>
                    <a:pt x="69" y="132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68" y="269"/>
                    <a:pt x="68" y="269"/>
                    <a:pt x="68" y="269"/>
                  </a:cubicBezTo>
                  <a:cubicBezTo>
                    <a:pt x="71" y="262"/>
                    <a:pt x="75" y="255"/>
                    <a:pt x="80" y="249"/>
                  </a:cubicBezTo>
                  <a:cubicBezTo>
                    <a:pt x="99" y="230"/>
                    <a:pt x="130" y="230"/>
                    <a:pt x="148" y="249"/>
                  </a:cubicBezTo>
                  <a:cubicBezTo>
                    <a:pt x="167" y="268"/>
                    <a:pt x="167" y="298"/>
                    <a:pt x="148" y="317"/>
                  </a:cubicBezTo>
                  <a:cubicBezTo>
                    <a:pt x="143" y="323"/>
                    <a:pt x="136" y="327"/>
                    <a:pt x="128" y="329"/>
                  </a:cubicBezTo>
                  <a:cubicBezTo>
                    <a:pt x="200" y="401"/>
                    <a:pt x="200" y="401"/>
                    <a:pt x="200" y="401"/>
                  </a:cubicBezTo>
                  <a:cubicBezTo>
                    <a:pt x="269" y="332"/>
                    <a:pt x="269" y="332"/>
                    <a:pt x="269" y="332"/>
                  </a:cubicBezTo>
                  <a:cubicBezTo>
                    <a:pt x="271" y="338"/>
                    <a:pt x="275" y="343"/>
                    <a:pt x="279" y="347"/>
                  </a:cubicBezTo>
                  <a:cubicBezTo>
                    <a:pt x="298" y="366"/>
                    <a:pt x="328" y="366"/>
                    <a:pt x="347" y="347"/>
                  </a:cubicBezTo>
                  <a:cubicBezTo>
                    <a:pt x="366" y="329"/>
                    <a:pt x="366" y="298"/>
                    <a:pt x="347" y="279"/>
                  </a:cubicBezTo>
                  <a:close/>
                </a:path>
              </a:pathLst>
            </a:custGeom>
            <a:solidFill>
              <a:srgbClr val="EF82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9246" name="Freeform 10"/>
            <p:cNvSpPr>
              <a:spLocks noEditPoints="1"/>
            </p:cNvSpPr>
            <p:nvPr/>
          </p:nvSpPr>
          <p:spPr bwMode="auto">
            <a:xfrm>
              <a:off x="2472" y="1756"/>
              <a:ext cx="825" cy="825"/>
            </a:xfrm>
            <a:custGeom>
              <a:avLst/>
              <a:gdLst>
                <a:gd name="T0" fmla="*/ 255 w 411"/>
                <a:gd name="T1" fmla="*/ 666 h 411"/>
                <a:gd name="T2" fmla="*/ 303 w 411"/>
                <a:gd name="T3" fmla="*/ 640 h 411"/>
                <a:gd name="T4" fmla="*/ 239 w 411"/>
                <a:gd name="T5" fmla="*/ 488 h 411"/>
                <a:gd name="T6" fmla="*/ 155 w 411"/>
                <a:gd name="T7" fmla="*/ 552 h 411"/>
                <a:gd name="T8" fmla="*/ 0 w 411"/>
                <a:gd name="T9" fmla="*/ 414 h 411"/>
                <a:gd name="T10" fmla="*/ 112 w 411"/>
                <a:gd name="T11" fmla="*/ 259 h 411"/>
                <a:gd name="T12" fmla="*/ 112 w 411"/>
                <a:gd name="T13" fmla="*/ 112 h 411"/>
                <a:gd name="T14" fmla="*/ 259 w 411"/>
                <a:gd name="T15" fmla="*/ 112 h 411"/>
                <a:gd name="T16" fmla="*/ 411 w 411"/>
                <a:gd name="T17" fmla="*/ 0 h 411"/>
                <a:gd name="T18" fmla="*/ 556 w 411"/>
                <a:gd name="T19" fmla="*/ 159 h 411"/>
                <a:gd name="T20" fmla="*/ 508 w 411"/>
                <a:gd name="T21" fmla="*/ 311 h 411"/>
                <a:gd name="T22" fmla="*/ 634 w 411"/>
                <a:gd name="T23" fmla="*/ 311 h 411"/>
                <a:gd name="T24" fmla="*/ 660 w 411"/>
                <a:gd name="T25" fmla="*/ 249 h 411"/>
                <a:gd name="T26" fmla="*/ 689 w 411"/>
                <a:gd name="T27" fmla="*/ 548 h 411"/>
                <a:gd name="T28" fmla="*/ 743 w 411"/>
                <a:gd name="T29" fmla="*/ 638 h 411"/>
                <a:gd name="T30" fmla="*/ 638 w 411"/>
                <a:gd name="T31" fmla="*/ 743 h 411"/>
                <a:gd name="T32" fmla="*/ 548 w 411"/>
                <a:gd name="T33" fmla="*/ 689 h 411"/>
                <a:gd name="T34" fmla="*/ 281 w 411"/>
                <a:gd name="T35" fmla="*/ 672 h 411"/>
                <a:gd name="T36" fmla="*/ 552 w 411"/>
                <a:gd name="T37" fmla="*/ 664 h 411"/>
                <a:gd name="T38" fmla="*/ 576 w 411"/>
                <a:gd name="T39" fmla="*/ 703 h 411"/>
                <a:gd name="T40" fmla="*/ 703 w 411"/>
                <a:gd name="T41" fmla="*/ 703 h 411"/>
                <a:gd name="T42" fmla="*/ 703 w 411"/>
                <a:gd name="T43" fmla="*/ 576 h 411"/>
                <a:gd name="T44" fmla="*/ 664 w 411"/>
                <a:gd name="T45" fmla="*/ 552 h 411"/>
                <a:gd name="T46" fmla="*/ 670 w 411"/>
                <a:gd name="T47" fmla="*/ 277 h 411"/>
                <a:gd name="T48" fmla="*/ 570 w 411"/>
                <a:gd name="T49" fmla="*/ 351 h 411"/>
                <a:gd name="T50" fmla="*/ 498 w 411"/>
                <a:gd name="T51" fmla="*/ 175 h 411"/>
                <a:gd name="T52" fmla="*/ 411 w 411"/>
                <a:gd name="T53" fmla="*/ 20 h 411"/>
                <a:gd name="T54" fmla="*/ 267 w 411"/>
                <a:gd name="T55" fmla="*/ 151 h 411"/>
                <a:gd name="T56" fmla="*/ 187 w 411"/>
                <a:gd name="T57" fmla="*/ 96 h 411"/>
                <a:gd name="T58" fmla="*/ 96 w 411"/>
                <a:gd name="T59" fmla="*/ 187 h 411"/>
                <a:gd name="T60" fmla="*/ 151 w 411"/>
                <a:gd name="T61" fmla="*/ 269 h 411"/>
                <a:gd name="T62" fmla="*/ 20 w 411"/>
                <a:gd name="T63" fmla="*/ 414 h 411"/>
                <a:gd name="T64" fmla="*/ 167 w 411"/>
                <a:gd name="T65" fmla="*/ 504 h 411"/>
                <a:gd name="T66" fmla="*/ 313 w 411"/>
                <a:gd name="T67" fmla="*/ 504 h 411"/>
                <a:gd name="T68" fmla="*/ 281 w 411"/>
                <a:gd name="T69" fmla="*/ 672 h 41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11" h="411">
                  <a:moveTo>
                    <a:pt x="205" y="411"/>
                  </a:moveTo>
                  <a:cubicBezTo>
                    <a:pt x="127" y="332"/>
                    <a:pt x="127" y="332"/>
                    <a:pt x="127" y="332"/>
                  </a:cubicBezTo>
                  <a:cubicBezTo>
                    <a:pt x="132" y="331"/>
                    <a:pt x="132" y="331"/>
                    <a:pt x="132" y="331"/>
                  </a:cubicBezTo>
                  <a:cubicBezTo>
                    <a:pt x="139" y="328"/>
                    <a:pt x="146" y="325"/>
                    <a:pt x="151" y="319"/>
                  </a:cubicBezTo>
                  <a:cubicBezTo>
                    <a:pt x="168" y="302"/>
                    <a:pt x="168" y="274"/>
                    <a:pt x="151" y="256"/>
                  </a:cubicBezTo>
                  <a:cubicBezTo>
                    <a:pt x="143" y="248"/>
                    <a:pt x="131" y="243"/>
                    <a:pt x="119" y="243"/>
                  </a:cubicBezTo>
                  <a:cubicBezTo>
                    <a:pt x="108" y="243"/>
                    <a:pt x="96" y="248"/>
                    <a:pt x="88" y="256"/>
                  </a:cubicBezTo>
                  <a:cubicBezTo>
                    <a:pt x="83" y="262"/>
                    <a:pt x="79" y="268"/>
                    <a:pt x="77" y="275"/>
                  </a:cubicBezTo>
                  <a:cubicBezTo>
                    <a:pt x="75" y="281"/>
                    <a:pt x="75" y="281"/>
                    <a:pt x="75" y="281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68" y="138"/>
                    <a:pt x="68" y="138"/>
                    <a:pt x="68" y="138"/>
                  </a:cubicBezTo>
                  <a:cubicBezTo>
                    <a:pt x="63" y="136"/>
                    <a:pt x="60" y="133"/>
                    <a:pt x="56" y="129"/>
                  </a:cubicBezTo>
                  <a:cubicBezTo>
                    <a:pt x="46" y="120"/>
                    <a:pt x="41" y="107"/>
                    <a:pt x="41" y="93"/>
                  </a:cubicBezTo>
                  <a:cubicBezTo>
                    <a:pt x="41" y="79"/>
                    <a:pt x="46" y="66"/>
                    <a:pt x="56" y="56"/>
                  </a:cubicBezTo>
                  <a:cubicBezTo>
                    <a:pt x="66" y="47"/>
                    <a:pt x="79" y="41"/>
                    <a:pt x="93" y="41"/>
                  </a:cubicBezTo>
                  <a:cubicBezTo>
                    <a:pt x="106" y="41"/>
                    <a:pt x="119" y="47"/>
                    <a:pt x="129" y="56"/>
                  </a:cubicBezTo>
                  <a:cubicBezTo>
                    <a:pt x="133" y="60"/>
                    <a:pt x="135" y="64"/>
                    <a:pt x="138" y="68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84" y="78"/>
                    <a:pt x="284" y="78"/>
                    <a:pt x="284" y="78"/>
                  </a:cubicBezTo>
                  <a:cubicBezTo>
                    <a:pt x="277" y="79"/>
                    <a:pt x="277" y="79"/>
                    <a:pt x="277" y="79"/>
                  </a:cubicBezTo>
                  <a:cubicBezTo>
                    <a:pt x="268" y="81"/>
                    <a:pt x="259" y="85"/>
                    <a:pt x="253" y="92"/>
                  </a:cubicBezTo>
                  <a:cubicBezTo>
                    <a:pt x="235" y="109"/>
                    <a:pt x="235" y="137"/>
                    <a:pt x="253" y="155"/>
                  </a:cubicBezTo>
                  <a:cubicBezTo>
                    <a:pt x="261" y="163"/>
                    <a:pt x="272" y="168"/>
                    <a:pt x="284" y="168"/>
                  </a:cubicBezTo>
                  <a:cubicBezTo>
                    <a:pt x="296" y="168"/>
                    <a:pt x="307" y="163"/>
                    <a:pt x="316" y="155"/>
                  </a:cubicBezTo>
                  <a:cubicBezTo>
                    <a:pt x="322" y="148"/>
                    <a:pt x="326" y="140"/>
                    <a:pt x="328" y="131"/>
                  </a:cubicBezTo>
                  <a:cubicBezTo>
                    <a:pt x="329" y="124"/>
                    <a:pt x="329" y="124"/>
                    <a:pt x="329" y="124"/>
                  </a:cubicBezTo>
                  <a:cubicBezTo>
                    <a:pt x="411" y="206"/>
                    <a:pt x="411" y="206"/>
                    <a:pt x="411" y="206"/>
                  </a:cubicBezTo>
                  <a:cubicBezTo>
                    <a:pt x="343" y="273"/>
                    <a:pt x="343" y="273"/>
                    <a:pt x="343" y="273"/>
                  </a:cubicBezTo>
                  <a:cubicBezTo>
                    <a:pt x="347" y="276"/>
                    <a:pt x="351" y="278"/>
                    <a:pt x="355" y="282"/>
                  </a:cubicBezTo>
                  <a:cubicBezTo>
                    <a:pt x="364" y="292"/>
                    <a:pt x="370" y="305"/>
                    <a:pt x="370" y="318"/>
                  </a:cubicBezTo>
                  <a:cubicBezTo>
                    <a:pt x="370" y="332"/>
                    <a:pt x="364" y="345"/>
                    <a:pt x="355" y="355"/>
                  </a:cubicBezTo>
                  <a:cubicBezTo>
                    <a:pt x="345" y="365"/>
                    <a:pt x="332" y="370"/>
                    <a:pt x="318" y="370"/>
                  </a:cubicBezTo>
                  <a:cubicBezTo>
                    <a:pt x="304" y="370"/>
                    <a:pt x="291" y="365"/>
                    <a:pt x="282" y="355"/>
                  </a:cubicBezTo>
                  <a:cubicBezTo>
                    <a:pt x="278" y="351"/>
                    <a:pt x="275" y="348"/>
                    <a:pt x="273" y="343"/>
                  </a:cubicBezTo>
                  <a:lnTo>
                    <a:pt x="205" y="411"/>
                  </a:lnTo>
                  <a:close/>
                  <a:moveTo>
                    <a:pt x="140" y="335"/>
                  </a:moveTo>
                  <a:cubicBezTo>
                    <a:pt x="205" y="401"/>
                    <a:pt x="205" y="401"/>
                    <a:pt x="205" y="401"/>
                  </a:cubicBezTo>
                  <a:cubicBezTo>
                    <a:pt x="275" y="331"/>
                    <a:pt x="275" y="331"/>
                    <a:pt x="275" y="331"/>
                  </a:cubicBezTo>
                  <a:cubicBezTo>
                    <a:pt x="277" y="336"/>
                    <a:pt x="277" y="336"/>
                    <a:pt x="277" y="336"/>
                  </a:cubicBezTo>
                  <a:cubicBezTo>
                    <a:pt x="280" y="341"/>
                    <a:pt x="283" y="346"/>
                    <a:pt x="287" y="350"/>
                  </a:cubicBezTo>
                  <a:cubicBezTo>
                    <a:pt x="295" y="358"/>
                    <a:pt x="306" y="363"/>
                    <a:pt x="318" y="363"/>
                  </a:cubicBezTo>
                  <a:cubicBezTo>
                    <a:pt x="330" y="363"/>
                    <a:pt x="341" y="358"/>
                    <a:pt x="350" y="350"/>
                  </a:cubicBezTo>
                  <a:cubicBezTo>
                    <a:pt x="358" y="341"/>
                    <a:pt x="363" y="330"/>
                    <a:pt x="363" y="318"/>
                  </a:cubicBezTo>
                  <a:cubicBezTo>
                    <a:pt x="363" y="306"/>
                    <a:pt x="358" y="295"/>
                    <a:pt x="350" y="287"/>
                  </a:cubicBezTo>
                  <a:cubicBezTo>
                    <a:pt x="346" y="283"/>
                    <a:pt x="341" y="280"/>
                    <a:pt x="336" y="278"/>
                  </a:cubicBezTo>
                  <a:cubicBezTo>
                    <a:pt x="331" y="275"/>
                    <a:pt x="331" y="275"/>
                    <a:pt x="331" y="275"/>
                  </a:cubicBezTo>
                  <a:cubicBezTo>
                    <a:pt x="401" y="206"/>
                    <a:pt x="401" y="206"/>
                    <a:pt x="401" y="206"/>
                  </a:cubicBezTo>
                  <a:cubicBezTo>
                    <a:pt x="334" y="138"/>
                    <a:pt x="334" y="138"/>
                    <a:pt x="334" y="138"/>
                  </a:cubicBezTo>
                  <a:cubicBezTo>
                    <a:pt x="331" y="146"/>
                    <a:pt x="327" y="154"/>
                    <a:pt x="321" y="160"/>
                  </a:cubicBezTo>
                  <a:cubicBezTo>
                    <a:pt x="311" y="170"/>
                    <a:pt x="298" y="175"/>
                    <a:pt x="284" y="175"/>
                  </a:cubicBezTo>
                  <a:cubicBezTo>
                    <a:pt x="270" y="175"/>
                    <a:pt x="257" y="170"/>
                    <a:pt x="248" y="160"/>
                  </a:cubicBezTo>
                  <a:cubicBezTo>
                    <a:pt x="227" y="140"/>
                    <a:pt x="227" y="107"/>
                    <a:pt x="248" y="87"/>
                  </a:cubicBezTo>
                  <a:cubicBezTo>
                    <a:pt x="254" y="81"/>
                    <a:pt x="261" y="76"/>
                    <a:pt x="269" y="74"/>
                  </a:cubicBezTo>
                  <a:cubicBezTo>
                    <a:pt x="205" y="10"/>
                    <a:pt x="205" y="10"/>
                    <a:pt x="205" y="10"/>
                  </a:cubicBezTo>
                  <a:cubicBezTo>
                    <a:pt x="136" y="80"/>
                    <a:pt x="136" y="80"/>
                    <a:pt x="136" y="80"/>
                  </a:cubicBezTo>
                  <a:cubicBezTo>
                    <a:pt x="133" y="75"/>
                    <a:pt x="133" y="75"/>
                    <a:pt x="133" y="75"/>
                  </a:cubicBezTo>
                  <a:cubicBezTo>
                    <a:pt x="131" y="70"/>
                    <a:pt x="128" y="65"/>
                    <a:pt x="124" y="61"/>
                  </a:cubicBezTo>
                  <a:cubicBezTo>
                    <a:pt x="116" y="53"/>
                    <a:pt x="105" y="48"/>
                    <a:pt x="93" y="48"/>
                  </a:cubicBezTo>
                  <a:cubicBezTo>
                    <a:pt x="81" y="48"/>
                    <a:pt x="70" y="53"/>
                    <a:pt x="61" y="61"/>
                  </a:cubicBezTo>
                  <a:cubicBezTo>
                    <a:pt x="53" y="70"/>
                    <a:pt x="48" y="81"/>
                    <a:pt x="48" y="93"/>
                  </a:cubicBezTo>
                  <a:cubicBezTo>
                    <a:pt x="48" y="105"/>
                    <a:pt x="53" y="116"/>
                    <a:pt x="61" y="124"/>
                  </a:cubicBezTo>
                  <a:cubicBezTo>
                    <a:pt x="65" y="128"/>
                    <a:pt x="70" y="131"/>
                    <a:pt x="75" y="134"/>
                  </a:cubicBezTo>
                  <a:cubicBezTo>
                    <a:pt x="80" y="136"/>
                    <a:pt x="80" y="136"/>
                    <a:pt x="80" y="136"/>
                  </a:cubicBezTo>
                  <a:cubicBezTo>
                    <a:pt x="10" y="206"/>
                    <a:pt x="10" y="206"/>
                    <a:pt x="10" y="206"/>
                  </a:cubicBezTo>
                  <a:cubicBezTo>
                    <a:pt x="72" y="268"/>
                    <a:pt x="72" y="268"/>
                    <a:pt x="72" y="268"/>
                  </a:cubicBezTo>
                  <a:cubicBezTo>
                    <a:pt x="75" y="262"/>
                    <a:pt x="78" y="256"/>
                    <a:pt x="83" y="251"/>
                  </a:cubicBezTo>
                  <a:cubicBezTo>
                    <a:pt x="93" y="242"/>
                    <a:pt x="106" y="236"/>
                    <a:pt x="119" y="236"/>
                  </a:cubicBezTo>
                  <a:cubicBezTo>
                    <a:pt x="133" y="236"/>
                    <a:pt x="146" y="242"/>
                    <a:pt x="156" y="251"/>
                  </a:cubicBezTo>
                  <a:cubicBezTo>
                    <a:pt x="176" y="272"/>
                    <a:pt x="176" y="304"/>
                    <a:pt x="156" y="324"/>
                  </a:cubicBezTo>
                  <a:cubicBezTo>
                    <a:pt x="151" y="329"/>
                    <a:pt x="146" y="333"/>
                    <a:pt x="140" y="3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57376" name="Group 32"/>
          <p:cNvGrpSpPr>
            <a:grpSpLocks/>
          </p:cNvGrpSpPr>
          <p:nvPr/>
        </p:nvGrpSpPr>
        <p:grpSpPr bwMode="auto">
          <a:xfrm>
            <a:off x="4404785" y="2869144"/>
            <a:ext cx="1746249" cy="1746249"/>
            <a:chOff x="2081" y="1355"/>
            <a:chExt cx="825" cy="825"/>
          </a:xfrm>
        </p:grpSpPr>
        <p:sp>
          <p:nvSpPr>
            <p:cNvPr id="9243" name="Freeform 7"/>
            <p:cNvSpPr>
              <a:spLocks/>
            </p:cNvSpPr>
            <p:nvPr/>
          </p:nvSpPr>
          <p:spPr bwMode="auto">
            <a:xfrm>
              <a:off x="2091" y="1365"/>
              <a:ext cx="805" cy="805"/>
            </a:xfrm>
            <a:custGeom>
              <a:avLst/>
              <a:gdLst>
                <a:gd name="T0" fmla="*/ 560 w 401"/>
                <a:gd name="T1" fmla="*/ 106 h 401"/>
                <a:gd name="T2" fmla="*/ 540 w 401"/>
                <a:gd name="T3" fmla="*/ 137 h 401"/>
                <a:gd name="T4" fmla="*/ 401 w 401"/>
                <a:gd name="T5" fmla="*/ 0 h 401"/>
                <a:gd name="T6" fmla="*/ 253 w 401"/>
                <a:gd name="T7" fmla="*/ 149 h 401"/>
                <a:gd name="T8" fmla="*/ 305 w 401"/>
                <a:gd name="T9" fmla="*/ 175 h 401"/>
                <a:gd name="T10" fmla="*/ 305 w 401"/>
                <a:gd name="T11" fmla="*/ 311 h 401"/>
                <a:gd name="T12" fmla="*/ 169 w 401"/>
                <a:gd name="T13" fmla="*/ 311 h 401"/>
                <a:gd name="T14" fmla="*/ 143 w 401"/>
                <a:gd name="T15" fmla="*/ 259 h 401"/>
                <a:gd name="T16" fmla="*/ 0 w 401"/>
                <a:gd name="T17" fmla="*/ 401 h 401"/>
                <a:gd name="T18" fmla="*/ 139 w 401"/>
                <a:gd name="T19" fmla="*/ 540 h 401"/>
                <a:gd name="T20" fmla="*/ 108 w 401"/>
                <a:gd name="T21" fmla="*/ 560 h 401"/>
                <a:gd name="T22" fmla="*/ 108 w 401"/>
                <a:gd name="T23" fmla="*/ 697 h 401"/>
                <a:gd name="T24" fmla="*/ 245 w 401"/>
                <a:gd name="T25" fmla="*/ 697 h 401"/>
                <a:gd name="T26" fmla="*/ 265 w 401"/>
                <a:gd name="T27" fmla="*/ 666 h 401"/>
                <a:gd name="T28" fmla="*/ 401 w 401"/>
                <a:gd name="T29" fmla="*/ 805 h 401"/>
                <a:gd name="T30" fmla="*/ 540 w 401"/>
                <a:gd name="T31" fmla="*/ 666 h 401"/>
                <a:gd name="T32" fmla="*/ 500 w 401"/>
                <a:gd name="T33" fmla="*/ 642 h 401"/>
                <a:gd name="T34" fmla="*/ 500 w 401"/>
                <a:gd name="T35" fmla="*/ 506 h 401"/>
                <a:gd name="T36" fmla="*/ 636 w 401"/>
                <a:gd name="T37" fmla="*/ 506 h 401"/>
                <a:gd name="T38" fmla="*/ 660 w 401"/>
                <a:gd name="T39" fmla="*/ 546 h 401"/>
                <a:gd name="T40" fmla="*/ 805 w 401"/>
                <a:gd name="T41" fmla="*/ 401 h 401"/>
                <a:gd name="T42" fmla="*/ 666 w 401"/>
                <a:gd name="T43" fmla="*/ 265 h 401"/>
                <a:gd name="T44" fmla="*/ 697 w 401"/>
                <a:gd name="T45" fmla="*/ 243 h 401"/>
                <a:gd name="T46" fmla="*/ 697 w 401"/>
                <a:gd name="T47" fmla="*/ 106 h 401"/>
                <a:gd name="T48" fmla="*/ 560 w 401"/>
                <a:gd name="T49" fmla="*/ 106 h 40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1" h="401">
                  <a:moveTo>
                    <a:pt x="279" y="53"/>
                  </a:moveTo>
                  <a:cubicBezTo>
                    <a:pt x="275" y="58"/>
                    <a:pt x="271" y="63"/>
                    <a:pt x="269" y="68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126" y="74"/>
                    <a:pt x="126" y="74"/>
                    <a:pt x="126" y="74"/>
                  </a:cubicBezTo>
                  <a:cubicBezTo>
                    <a:pt x="136" y="76"/>
                    <a:pt x="145" y="80"/>
                    <a:pt x="152" y="87"/>
                  </a:cubicBezTo>
                  <a:cubicBezTo>
                    <a:pt x="171" y="106"/>
                    <a:pt x="171" y="137"/>
                    <a:pt x="152" y="155"/>
                  </a:cubicBezTo>
                  <a:cubicBezTo>
                    <a:pt x="133" y="174"/>
                    <a:pt x="103" y="174"/>
                    <a:pt x="84" y="155"/>
                  </a:cubicBezTo>
                  <a:cubicBezTo>
                    <a:pt x="77" y="148"/>
                    <a:pt x="72" y="139"/>
                    <a:pt x="71" y="129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69" y="269"/>
                    <a:pt x="69" y="269"/>
                    <a:pt x="69" y="269"/>
                  </a:cubicBezTo>
                  <a:cubicBezTo>
                    <a:pt x="63" y="271"/>
                    <a:pt x="58" y="275"/>
                    <a:pt x="54" y="279"/>
                  </a:cubicBezTo>
                  <a:cubicBezTo>
                    <a:pt x="35" y="298"/>
                    <a:pt x="35" y="328"/>
                    <a:pt x="54" y="347"/>
                  </a:cubicBezTo>
                  <a:cubicBezTo>
                    <a:pt x="72" y="366"/>
                    <a:pt x="103" y="366"/>
                    <a:pt x="122" y="347"/>
                  </a:cubicBezTo>
                  <a:cubicBezTo>
                    <a:pt x="126" y="343"/>
                    <a:pt x="129" y="337"/>
                    <a:pt x="132" y="332"/>
                  </a:cubicBezTo>
                  <a:cubicBezTo>
                    <a:pt x="200" y="401"/>
                    <a:pt x="200" y="401"/>
                    <a:pt x="200" y="401"/>
                  </a:cubicBezTo>
                  <a:cubicBezTo>
                    <a:pt x="269" y="332"/>
                    <a:pt x="269" y="332"/>
                    <a:pt x="269" y="332"/>
                  </a:cubicBezTo>
                  <a:cubicBezTo>
                    <a:pt x="261" y="330"/>
                    <a:pt x="254" y="326"/>
                    <a:pt x="249" y="320"/>
                  </a:cubicBezTo>
                  <a:cubicBezTo>
                    <a:pt x="230" y="301"/>
                    <a:pt x="230" y="271"/>
                    <a:pt x="249" y="252"/>
                  </a:cubicBezTo>
                  <a:cubicBezTo>
                    <a:pt x="267" y="233"/>
                    <a:pt x="298" y="233"/>
                    <a:pt x="317" y="252"/>
                  </a:cubicBezTo>
                  <a:cubicBezTo>
                    <a:pt x="322" y="258"/>
                    <a:pt x="327" y="265"/>
                    <a:pt x="329" y="272"/>
                  </a:cubicBezTo>
                  <a:cubicBezTo>
                    <a:pt x="401" y="200"/>
                    <a:pt x="401" y="200"/>
                    <a:pt x="401" y="200"/>
                  </a:cubicBezTo>
                  <a:cubicBezTo>
                    <a:pt x="332" y="132"/>
                    <a:pt x="332" y="132"/>
                    <a:pt x="332" y="132"/>
                  </a:cubicBezTo>
                  <a:cubicBezTo>
                    <a:pt x="338" y="129"/>
                    <a:pt x="343" y="126"/>
                    <a:pt x="347" y="121"/>
                  </a:cubicBezTo>
                  <a:cubicBezTo>
                    <a:pt x="366" y="103"/>
                    <a:pt x="366" y="72"/>
                    <a:pt x="347" y="53"/>
                  </a:cubicBezTo>
                  <a:cubicBezTo>
                    <a:pt x="328" y="35"/>
                    <a:pt x="298" y="35"/>
                    <a:pt x="279" y="53"/>
                  </a:cubicBezTo>
                  <a:close/>
                </a:path>
              </a:pathLst>
            </a:custGeom>
            <a:solidFill>
              <a:srgbClr val="B8CA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9244" name="Freeform 8"/>
            <p:cNvSpPr>
              <a:spLocks noEditPoints="1"/>
            </p:cNvSpPr>
            <p:nvPr/>
          </p:nvSpPr>
          <p:spPr bwMode="auto">
            <a:xfrm>
              <a:off x="2081" y="1355"/>
              <a:ext cx="825" cy="825"/>
            </a:xfrm>
            <a:custGeom>
              <a:avLst/>
              <a:gdLst>
                <a:gd name="T0" fmla="*/ 277 w 411"/>
                <a:gd name="T1" fmla="*/ 689 h 411"/>
                <a:gd name="T2" fmla="*/ 187 w 411"/>
                <a:gd name="T3" fmla="*/ 743 h 411"/>
                <a:gd name="T4" fmla="*/ 112 w 411"/>
                <a:gd name="T5" fmla="*/ 564 h 411"/>
                <a:gd name="T6" fmla="*/ 0 w 411"/>
                <a:gd name="T7" fmla="*/ 411 h 411"/>
                <a:gd name="T8" fmla="*/ 159 w 411"/>
                <a:gd name="T9" fmla="*/ 269 h 411"/>
                <a:gd name="T10" fmla="*/ 247 w 411"/>
                <a:gd name="T11" fmla="*/ 343 h 411"/>
                <a:gd name="T12" fmla="*/ 311 w 411"/>
                <a:gd name="T13" fmla="*/ 191 h 411"/>
                <a:gd name="T14" fmla="*/ 249 w 411"/>
                <a:gd name="T15" fmla="*/ 163 h 411"/>
                <a:gd name="T16" fmla="*/ 548 w 411"/>
                <a:gd name="T17" fmla="*/ 134 h 411"/>
                <a:gd name="T18" fmla="*/ 638 w 411"/>
                <a:gd name="T19" fmla="*/ 82 h 411"/>
                <a:gd name="T20" fmla="*/ 713 w 411"/>
                <a:gd name="T21" fmla="*/ 259 h 411"/>
                <a:gd name="T22" fmla="*/ 825 w 411"/>
                <a:gd name="T23" fmla="*/ 411 h 411"/>
                <a:gd name="T24" fmla="*/ 662 w 411"/>
                <a:gd name="T25" fmla="*/ 558 h 411"/>
                <a:gd name="T26" fmla="*/ 578 w 411"/>
                <a:gd name="T27" fmla="*/ 496 h 411"/>
                <a:gd name="T28" fmla="*/ 514 w 411"/>
                <a:gd name="T29" fmla="*/ 648 h 411"/>
                <a:gd name="T30" fmla="*/ 564 w 411"/>
                <a:gd name="T31" fmla="*/ 672 h 411"/>
                <a:gd name="T32" fmla="*/ 273 w 411"/>
                <a:gd name="T33" fmla="*/ 664 h 411"/>
                <a:gd name="T34" fmla="*/ 536 w 411"/>
                <a:gd name="T35" fmla="*/ 680 h 411"/>
                <a:gd name="T36" fmla="*/ 504 w 411"/>
                <a:gd name="T37" fmla="*/ 512 h 411"/>
                <a:gd name="T38" fmla="*/ 650 w 411"/>
                <a:gd name="T39" fmla="*/ 512 h 411"/>
                <a:gd name="T40" fmla="*/ 805 w 411"/>
                <a:gd name="T41" fmla="*/ 411 h 411"/>
                <a:gd name="T42" fmla="*/ 674 w 411"/>
                <a:gd name="T43" fmla="*/ 267 h 411"/>
                <a:gd name="T44" fmla="*/ 703 w 411"/>
                <a:gd name="T45" fmla="*/ 122 h 411"/>
                <a:gd name="T46" fmla="*/ 576 w 411"/>
                <a:gd name="T47" fmla="*/ 122 h 411"/>
                <a:gd name="T48" fmla="*/ 552 w 411"/>
                <a:gd name="T49" fmla="*/ 161 h 411"/>
                <a:gd name="T50" fmla="*/ 277 w 411"/>
                <a:gd name="T51" fmla="*/ 155 h 411"/>
                <a:gd name="T52" fmla="*/ 321 w 411"/>
                <a:gd name="T53" fmla="*/ 327 h 411"/>
                <a:gd name="T54" fmla="*/ 175 w 411"/>
                <a:gd name="T55" fmla="*/ 327 h 411"/>
                <a:gd name="T56" fmla="*/ 20 w 411"/>
                <a:gd name="T57" fmla="*/ 411 h 411"/>
                <a:gd name="T58" fmla="*/ 151 w 411"/>
                <a:gd name="T59" fmla="*/ 556 h 411"/>
                <a:gd name="T60" fmla="*/ 122 w 411"/>
                <a:gd name="T61" fmla="*/ 701 h 411"/>
                <a:gd name="T62" fmla="*/ 249 w 411"/>
                <a:gd name="T63" fmla="*/ 701 h 411"/>
                <a:gd name="T64" fmla="*/ 273 w 411"/>
                <a:gd name="T65" fmla="*/ 664 h 41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11" h="411">
                  <a:moveTo>
                    <a:pt x="205" y="411"/>
                  </a:moveTo>
                  <a:cubicBezTo>
                    <a:pt x="138" y="343"/>
                    <a:pt x="138" y="343"/>
                    <a:pt x="138" y="343"/>
                  </a:cubicBezTo>
                  <a:cubicBezTo>
                    <a:pt x="135" y="347"/>
                    <a:pt x="133" y="351"/>
                    <a:pt x="129" y="354"/>
                  </a:cubicBezTo>
                  <a:cubicBezTo>
                    <a:pt x="119" y="364"/>
                    <a:pt x="106" y="370"/>
                    <a:pt x="93" y="370"/>
                  </a:cubicBezTo>
                  <a:cubicBezTo>
                    <a:pt x="79" y="370"/>
                    <a:pt x="66" y="364"/>
                    <a:pt x="56" y="354"/>
                  </a:cubicBezTo>
                  <a:cubicBezTo>
                    <a:pt x="36" y="334"/>
                    <a:pt x="36" y="302"/>
                    <a:pt x="56" y="281"/>
                  </a:cubicBezTo>
                  <a:cubicBezTo>
                    <a:pt x="59" y="278"/>
                    <a:pt x="63" y="275"/>
                    <a:pt x="68" y="273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78" y="127"/>
                    <a:pt x="78" y="127"/>
                    <a:pt x="78" y="127"/>
                  </a:cubicBezTo>
                  <a:cubicBezTo>
                    <a:pt x="79" y="134"/>
                    <a:pt x="79" y="134"/>
                    <a:pt x="79" y="134"/>
                  </a:cubicBezTo>
                  <a:cubicBezTo>
                    <a:pt x="81" y="143"/>
                    <a:pt x="85" y="151"/>
                    <a:pt x="92" y="158"/>
                  </a:cubicBezTo>
                  <a:cubicBezTo>
                    <a:pt x="100" y="166"/>
                    <a:pt x="111" y="171"/>
                    <a:pt x="123" y="171"/>
                  </a:cubicBezTo>
                  <a:cubicBezTo>
                    <a:pt x="135" y="171"/>
                    <a:pt x="146" y="166"/>
                    <a:pt x="155" y="158"/>
                  </a:cubicBezTo>
                  <a:cubicBezTo>
                    <a:pt x="172" y="141"/>
                    <a:pt x="172" y="112"/>
                    <a:pt x="155" y="95"/>
                  </a:cubicBezTo>
                  <a:cubicBezTo>
                    <a:pt x="148" y="88"/>
                    <a:pt x="140" y="84"/>
                    <a:pt x="130" y="83"/>
                  </a:cubicBezTo>
                  <a:cubicBezTo>
                    <a:pt x="124" y="81"/>
                    <a:pt x="124" y="81"/>
                    <a:pt x="124" y="81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73" y="67"/>
                    <a:pt x="273" y="67"/>
                    <a:pt x="273" y="67"/>
                  </a:cubicBezTo>
                  <a:cubicBezTo>
                    <a:pt x="275" y="63"/>
                    <a:pt x="278" y="59"/>
                    <a:pt x="282" y="56"/>
                  </a:cubicBezTo>
                  <a:cubicBezTo>
                    <a:pt x="291" y="46"/>
                    <a:pt x="304" y="41"/>
                    <a:pt x="318" y="41"/>
                  </a:cubicBezTo>
                  <a:cubicBezTo>
                    <a:pt x="332" y="41"/>
                    <a:pt x="345" y="46"/>
                    <a:pt x="355" y="56"/>
                  </a:cubicBezTo>
                  <a:cubicBezTo>
                    <a:pt x="375" y="76"/>
                    <a:pt x="375" y="109"/>
                    <a:pt x="355" y="129"/>
                  </a:cubicBezTo>
                  <a:cubicBezTo>
                    <a:pt x="351" y="132"/>
                    <a:pt x="347" y="135"/>
                    <a:pt x="343" y="138"/>
                  </a:cubicBezTo>
                  <a:cubicBezTo>
                    <a:pt x="411" y="205"/>
                    <a:pt x="411" y="205"/>
                    <a:pt x="411" y="205"/>
                  </a:cubicBezTo>
                  <a:cubicBezTo>
                    <a:pt x="332" y="284"/>
                    <a:pt x="332" y="284"/>
                    <a:pt x="332" y="284"/>
                  </a:cubicBezTo>
                  <a:cubicBezTo>
                    <a:pt x="330" y="278"/>
                    <a:pt x="330" y="278"/>
                    <a:pt x="330" y="278"/>
                  </a:cubicBezTo>
                  <a:cubicBezTo>
                    <a:pt x="328" y="271"/>
                    <a:pt x="324" y="265"/>
                    <a:pt x="319" y="260"/>
                  </a:cubicBezTo>
                  <a:cubicBezTo>
                    <a:pt x="311" y="251"/>
                    <a:pt x="300" y="247"/>
                    <a:pt x="288" y="247"/>
                  </a:cubicBezTo>
                  <a:cubicBezTo>
                    <a:pt x="276" y="247"/>
                    <a:pt x="265" y="251"/>
                    <a:pt x="256" y="260"/>
                  </a:cubicBezTo>
                  <a:cubicBezTo>
                    <a:pt x="239" y="277"/>
                    <a:pt x="239" y="305"/>
                    <a:pt x="256" y="323"/>
                  </a:cubicBezTo>
                  <a:cubicBezTo>
                    <a:pt x="261" y="328"/>
                    <a:pt x="268" y="332"/>
                    <a:pt x="275" y="334"/>
                  </a:cubicBezTo>
                  <a:cubicBezTo>
                    <a:pt x="281" y="335"/>
                    <a:pt x="281" y="335"/>
                    <a:pt x="281" y="335"/>
                  </a:cubicBezTo>
                  <a:lnTo>
                    <a:pt x="205" y="411"/>
                  </a:lnTo>
                  <a:close/>
                  <a:moveTo>
                    <a:pt x="136" y="331"/>
                  </a:moveTo>
                  <a:cubicBezTo>
                    <a:pt x="205" y="401"/>
                    <a:pt x="205" y="401"/>
                    <a:pt x="205" y="401"/>
                  </a:cubicBezTo>
                  <a:cubicBezTo>
                    <a:pt x="267" y="339"/>
                    <a:pt x="267" y="339"/>
                    <a:pt x="267" y="339"/>
                  </a:cubicBezTo>
                  <a:cubicBezTo>
                    <a:pt x="261" y="336"/>
                    <a:pt x="256" y="332"/>
                    <a:pt x="251" y="328"/>
                  </a:cubicBezTo>
                  <a:cubicBezTo>
                    <a:pt x="231" y="308"/>
                    <a:pt x="231" y="275"/>
                    <a:pt x="251" y="255"/>
                  </a:cubicBezTo>
                  <a:cubicBezTo>
                    <a:pt x="261" y="245"/>
                    <a:pt x="274" y="239"/>
                    <a:pt x="288" y="239"/>
                  </a:cubicBezTo>
                  <a:cubicBezTo>
                    <a:pt x="301" y="239"/>
                    <a:pt x="314" y="245"/>
                    <a:pt x="324" y="255"/>
                  </a:cubicBezTo>
                  <a:cubicBezTo>
                    <a:pt x="329" y="259"/>
                    <a:pt x="333" y="265"/>
                    <a:pt x="335" y="271"/>
                  </a:cubicBezTo>
                  <a:cubicBezTo>
                    <a:pt x="401" y="205"/>
                    <a:pt x="401" y="205"/>
                    <a:pt x="401" y="205"/>
                  </a:cubicBezTo>
                  <a:cubicBezTo>
                    <a:pt x="331" y="135"/>
                    <a:pt x="331" y="135"/>
                    <a:pt x="331" y="135"/>
                  </a:cubicBezTo>
                  <a:cubicBezTo>
                    <a:pt x="336" y="133"/>
                    <a:pt x="336" y="133"/>
                    <a:pt x="336" y="133"/>
                  </a:cubicBezTo>
                  <a:cubicBezTo>
                    <a:pt x="341" y="131"/>
                    <a:pt x="346" y="128"/>
                    <a:pt x="350" y="124"/>
                  </a:cubicBezTo>
                  <a:cubicBezTo>
                    <a:pt x="367" y="107"/>
                    <a:pt x="367" y="78"/>
                    <a:pt x="350" y="61"/>
                  </a:cubicBezTo>
                  <a:cubicBezTo>
                    <a:pt x="341" y="53"/>
                    <a:pt x="330" y="48"/>
                    <a:pt x="318" y="48"/>
                  </a:cubicBezTo>
                  <a:cubicBezTo>
                    <a:pt x="306" y="48"/>
                    <a:pt x="295" y="53"/>
                    <a:pt x="287" y="61"/>
                  </a:cubicBezTo>
                  <a:cubicBezTo>
                    <a:pt x="283" y="65"/>
                    <a:pt x="280" y="70"/>
                    <a:pt x="277" y="75"/>
                  </a:cubicBezTo>
                  <a:cubicBezTo>
                    <a:pt x="275" y="80"/>
                    <a:pt x="275" y="80"/>
                    <a:pt x="275" y="80"/>
                  </a:cubicBezTo>
                  <a:cubicBezTo>
                    <a:pt x="205" y="10"/>
                    <a:pt x="205" y="10"/>
                    <a:pt x="205" y="10"/>
                  </a:cubicBezTo>
                  <a:cubicBezTo>
                    <a:pt x="138" y="77"/>
                    <a:pt x="138" y="77"/>
                    <a:pt x="138" y="77"/>
                  </a:cubicBezTo>
                  <a:cubicBezTo>
                    <a:pt x="146" y="80"/>
                    <a:pt x="154" y="84"/>
                    <a:pt x="160" y="90"/>
                  </a:cubicBezTo>
                  <a:cubicBezTo>
                    <a:pt x="180" y="110"/>
                    <a:pt x="180" y="143"/>
                    <a:pt x="160" y="163"/>
                  </a:cubicBezTo>
                  <a:cubicBezTo>
                    <a:pt x="150" y="173"/>
                    <a:pt x="137" y="178"/>
                    <a:pt x="123" y="178"/>
                  </a:cubicBezTo>
                  <a:cubicBezTo>
                    <a:pt x="109" y="178"/>
                    <a:pt x="96" y="173"/>
                    <a:pt x="87" y="163"/>
                  </a:cubicBezTo>
                  <a:cubicBezTo>
                    <a:pt x="80" y="157"/>
                    <a:pt x="76" y="150"/>
                    <a:pt x="74" y="142"/>
                  </a:cubicBezTo>
                  <a:cubicBezTo>
                    <a:pt x="10" y="205"/>
                    <a:pt x="10" y="205"/>
                    <a:pt x="10" y="205"/>
                  </a:cubicBezTo>
                  <a:cubicBezTo>
                    <a:pt x="80" y="275"/>
                    <a:pt x="80" y="275"/>
                    <a:pt x="80" y="275"/>
                  </a:cubicBezTo>
                  <a:cubicBezTo>
                    <a:pt x="75" y="277"/>
                    <a:pt x="75" y="277"/>
                    <a:pt x="75" y="277"/>
                  </a:cubicBezTo>
                  <a:cubicBezTo>
                    <a:pt x="70" y="279"/>
                    <a:pt x="65" y="283"/>
                    <a:pt x="61" y="286"/>
                  </a:cubicBezTo>
                  <a:cubicBezTo>
                    <a:pt x="44" y="304"/>
                    <a:pt x="44" y="332"/>
                    <a:pt x="61" y="349"/>
                  </a:cubicBezTo>
                  <a:cubicBezTo>
                    <a:pt x="70" y="358"/>
                    <a:pt x="81" y="362"/>
                    <a:pt x="93" y="362"/>
                  </a:cubicBezTo>
                  <a:cubicBezTo>
                    <a:pt x="105" y="362"/>
                    <a:pt x="116" y="358"/>
                    <a:pt x="124" y="349"/>
                  </a:cubicBezTo>
                  <a:cubicBezTo>
                    <a:pt x="128" y="345"/>
                    <a:pt x="131" y="341"/>
                    <a:pt x="133" y="336"/>
                  </a:cubicBezTo>
                  <a:lnTo>
                    <a:pt x="136" y="3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57377" name="Group 33"/>
          <p:cNvGrpSpPr>
            <a:grpSpLocks/>
          </p:cNvGrpSpPr>
          <p:nvPr/>
        </p:nvGrpSpPr>
        <p:grpSpPr bwMode="auto">
          <a:xfrm>
            <a:off x="6057900" y="2888192"/>
            <a:ext cx="1703917" cy="1746251"/>
            <a:chOff x="2860" y="1367"/>
            <a:chExt cx="825" cy="825"/>
          </a:xfrm>
        </p:grpSpPr>
        <p:sp>
          <p:nvSpPr>
            <p:cNvPr id="9241" name="Freeform 11"/>
            <p:cNvSpPr>
              <a:spLocks/>
            </p:cNvSpPr>
            <p:nvPr/>
          </p:nvSpPr>
          <p:spPr bwMode="auto">
            <a:xfrm>
              <a:off x="2870" y="1377"/>
              <a:ext cx="805" cy="805"/>
            </a:xfrm>
            <a:custGeom>
              <a:avLst/>
              <a:gdLst>
                <a:gd name="T0" fmla="*/ 245 w 401"/>
                <a:gd name="T1" fmla="*/ 697 h 401"/>
                <a:gd name="T2" fmla="*/ 265 w 401"/>
                <a:gd name="T3" fmla="*/ 666 h 401"/>
                <a:gd name="T4" fmla="*/ 404 w 401"/>
                <a:gd name="T5" fmla="*/ 805 h 401"/>
                <a:gd name="T6" fmla="*/ 552 w 401"/>
                <a:gd name="T7" fmla="*/ 656 h 401"/>
                <a:gd name="T8" fmla="*/ 500 w 401"/>
                <a:gd name="T9" fmla="*/ 628 h 401"/>
                <a:gd name="T10" fmla="*/ 500 w 401"/>
                <a:gd name="T11" fmla="*/ 492 h 401"/>
                <a:gd name="T12" fmla="*/ 636 w 401"/>
                <a:gd name="T13" fmla="*/ 492 h 401"/>
                <a:gd name="T14" fmla="*/ 662 w 401"/>
                <a:gd name="T15" fmla="*/ 544 h 401"/>
                <a:gd name="T16" fmla="*/ 805 w 401"/>
                <a:gd name="T17" fmla="*/ 404 h 401"/>
                <a:gd name="T18" fmla="*/ 666 w 401"/>
                <a:gd name="T19" fmla="*/ 265 h 401"/>
                <a:gd name="T20" fmla="*/ 697 w 401"/>
                <a:gd name="T21" fmla="*/ 245 h 401"/>
                <a:gd name="T22" fmla="*/ 697 w 401"/>
                <a:gd name="T23" fmla="*/ 108 h 401"/>
                <a:gd name="T24" fmla="*/ 560 w 401"/>
                <a:gd name="T25" fmla="*/ 108 h 401"/>
                <a:gd name="T26" fmla="*/ 540 w 401"/>
                <a:gd name="T27" fmla="*/ 139 h 401"/>
                <a:gd name="T28" fmla="*/ 404 w 401"/>
                <a:gd name="T29" fmla="*/ 0 h 401"/>
                <a:gd name="T30" fmla="*/ 265 w 401"/>
                <a:gd name="T31" fmla="*/ 139 h 401"/>
                <a:gd name="T32" fmla="*/ 305 w 401"/>
                <a:gd name="T33" fmla="*/ 163 h 401"/>
                <a:gd name="T34" fmla="*/ 305 w 401"/>
                <a:gd name="T35" fmla="*/ 299 h 401"/>
                <a:gd name="T36" fmla="*/ 169 w 401"/>
                <a:gd name="T37" fmla="*/ 299 h 401"/>
                <a:gd name="T38" fmla="*/ 145 w 401"/>
                <a:gd name="T39" fmla="*/ 259 h 401"/>
                <a:gd name="T40" fmla="*/ 0 w 401"/>
                <a:gd name="T41" fmla="*/ 404 h 401"/>
                <a:gd name="T42" fmla="*/ 139 w 401"/>
                <a:gd name="T43" fmla="*/ 540 h 401"/>
                <a:gd name="T44" fmla="*/ 108 w 401"/>
                <a:gd name="T45" fmla="*/ 560 h 401"/>
                <a:gd name="T46" fmla="*/ 108 w 401"/>
                <a:gd name="T47" fmla="*/ 697 h 401"/>
                <a:gd name="T48" fmla="*/ 245 w 401"/>
                <a:gd name="T49" fmla="*/ 697 h 40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1" h="401">
                  <a:moveTo>
                    <a:pt x="122" y="347"/>
                  </a:moveTo>
                  <a:cubicBezTo>
                    <a:pt x="126" y="343"/>
                    <a:pt x="130" y="338"/>
                    <a:pt x="132" y="332"/>
                  </a:cubicBezTo>
                  <a:cubicBezTo>
                    <a:pt x="201" y="401"/>
                    <a:pt x="201" y="401"/>
                    <a:pt x="201" y="401"/>
                  </a:cubicBezTo>
                  <a:cubicBezTo>
                    <a:pt x="275" y="327"/>
                    <a:pt x="275" y="327"/>
                    <a:pt x="275" y="327"/>
                  </a:cubicBezTo>
                  <a:cubicBezTo>
                    <a:pt x="265" y="325"/>
                    <a:pt x="256" y="321"/>
                    <a:pt x="249" y="313"/>
                  </a:cubicBezTo>
                  <a:cubicBezTo>
                    <a:pt x="230" y="295"/>
                    <a:pt x="230" y="264"/>
                    <a:pt x="249" y="245"/>
                  </a:cubicBezTo>
                  <a:cubicBezTo>
                    <a:pt x="268" y="227"/>
                    <a:pt x="298" y="227"/>
                    <a:pt x="317" y="245"/>
                  </a:cubicBezTo>
                  <a:cubicBezTo>
                    <a:pt x="324" y="253"/>
                    <a:pt x="329" y="262"/>
                    <a:pt x="330" y="271"/>
                  </a:cubicBezTo>
                  <a:cubicBezTo>
                    <a:pt x="401" y="201"/>
                    <a:pt x="401" y="201"/>
                    <a:pt x="401" y="201"/>
                  </a:cubicBezTo>
                  <a:cubicBezTo>
                    <a:pt x="332" y="132"/>
                    <a:pt x="332" y="132"/>
                    <a:pt x="332" y="132"/>
                  </a:cubicBezTo>
                  <a:cubicBezTo>
                    <a:pt x="338" y="130"/>
                    <a:pt x="343" y="126"/>
                    <a:pt x="347" y="122"/>
                  </a:cubicBezTo>
                  <a:cubicBezTo>
                    <a:pt x="366" y="103"/>
                    <a:pt x="366" y="73"/>
                    <a:pt x="347" y="54"/>
                  </a:cubicBezTo>
                  <a:cubicBezTo>
                    <a:pt x="329" y="35"/>
                    <a:pt x="298" y="35"/>
                    <a:pt x="279" y="54"/>
                  </a:cubicBezTo>
                  <a:cubicBezTo>
                    <a:pt x="275" y="58"/>
                    <a:pt x="272" y="63"/>
                    <a:pt x="269" y="69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132" y="69"/>
                    <a:pt x="132" y="69"/>
                    <a:pt x="132" y="69"/>
                  </a:cubicBezTo>
                  <a:cubicBezTo>
                    <a:pt x="140" y="71"/>
                    <a:pt x="146" y="75"/>
                    <a:pt x="152" y="81"/>
                  </a:cubicBezTo>
                  <a:cubicBezTo>
                    <a:pt x="171" y="100"/>
                    <a:pt x="171" y="130"/>
                    <a:pt x="152" y="149"/>
                  </a:cubicBezTo>
                  <a:cubicBezTo>
                    <a:pt x="134" y="168"/>
                    <a:pt x="103" y="168"/>
                    <a:pt x="84" y="149"/>
                  </a:cubicBezTo>
                  <a:cubicBezTo>
                    <a:pt x="79" y="143"/>
                    <a:pt x="74" y="136"/>
                    <a:pt x="72" y="129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69" y="269"/>
                    <a:pt x="69" y="269"/>
                    <a:pt x="69" y="269"/>
                  </a:cubicBezTo>
                  <a:cubicBezTo>
                    <a:pt x="63" y="272"/>
                    <a:pt x="58" y="275"/>
                    <a:pt x="54" y="279"/>
                  </a:cubicBezTo>
                  <a:cubicBezTo>
                    <a:pt x="35" y="298"/>
                    <a:pt x="35" y="329"/>
                    <a:pt x="54" y="347"/>
                  </a:cubicBezTo>
                  <a:cubicBezTo>
                    <a:pt x="73" y="366"/>
                    <a:pt x="103" y="366"/>
                    <a:pt x="122" y="347"/>
                  </a:cubicBezTo>
                  <a:close/>
                </a:path>
              </a:pathLst>
            </a:custGeom>
            <a:solidFill>
              <a:srgbClr val="2A32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9242" name="Freeform 12"/>
            <p:cNvSpPr>
              <a:spLocks noEditPoints="1"/>
            </p:cNvSpPr>
            <p:nvPr/>
          </p:nvSpPr>
          <p:spPr bwMode="auto">
            <a:xfrm>
              <a:off x="2860" y="1367"/>
              <a:ext cx="825" cy="825"/>
            </a:xfrm>
            <a:custGeom>
              <a:avLst/>
              <a:gdLst>
                <a:gd name="T0" fmla="*/ 277 w 411"/>
                <a:gd name="T1" fmla="*/ 691 h 411"/>
                <a:gd name="T2" fmla="*/ 187 w 411"/>
                <a:gd name="T3" fmla="*/ 743 h 411"/>
                <a:gd name="T4" fmla="*/ 112 w 411"/>
                <a:gd name="T5" fmla="*/ 566 h 411"/>
                <a:gd name="T6" fmla="*/ 0 w 411"/>
                <a:gd name="T7" fmla="*/ 414 h 411"/>
                <a:gd name="T8" fmla="*/ 163 w 411"/>
                <a:gd name="T9" fmla="*/ 267 h 411"/>
                <a:gd name="T10" fmla="*/ 247 w 411"/>
                <a:gd name="T11" fmla="*/ 329 h 411"/>
                <a:gd name="T12" fmla="*/ 311 w 411"/>
                <a:gd name="T13" fmla="*/ 177 h 411"/>
                <a:gd name="T14" fmla="*/ 261 w 411"/>
                <a:gd name="T15" fmla="*/ 151 h 411"/>
                <a:gd name="T16" fmla="*/ 548 w 411"/>
                <a:gd name="T17" fmla="*/ 136 h 411"/>
                <a:gd name="T18" fmla="*/ 638 w 411"/>
                <a:gd name="T19" fmla="*/ 82 h 411"/>
                <a:gd name="T20" fmla="*/ 713 w 411"/>
                <a:gd name="T21" fmla="*/ 259 h 411"/>
                <a:gd name="T22" fmla="*/ 825 w 411"/>
                <a:gd name="T23" fmla="*/ 414 h 411"/>
                <a:gd name="T24" fmla="*/ 666 w 411"/>
                <a:gd name="T25" fmla="*/ 556 h 411"/>
                <a:gd name="T26" fmla="*/ 578 w 411"/>
                <a:gd name="T27" fmla="*/ 482 h 411"/>
                <a:gd name="T28" fmla="*/ 514 w 411"/>
                <a:gd name="T29" fmla="*/ 634 h 411"/>
                <a:gd name="T30" fmla="*/ 576 w 411"/>
                <a:gd name="T31" fmla="*/ 660 h 411"/>
                <a:gd name="T32" fmla="*/ 273 w 411"/>
                <a:gd name="T33" fmla="*/ 664 h 411"/>
                <a:gd name="T34" fmla="*/ 548 w 411"/>
                <a:gd name="T35" fmla="*/ 670 h 411"/>
                <a:gd name="T36" fmla="*/ 504 w 411"/>
                <a:gd name="T37" fmla="*/ 498 h 411"/>
                <a:gd name="T38" fmla="*/ 650 w 411"/>
                <a:gd name="T39" fmla="*/ 498 h 411"/>
                <a:gd name="T40" fmla="*/ 805 w 411"/>
                <a:gd name="T41" fmla="*/ 414 h 411"/>
                <a:gd name="T42" fmla="*/ 674 w 411"/>
                <a:gd name="T43" fmla="*/ 269 h 411"/>
                <a:gd name="T44" fmla="*/ 703 w 411"/>
                <a:gd name="T45" fmla="*/ 122 h 411"/>
                <a:gd name="T46" fmla="*/ 576 w 411"/>
                <a:gd name="T47" fmla="*/ 122 h 411"/>
                <a:gd name="T48" fmla="*/ 552 w 411"/>
                <a:gd name="T49" fmla="*/ 161 h 411"/>
                <a:gd name="T50" fmla="*/ 289 w 411"/>
                <a:gd name="T51" fmla="*/ 145 h 411"/>
                <a:gd name="T52" fmla="*/ 321 w 411"/>
                <a:gd name="T53" fmla="*/ 313 h 411"/>
                <a:gd name="T54" fmla="*/ 175 w 411"/>
                <a:gd name="T55" fmla="*/ 313 h 411"/>
                <a:gd name="T56" fmla="*/ 20 w 411"/>
                <a:gd name="T57" fmla="*/ 414 h 411"/>
                <a:gd name="T58" fmla="*/ 151 w 411"/>
                <a:gd name="T59" fmla="*/ 558 h 411"/>
                <a:gd name="T60" fmla="*/ 122 w 411"/>
                <a:gd name="T61" fmla="*/ 703 h 411"/>
                <a:gd name="T62" fmla="*/ 249 w 411"/>
                <a:gd name="T63" fmla="*/ 703 h 411"/>
                <a:gd name="T64" fmla="*/ 273 w 411"/>
                <a:gd name="T65" fmla="*/ 664 h 41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11" h="411">
                  <a:moveTo>
                    <a:pt x="206" y="411"/>
                  </a:moveTo>
                  <a:cubicBezTo>
                    <a:pt x="138" y="344"/>
                    <a:pt x="138" y="344"/>
                    <a:pt x="138" y="344"/>
                  </a:cubicBezTo>
                  <a:cubicBezTo>
                    <a:pt x="136" y="348"/>
                    <a:pt x="133" y="352"/>
                    <a:pt x="129" y="355"/>
                  </a:cubicBezTo>
                  <a:cubicBezTo>
                    <a:pt x="120" y="365"/>
                    <a:pt x="107" y="370"/>
                    <a:pt x="93" y="370"/>
                  </a:cubicBezTo>
                  <a:cubicBezTo>
                    <a:pt x="79" y="370"/>
                    <a:pt x="66" y="365"/>
                    <a:pt x="56" y="355"/>
                  </a:cubicBezTo>
                  <a:cubicBezTo>
                    <a:pt x="36" y="335"/>
                    <a:pt x="36" y="302"/>
                    <a:pt x="56" y="282"/>
                  </a:cubicBezTo>
                  <a:cubicBezTo>
                    <a:pt x="60" y="278"/>
                    <a:pt x="64" y="276"/>
                    <a:pt x="68" y="273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79" y="127"/>
                    <a:pt x="79" y="127"/>
                    <a:pt x="79" y="127"/>
                  </a:cubicBezTo>
                  <a:cubicBezTo>
                    <a:pt x="81" y="133"/>
                    <a:pt x="81" y="133"/>
                    <a:pt x="81" y="133"/>
                  </a:cubicBezTo>
                  <a:cubicBezTo>
                    <a:pt x="83" y="140"/>
                    <a:pt x="87" y="146"/>
                    <a:pt x="92" y="151"/>
                  </a:cubicBezTo>
                  <a:cubicBezTo>
                    <a:pt x="100" y="160"/>
                    <a:pt x="111" y="164"/>
                    <a:pt x="123" y="164"/>
                  </a:cubicBezTo>
                  <a:cubicBezTo>
                    <a:pt x="135" y="164"/>
                    <a:pt x="146" y="160"/>
                    <a:pt x="155" y="151"/>
                  </a:cubicBezTo>
                  <a:cubicBezTo>
                    <a:pt x="172" y="134"/>
                    <a:pt x="172" y="106"/>
                    <a:pt x="155" y="88"/>
                  </a:cubicBezTo>
                  <a:cubicBezTo>
                    <a:pt x="150" y="83"/>
                    <a:pt x="143" y="79"/>
                    <a:pt x="136" y="77"/>
                  </a:cubicBezTo>
                  <a:cubicBezTo>
                    <a:pt x="130" y="75"/>
                    <a:pt x="130" y="75"/>
                    <a:pt x="130" y="75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73" y="68"/>
                    <a:pt x="273" y="68"/>
                    <a:pt x="273" y="68"/>
                  </a:cubicBezTo>
                  <a:cubicBezTo>
                    <a:pt x="276" y="64"/>
                    <a:pt x="278" y="60"/>
                    <a:pt x="282" y="56"/>
                  </a:cubicBezTo>
                  <a:cubicBezTo>
                    <a:pt x="292" y="47"/>
                    <a:pt x="305" y="41"/>
                    <a:pt x="318" y="41"/>
                  </a:cubicBezTo>
                  <a:cubicBezTo>
                    <a:pt x="332" y="41"/>
                    <a:pt x="345" y="47"/>
                    <a:pt x="355" y="56"/>
                  </a:cubicBezTo>
                  <a:cubicBezTo>
                    <a:pt x="375" y="77"/>
                    <a:pt x="375" y="109"/>
                    <a:pt x="355" y="129"/>
                  </a:cubicBezTo>
                  <a:cubicBezTo>
                    <a:pt x="352" y="133"/>
                    <a:pt x="348" y="136"/>
                    <a:pt x="343" y="138"/>
                  </a:cubicBezTo>
                  <a:cubicBezTo>
                    <a:pt x="411" y="206"/>
                    <a:pt x="411" y="206"/>
                    <a:pt x="411" y="206"/>
                  </a:cubicBezTo>
                  <a:cubicBezTo>
                    <a:pt x="333" y="284"/>
                    <a:pt x="333" y="284"/>
                    <a:pt x="333" y="284"/>
                  </a:cubicBezTo>
                  <a:cubicBezTo>
                    <a:pt x="332" y="277"/>
                    <a:pt x="332" y="277"/>
                    <a:pt x="332" y="277"/>
                  </a:cubicBezTo>
                  <a:cubicBezTo>
                    <a:pt x="330" y="268"/>
                    <a:pt x="326" y="259"/>
                    <a:pt x="319" y="253"/>
                  </a:cubicBezTo>
                  <a:cubicBezTo>
                    <a:pt x="311" y="245"/>
                    <a:pt x="300" y="240"/>
                    <a:pt x="288" y="240"/>
                  </a:cubicBezTo>
                  <a:cubicBezTo>
                    <a:pt x="276" y="240"/>
                    <a:pt x="265" y="245"/>
                    <a:pt x="256" y="253"/>
                  </a:cubicBezTo>
                  <a:cubicBezTo>
                    <a:pt x="239" y="270"/>
                    <a:pt x="239" y="299"/>
                    <a:pt x="256" y="316"/>
                  </a:cubicBezTo>
                  <a:cubicBezTo>
                    <a:pt x="263" y="322"/>
                    <a:pt x="271" y="327"/>
                    <a:pt x="281" y="328"/>
                  </a:cubicBezTo>
                  <a:cubicBezTo>
                    <a:pt x="287" y="329"/>
                    <a:pt x="287" y="329"/>
                    <a:pt x="287" y="329"/>
                  </a:cubicBezTo>
                  <a:lnTo>
                    <a:pt x="206" y="411"/>
                  </a:lnTo>
                  <a:close/>
                  <a:moveTo>
                    <a:pt x="136" y="331"/>
                  </a:moveTo>
                  <a:cubicBezTo>
                    <a:pt x="206" y="401"/>
                    <a:pt x="206" y="401"/>
                    <a:pt x="206" y="401"/>
                  </a:cubicBezTo>
                  <a:cubicBezTo>
                    <a:pt x="273" y="334"/>
                    <a:pt x="273" y="334"/>
                    <a:pt x="273" y="334"/>
                  </a:cubicBezTo>
                  <a:cubicBezTo>
                    <a:pt x="265" y="331"/>
                    <a:pt x="257" y="327"/>
                    <a:pt x="251" y="321"/>
                  </a:cubicBezTo>
                  <a:cubicBezTo>
                    <a:pt x="231" y="301"/>
                    <a:pt x="231" y="268"/>
                    <a:pt x="251" y="248"/>
                  </a:cubicBezTo>
                  <a:cubicBezTo>
                    <a:pt x="261" y="238"/>
                    <a:pt x="274" y="233"/>
                    <a:pt x="288" y="233"/>
                  </a:cubicBezTo>
                  <a:cubicBezTo>
                    <a:pt x="302" y="233"/>
                    <a:pt x="315" y="238"/>
                    <a:pt x="324" y="248"/>
                  </a:cubicBezTo>
                  <a:cubicBezTo>
                    <a:pt x="331" y="254"/>
                    <a:pt x="335" y="261"/>
                    <a:pt x="337" y="269"/>
                  </a:cubicBezTo>
                  <a:cubicBezTo>
                    <a:pt x="401" y="206"/>
                    <a:pt x="401" y="206"/>
                    <a:pt x="401" y="206"/>
                  </a:cubicBezTo>
                  <a:cubicBezTo>
                    <a:pt x="331" y="136"/>
                    <a:pt x="331" y="136"/>
                    <a:pt x="331" y="136"/>
                  </a:cubicBezTo>
                  <a:cubicBezTo>
                    <a:pt x="336" y="134"/>
                    <a:pt x="336" y="134"/>
                    <a:pt x="336" y="134"/>
                  </a:cubicBezTo>
                  <a:cubicBezTo>
                    <a:pt x="341" y="131"/>
                    <a:pt x="346" y="128"/>
                    <a:pt x="350" y="124"/>
                  </a:cubicBezTo>
                  <a:cubicBezTo>
                    <a:pt x="367" y="107"/>
                    <a:pt x="367" y="79"/>
                    <a:pt x="350" y="61"/>
                  </a:cubicBezTo>
                  <a:cubicBezTo>
                    <a:pt x="341" y="53"/>
                    <a:pt x="330" y="48"/>
                    <a:pt x="318" y="48"/>
                  </a:cubicBezTo>
                  <a:cubicBezTo>
                    <a:pt x="306" y="48"/>
                    <a:pt x="295" y="53"/>
                    <a:pt x="287" y="61"/>
                  </a:cubicBezTo>
                  <a:cubicBezTo>
                    <a:pt x="283" y="65"/>
                    <a:pt x="280" y="70"/>
                    <a:pt x="278" y="75"/>
                  </a:cubicBezTo>
                  <a:cubicBezTo>
                    <a:pt x="275" y="80"/>
                    <a:pt x="275" y="80"/>
                    <a:pt x="275" y="80"/>
                  </a:cubicBezTo>
                  <a:cubicBezTo>
                    <a:pt x="206" y="10"/>
                    <a:pt x="206" y="10"/>
                    <a:pt x="206" y="10"/>
                  </a:cubicBezTo>
                  <a:cubicBezTo>
                    <a:pt x="144" y="72"/>
                    <a:pt x="144" y="72"/>
                    <a:pt x="144" y="72"/>
                  </a:cubicBezTo>
                  <a:cubicBezTo>
                    <a:pt x="150" y="75"/>
                    <a:pt x="155" y="79"/>
                    <a:pt x="160" y="83"/>
                  </a:cubicBezTo>
                  <a:cubicBezTo>
                    <a:pt x="180" y="103"/>
                    <a:pt x="180" y="136"/>
                    <a:pt x="160" y="156"/>
                  </a:cubicBezTo>
                  <a:cubicBezTo>
                    <a:pt x="150" y="166"/>
                    <a:pt x="137" y="171"/>
                    <a:pt x="123" y="171"/>
                  </a:cubicBezTo>
                  <a:cubicBezTo>
                    <a:pt x="110" y="171"/>
                    <a:pt x="97" y="166"/>
                    <a:pt x="87" y="156"/>
                  </a:cubicBezTo>
                  <a:cubicBezTo>
                    <a:pt x="82" y="152"/>
                    <a:pt x="78" y="146"/>
                    <a:pt x="76" y="140"/>
                  </a:cubicBezTo>
                  <a:cubicBezTo>
                    <a:pt x="10" y="206"/>
                    <a:pt x="10" y="206"/>
                    <a:pt x="10" y="206"/>
                  </a:cubicBezTo>
                  <a:cubicBezTo>
                    <a:pt x="80" y="275"/>
                    <a:pt x="80" y="275"/>
                    <a:pt x="80" y="275"/>
                  </a:cubicBezTo>
                  <a:cubicBezTo>
                    <a:pt x="75" y="278"/>
                    <a:pt x="75" y="278"/>
                    <a:pt x="75" y="278"/>
                  </a:cubicBezTo>
                  <a:cubicBezTo>
                    <a:pt x="70" y="280"/>
                    <a:pt x="65" y="283"/>
                    <a:pt x="61" y="287"/>
                  </a:cubicBezTo>
                  <a:cubicBezTo>
                    <a:pt x="44" y="304"/>
                    <a:pt x="44" y="333"/>
                    <a:pt x="61" y="350"/>
                  </a:cubicBezTo>
                  <a:cubicBezTo>
                    <a:pt x="70" y="358"/>
                    <a:pt x="81" y="363"/>
                    <a:pt x="93" y="363"/>
                  </a:cubicBezTo>
                  <a:cubicBezTo>
                    <a:pt x="105" y="363"/>
                    <a:pt x="116" y="358"/>
                    <a:pt x="124" y="350"/>
                  </a:cubicBezTo>
                  <a:cubicBezTo>
                    <a:pt x="128" y="346"/>
                    <a:pt x="131" y="341"/>
                    <a:pt x="134" y="336"/>
                  </a:cubicBezTo>
                  <a:lnTo>
                    <a:pt x="136" y="3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3091847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57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57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6" presetClass="emph" presetSubtype="0" autoRev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5" dur="150" fill="hold"/>
                                        <p:tgtEl>
                                          <p:spTgt spid="5737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57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57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" presetClass="emph" presetSubtype="0" autoRev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1" dur="150" fill="hold"/>
                                        <p:tgtEl>
                                          <p:spTgt spid="5737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57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57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6" presetClass="emph" presetSubtype="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7" dur="150" fill="hold"/>
                                        <p:tgtEl>
                                          <p:spTgt spid="5737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57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57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6" presetClass="emph" presetSubtype="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33" dur="150" fill="hold"/>
                                        <p:tgtEl>
                                          <p:spTgt spid="5737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57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5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7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5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5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5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7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7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7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5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5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57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7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7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7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9" grpId="0"/>
      <p:bldP spid="57350" grpId="0" animBg="1"/>
      <p:bldP spid="57359" grpId="0" animBg="1"/>
      <p:bldP spid="57360" grpId="0" animBg="1"/>
      <p:bldP spid="57361" grpId="0" animBg="1"/>
      <p:bldP spid="57362" grpId="0" animBg="1"/>
      <p:bldP spid="57363" grpId="0" animBg="1"/>
      <p:bldP spid="57364" grpId="0"/>
      <p:bldP spid="57365" grpId="0"/>
      <p:bldP spid="57366" grpId="0" animBg="1"/>
      <p:bldP spid="57367" grpId="0"/>
      <p:bldP spid="57368" grpId="0"/>
      <p:bldP spid="57369" grpId="0" animBg="1"/>
      <p:bldP spid="57370" grpId="0"/>
      <p:bldP spid="57371" grpId="0"/>
      <p:bldP spid="57372" grpId="0" animBg="1"/>
      <p:bldP spid="57373" grpId="0"/>
      <p:bldP spid="5737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>
            <a:grpSpLocks/>
          </p:cNvGrpSpPr>
          <p:nvPr/>
        </p:nvGrpSpPr>
        <p:grpSpPr bwMode="auto">
          <a:xfrm>
            <a:off x="222251" y="551392"/>
            <a:ext cx="4146549" cy="626533"/>
            <a:chOff x="105" y="304"/>
            <a:chExt cx="1511" cy="262"/>
          </a:xfrm>
        </p:grpSpPr>
        <p:sp>
          <p:nvSpPr>
            <p:cNvPr id="10318" name="Freeform 3"/>
            <p:cNvSpPr>
              <a:spLocks/>
            </p:cNvSpPr>
            <p:nvPr/>
          </p:nvSpPr>
          <p:spPr bwMode="auto">
            <a:xfrm>
              <a:off x="105" y="304"/>
              <a:ext cx="1511" cy="262"/>
            </a:xfrm>
            <a:custGeom>
              <a:avLst/>
              <a:gdLst>
                <a:gd name="T0" fmla="*/ 1511 w 2161"/>
                <a:gd name="T1" fmla="*/ 262 h 378"/>
                <a:gd name="T2" fmla="*/ 0 w 2161"/>
                <a:gd name="T3" fmla="*/ 262 h 378"/>
                <a:gd name="T4" fmla="*/ 0 w 2161"/>
                <a:gd name="T5" fmla="*/ 0 h 378"/>
                <a:gd name="T6" fmla="*/ 1511 w 2161"/>
                <a:gd name="T7" fmla="*/ 0 h 378"/>
                <a:gd name="T8" fmla="*/ 1410 w 2161"/>
                <a:gd name="T9" fmla="*/ 131 h 378"/>
                <a:gd name="T10" fmla="*/ 1511 w 2161"/>
                <a:gd name="T11" fmla="*/ 262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1" h="378">
                  <a:moveTo>
                    <a:pt x="2161" y="378"/>
                  </a:moveTo>
                  <a:lnTo>
                    <a:pt x="0" y="378"/>
                  </a:lnTo>
                  <a:lnTo>
                    <a:pt x="0" y="0"/>
                  </a:lnTo>
                  <a:lnTo>
                    <a:pt x="2161" y="0"/>
                  </a:lnTo>
                  <a:lnTo>
                    <a:pt x="2017" y="189"/>
                  </a:lnTo>
                  <a:lnTo>
                    <a:pt x="2161" y="378"/>
                  </a:lnTo>
                  <a:close/>
                </a:path>
              </a:pathLst>
            </a:custGeom>
            <a:solidFill>
              <a:srgbClr val="26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0319" name="Freeform 4"/>
            <p:cNvSpPr>
              <a:spLocks/>
            </p:cNvSpPr>
            <p:nvPr/>
          </p:nvSpPr>
          <p:spPr bwMode="auto">
            <a:xfrm>
              <a:off x="107" y="332"/>
              <a:ext cx="1444" cy="206"/>
            </a:xfrm>
            <a:custGeom>
              <a:avLst/>
              <a:gdLst>
                <a:gd name="T0" fmla="*/ 0 w 2081"/>
                <a:gd name="T1" fmla="*/ 0 h 298"/>
                <a:gd name="T2" fmla="*/ 1444 w 2081"/>
                <a:gd name="T3" fmla="*/ 0 h 298"/>
                <a:gd name="T4" fmla="*/ 1365 w 2081"/>
                <a:gd name="T5" fmla="*/ 103 h 298"/>
                <a:gd name="T6" fmla="*/ 1444 w 2081"/>
                <a:gd name="T7" fmla="*/ 206 h 298"/>
                <a:gd name="T8" fmla="*/ 0 w 2081"/>
                <a:gd name="T9" fmla="*/ 206 h 2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1" h="298">
                  <a:moveTo>
                    <a:pt x="0" y="0"/>
                  </a:moveTo>
                  <a:lnTo>
                    <a:pt x="2081" y="0"/>
                  </a:lnTo>
                  <a:lnTo>
                    <a:pt x="1967" y="149"/>
                  </a:lnTo>
                  <a:lnTo>
                    <a:pt x="2081" y="298"/>
                  </a:lnTo>
                  <a:lnTo>
                    <a:pt x="0" y="298"/>
                  </a:lnTo>
                </a:path>
              </a:pathLst>
            </a:custGeom>
            <a:noFill/>
            <a:ln w="12700" cap="flat">
              <a:solidFill>
                <a:srgbClr val="EDE8C8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239184" y="644525"/>
            <a:ext cx="364875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133" b="1">
                <a:solidFill>
                  <a:srgbClr val="2A3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PART/01 </a:t>
            </a:r>
            <a:r>
              <a:rPr lang="zh-CN" altLang="en-US" sz="2133">
                <a:solidFill>
                  <a:schemeClr val="bg1"/>
                </a:solidFill>
                <a:ea typeface="微软雅黑" panose="020B0503020204020204" pitchFamily="34" charset="-122"/>
              </a:rPr>
              <a:t>单击添加标题文本</a:t>
            </a:r>
          </a:p>
        </p:txBody>
      </p:sp>
      <p:grpSp>
        <p:nvGrpSpPr>
          <p:cNvPr id="54426" name="Group 154"/>
          <p:cNvGrpSpPr>
            <a:grpSpLocks/>
          </p:cNvGrpSpPr>
          <p:nvPr/>
        </p:nvGrpSpPr>
        <p:grpSpPr bwMode="auto">
          <a:xfrm>
            <a:off x="3822700" y="2843743"/>
            <a:ext cx="381000" cy="965200"/>
            <a:chOff x="1975" y="1255"/>
            <a:chExt cx="180" cy="456"/>
          </a:xfrm>
        </p:grpSpPr>
        <p:sp>
          <p:nvSpPr>
            <p:cNvPr id="10316" name="Freeform 106"/>
            <p:cNvSpPr>
              <a:spLocks/>
            </p:cNvSpPr>
            <p:nvPr/>
          </p:nvSpPr>
          <p:spPr bwMode="auto">
            <a:xfrm>
              <a:off x="1975" y="1352"/>
              <a:ext cx="180" cy="359"/>
            </a:xfrm>
            <a:custGeom>
              <a:avLst/>
              <a:gdLst>
                <a:gd name="T0" fmla="*/ 137 w 76"/>
                <a:gd name="T1" fmla="*/ 0 h 152"/>
                <a:gd name="T2" fmla="*/ 43 w 76"/>
                <a:gd name="T3" fmla="*/ 0 h 152"/>
                <a:gd name="T4" fmla="*/ 0 w 76"/>
                <a:gd name="T5" fmla="*/ 38 h 152"/>
                <a:gd name="T6" fmla="*/ 0 w 76"/>
                <a:gd name="T7" fmla="*/ 158 h 152"/>
                <a:gd name="T8" fmla="*/ 14 w 76"/>
                <a:gd name="T9" fmla="*/ 172 h 152"/>
                <a:gd name="T10" fmla="*/ 28 w 76"/>
                <a:gd name="T11" fmla="*/ 158 h 152"/>
                <a:gd name="T12" fmla="*/ 28 w 76"/>
                <a:gd name="T13" fmla="*/ 66 h 152"/>
                <a:gd name="T14" fmla="*/ 47 w 76"/>
                <a:gd name="T15" fmla="*/ 66 h 152"/>
                <a:gd name="T16" fmla="*/ 47 w 76"/>
                <a:gd name="T17" fmla="*/ 177 h 152"/>
                <a:gd name="T18" fmla="*/ 47 w 76"/>
                <a:gd name="T19" fmla="*/ 198 h 152"/>
                <a:gd name="T20" fmla="*/ 47 w 76"/>
                <a:gd name="T21" fmla="*/ 340 h 152"/>
                <a:gd name="T22" fmla="*/ 62 w 76"/>
                <a:gd name="T23" fmla="*/ 359 h 152"/>
                <a:gd name="T24" fmla="*/ 64 w 76"/>
                <a:gd name="T25" fmla="*/ 359 h 152"/>
                <a:gd name="T26" fmla="*/ 85 w 76"/>
                <a:gd name="T27" fmla="*/ 340 h 152"/>
                <a:gd name="T28" fmla="*/ 85 w 76"/>
                <a:gd name="T29" fmla="*/ 198 h 152"/>
                <a:gd name="T30" fmla="*/ 95 w 76"/>
                <a:gd name="T31" fmla="*/ 198 h 152"/>
                <a:gd name="T32" fmla="*/ 95 w 76"/>
                <a:gd name="T33" fmla="*/ 340 h 152"/>
                <a:gd name="T34" fmla="*/ 116 w 76"/>
                <a:gd name="T35" fmla="*/ 359 h 152"/>
                <a:gd name="T36" fmla="*/ 118 w 76"/>
                <a:gd name="T37" fmla="*/ 359 h 152"/>
                <a:gd name="T38" fmla="*/ 133 w 76"/>
                <a:gd name="T39" fmla="*/ 340 h 152"/>
                <a:gd name="T40" fmla="*/ 133 w 76"/>
                <a:gd name="T41" fmla="*/ 198 h 152"/>
                <a:gd name="T42" fmla="*/ 133 w 76"/>
                <a:gd name="T43" fmla="*/ 177 h 152"/>
                <a:gd name="T44" fmla="*/ 133 w 76"/>
                <a:gd name="T45" fmla="*/ 66 h 152"/>
                <a:gd name="T46" fmla="*/ 152 w 76"/>
                <a:gd name="T47" fmla="*/ 66 h 152"/>
                <a:gd name="T48" fmla="*/ 152 w 76"/>
                <a:gd name="T49" fmla="*/ 158 h 152"/>
                <a:gd name="T50" fmla="*/ 166 w 76"/>
                <a:gd name="T51" fmla="*/ 172 h 152"/>
                <a:gd name="T52" fmla="*/ 180 w 76"/>
                <a:gd name="T53" fmla="*/ 158 h 152"/>
                <a:gd name="T54" fmla="*/ 180 w 76"/>
                <a:gd name="T55" fmla="*/ 38 h 152"/>
                <a:gd name="T56" fmla="*/ 137 w 76"/>
                <a:gd name="T57" fmla="*/ 0 h 1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76" h="152">
                  <a:moveTo>
                    <a:pt x="5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7" y="0"/>
                    <a:pt x="0" y="5"/>
                    <a:pt x="0" y="1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0"/>
                    <a:pt x="3" y="73"/>
                    <a:pt x="6" y="73"/>
                  </a:cubicBezTo>
                  <a:cubicBezTo>
                    <a:pt x="9" y="73"/>
                    <a:pt x="12" y="70"/>
                    <a:pt x="12" y="67"/>
                  </a:cubicBezTo>
                  <a:cubicBezTo>
                    <a:pt x="12" y="67"/>
                    <a:pt x="12" y="32"/>
                    <a:pt x="12" y="28"/>
                  </a:cubicBezTo>
                  <a:cubicBezTo>
                    <a:pt x="12" y="24"/>
                    <a:pt x="20" y="24"/>
                    <a:pt x="20" y="28"/>
                  </a:cubicBezTo>
                  <a:cubicBezTo>
                    <a:pt x="20" y="32"/>
                    <a:pt x="20" y="60"/>
                    <a:pt x="20" y="75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20" y="144"/>
                    <a:pt x="20" y="144"/>
                    <a:pt x="20" y="144"/>
                  </a:cubicBezTo>
                  <a:cubicBezTo>
                    <a:pt x="20" y="148"/>
                    <a:pt x="22" y="152"/>
                    <a:pt x="26" y="152"/>
                  </a:cubicBezTo>
                  <a:cubicBezTo>
                    <a:pt x="27" y="152"/>
                    <a:pt x="27" y="152"/>
                    <a:pt x="27" y="152"/>
                  </a:cubicBezTo>
                  <a:cubicBezTo>
                    <a:pt x="31" y="152"/>
                    <a:pt x="36" y="148"/>
                    <a:pt x="36" y="144"/>
                  </a:cubicBezTo>
                  <a:cubicBezTo>
                    <a:pt x="36" y="144"/>
                    <a:pt x="36" y="88"/>
                    <a:pt x="36" y="84"/>
                  </a:cubicBezTo>
                  <a:cubicBezTo>
                    <a:pt x="36" y="80"/>
                    <a:pt x="40" y="80"/>
                    <a:pt x="40" y="84"/>
                  </a:cubicBezTo>
                  <a:cubicBezTo>
                    <a:pt x="40" y="88"/>
                    <a:pt x="40" y="144"/>
                    <a:pt x="40" y="144"/>
                  </a:cubicBezTo>
                  <a:cubicBezTo>
                    <a:pt x="40" y="148"/>
                    <a:pt x="45" y="152"/>
                    <a:pt x="49" y="152"/>
                  </a:cubicBezTo>
                  <a:cubicBezTo>
                    <a:pt x="50" y="152"/>
                    <a:pt x="50" y="152"/>
                    <a:pt x="50" y="152"/>
                  </a:cubicBezTo>
                  <a:cubicBezTo>
                    <a:pt x="54" y="152"/>
                    <a:pt x="56" y="148"/>
                    <a:pt x="56" y="14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60"/>
                    <a:pt x="56" y="32"/>
                    <a:pt x="56" y="28"/>
                  </a:cubicBezTo>
                  <a:cubicBezTo>
                    <a:pt x="56" y="24"/>
                    <a:pt x="64" y="24"/>
                    <a:pt x="64" y="28"/>
                  </a:cubicBezTo>
                  <a:cubicBezTo>
                    <a:pt x="64" y="32"/>
                    <a:pt x="64" y="67"/>
                    <a:pt x="64" y="67"/>
                  </a:cubicBezTo>
                  <a:cubicBezTo>
                    <a:pt x="64" y="70"/>
                    <a:pt x="67" y="73"/>
                    <a:pt x="70" y="73"/>
                  </a:cubicBezTo>
                  <a:cubicBezTo>
                    <a:pt x="73" y="73"/>
                    <a:pt x="76" y="70"/>
                    <a:pt x="76" y="67"/>
                  </a:cubicBezTo>
                  <a:cubicBezTo>
                    <a:pt x="76" y="16"/>
                    <a:pt x="76" y="16"/>
                    <a:pt x="76" y="16"/>
                  </a:cubicBezTo>
                  <a:cubicBezTo>
                    <a:pt x="76" y="5"/>
                    <a:pt x="69" y="0"/>
                    <a:pt x="58" y="0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0317" name="Oval 107"/>
            <p:cNvSpPr>
              <a:spLocks noChangeArrowheads="1"/>
            </p:cNvSpPr>
            <p:nvPr/>
          </p:nvSpPr>
          <p:spPr bwMode="auto">
            <a:xfrm>
              <a:off x="2032" y="1255"/>
              <a:ext cx="66" cy="68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54427" name="Group 155"/>
          <p:cNvGrpSpPr>
            <a:grpSpLocks/>
          </p:cNvGrpSpPr>
          <p:nvPr/>
        </p:nvGrpSpPr>
        <p:grpSpPr bwMode="auto">
          <a:xfrm>
            <a:off x="4243917" y="2843743"/>
            <a:ext cx="378883" cy="965200"/>
            <a:chOff x="2174" y="1255"/>
            <a:chExt cx="179" cy="456"/>
          </a:xfrm>
        </p:grpSpPr>
        <p:sp>
          <p:nvSpPr>
            <p:cNvPr id="10314" name="Freeform 108"/>
            <p:cNvSpPr>
              <a:spLocks/>
            </p:cNvSpPr>
            <p:nvPr/>
          </p:nvSpPr>
          <p:spPr bwMode="auto">
            <a:xfrm>
              <a:off x="2174" y="1352"/>
              <a:ext cx="179" cy="359"/>
            </a:xfrm>
            <a:custGeom>
              <a:avLst/>
              <a:gdLst>
                <a:gd name="T0" fmla="*/ 137 w 76"/>
                <a:gd name="T1" fmla="*/ 0 h 152"/>
                <a:gd name="T2" fmla="*/ 42 w 76"/>
                <a:gd name="T3" fmla="*/ 0 h 152"/>
                <a:gd name="T4" fmla="*/ 0 w 76"/>
                <a:gd name="T5" fmla="*/ 38 h 152"/>
                <a:gd name="T6" fmla="*/ 0 w 76"/>
                <a:gd name="T7" fmla="*/ 158 h 152"/>
                <a:gd name="T8" fmla="*/ 14 w 76"/>
                <a:gd name="T9" fmla="*/ 172 h 152"/>
                <a:gd name="T10" fmla="*/ 28 w 76"/>
                <a:gd name="T11" fmla="*/ 158 h 152"/>
                <a:gd name="T12" fmla="*/ 28 w 76"/>
                <a:gd name="T13" fmla="*/ 66 h 152"/>
                <a:gd name="T14" fmla="*/ 47 w 76"/>
                <a:gd name="T15" fmla="*/ 66 h 152"/>
                <a:gd name="T16" fmla="*/ 47 w 76"/>
                <a:gd name="T17" fmla="*/ 177 h 152"/>
                <a:gd name="T18" fmla="*/ 47 w 76"/>
                <a:gd name="T19" fmla="*/ 198 h 152"/>
                <a:gd name="T20" fmla="*/ 47 w 76"/>
                <a:gd name="T21" fmla="*/ 340 h 152"/>
                <a:gd name="T22" fmla="*/ 61 w 76"/>
                <a:gd name="T23" fmla="*/ 359 h 152"/>
                <a:gd name="T24" fmla="*/ 64 w 76"/>
                <a:gd name="T25" fmla="*/ 359 h 152"/>
                <a:gd name="T26" fmla="*/ 85 w 76"/>
                <a:gd name="T27" fmla="*/ 340 h 152"/>
                <a:gd name="T28" fmla="*/ 85 w 76"/>
                <a:gd name="T29" fmla="*/ 198 h 152"/>
                <a:gd name="T30" fmla="*/ 94 w 76"/>
                <a:gd name="T31" fmla="*/ 198 h 152"/>
                <a:gd name="T32" fmla="*/ 94 w 76"/>
                <a:gd name="T33" fmla="*/ 340 h 152"/>
                <a:gd name="T34" fmla="*/ 115 w 76"/>
                <a:gd name="T35" fmla="*/ 359 h 152"/>
                <a:gd name="T36" fmla="*/ 118 w 76"/>
                <a:gd name="T37" fmla="*/ 359 h 152"/>
                <a:gd name="T38" fmla="*/ 132 w 76"/>
                <a:gd name="T39" fmla="*/ 340 h 152"/>
                <a:gd name="T40" fmla="*/ 132 w 76"/>
                <a:gd name="T41" fmla="*/ 198 h 152"/>
                <a:gd name="T42" fmla="*/ 132 w 76"/>
                <a:gd name="T43" fmla="*/ 177 h 152"/>
                <a:gd name="T44" fmla="*/ 132 w 76"/>
                <a:gd name="T45" fmla="*/ 66 h 152"/>
                <a:gd name="T46" fmla="*/ 151 w 76"/>
                <a:gd name="T47" fmla="*/ 66 h 152"/>
                <a:gd name="T48" fmla="*/ 151 w 76"/>
                <a:gd name="T49" fmla="*/ 158 h 152"/>
                <a:gd name="T50" fmla="*/ 165 w 76"/>
                <a:gd name="T51" fmla="*/ 172 h 152"/>
                <a:gd name="T52" fmla="*/ 179 w 76"/>
                <a:gd name="T53" fmla="*/ 158 h 152"/>
                <a:gd name="T54" fmla="*/ 179 w 76"/>
                <a:gd name="T55" fmla="*/ 38 h 152"/>
                <a:gd name="T56" fmla="*/ 137 w 76"/>
                <a:gd name="T57" fmla="*/ 0 h 1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76" h="152">
                  <a:moveTo>
                    <a:pt x="5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7" y="0"/>
                    <a:pt x="0" y="5"/>
                    <a:pt x="0" y="1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0"/>
                    <a:pt x="3" y="73"/>
                    <a:pt x="6" y="73"/>
                  </a:cubicBezTo>
                  <a:cubicBezTo>
                    <a:pt x="9" y="73"/>
                    <a:pt x="12" y="70"/>
                    <a:pt x="12" y="67"/>
                  </a:cubicBezTo>
                  <a:cubicBezTo>
                    <a:pt x="12" y="67"/>
                    <a:pt x="12" y="32"/>
                    <a:pt x="12" y="28"/>
                  </a:cubicBezTo>
                  <a:cubicBezTo>
                    <a:pt x="12" y="24"/>
                    <a:pt x="20" y="24"/>
                    <a:pt x="20" y="28"/>
                  </a:cubicBezTo>
                  <a:cubicBezTo>
                    <a:pt x="20" y="32"/>
                    <a:pt x="20" y="60"/>
                    <a:pt x="20" y="75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20" y="144"/>
                    <a:pt x="20" y="144"/>
                    <a:pt x="20" y="144"/>
                  </a:cubicBezTo>
                  <a:cubicBezTo>
                    <a:pt x="20" y="148"/>
                    <a:pt x="22" y="152"/>
                    <a:pt x="26" y="152"/>
                  </a:cubicBezTo>
                  <a:cubicBezTo>
                    <a:pt x="27" y="152"/>
                    <a:pt x="27" y="152"/>
                    <a:pt x="27" y="152"/>
                  </a:cubicBezTo>
                  <a:cubicBezTo>
                    <a:pt x="31" y="152"/>
                    <a:pt x="36" y="148"/>
                    <a:pt x="36" y="144"/>
                  </a:cubicBezTo>
                  <a:cubicBezTo>
                    <a:pt x="36" y="144"/>
                    <a:pt x="36" y="88"/>
                    <a:pt x="36" y="84"/>
                  </a:cubicBezTo>
                  <a:cubicBezTo>
                    <a:pt x="36" y="80"/>
                    <a:pt x="40" y="80"/>
                    <a:pt x="40" y="84"/>
                  </a:cubicBezTo>
                  <a:cubicBezTo>
                    <a:pt x="40" y="88"/>
                    <a:pt x="40" y="144"/>
                    <a:pt x="40" y="144"/>
                  </a:cubicBezTo>
                  <a:cubicBezTo>
                    <a:pt x="40" y="148"/>
                    <a:pt x="45" y="152"/>
                    <a:pt x="49" y="152"/>
                  </a:cubicBezTo>
                  <a:cubicBezTo>
                    <a:pt x="50" y="152"/>
                    <a:pt x="50" y="152"/>
                    <a:pt x="50" y="152"/>
                  </a:cubicBezTo>
                  <a:cubicBezTo>
                    <a:pt x="54" y="152"/>
                    <a:pt x="56" y="148"/>
                    <a:pt x="56" y="14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60"/>
                    <a:pt x="56" y="32"/>
                    <a:pt x="56" y="28"/>
                  </a:cubicBezTo>
                  <a:cubicBezTo>
                    <a:pt x="56" y="24"/>
                    <a:pt x="64" y="24"/>
                    <a:pt x="64" y="28"/>
                  </a:cubicBezTo>
                  <a:cubicBezTo>
                    <a:pt x="64" y="32"/>
                    <a:pt x="64" y="67"/>
                    <a:pt x="64" y="67"/>
                  </a:cubicBezTo>
                  <a:cubicBezTo>
                    <a:pt x="64" y="70"/>
                    <a:pt x="67" y="73"/>
                    <a:pt x="70" y="73"/>
                  </a:cubicBezTo>
                  <a:cubicBezTo>
                    <a:pt x="73" y="73"/>
                    <a:pt x="76" y="70"/>
                    <a:pt x="76" y="67"/>
                  </a:cubicBezTo>
                  <a:cubicBezTo>
                    <a:pt x="76" y="16"/>
                    <a:pt x="76" y="16"/>
                    <a:pt x="76" y="16"/>
                  </a:cubicBezTo>
                  <a:cubicBezTo>
                    <a:pt x="76" y="5"/>
                    <a:pt x="69" y="0"/>
                    <a:pt x="58" y="0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0315" name="Oval 109"/>
            <p:cNvSpPr>
              <a:spLocks noChangeArrowheads="1"/>
            </p:cNvSpPr>
            <p:nvPr/>
          </p:nvSpPr>
          <p:spPr bwMode="auto">
            <a:xfrm>
              <a:off x="2231" y="1255"/>
              <a:ext cx="66" cy="68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54428" name="Group 156"/>
          <p:cNvGrpSpPr>
            <a:grpSpLocks/>
          </p:cNvGrpSpPr>
          <p:nvPr/>
        </p:nvGrpSpPr>
        <p:grpSpPr bwMode="auto">
          <a:xfrm>
            <a:off x="4663017" y="2843743"/>
            <a:ext cx="381000" cy="965200"/>
            <a:chOff x="2372" y="1255"/>
            <a:chExt cx="180" cy="456"/>
          </a:xfrm>
        </p:grpSpPr>
        <p:sp>
          <p:nvSpPr>
            <p:cNvPr id="10312" name="Freeform 110"/>
            <p:cNvSpPr>
              <a:spLocks/>
            </p:cNvSpPr>
            <p:nvPr/>
          </p:nvSpPr>
          <p:spPr bwMode="auto">
            <a:xfrm>
              <a:off x="2372" y="1352"/>
              <a:ext cx="180" cy="359"/>
            </a:xfrm>
            <a:custGeom>
              <a:avLst/>
              <a:gdLst>
                <a:gd name="T0" fmla="*/ 137 w 76"/>
                <a:gd name="T1" fmla="*/ 0 h 152"/>
                <a:gd name="T2" fmla="*/ 43 w 76"/>
                <a:gd name="T3" fmla="*/ 0 h 152"/>
                <a:gd name="T4" fmla="*/ 0 w 76"/>
                <a:gd name="T5" fmla="*/ 38 h 152"/>
                <a:gd name="T6" fmla="*/ 0 w 76"/>
                <a:gd name="T7" fmla="*/ 158 h 152"/>
                <a:gd name="T8" fmla="*/ 14 w 76"/>
                <a:gd name="T9" fmla="*/ 172 h 152"/>
                <a:gd name="T10" fmla="*/ 28 w 76"/>
                <a:gd name="T11" fmla="*/ 158 h 152"/>
                <a:gd name="T12" fmla="*/ 28 w 76"/>
                <a:gd name="T13" fmla="*/ 66 h 152"/>
                <a:gd name="T14" fmla="*/ 47 w 76"/>
                <a:gd name="T15" fmla="*/ 66 h 152"/>
                <a:gd name="T16" fmla="*/ 47 w 76"/>
                <a:gd name="T17" fmla="*/ 177 h 152"/>
                <a:gd name="T18" fmla="*/ 47 w 76"/>
                <a:gd name="T19" fmla="*/ 198 h 152"/>
                <a:gd name="T20" fmla="*/ 47 w 76"/>
                <a:gd name="T21" fmla="*/ 340 h 152"/>
                <a:gd name="T22" fmla="*/ 62 w 76"/>
                <a:gd name="T23" fmla="*/ 359 h 152"/>
                <a:gd name="T24" fmla="*/ 64 w 76"/>
                <a:gd name="T25" fmla="*/ 359 h 152"/>
                <a:gd name="T26" fmla="*/ 85 w 76"/>
                <a:gd name="T27" fmla="*/ 340 h 152"/>
                <a:gd name="T28" fmla="*/ 85 w 76"/>
                <a:gd name="T29" fmla="*/ 198 h 152"/>
                <a:gd name="T30" fmla="*/ 95 w 76"/>
                <a:gd name="T31" fmla="*/ 198 h 152"/>
                <a:gd name="T32" fmla="*/ 95 w 76"/>
                <a:gd name="T33" fmla="*/ 340 h 152"/>
                <a:gd name="T34" fmla="*/ 116 w 76"/>
                <a:gd name="T35" fmla="*/ 359 h 152"/>
                <a:gd name="T36" fmla="*/ 118 w 76"/>
                <a:gd name="T37" fmla="*/ 359 h 152"/>
                <a:gd name="T38" fmla="*/ 133 w 76"/>
                <a:gd name="T39" fmla="*/ 340 h 152"/>
                <a:gd name="T40" fmla="*/ 133 w 76"/>
                <a:gd name="T41" fmla="*/ 198 h 152"/>
                <a:gd name="T42" fmla="*/ 133 w 76"/>
                <a:gd name="T43" fmla="*/ 177 h 152"/>
                <a:gd name="T44" fmla="*/ 133 w 76"/>
                <a:gd name="T45" fmla="*/ 66 h 152"/>
                <a:gd name="T46" fmla="*/ 152 w 76"/>
                <a:gd name="T47" fmla="*/ 66 h 152"/>
                <a:gd name="T48" fmla="*/ 152 w 76"/>
                <a:gd name="T49" fmla="*/ 158 h 152"/>
                <a:gd name="T50" fmla="*/ 166 w 76"/>
                <a:gd name="T51" fmla="*/ 172 h 152"/>
                <a:gd name="T52" fmla="*/ 180 w 76"/>
                <a:gd name="T53" fmla="*/ 158 h 152"/>
                <a:gd name="T54" fmla="*/ 180 w 76"/>
                <a:gd name="T55" fmla="*/ 38 h 152"/>
                <a:gd name="T56" fmla="*/ 137 w 76"/>
                <a:gd name="T57" fmla="*/ 0 h 1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76" h="152">
                  <a:moveTo>
                    <a:pt x="5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7" y="0"/>
                    <a:pt x="0" y="5"/>
                    <a:pt x="0" y="1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0"/>
                    <a:pt x="3" y="73"/>
                    <a:pt x="6" y="73"/>
                  </a:cubicBezTo>
                  <a:cubicBezTo>
                    <a:pt x="9" y="73"/>
                    <a:pt x="12" y="70"/>
                    <a:pt x="12" y="67"/>
                  </a:cubicBezTo>
                  <a:cubicBezTo>
                    <a:pt x="12" y="67"/>
                    <a:pt x="12" y="32"/>
                    <a:pt x="12" y="28"/>
                  </a:cubicBezTo>
                  <a:cubicBezTo>
                    <a:pt x="12" y="24"/>
                    <a:pt x="20" y="24"/>
                    <a:pt x="20" y="28"/>
                  </a:cubicBezTo>
                  <a:cubicBezTo>
                    <a:pt x="20" y="32"/>
                    <a:pt x="20" y="60"/>
                    <a:pt x="20" y="75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20" y="144"/>
                    <a:pt x="20" y="144"/>
                    <a:pt x="20" y="144"/>
                  </a:cubicBezTo>
                  <a:cubicBezTo>
                    <a:pt x="20" y="148"/>
                    <a:pt x="22" y="152"/>
                    <a:pt x="26" y="152"/>
                  </a:cubicBezTo>
                  <a:cubicBezTo>
                    <a:pt x="27" y="152"/>
                    <a:pt x="27" y="152"/>
                    <a:pt x="27" y="152"/>
                  </a:cubicBezTo>
                  <a:cubicBezTo>
                    <a:pt x="31" y="152"/>
                    <a:pt x="36" y="148"/>
                    <a:pt x="36" y="144"/>
                  </a:cubicBezTo>
                  <a:cubicBezTo>
                    <a:pt x="36" y="144"/>
                    <a:pt x="36" y="88"/>
                    <a:pt x="36" y="84"/>
                  </a:cubicBezTo>
                  <a:cubicBezTo>
                    <a:pt x="36" y="80"/>
                    <a:pt x="40" y="80"/>
                    <a:pt x="40" y="84"/>
                  </a:cubicBezTo>
                  <a:cubicBezTo>
                    <a:pt x="40" y="88"/>
                    <a:pt x="40" y="144"/>
                    <a:pt x="40" y="144"/>
                  </a:cubicBezTo>
                  <a:cubicBezTo>
                    <a:pt x="40" y="148"/>
                    <a:pt x="45" y="152"/>
                    <a:pt x="49" y="152"/>
                  </a:cubicBezTo>
                  <a:cubicBezTo>
                    <a:pt x="50" y="152"/>
                    <a:pt x="50" y="152"/>
                    <a:pt x="50" y="152"/>
                  </a:cubicBezTo>
                  <a:cubicBezTo>
                    <a:pt x="54" y="152"/>
                    <a:pt x="56" y="148"/>
                    <a:pt x="56" y="14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60"/>
                    <a:pt x="56" y="32"/>
                    <a:pt x="56" y="28"/>
                  </a:cubicBezTo>
                  <a:cubicBezTo>
                    <a:pt x="56" y="24"/>
                    <a:pt x="64" y="24"/>
                    <a:pt x="64" y="28"/>
                  </a:cubicBezTo>
                  <a:cubicBezTo>
                    <a:pt x="64" y="32"/>
                    <a:pt x="64" y="67"/>
                    <a:pt x="64" y="67"/>
                  </a:cubicBezTo>
                  <a:cubicBezTo>
                    <a:pt x="64" y="70"/>
                    <a:pt x="67" y="73"/>
                    <a:pt x="70" y="73"/>
                  </a:cubicBezTo>
                  <a:cubicBezTo>
                    <a:pt x="73" y="73"/>
                    <a:pt x="76" y="70"/>
                    <a:pt x="76" y="67"/>
                  </a:cubicBezTo>
                  <a:cubicBezTo>
                    <a:pt x="76" y="16"/>
                    <a:pt x="76" y="16"/>
                    <a:pt x="76" y="16"/>
                  </a:cubicBezTo>
                  <a:cubicBezTo>
                    <a:pt x="76" y="5"/>
                    <a:pt x="69" y="0"/>
                    <a:pt x="58" y="0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0313" name="Oval 111"/>
            <p:cNvSpPr>
              <a:spLocks noChangeArrowheads="1"/>
            </p:cNvSpPr>
            <p:nvPr/>
          </p:nvSpPr>
          <p:spPr bwMode="auto">
            <a:xfrm>
              <a:off x="2429" y="1255"/>
              <a:ext cx="66" cy="68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54429" name="Group 157"/>
          <p:cNvGrpSpPr>
            <a:grpSpLocks/>
          </p:cNvGrpSpPr>
          <p:nvPr/>
        </p:nvGrpSpPr>
        <p:grpSpPr bwMode="auto">
          <a:xfrm>
            <a:off x="5084234" y="2843743"/>
            <a:ext cx="378884" cy="965200"/>
            <a:chOff x="2571" y="1255"/>
            <a:chExt cx="179" cy="456"/>
          </a:xfrm>
        </p:grpSpPr>
        <p:sp>
          <p:nvSpPr>
            <p:cNvPr id="10310" name="Freeform 112"/>
            <p:cNvSpPr>
              <a:spLocks/>
            </p:cNvSpPr>
            <p:nvPr/>
          </p:nvSpPr>
          <p:spPr bwMode="auto">
            <a:xfrm>
              <a:off x="2571" y="1352"/>
              <a:ext cx="179" cy="359"/>
            </a:xfrm>
            <a:custGeom>
              <a:avLst/>
              <a:gdLst>
                <a:gd name="T0" fmla="*/ 137 w 76"/>
                <a:gd name="T1" fmla="*/ 0 h 152"/>
                <a:gd name="T2" fmla="*/ 42 w 76"/>
                <a:gd name="T3" fmla="*/ 0 h 152"/>
                <a:gd name="T4" fmla="*/ 0 w 76"/>
                <a:gd name="T5" fmla="*/ 38 h 152"/>
                <a:gd name="T6" fmla="*/ 0 w 76"/>
                <a:gd name="T7" fmla="*/ 158 h 152"/>
                <a:gd name="T8" fmla="*/ 14 w 76"/>
                <a:gd name="T9" fmla="*/ 172 h 152"/>
                <a:gd name="T10" fmla="*/ 28 w 76"/>
                <a:gd name="T11" fmla="*/ 158 h 152"/>
                <a:gd name="T12" fmla="*/ 28 w 76"/>
                <a:gd name="T13" fmla="*/ 66 h 152"/>
                <a:gd name="T14" fmla="*/ 47 w 76"/>
                <a:gd name="T15" fmla="*/ 66 h 152"/>
                <a:gd name="T16" fmla="*/ 47 w 76"/>
                <a:gd name="T17" fmla="*/ 177 h 152"/>
                <a:gd name="T18" fmla="*/ 47 w 76"/>
                <a:gd name="T19" fmla="*/ 198 h 152"/>
                <a:gd name="T20" fmla="*/ 47 w 76"/>
                <a:gd name="T21" fmla="*/ 340 h 152"/>
                <a:gd name="T22" fmla="*/ 61 w 76"/>
                <a:gd name="T23" fmla="*/ 359 h 152"/>
                <a:gd name="T24" fmla="*/ 64 w 76"/>
                <a:gd name="T25" fmla="*/ 359 h 152"/>
                <a:gd name="T26" fmla="*/ 85 w 76"/>
                <a:gd name="T27" fmla="*/ 340 h 152"/>
                <a:gd name="T28" fmla="*/ 85 w 76"/>
                <a:gd name="T29" fmla="*/ 198 h 152"/>
                <a:gd name="T30" fmla="*/ 94 w 76"/>
                <a:gd name="T31" fmla="*/ 198 h 152"/>
                <a:gd name="T32" fmla="*/ 94 w 76"/>
                <a:gd name="T33" fmla="*/ 340 h 152"/>
                <a:gd name="T34" fmla="*/ 115 w 76"/>
                <a:gd name="T35" fmla="*/ 359 h 152"/>
                <a:gd name="T36" fmla="*/ 118 w 76"/>
                <a:gd name="T37" fmla="*/ 359 h 152"/>
                <a:gd name="T38" fmla="*/ 132 w 76"/>
                <a:gd name="T39" fmla="*/ 340 h 152"/>
                <a:gd name="T40" fmla="*/ 132 w 76"/>
                <a:gd name="T41" fmla="*/ 198 h 152"/>
                <a:gd name="T42" fmla="*/ 132 w 76"/>
                <a:gd name="T43" fmla="*/ 177 h 152"/>
                <a:gd name="T44" fmla="*/ 132 w 76"/>
                <a:gd name="T45" fmla="*/ 66 h 152"/>
                <a:gd name="T46" fmla="*/ 151 w 76"/>
                <a:gd name="T47" fmla="*/ 66 h 152"/>
                <a:gd name="T48" fmla="*/ 151 w 76"/>
                <a:gd name="T49" fmla="*/ 158 h 152"/>
                <a:gd name="T50" fmla="*/ 165 w 76"/>
                <a:gd name="T51" fmla="*/ 172 h 152"/>
                <a:gd name="T52" fmla="*/ 179 w 76"/>
                <a:gd name="T53" fmla="*/ 158 h 152"/>
                <a:gd name="T54" fmla="*/ 179 w 76"/>
                <a:gd name="T55" fmla="*/ 38 h 152"/>
                <a:gd name="T56" fmla="*/ 137 w 76"/>
                <a:gd name="T57" fmla="*/ 0 h 1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76" h="152">
                  <a:moveTo>
                    <a:pt x="5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7" y="0"/>
                    <a:pt x="0" y="5"/>
                    <a:pt x="0" y="1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0"/>
                    <a:pt x="3" y="73"/>
                    <a:pt x="6" y="73"/>
                  </a:cubicBezTo>
                  <a:cubicBezTo>
                    <a:pt x="9" y="73"/>
                    <a:pt x="12" y="70"/>
                    <a:pt x="12" y="67"/>
                  </a:cubicBezTo>
                  <a:cubicBezTo>
                    <a:pt x="12" y="67"/>
                    <a:pt x="12" y="32"/>
                    <a:pt x="12" y="28"/>
                  </a:cubicBezTo>
                  <a:cubicBezTo>
                    <a:pt x="12" y="24"/>
                    <a:pt x="20" y="24"/>
                    <a:pt x="20" y="28"/>
                  </a:cubicBezTo>
                  <a:cubicBezTo>
                    <a:pt x="20" y="32"/>
                    <a:pt x="20" y="60"/>
                    <a:pt x="20" y="75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20" y="144"/>
                    <a:pt x="20" y="144"/>
                    <a:pt x="20" y="144"/>
                  </a:cubicBezTo>
                  <a:cubicBezTo>
                    <a:pt x="20" y="148"/>
                    <a:pt x="22" y="152"/>
                    <a:pt x="26" y="152"/>
                  </a:cubicBezTo>
                  <a:cubicBezTo>
                    <a:pt x="27" y="152"/>
                    <a:pt x="27" y="152"/>
                    <a:pt x="27" y="152"/>
                  </a:cubicBezTo>
                  <a:cubicBezTo>
                    <a:pt x="31" y="152"/>
                    <a:pt x="36" y="148"/>
                    <a:pt x="36" y="144"/>
                  </a:cubicBezTo>
                  <a:cubicBezTo>
                    <a:pt x="36" y="144"/>
                    <a:pt x="36" y="88"/>
                    <a:pt x="36" y="84"/>
                  </a:cubicBezTo>
                  <a:cubicBezTo>
                    <a:pt x="36" y="80"/>
                    <a:pt x="40" y="80"/>
                    <a:pt x="40" y="84"/>
                  </a:cubicBezTo>
                  <a:cubicBezTo>
                    <a:pt x="40" y="88"/>
                    <a:pt x="40" y="144"/>
                    <a:pt x="40" y="144"/>
                  </a:cubicBezTo>
                  <a:cubicBezTo>
                    <a:pt x="40" y="148"/>
                    <a:pt x="45" y="152"/>
                    <a:pt x="49" y="152"/>
                  </a:cubicBezTo>
                  <a:cubicBezTo>
                    <a:pt x="50" y="152"/>
                    <a:pt x="50" y="152"/>
                    <a:pt x="50" y="152"/>
                  </a:cubicBezTo>
                  <a:cubicBezTo>
                    <a:pt x="54" y="152"/>
                    <a:pt x="56" y="148"/>
                    <a:pt x="56" y="14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60"/>
                    <a:pt x="56" y="32"/>
                    <a:pt x="56" y="28"/>
                  </a:cubicBezTo>
                  <a:cubicBezTo>
                    <a:pt x="56" y="24"/>
                    <a:pt x="64" y="24"/>
                    <a:pt x="64" y="28"/>
                  </a:cubicBezTo>
                  <a:cubicBezTo>
                    <a:pt x="64" y="32"/>
                    <a:pt x="64" y="67"/>
                    <a:pt x="64" y="67"/>
                  </a:cubicBezTo>
                  <a:cubicBezTo>
                    <a:pt x="64" y="70"/>
                    <a:pt x="67" y="73"/>
                    <a:pt x="70" y="73"/>
                  </a:cubicBezTo>
                  <a:cubicBezTo>
                    <a:pt x="73" y="73"/>
                    <a:pt x="76" y="70"/>
                    <a:pt x="76" y="67"/>
                  </a:cubicBezTo>
                  <a:cubicBezTo>
                    <a:pt x="76" y="16"/>
                    <a:pt x="76" y="16"/>
                    <a:pt x="76" y="16"/>
                  </a:cubicBezTo>
                  <a:cubicBezTo>
                    <a:pt x="76" y="5"/>
                    <a:pt x="69" y="0"/>
                    <a:pt x="58" y="0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0311" name="Oval 113"/>
            <p:cNvSpPr>
              <a:spLocks noChangeArrowheads="1"/>
            </p:cNvSpPr>
            <p:nvPr/>
          </p:nvSpPr>
          <p:spPr bwMode="auto">
            <a:xfrm>
              <a:off x="2627" y="1255"/>
              <a:ext cx="67" cy="68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54430" name="Group 158"/>
          <p:cNvGrpSpPr>
            <a:grpSpLocks/>
          </p:cNvGrpSpPr>
          <p:nvPr/>
        </p:nvGrpSpPr>
        <p:grpSpPr bwMode="auto">
          <a:xfrm>
            <a:off x="5503333" y="2843743"/>
            <a:ext cx="381000" cy="965200"/>
            <a:chOff x="2769" y="1255"/>
            <a:chExt cx="180" cy="456"/>
          </a:xfrm>
        </p:grpSpPr>
        <p:sp>
          <p:nvSpPr>
            <p:cNvPr id="10308" name="Freeform 114"/>
            <p:cNvSpPr>
              <a:spLocks/>
            </p:cNvSpPr>
            <p:nvPr/>
          </p:nvSpPr>
          <p:spPr bwMode="auto">
            <a:xfrm>
              <a:off x="2769" y="1352"/>
              <a:ext cx="180" cy="359"/>
            </a:xfrm>
            <a:custGeom>
              <a:avLst/>
              <a:gdLst>
                <a:gd name="T0" fmla="*/ 137 w 76"/>
                <a:gd name="T1" fmla="*/ 0 h 152"/>
                <a:gd name="T2" fmla="*/ 43 w 76"/>
                <a:gd name="T3" fmla="*/ 0 h 152"/>
                <a:gd name="T4" fmla="*/ 0 w 76"/>
                <a:gd name="T5" fmla="*/ 38 h 152"/>
                <a:gd name="T6" fmla="*/ 0 w 76"/>
                <a:gd name="T7" fmla="*/ 158 h 152"/>
                <a:gd name="T8" fmla="*/ 14 w 76"/>
                <a:gd name="T9" fmla="*/ 172 h 152"/>
                <a:gd name="T10" fmla="*/ 28 w 76"/>
                <a:gd name="T11" fmla="*/ 158 h 152"/>
                <a:gd name="T12" fmla="*/ 28 w 76"/>
                <a:gd name="T13" fmla="*/ 66 h 152"/>
                <a:gd name="T14" fmla="*/ 47 w 76"/>
                <a:gd name="T15" fmla="*/ 66 h 152"/>
                <a:gd name="T16" fmla="*/ 47 w 76"/>
                <a:gd name="T17" fmla="*/ 177 h 152"/>
                <a:gd name="T18" fmla="*/ 47 w 76"/>
                <a:gd name="T19" fmla="*/ 198 h 152"/>
                <a:gd name="T20" fmla="*/ 47 w 76"/>
                <a:gd name="T21" fmla="*/ 340 h 152"/>
                <a:gd name="T22" fmla="*/ 62 w 76"/>
                <a:gd name="T23" fmla="*/ 359 h 152"/>
                <a:gd name="T24" fmla="*/ 64 w 76"/>
                <a:gd name="T25" fmla="*/ 359 h 152"/>
                <a:gd name="T26" fmla="*/ 85 w 76"/>
                <a:gd name="T27" fmla="*/ 340 h 152"/>
                <a:gd name="T28" fmla="*/ 85 w 76"/>
                <a:gd name="T29" fmla="*/ 198 h 152"/>
                <a:gd name="T30" fmla="*/ 95 w 76"/>
                <a:gd name="T31" fmla="*/ 198 h 152"/>
                <a:gd name="T32" fmla="*/ 95 w 76"/>
                <a:gd name="T33" fmla="*/ 340 h 152"/>
                <a:gd name="T34" fmla="*/ 116 w 76"/>
                <a:gd name="T35" fmla="*/ 359 h 152"/>
                <a:gd name="T36" fmla="*/ 118 w 76"/>
                <a:gd name="T37" fmla="*/ 359 h 152"/>
                <a:gd name="T38" fmla="*/ 133 w 76"/>
                <a:gd name="T39" fmla="*/ 340 h 152"/>
                <a:gd name="T40" fmla="*/ 133 w 76"/>
                <a:gd name="T41" fmla="*/ 198 h 152"/>
                <a:gd name="T42" fmla="*/ 133 w 76"/>
                <a:gd name="T43" fmla="*/ 177 h 152"/>
                <a:gd name="T44" fmla="*/ 133 w 76"/>
                <a:gd name="T45" fmla="*/ 66 h 152"/>
                <a:gd name="T46" fmla="*/ 152 w 76"/>
                <a:gd name="T47" fmla="*/ 66 h 152"/>
                <a:gd name="T48" fmla="*/ 152 w 76"/>
                <a:gd name="T49" fmla="*/ 158 h 152"/>
                <a:gd name="T50" fmla="*/ 166 w 76"/>
                <a:gd name="T51" fmla="*/ 172 h 152"/>
                <a:gd name="T52" fmla="*/ 180 w 76"/>
                <a:gd name="T53" fmla="*/ 158 h 152"/>
                <a:gd name="T54" fmla="*/ 180 w 76"/>
                <a:gd name="T55" fmla="*/ 38 h 152"/>
                <a:gd name="T56" fmla="*/ 137 w 76"/>
                <a:gd name="T57" fmla="*/ 0 h 1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76" h="152">
                  <a:moveTo>
                    <a:pt x="5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7" y="0"/>
                    <a:pt x="0" y="5"/>
                    <a:pt x="0" y="1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0"/>
                    <a:pt x="3" y="73"/>
                    <a:pt x="6" y="73"/>
                  </a:cubicBezTo>
                  <a:cubicBezTo>
                    <a:pt x="9" y="73"/>
                    <a:pt x="12" y="70"/>
                    <a:pt x="12" y="67"/>
                  </a:cubicBezTo>
                  <a:cubicBezTo>
                    <a:pt x="12" y="67"/>
                    <a:pt x="12" y="32"/>
                    <a:pt x="12" y="28"/>
                  </a:cubicBezTo>
                  <a:cubicBezTo>
                    <a:pt x="12" y="24"/>
                    <a:pt x="20" y="24"/>
                    <a:pt x="20" y="28"/>
                  </a:cubicBezTo>
                  <a:cubicBezTo>
                    <a:pt x="20" y="32"/>
                    <a:pt x="20" y="60"/>
                    <a:pt x="20" y="75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20" y="144"/>
                    <a:pt x="20" y="144"/>
                    <a:pt x="20" y="144"/>
                  </a:cubicBezTo>
                  <a:cubicBezTo>
                    <a:pt x="20" y="148"/>
                    <a:pt x="22" y="152"/>
                    <a:pt x="26" y="152"/>
                  </a:cubicBezTo>
                  <a:cubicBezTo>
                    <a:pt x="27" y="152"/>
                    <a:pt x="27" y="152"/>
                    <a:pt x="27" y="152"/>
                  </a:cubicBezTo>
                  <a:cubicBezTo>
                    <a:pt x="31" y="152"/>
                    <a:pt x="36" y="148"/>
                    <a:pt x="36" y="144"/>
                  </a:cubicBezTo>
                  <a:cubicBezTo>
                    <a:pt x="36" y="144"/>
                    <a:pt x="36" y="88"/>
                    <a:pt x="36" y="84"/>
                  </a:cubicBezTo>
                  <a:cubicBezTo>
                    <a:pt x="36" y="80"/>
                    <a:pt x="40" y="80"/>
                    <a:pt x="40" y="84"/>
                  </a:cubicBezTo>
                  <a:cubicBezTo>
                    <a:pt x="40" y="88"/>
                    <a:pt x="40" y="144"/>
                    <a:pt x="40" y="144"/>
                  </a:cubicBezTo>
                  <a:cubicBezTo>
                    <a:pt x="40" y="148"/>
                    <a:pt x="45" y="152"/>
                    <a:pt x="49" y="152"/>
                  </a:cubicBezTo>
                  <a:cubicBezTo>
                    <a:pt x="50" y="152"/>
                    <a:pt x="50" y="152"/>
                    <a:pt x="50" y="152"/>
                  </a:cubicBezTo>
                  <a:cubicBezTo>
                    <a:pt x="54" y="152"/>
                    <a:pt x="56" y="148"/>
                    <a:pt x="56" y="14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60"/>
                    <a:pt x="56" y="32"/>
                    <a:pt x="56" y="28"/>
                  </a:cubicBezTo>
                  <a:cubicBezTo>
                    <a:pt x="56" y="24"/>
                    <a:pt x="64" y="24"/>
                    <a:pt x="64" y="28"/>
                  </a:cubicBezTo>
                  <a:cubicBezTo>
                    <a:pt x="64" y="32"/>
                    <a:pt x="64" y="67"/>
                    <a:pt x="64" y="67"/>
                  </a:cubicBezTo>
                  <a:cubicBezTo>
                    <a:pt x="64" y="70"/>
                    <a:pt x="67" y="73"/>
                    <a:pt x="70" y="73"/>
                  </a:cubicBezTo>
                  <a:cubicBezTo>
                    <a:pt x="73" y="73"/>
                    <a:pt x="76" y="70"/>
                    <a:pt x="76" y="67"/>
                  </a:cubicBezTo>
                  <a:cubicBezTo>
                    <a:pt x="76" y="16"/>
                    <a:pt x="76" y="16"/>
                    <a:pt x="76" y="16"/>
                  </a:cubicBezTo>
                  <a:cubicBezTo>
                    <a:pt x="76" y="5"/>
                    <a:pt x="69" y="0"/>
                    <a:pt x="58" y="0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0309" name="Oval 115"/>
            <p:cNvSpPr>
              <a:spLocks noChangeArrowheads="1"/>
            </p:cNvSpPr>
            <p:nvPr/>
          </p:nvSpPr>
          <p:spPr bwMode="auto">
            <a:xfrm>
              <a:off x="2826" y="1255"/>
              <a:ext cx="66" cy="68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54431" name="Group 159"/>
          <p:cNvGrpSpPr>
            <a:grpSpLocks/>
          </p:cNvGrpSpPr>
          <p:nvPr/>
        </p:nvGrpSpPr>
        <p:grpSpPr bwMode="auto">
          <a:xfrm>
            <a:off x="5924551" y="2843743"/>
            <a:ext cx="378883" cy="965200"/>
            <a:chOff x="2968" y="1255"/>
            <a:chExt cx="179" cy="456"/>
          </a:xfrm>
        </p:grpSpPr>
        <p:sp>
          <p:nvSpPr>
            <p:cNvPr id="10306" name="Freeform 116"/>
            <p:cNvSpPr>
              <a:spLocks/>
            </p:cNvSpPr>
            <p:nvPr/>
          </p:nvSpPr>
          <p:spPr bwMode="auto">
            <a:xfrm>
              <a:off x="2968" y="1352"/>
              <a:ext cx="179" cy="359"/>
            </a:xfrm>
            <a:custGeom>
              <a:avLst/>
              <a:gdLst>
                <a:gd name="T0" fmla="*/ 137 w 76"/>
                <a:gd name="T1" fmla="*/ 0 h 152"/>
                <a:gd name="T2" fmla="*/ 42 w 76"/>
                <a:gd name="T3" fmla="*/ 0 h 152"/>
                <a:gd name="T4" fmla="*/ 0 w 76"/>
                <a:gd name="T5" fmla="*/ 38 h 152"/>
                <a:gd name="T6" fmla="*/ 0 w 76"/>
                <a:gd name="T7" fmla="*/ 158 h 152"/>
                <a:gd name="T8" fmla="*/ 14 w 76"/>
                <a:gd name="T9" fmla="*/ 172 h 152"/>
                <a:gd name="T10" fmla="*/ 28 w 76"/>
                <a:gd name="T11" fmla="*/ 158 h 152"/>
                <a:gd name="T12" fmla="*/ 28 w 76"/>
                <a:gd name="T13" fmla="*/ 66 h 152"/>
                <a:gd name="T14" fmla="*/ 47 w 76"/>
                <a:gd name="T15" fmla="*/ 66 h 152"/>
                <a:gd name="T16" fmla="*/ 47 w 76"/>
                <a:gd name="T17" fmla="*/ 177 h 152"/>
                <a:gd name="T18" fmla="*/ 47 w 76"/>
                <a:gd name="T19" fmla="*/ 198 h 152"/>
                <a:gd name="T20" fmla="*/ 47 w 76"/>
                <a:gd name="T21" fmla="*/ 340 h 152"/>
                <a:gd name="T22" fmla="*/ 61 w 76"/>
                <a:gd name="T23" fmla="*/ 359 h 152"/>
                <a:gd name="T24" fmla="*/ 64 w 76"/>
                <a:gd name="T25" fmla="*/ 359 h 152"/>
                <a:gd name="T26" fmla="*/ 85 w 76"/>
                <a:gd name="T27" fmla="*/ 340 h 152"/>
                <a:gd name="T28" fmla="*/ 85 w 76"/>
                <a:gd name="T29" fmla="*/ 198 h 152"/>
                <a:gd name="T30" fmla="*/ 94 w 76"/>
                <a:gd name="T31" fmla="*/ 198 h 152"/>
                <a:gd name="T32" fmla="*/ 94 w 76"/>
                <a:gd name="T33" fmla="*/ 340 h 152"/>
                <a:gd name="T34" fmla="*/ 115 w 76"/>
                <a:gd name="T35" fmla="*/ 359 h 152"/>
                <a:gd name="T36" fmla="*/ 118 w 76"/>
                <a:gd name="T37" fmla="*/ 359 h 152"/>
                <a:gd name="T38" fmla="*/ 132 w 76"/>
                <a:gd name="T39" fmla="*/ 340 h 152"/>
                <a:gd name="T40" fmla="*/ 132 w 76"/>
                <a:gd name="T41" fmla="*/ 198 h 152"/>
                <a:gd name="T42" fmla="*/ 132 w 76"/>
                <a:gd name="T43" fmla="*/ 177 h 152"/>
                <a:gd name="T44" fmla="*/ 132 w 76"/>
                <a:gd name="T45" fmla="*/ 66 h 152"/>
                <a:gd name="T46" fmla="*/ 151 w 76"/>
                <a:gd name="T47" fmla="*/ 66 h 152"/>
                <a:gd name="T48" fmla="*/ 151 w 76"/>
                <a:gd name="T49" fmla="*/ 158 h 152"/>
                <a:gd name="T50" fmla="*/ 165 w 76"/>
                <a:gd name="T51" fmla="*/ 172 h 152"/>
                <a:gd name="T52" fmla="*/ 179 w 76"/>
                <a:gd name="T53" fmla="*/ 158 h 152"/>
                <a:gd name="T54" fmla="*/ 179 w 76"/>
                <a:gd name="T55" fmla="*/ 38 h 152"/>
                <a:gd name="T56" fmla="*/ 137 w 76"/>
                <a:gd name="T57" fmla="*/ 0 h 1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76" h="152">
                  <a:moveTo>
                    <a:pt x="5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7" y="0"/>
                    <a:pt x="0" y="5"/>
                    <a:pt x="0" y="1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0"/>
                    <a:pt x="3" y="73"/>
                    <a:pt x="6" y="73"/>
                  </a:cubicBezTo>
                  <a:cubicBezTo>
                    <a:pt x="9" y="73"/>
                    <a:pt x="12" y="70"/>
                    <a:pt x="12" y="67"/>
                  </a:cubicBezTo>
                  <a:cubicBezTo>
                    <a:pt x="12" y="67"/>
                    <a:pt x="12" y="32"/>
                    <a:pt x="12" y="28"/>
                  </a:cubicBezTo>
                  <a:cubicBezTo>
                    <a:pt x="12" y="24"/>
                    <a:pt x="20" y="24"/>
                    <a:pt x="20" y="28"/>
                  </a:cubicBezTo>
                  <a:cubicBezTo>
                    <a:pt x="20" y="32"/>
                    <a:pt x="20" y="60"/>
                    <a:pt x="20" y="75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20" y="144"/>
                    <a:pt x="20" y="144"/>
                    <a:pt x="20" y="144"/>
                  </a:cubicBezTo>
                  <a:cubicBezTo>
                    <a:pt x="20" y="148"/>
                    <a:pt x="22" y="152"/>
                    <a:pt x="26" y="152"/>
                  </a:cubicBezTo>
                  <a:cubicBezTo>
                    <a:pt x="27" y="152"/>
                    <a:pt x="27" y="152"/>
                    <a:pt x="27" y="152"/>
                  </a:cubicBezTo>
                  <a:cubicBezTo>
                    <a:pt x="31" y="152"/>
                    <a:pt x="36" y="148"/>
                    <a:pt x="36" y="144"/>
                  </a:cubicBezTo>
                  <a:cubicBezTo>
                    <a:pt x="36" y="144"/>
                    <a:pt x="36" y="88"/>
                    <a:pt x="36" y="84"/>
                  </a:cubicBezTo>
                  <a:cubicBezTo>
                    <a:pt x="36" y="80"/>
                    <a:pt x="40" y="80"/>
                    <a:pt x="40" y="84"/>
                  </a:cubicBezTo>
                  <a:cubicBezTo>
                    <a:pt x="40" y="88"/>
                    <a:pt x="40" y="144"/>
                    <a:pt x="40" y="144"/>
                  </a:cubicBezTo>
                  <a:cubicBezTo>
                    <a:pt x="40" y="148"/>
                    <a:pt x="45" y="152"/>
                    <a:pt x="49" y="152"/>
                  </a:cubicBezTo>
                  <a:cubicBezTo>
                    <a:pt x="50" y="152"/>
                    <a:pt x="50" y="152"/>
                    <a:pt x="50" y="152"/>
                  </a:cubicBezTo>
                  <a:cubicBezTo>
                    <a:pt x="54" y="152"/>
                    <a:pt x="56" y="148"/>
                    <a:pt x="56" y="14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60"/>
                    <a:pt x="56" y="32"/>
                    <a:pt x="56" y="28"/>
                  </a:cubicBezTo>
                  <a:cubicBezTo>
                    <a:pt x="56" y="24"/>
                    <a:pt x="64" y="24"/>
                    <a:pt x="64" y="28"/>
                  </a:cubicBezTo>
                  <a:cubicBezTo>
                    <a:pt x="64" y="32"/>
                    <a:pt x="64" y="67"/>
                    <a:pt x="64" y="67"/>
                  </a:cubicBezTo>
                  <a:cubicBezTo>
                    <a:pt x="64" y="70"/>
                    <a:pt x="67" y="73"/>
                    <a:pt x="70" y="73"/>
                  </a:cubicBezTo>
                  <a:cubicBezTo>
                    <a:pt x="73" y="73"/>
                    <a:pt x="76" y="70"/>
                    <a:pt x="76" y="67"/>
                  </a:cubicBezTo>
                  <a:cubicBezTo>
                    <a:pt x="76" y="16"/>
                    <a:pt x="76" y="16"/>
                    <a:pt x="76" y="16"/>
                  </a:cubicBezTo>
                  <a:cubicBezTo>
                    <a:pt x="76" y="5"/>
                    <a:pt x="69" y="0"/>
                    <a:pt x="58" y="0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0307" name="Oval 117"/>
            <p:cNvSpPr>
              <a:spLocks noChangeArrowheads="1"/>
            </p:cNvSpPr>
            <p:nvPr/>
          </p:nvSpPr>
          <p:spPr bwMode="auto">
            <a:xfrm>
              <a:off x="3024" y="1255"/>
              <a:ext cx="66" cy="68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54432" name="Group 160"/>
          <p:cNvGrpSpPr>
            <a:grpSpLocks/>
          </p:cNvGrpSpPr>
          <p:nvPr/>
        </p:nvGrpSpPr>
        <p:grpSpPr bwMode="auto">
          <a:xfrm>
            <a:off x="6343651" y="2843743"/>
            <a:ext cx="378883" cy="965200"/>
            <a:chOff x="3166" y="1255"/>
            <a:chExt cx="179" cy="456"/>
          </a:xfrm>
        </p:grpSpPr>
        <p:sp>
          <p:nvSpPr>
            <p:cNvPr id="10304" name="Freeform 118"/>
            <p:cNvSpPr>
              <a:spLocks/>
            </p:cNvSpPr>
            <p:nvPr/>
          </p:nvSpPr>
          <p:spPr bwMode="auto">
            <a:xfrm>
              <a:off x="3166" y="1352"/>
              <a:ext cx="179" cy="359"/>
            </a:xfrm>
            <a:custGeom>
              <a:avLst/>
              <a:gdLst>
                <a:gd name="T0" fmla="*/ 137 w 76"/>
                <a:gd name="T1" fmla="*/ 0 h 152"/>
                <a:gd name="T2" fmla="*/ 42 w 76"/>
                <a:gd name="T3" fmla="*/ 0 h 152"/>
                <a:gd name="T4" fmla="*/ 0 w 76"/>
                <a:gd name="T5" fmla="*/ 38 h 152"/>
                <a:gd name="T6" fmla="*/ 0 w 76"/>
                <a:gd name="T7" fmla="*/ 158 h 152"/>
                <a:gd name="T8" fmla="*/ 14 w 76"/>
                <a:gd name="T9" fmla="*/ 172 h 152"/>
                <a:gd name="T10" fmla="*/ 28 w 76"/>
                <a:gd name="T11" fmla="*/ 158 h 152"/>
                <a:gd name="T12" fmla="*/ 28 w 76"/>
                <a:gd name="T13" fmla="*/ 66 h 152"/>
                <a:gd name="T14" fmla="*/ 47 w 76"/>
                <a:gd name="T15" fmla="*/ 66 h 152"/>
                <a:gd name="T16" fmla="*/ 47 w 76"/>
                <a:gd name="T17" fmla="*/ 177 h 152"/>
                <a:gd name="T18" fmla="*/ 47 w 76"/>
                <a:gd name="T19" fmla="*/ 198 h 152"/>
                <a:gd name="T20" fmla="*/ 47 w 76"/>
                <a:gd name="T21" fmla="*/ 340 h 152"/>
                <a:gd name="T22" fmla="*/ 61 w 76"/>
                <a:gd name="T23" fmla="*/ 359 h 152"/>
                <a:gd name="T24" fmla="*/ 64 w 76"/>
                <a:gd name="T25" fmla="*/ 359 h 152"/>
                <a:gd name="T26" fmla="*/ 85 w 76"/>
                <a:gd name="T27" fmla="*/ 340 h 152"/>
                <a:gd name="T28" fmla="*/ 85 w 76"/>
                <a:gd name="T29" fmla="*/ 198 h 152"/>
                <a:gd name="T30" fmla="*/ 94 w 76"/>
                <a:gd name="T31" fmla="*/ 198 h 152"/>
                <a:gd name="T32" fmla="*/ 94 w 76"/>
                <a:gd name="T33" fmla="*/ 340 h 152"/>
                <a:gd name="T34" fmla="*/ 115 w 76"/>
                <a:gd name="T35" fmla="*/ 359 h 152"/>
                <a:gd name="T36" fmla="*/ 118 w 76"/>
                <a:gd name="T37" fmla="*/ 359 h 152"/>
                <a:gd name="T38" fmla="*/ 132 w 76"/>
                <a:gd name="T39" fmla="*/ 340 h 152"/>
                <a:gd name="T40" fmla="*/ 132 w 76"/>
                <a:gd name="T41" fmla="*/ 198 h 152"/>
                <a:gd name="T42" fmla="*/ 132 w 76"/>
                <a:gd name="T43" fmla="*/ 177 h 152"/>
                <a:gd name="T44" fmla="*/ 132 w 76"/>
                <a:gd name="T45" fmla="*/ 66 h 152"/>
                <a:gd name="T46" fmla="*/ 151 w 76"/>
                <a:gd name="T47" fmla="*/ 66 h 152"/>
                <a:gd name="T48" fmla="*/ 151 w 76"/>
                <a:gd name="T49" fmla="*/ 158 h 152"/>
                <a:gd name="T50" fmla="*/ 165 w 76"/>
                <a:gd name="T51" fmla="*/ 172 h 152"/>
                <a:gd name="T52" fmla="*/ 179 w 76"/>
                <a:gd name="T53" fmla="*/ 158 h 152"/>
                <a:gd name="T54" fmla="*/ 179 w 76"/>
                <a:gd name="T55" fmla="*/ 38 h 152"/>
                <a:gd name="T56" fmla="*/ 137 w 76"/>
                <a:gd name="T57" fmla="*/ 0 h 1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76" h="152">
                  <a:moveTo>
                    <a:pt x="5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7" y="0"/>
                    <a:pt x="0" y="5"/>
                    <a:pt x="0" y="1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0"/>
                    <a:pt x="3" y="73"/>
                    <a:pt x="6" y="73"/>
                  </a:cubicBezTo>
                  <a:cubicBezTo>
                    <a:pt x="9" y="73"/>
                    <a:pt x="12" y="70"/>
                    <a:pt x="12" y="67"/>
                  </a:cubicBezTo>
                  <a:cubicBezTo>
                    <a:pt x="12" y="67"/>
                    <a:pt x="12" y="32"/>
                    <a:pt x="12" y="28"/>
                  </a:cubicBezTo>
                  <a:cubicBezTo>
                    <a:pt x="12" y="24"/>
                    <a:pt x="20" y="24"/>
                    <a:pt x="20" y="28"/>
                  </a:cubicBezTo>
                  <a:cubicBezTo>
                    <a:pt x="20" y="32"/>
                    <a:pt x="20" y="60"/>
                    <a:pt x="20" y="75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20" y="144"/>
                    <a:pt x="20" y="144"/>
                    <a:pt x="20" y="144"/>
                  </a:cubicBezTo>
                  <a:cubicBezTo>
                    <a:pt x="20" y="148"/>
                    <a:pt x="22" y="152"/>
                    <a:pt x="26" y="152"/>
                  </a:cubicBezTo>
                  <a:cubicBezTo>
                    <a:pt x="27" y="152"/>
                    <a:pt x="27" y="152"/>
                    <a:pt x="27" y="152"/>
                  </a:cubicBezTo>
                  <a:cubicBezTo>
                    <a:pt x="31" y="152"/>
                    <a:pt x="36" y="148"/>
                    <a:pt x="36" y="144"/>
                  </a:cubicBezTo>
                  <a:cubicBezTo>
                    <a:pt x="36" y="144"/>
                    <a:pt x="36" y="88"/>
                    <a:pt x="36" y="84"/>
                  </a:cubicBezTo>
                  <a:cubicBezTo>
                    <a:pt x="36" y="80"/>
                    <a:pt x="40" y="80"/>
                    <a:pt x="40" y="84"/>
                  </a:cubicBezTo>
                  <a:cubicBezTo>
                    <a:pt x="40" y="88"/>
                    <a:pt x="40" y="144"/>
                    <a:pt x="40" y="144"/>
                  </a:cubicBezTo>
                  <a:cubicBezTo>
                    <a:pt x="40" y="148"/>
                    <a:pt x="45" y="152"/>
                    <a:pt x="49" y="152"/>
                  </a:cubicBezTo>
                  <a:cubicBezTo>
                    <a:pt x="50" y="152"/>
                    <a:pt x="50" y="152"/>
                    <a:pt x="50" y="152"/>
                  </a:cubicBezTo>
                  <a:cubicBezTo>
                    <a:pt x="54" y="152"/>
                    <a:pt x="56" y="148"/>
                    <a:pt x="56" y="14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60"/>
                    <a:pt x="56" y="32"/>
                    <a:pt x="56" y="28"/>
                  </a:cubicBezTo>
                  <a:cubicBezTo>
                    <a:pt x="56" y="24"/>
                    <a:pt x="64" y="24"/>
                    <a:pt x="64" y="28"/>
                  </a:cubicBezTo>
                  <a:cubicBezTo>
                    <a:pt x="64" y="32"/>
                    <a:pt x="64" y="67"/>
                    <a:pt x="64" y="67"/>
                  </a:cubicBezTo>
                  <a:cubicBezTo>
                    <a:pt x="64" y="70"/>
                    <a:pt x="67" y="73"/>
                    <a:pt x="70" y="73"/>
                  </a:cubicBezTo>
                  <a:cubicBezTo>
                    <a:pt x="73" y="73"/>
                    <a:pt x="76" y="70"/>
                    <a:pt x="76" y="67"/>
                  </a:cubicBezTo>
                  <a:cubicBezTo>
                    <a:pt x="76" y="16"/>
                    <a:pt x="76" y="16"/>
                    <a:pt x="76" y="16"/>
                  </a:cubicBezTo>
                  <a:cubicBezTo>
                    <a:pt x="76" y="5"/>
                    <a:pt x="69" y="0"/>
                    <a:pt x="58" y="0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0305" name="Oval 119"/>
            <p:cNvSpPr>
              <a:spLocks noChangeArrowheads="1"/>
            </p:cNvSpPr>
            <p:nvPr/>
          </p:nvSpPr>
          <p:spPr bwMode="auto">
            <a:xfrm>
              <a:off x="3223" y="1255"/>
              <a:ext cx="66" cy="68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54433" name="Group 161"/>
          <p:cNvGrpSpPr>
            <a:grpSpLocks/>
          </p:cNvGrpSpPr>
          <p:nvPr/>
        </p:nvGrpSpPr>
        <p:grpSpPr bwMode="auto">
          <a:xfrm>
            <a:off x="6762751" y="2843743"/>
            <a:ext cx="381000" cy="965200"/>
            <a:chOff x="3364" y="1255"/>
            <a:chExt cx="180" cy="456"/>
          </a:xfrm>
        </p:grpSpPr>
        <p:sp>
          <p:nvSpPr>
            <p:cNvPr id="10302" name="Freeform 120"/>
            <p:cNvSpPr>
              <a:spLocks/>
            </p:cNvSpPr>
            <p:nvPr/>
          </p:nvSpPr>
          <p:spPr bwMode="auto">
            <a:xfrm>
              <a:off x="3364" y="1352"/>
              <a:ext cx="180" cy="359"/>
            </a:xfrm>
            <a:custGeom>
              <a:avLst/>
              <a:gdLst>
                <a:gd name="T0" fmla="*/ 137 w 76"/>
                <a:gd name="T1" fmla="*/ 0 h 152"/>
                <a:gd name="T2" fmla="*/ 43 w 76"/>
                <a:gd name="T3" fmla="*/ 0 h 152"/>
                <a:gd name="T4" fmla="*/ 0 w 76"/>
                <a:gd name="T5" fmla="*/ 38 h 152"/>
                <a:gd name="T6" fmla="*/ 0 w 76"/>
                <a:gd name="T7" fmla="*/ 158 h 152"/>
                <a:gd name="T8" fmla="*/ 14 w 76"/>
                <a:gd name="T9" fmla="*/ 172 h 152"/>
                <a:gd name="T10" fmla="*/ 28 w 76"/>
                <a:gd name="T11" fmla="*/ 158 h 152"/>
                <a:gd name="T12" fmla="*/ 28 w 76"/>
                <a:gd name="T13" fmla="*/ 66 h 152"/>
                <a:gd name="T14" fmla="*/ 47 w 76"/>
                <a:gd name="T15" fmla="*/ 66 h 152"/>
                <a:gd name="T16" fmla="*/ 47 w 76"/>
                <a:gd name="T17" fmla="*/ 177 h 152"/>
                <a:gd name="T18" fmla="*/ 47 w 76"/>
                <a:gd name="T19" fmla="*/ 198 h 152"/>
                <a:gd name="T20" fmla="*/ 47 w 76"/>
                <a:gd name="T21" fmla="*/ 340 h 152"/>
                <a:gd name="T22" fmla="*/ 62 w 76"/>
                <a:gd name="T23" fmla="*/ 359 h 152"/>
                <a:gd name="T24" fmla="*/ 64 w 76"/>
                <a:gd name="T25" fmla="*/ 359 h 152"/>
                <a:gd name="T26" fmla="*/ 85 w 76"/>
                <a:gd name="T27" fmla="*/ 340 h 152"/>
                <a:gd name="T28" fmla="*/ 85 w 76"/>
                <a:gd name="T29" fmla="*/ 198 h 152"/>
                <a:gd name="T30" fmla="*/ 95 w 76"/>
                <a:gd name="T31" fmla="*/ 198 h 152"/>
                <a:gd name="T32" fmla="*/ 95 w 76"/>
                <a:gd name="T33" fmla="*/ 340 h 152"/>
                <a:gd name="T34" fmla="*/ 116 w 76"/>
                <a:gd name="T35" fmla="*/ 359 h 152"/>
                <a:gd name="T36" fmla="*/ 118 w 76"/>
                <a:gd name="T37" fmla="*/ 359 h 152"/>
                <a:gd name="T38" fmla="*/ 133 w 76"/>
                <a:gd name="T39" fmla="*/ 340 h 152"/>
                <a:gd name="T40" fmla="*/ 133 w 76"/>
                <a:gd name="T41" fmla="*/ 198 h 152"/>
                <a:gd name="T42" fmla="*/ 133 w 76"/>
                <a:gd name="T43" fmla="*/ 177 h 152"/>
                <a:gd name="T44" fmla="*/ 133 w 76"/>
                <a:gd name="T45" fmla="*/ 66 h 152"/>
                <a:gd name="T46" fmla="*/ 152 w 76"/>
                <a:gd name="T47" fmla="*/ 66 h 152"/>
                <a:gd name="T48" fmla="*/ 152 w 76"/>
                <a:gd name="T49" fmla="*/ 158 h 152"/>
                <a:gd name="T50" fmla="*/ 166 w 76"/>
                <a:gd name="T51" fmla="*/ 172 h 152"/>
                <a:gd name="T52" fmla="*/ 180 w 76"/>
                <a:gd name="T53" fmla="*/ 158 h 152"/>
                <a:gd name="T54" fmla="*/ 180 w 76"/>
                <a:gd name="T55" fmla="*/ 38 h 152"/>
                <a:gd name="T56" fmla="*/ 137 w 76"/>
                <a:gd name="T57" fmla="*/ 0 h 1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76" h="152">
                  <a:moveTo>
                    <a:pt x="5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7" y="0"/>
                    <a:pt x="0" y="5"/>
                    <a:pt x="0" y="1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0"/>
                    <a:pt x="3" y="73"/>
                    <a:pt x="6" y="73"/>
                  </a:cubicBezTo>
                  <a:cubicBezTo>
                    <a:pt x="9" y="73"/>
                    <a:pt x="12" y="70"/>
                    <a:pt x="12" y="67"/>
                  </a:cubicBezTo>
                  <a:cubicBezTo>
                    <a:pt x="12" y="67"/>
                    <a:pt x="12" y="32"/>
                    <a:pt x="12" y="28"/>
                  </a:cubicBezTo>
                  <a:cubicBezTo>
                    <a:pt x="12" y="24"/>
                    <a:pt x="20" y="24"/>
                    <a:pt x="20" y="28"/>
                  </a:cubicBezTo>
                  <a:cubicBezTo>
                    <a:pt x="20" y="32"/>
                    <a:pt x="20" y="60"/>
                    <a:pt x="20" y="75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20" y="144"/>
                    <a:pt x="20" y="144"/>
                    <a:pt x="20" y="144"/>
                  </a:cubicBezTo>
                  <a:cubicBezTo>
                    <a:pt x="20" y="148"/>
                    <a:pt x="22" y="152"/>
                    <a:pt x="26" y="152"/>
                  </a:cubicBezTo>
                  <a:cubicBezTo>
                    <a:pt x="27" y="152"/>
                    <a:pt x="27" y="152"/>
                    <a:pt x="27" y="152"/>
                  </a:cubicBezTo>
                  <a:cubicBezTo>
                    <a:pt x="31" y="152"/>
                    <a:pt x="36" y="148"/>
                    <a:pt x="36" y="144"/>
                  </a:cubicBezTo>
                  <a:cubicBezTo>
                    <a:pt x="36" y="144"/>
                    <a:pt x="36" y="88"/>
                    <a:pt x="36" y="84"/>
                  </a:cubicBezTo>
                  <a:cubicBezTo>
                    <a:pt x="36" y="80"/>
                    <a:pt x="40" y="80"/>
                    <a:pt x="40" y="84"/>
                  </a:cubicBezTo>
                  <a:cubicBezTo>
                    <a:pt x="40" y="88"/>
                    <a:pt x="40" y="144"/>
                    <a:pt x="40" y="144"/>
                  </a:cubicBezTo>
                  <a:cubicBezTo>
                    <a:pt x="40" y="148"/>
                    <a:pt x="45" y="152"/>
                    <a:pt x="49" y="152"/>
                  </a:cubicBezTo>
                  <a:cubicBezTo>
                    <a:pt x="50" y="152"/>
                    <a:pt x="50" y="152"/>
                    <a:pt x="50" y="152"/>
                  </a:cubicBezTo>
                  <a:cubicBezTo>
                    <a:pt x="54" y="152"/>
                    <a:pt x="56" y="148"/>
                    <a:pt x="56" y="14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60"/>
                    <a:pt x="56" y="32"/>
                    <a:pt x="56" y="28"/>
                  </a:cubicBezTo>
                  <a:cubicBezTo>
                    <a:pt x="56" y="24"/>
                    <a:pt x="64" y="24"/>
                    <a:pt x="64" y="28"/>
                  </a:cubicBezTo>
                  <a:cubicBezTo>
                    <a:pt x="64" y="32"/>
                    <a:pt x="64" y="67"/>
                    <a:pt x="64" y="67"/>
                  </a:cubicBezTo>
                  <a:cubicBezTo>
                    <a:pt x="64" y="70"/>
                    <a:pt x="67" y="73"/>
                    <a:pt x="70" y="73"/>
                  </a:cubicBezTo>
                  <a:cubicBezTo>
                    <a:pt x="73" y="73"/>
                    <a:pt x="76" y="70"/>
                    <a:pt x="76" y="67"/>
                  </a:cubicBezTo>
                  <a:cubicBezTo>
                    <a:pt x="76" y="16"/>
                    <a:pt x="76" y="16"/>
                    <a:pt x="76" y="16"/>
                  </a:cubicBezTo>
                  <a:cubicBezTo>
                    <a:pt x="76" y="5"/>
                    <a:pt x="69" y="0"/>
                    <a:pt x="58" y="0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0303" name="Oval 121"/>
            <p:cNvSpPr>
              <a:spLocks noChangeArrowheads="1"/>
            </p:cNvSpPr>
            <p:nvPr/>
          </p:nvSpPr>
          <p:spPr bwMode="auto">
            <a:xfrm>
              <a:off x="3421" y="1255"/>
              <a:ext cx="66" cy="68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54434" name="Group 162"/>
          <p:cNvGrpSpPr>
            <a:grpSpLocks/>
          </p:cNvGrpSpPr>
          <p:nvPr/>
        </p:nvGrpSpPr>
        <p:grpSpPr bwMode="auto">
          <a:xfrm>
            <a:off x="7183967" y="2843743"/>
            <a:ext cx="378884" cy="965200"/>
            <a:chOff x="3563" y="1255"/>
            <a:chExt cx="179" cy="456"/>
          </a:xfrm>
        </p:grpSpPr>
        <p:sp>
          <p:nvSpPr>
            <p:cNvPr id="10300" name="Freeform 122"/>
            <p:cNvSpPr>
              <a:spLocks/>
            </p:cNvSpPr>
            <p:nvPr/>
          </p:nvSpPr>
          <p:spPr bwMode="auto">
            <a:xfrm>
              <a:off x="3563" y="1352"/>
              <a:ext cx="179" cy="359"/>
            </a:xfrm>
            <a:custGeom>
              <a:avLst/>
              <a:gdLst>
                <a:gd name="T0" fmla="*/ 137 w 76"/>
                <a:gd name="T1" fmla="*/ 0 h 152"/>
                <a:gd name="T2" fmla="*/ 42 w 76"/>
                <a:gd name="T3" fmla="*/ 0 h 152"/>
                <a:gd name="T4" fmla="*/ 0 w 76"/>
                <a:gd name="T5" fmla="*/ 38 h 152"/>
                <a:gd name="T6" fmla="*/ 0 w 76"/>
                <a:gd name="T7" fmla="*/ 158 h 152"/>
                <a:gd name="T8" fmla="*/ 14 w 76"/>
                <a:gd name="T9" fmla="*/ 172 h 152"/>
                <a:gd name="T10" fmla="*/ 28 w 76"/>
                <a:gd name="T11" fmla="*/ 158 h 152"/>
                <a:gd name="T12" fmla="*/ 28 w 76"/>
                <a:gd name="T13" fmla="*/ 66 h 152"/>
                <a:gd name="T14" fmla="*/ 47 w 76"/>
                <a:gd name="T15" fmla="*/ 66 h 152"/>
                <a:gd name="T16" fmla="*/ 47 w 76"/>
                <a:gd name="T17" fmla="*/ 177 h 152"/>
                <a:gd name="T18" fmla="*/ 47 w 76"/>
                <a:gd name="T19" fmla="*/ 198 h 152"/>
                <a:gd name="T20" fmla="*/ 47 w 76"/>
                <a:gd name="T21" fmla="*/ 340 h 152"/>
                <a:gd name="T22" fmla="*/ 61 w 76"/>
                <a:gd name="T23" fmla="*/ 359 h 152"/>
                <a:gd name="T24" fmla="*/ 64 w 76"/>
                <a:gd name="T25" fmla="*/ 359 h 152"/>
                <a:gd name="T26" fmla="*/ 85 w 76"/>
                <a:gd name="T27" fmla="*/ 340 h 152"/>
                <a:gd name="T28" fmla="*/ 85 w 76"/>
                <a:gd name="T29" fmla="*/ 198 h 152"/>
                <a:gd name="T30" fmla="*/ 94 w 76"/>
                <a:gd name="T31" fmla="*/ 198 h 152"/>
                <a:gd name="T32" fmla="*/ 94 w 76"/>
                <a:gd name="T33" fmla="*/ 340 h 152"/>
                <a:gd name="T34" fmla="*/ 115 w 76"/>
                <a:gd name="T35" fmla="*/ 359 h 152"/>
                <a:gd name="T36" fmla="*/ 118 w 76"/>
                <a:gd name="T37" fmla="*/ 359 h 152"/>
                <a:gd name="T38" fmla="*/ 132 w 76"/>
                <a:gd name="T39" fmla="*/ 340 h 152"/>
                <a:gd name="T40" fmla="*/ 132 w 76"/>
                <a:gd name="T41" fmla="*/ 198 h 152"/>
                <a:gd name="T42" fmla="*/ 132 w 76"/>
                <a:gd name="T43" fmla="*/ 177 h 152"/>
                <a:gd name="T44" fmla="*/ 132 w 76"/>
                <a:gd name="T45" fmla="*/ 66 h 152"/>
                <a:gd name="T46" fmla="*/ 151 w 76"/>
                <a:gd name="T47" fmla="*/ 66 h 152"/>
                <a:gd name="T48" fmla="*/ 151 w 76"/>
                <a:gd name="T49" fmla="*/ 158 h 152"/>
                <a:gd name="T50" fmla="*/ 165 w 76"/>
                <a:gd name="T51" fmla="*/ 172 h 152"/>
                <a:gd name="T52" fmla="*/ 179 w 76"/>
                <a:gd name="T53" fmla="*/ 158 h 152"/>
                <a:gd name="T54" fmla="*/ 179 w 76"/>
                <a:gd name="T55" fmla="*/ 38 h 152"/>
                <a:gd name="T56" fmla="*/ 137 w 76"/>
                <a:gd name="T57" fmla="*/ 0 h 1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76" h="152">
                  <a:moveTo>
                    <a:pt x="5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7" y="0"/>
                    <a:pt x="0" y="5"/>
                    <a:pt x="0" y="1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0"/>
                    <a:pt x="3" y="73"/>
                    <a:pt x="6" y="73"/>
                  </a:cubicBezTo>
                  <a:cubicBezTo>
                    <a:pt x="9" y="73"/>
                    <a:pt x="12" y="70"/>
                    <a:pt x="12" y="67"/>
                  </a:cubicBezTo>
                  <a:cubicBezTo>
                    <a:pt x="12" y="67"/>
                    <a:pt x="12" y="32"/>
                    <a:pt x="12" y="28"/>
                  </a:cubicBezTo>
                  <a:cubicBezTo>
                    <a:pt x="12" y="24"/>
                    <a:pt x="20" y="24"/>
                    <a:pt x="20" y="28"/>
                  </a:cubicBezTo>
                  <a:cubicBezTo>
                    <a:pt x="20" y="32"/>
                    <a:pt x="20" y="60"/>
                    <a:pt x="20" y="75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20" y="144"/>
                    <a:pt x="20" y="144"/>
                    <a:pt x="20" y="144"/>
                  </a:cubicBezTo>
                  <a:cubicBezTo>
                    <a:pt x="20" y="148"/>
                    <a:pt x="22" y="152"/>
                    <a:pt x="26" y="152"/>
                  </a:cubicBezTo>
                  <a:cubicBezTo>
                    <a:pt x="27" y="152"/>
                    <a:pt x="27" y="152"/>
                    <a:pt x="27" y="152"/>
                  </a:cubicBezTo>
                  <a:cubicBezTo>
                    <a:pt x="31" y="152"/>
                    <a:pt x="36" y="148"/>
                    <a:pt x="36" y="144"/>
                  </a:cubicBezTo>
                  <a:cubicBezTo>
                    <a:pt x="36" y="144"/>
                    <a:pt x="36" y="88"/>
                    <a:pt x="36" y="84"/>
                  </a:cubicBezTo>
                  <a:cubicBezTo>
                    <a:pt x="36" y="80"/>
                    <a:pt x="40" y="80"/>
                    <a:pt x="40" y="84"/>
                  </a:cubicBezTo>
                  <a:cubicBezTo>
                    <a:pt x="40" y="88"/>
                    <a:pt x="40" y="144"/>
                    <a:pt x="40" y="144"/>
                  </a:cubicBezTo>
                  <a:cubicBezTo>
                    <a:pt x="40" y="148"/>
                    <a:pt x="45" y="152"/>
                    <a:pt x="49" y="152"/>
                  </a:cubicBezTo>
                  <a:cubicBezTo>
                    <a:pt x="50" y="152"/>
                    <a:pt x="50" y="152"/>
                    <a:pt x="50" y="152"/>
                  </a:cubicBezTo>
                  <a:cubicBezTo>
                    <a:pt x="54" y="152"/>
                    <a:pt x="56" y="148"/>
                    <a:pt x="56" y="14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60"/>
                    <a:pt x="56" y="32"/>
                    <a:pt x="56" y="28"/>
                  </a:cubicBezTo>
                  <a:cubicBezTo>
                    <a:pt x="56" y="24"/>
                    <a:pt x="64" y="24"/>
                    <a:pt x="64" y="28"/>
                  </a:cubicBezTo>
                  <a:cubicBezTo>
                    <a:pt x="64" y="32"/>
                    <a:pt x="64" y="67"/>
                    <a:pt x="64" y="67"/>
                  </a:cubicBezTo>
                  <a:cubicBezTo>
                    <a:pt x="64" y="70"/>
                    <a:pt x="67" y="73"/>
                    <a:pt x="70" y="73"/>
                  </a:cubicBezTo>
                  <a:cubicBezTo>
                    <a:pt x="73" y="73"/>
                    <a:pt x="76" y="70"/>
                    <a:pt x="76" y="67"/>
                  </a:cubicBezTo>
                  <a:cubicBezTo>
                    <a:pt x="76" y="16"/>
                    <a:pt x="76" y="16"/>
                    <a:pt x="76" y="16"/>
                  </a:cubicBezTo>
                  <a:cubicBezTo>
                    <a:pt x="76" y="5"/>
                    <a:pt x="69" y="0"/>
                    <a:pt x="58" y="0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0301" name="Oval 123"/>
            <p:cNvSpPr>
              <a:spLocks noChangeArrowheads="1"/>
            </p:cNvSpPr>
            <p:nvPr/>
          </p:nvSpPr>
          <p:spPr bwMode="auto">
            <a:xfrm>
              <a:off x="3620" y="1255"/>
              <a:ext cx="66" cy="68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54435" name="Group 163"/>
          <p:cNvGrpSpPr>
            <a:grpSpLocks/>
          </p:cNvGrpSpPr>
          <p:nvPr/>
        </p:nvGrpSpPr>
        <p:grpSpPr bwMode="auto">
          <a:xfrm>
            <a:off x="7603067" y="2843743"/>
            <a:ext cx="381000" cy="965200"/>
            <a:chOff x="3761" y="1255"/>
            <a:chExt cx="180" cy="456"/>
          </a:xfrm>
        </p:grpSpPr>
        <p:sp>
          <p:nvSpPr>
            <p:cNvPr id="10298" name="Freeform 124"/>
            <p:cNvSpPr>
              <a:spLocks/>
            </p:cNvSpPr>
            <p:nvPr/>
          </p:nvSpPr>
          <p:spPr bwMode="auto">
            <a:xfrm>
              <a:off x="3761" y="1352"/>
              <a:ext cx="180" cy="359"/>
            </a:xfrm>
            <a:custGeom>
              <a:avLst/>
              <a:gdLst>
                <a:gd name="T0" fmla="*/ 137 w 76"/>
                <a:gd name="T1" fmla="*/ 0 h 152"/>
                <a:gd name="T2" fmla="*/ 43 w 76"/>
                <a:gd name="T3" fmla="*/ 0 h 152"/>
                <a:gd name="T4" fmla="*/ 0 w 76"/>
                <a:gd name="T5" fmla="*/ 38 h 152"/>
                <a:gd name="T6" fmla="*/ 0 w 76"/>
                <a:gd name="T7" fmla="*/ 158 h 152"/>
                <a:gd name="T8" fmla="*/ 14 w 76"/>
                <a:gd name="T9" fmla="*/ 172 h 152"/>
                <a:gd name="T10" fmla="*/ 28 w 76"/>
                <a:gd name="T11" fmla="*/ 158 h 152"/>
                <a:gd name="T12" fmla="*/ 28 w 76"/>
                <a:gd name="T13" fmla="*/ 66 h 152"/>
                <a:gd name="T14" fmla="*/ 47 w 76"/>
                <a:gd name="T15" fmla="*/ 66 h 152"/>
                <a:gd name="T16" fmla="*/ 47 w 76"/>
                <a:gd name="T17" fmla="*/ 177 h 152"/>
                <a:gd name="T18" fmla="*/ 47 w 76"/>
                <a:gd name="T19" fmla="*/ 198 h 152"/>
                <a:gd name="T20" fmla="*/ 47 w 76"/>
                <a:gd name="T21" fmla="*/ 340 h 152"/>
                <a:gd name="T22" fmla="*/ 62 w 76"/>
                <a:gd name="T23" fmla="*/ 359 h 152"/>
                <a:gd name="T24" fmla="*/ 64 w 76"/>
                <a:gd name="T25" fmla="*/ 359 h 152"/>
                <a:gd name="T26" fmla="*/ 85 w 76"/>
                <a:gd name="T27" fmla="*/ 340 h 152"/>
                <a:gd name="T28" fmla="*/ 85 w 76"/>
                <a:gd name="T29" fmla="*/ 198 h 152"/>
                <a:gd name="T30" fmla="*/ 95 w 76"/>
                <a:gd name="T31" fmla="*/ 198 h 152"/>
                <a:gd name="T32" fmla="*/ 95 w 76"/>
                <a:gd name="T33" fmla="*/ 340 h 152"/>
                <a:gd name="T34" fmla="*/ 116 w 76"/>
                <a:gd name="T35" fmla="*/ 359 h 152"/>
                <a:gd name="T36" fmla="*/ 118 w 76"/>
                <a:gd name="T37" fmla="*/ 359 h 152"/>
                <a:gd name="T38" fmla="*/ 133 w 76"/>
                <a:gd name="T39" fmla="*/ 340 h 152"/>
                <a:gd name="T40" fmla="*/ 133 w 76"/>
                <a:gd name="T41" fmla="*/ 198 h 152"/>
                <a:gd name="T42" fmla="*/ 133 w 76"/>
                <a:gd name="T43" fmla="*/ 177 h 152"/>
                <a:gd name="T44" fmla="*/ 133 w 76"/>
                <a:gd name="T45" fmla="*/ 66 h 152"/>
                <a:gd name="T46" fmla="*/ 152 w 76"/>
                <a:gd name="T47" fmla="*/ 66 h 152"/>
                <a:gd name="T48" fmla="*/ 152 w 76"/>
                <a:gd name="T49" fmla="*/ 158 h 152"/>
                <a:gd name="T50" fmla="*/ 166 w 76"/>
                <a:gd name="T51" fmla="*/ 172 h 152"/>
                <a:gd name="T52" fmla="*/ 180 w 76"/>
                <a:gd name="T53" fmla="*/ 158 h 152"/>
                <a:gd name="T54" fmla="*/ 180 w 76"/>
                <a:gd name="T55" fmla="*/ 38 h 152"/>
                <a:gd name="T56" fmla="*/ 137 w 76"/>
                <a:gd name="T57" fmla="*/ 0 h 1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76" h="152">
                  <a:moveTo>
                    <a:pt x="5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7" y="0"/>
                    <a:pt x="0" y="5"/>
                    <a:pt x="0" y="1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0"/>
                    <a:pt x="3" y="73"/>
                    <a:pt x="6" y="73"/>
                  </a:cubicBezTo>
                  <a:cubicBezTo>
                    <a:pt x="9" y="73"/>
                    <a:pt x="12" y="70"/>
                    <a:pt x="12" y="67"/>
                  </a:cubicBezTo>
                  <a:cubicBezTo>
                    <a:pt x="12" y="67"/>
                    <a:pt x="12" y="32"/>
                    <a:pt x="12" y="28"/>
                  </a:cubicBezTo>
                  <a:cubicBezTo>
                    <a:pt x="12" y="24"/>
                    <a:pt x="20" y="24"/>
                    <a:pt x="20" y="28"/>
                  </a:cubicBezTo>
                  <a:cubicBezTo>
                    <a:pt x="20" y="32"/>
                    <a:pt x="20" y="60"/>
                    <a:pt x="20" y="75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20" y="144"/>
                    <a:pt x="20" y="144"/>
                    <a:pt x="20" y="144"/>
                  </a:cubicBezTo>
                  <a:cubicBezTo>
                    <a:pt x="20" y="148"/>
                    <a:pt x="22" y="152"/>
                    <a:pt x="26" y="152"/>
                  </a:cubicBezTo>
                  <a:cubicBezTo>
                    <a:pt x="27" y="152"/>
                    <a:pt x="27" y="152"/>
                    <a:pt x="27" y="152"/>
                  </a:cubicBezTo>
                  <a:cubicBezTo>
                    <a:pt x="31" y="152"/>
                    <a:pt x="36" y="148"/>
                    <a:pt x="36" y="144"/>
                  </a:cubicBezTo>
                  <a:cubicBezTo>
                    <a:pt x="36" y="144"/>
                    <a:pt x="36" y="88"/>
                    <a:pt x="36" y="84"/>
                  </a:cubicBezTo>
                  <a:cubicBezTo>
                    <a:pt x="36" y="80"/>
                    <a:pt x="40" y="80"/>
                    <a:pt x="40" y="84"/>
                  </a:cubicBezTo>
                  <a:cubicBezTo>
                    <a:pt x="40" y="88"/>
                    <a:pt x="40" y="144"/>
                    <a:pt x="40" y="144"/>
                  </a:cubicBezTo>
                  <a:cubicBezTo>
                    <a:pt x="40" y="148"/>
                    <a:pt x="45" y="152"/>
                    <a:pt x="49" y="152"/>
                  </a:cubicBezTo>
                  <a:cubicBezTo>
                    <a:pt x="50" y="152"/>
                    <a:pt x="50" y="152"/>
                    <a:pt x="50" y="152"/>
                  </a:cubicBezTo>
                  <a:cubicBezTo>
                    <a:pt x="54" y="152"/>
                    <a:pt x="56" y="148"/>
                    <a:pt x="56" y="14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60"/>
                    <a:pt x="56" y="32"/>
                    <a:pt x="56" y="28"/>
                  </a:cubicBezTo>
                  <a:cubicBezTo>
                    <a:pt x="56" y="24"/>
                    <a:pt x="64" y="24"/>
                    <a:pt x="64" y="28"/>
                  </a:cubicBezTo>
                  <a:cubicBezTo>
                    <a:pt x="64" y="32"/>
                    <a:pt x="64" y="67"/>
                    <a:pt x="64" y="67"/>
                  </a:cubicBezTo>
                  <a:cubicBezTo>
                    <a:pt x="64" y="70"/>
                    <a:pt x="67" y="73"/>
                    <a:pt x="70" y="73"/>
                  </a:cubicBezTo>
                  <a:cubicBezTo>
                    <a:pt x="73" y="73"/>
                    <a:pt x="76" y="70"/>
                    <a:pt x="76" y="67"/>
                  </a:cubicBezTo>
                  <a:cubicBezTo>
                    <a:pt x="76" y="16"/>
                    <a:pt x="76" y="16"/>
                    <a:pt x="76" y="16"/>
                  </a:cubicBezTo>
                  <a:cubicBezTo>
                    <a:pt x="76" y="5"/>
                    <a:pt x="69" y="0"/>
                    <a:pt x="58" y="0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0299" name="Oval 125"/>
            <p:cNvSpPr>
              <a:spLocks noChangeArrowheads="1"/>
            </p:cNvSpPr>
            <p:nvPr/>
          </p:nvSpPr>
          <p:spPr bwMode="auto">
            <a:xfrm>
              <a:off x="3818" y="1255"/>
              <a:ext cx="66" cy="68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54436" name="Group 164"/>
          <p:cNvGrpSpPr>
            <a:grpSpLocks/>
          </p:cNvGrpSpPr>
          <p:nvPr/>
        </p:nvGrpSpPr>
        <p:grpSpPr bwMode="auto">
          <a:xfrm>
            <a:off x="8024284" y="2843743"/>
            <a:ext cx="378883" cy="965200"/>
            <a:chOff x="3960" y="1255"/>
            <a:chExt cx="179" cy="456"/>
          </a:xfrm>
        </p:grpSpPr>
        <p:sp>
          <p:nvSpPr>
            <p:cNvPr id="10296" name="Freeform 126"/>
            <p:cNvSpPr>
              <a:spLocks/>
            </p:cNvSpPr>
            <p:nvPr/>
          </p:nvSpPr>
          <p:spPr bwMode="auto">
            <a:xfrm>
              <a:off x="3960" y="1352"/>
              <a:ext cx="179" cy="359"/>
            </a:xfrm>
            <a:custGeom>
              <a:avLst/>
              <a:gdLst>
                <a:gd name="T0" fmla="*/ 137 w 76"/>
                <a:gd name="T1" fmla="*/ 0 h 152"/>
                <a:gd name="T2" fmla="*/ 42 w 76"/>
                <a:gd name="T3" fmla="*/ 0 h 152"/>
                <a:gd name="T4" fmla="*/ 0 w 76"/>
                <a:gd name="T5" fmla="*/ 38 h 152"/>
                <a:gd name="T6" fmla="*/ 0 w 76"/>
                <a:gd name="T7" fmla="*/ 158 h 152"/>
                <a:gd name="T8" fmla="*/ 14 w 76"/>
                <a:gd name="T9" fmla="*/ 172 h 152"/>
                <a:gd name="T10" fmla="*/ 28 w 76"/>
                <a:gd name="T11" fmla="*/ 158 h 152"/>
                <a:gd name="T12" fmla="*/ 28 w 76"/>
                <a:gd name="T13" fmla="*/ 66 h 152"/>
                <a:gd name="T14" fmla="*/ 47 w 76"/>
                <a:gd name="T15" fmla="*/ 66 h 152"/>
                <a:gd name="T16" fmla="*/ 47 w 76"/>
                <a:gd name="T17" fmla="*/ 177 h 152"/>
                <a:gd name="T18" fmla="*/ 47 w 76"/>
                <a:gd name="T19" fmla="*/ 198 h 152"/>
                <a:gd name="T20" fmla="*/ 47 w 76"/>
                <a:gd name="T21" fmla="*/ 340 h 152"/>
                <a:gd name="T22" fmla="*/ 61 w 76"/>
                <a:gd name="T23" fmla="*/ 359 h 152"/>
                <a:gd name="T24" fmla="*/ 64 w 76"/>
                <a:gd name="T25" fmla="*/ 359 h 152"/>
                <a:gd name="T26" fmla="*/ 85 w 76"/>
                <a:gd name="T27" fmla="*/ 340 h 152"/>
                <a:gd name="T28" fmla="*/ 85 w 76"/>
                <a:gd name="T29" fmla="*/ 198 h 152"/>
                <a:gd name="T30" fmla="*/ 94 w 76"/>
                <a:gd name="T31" fmla="*/ 198 h 152"/>
                <a:gd name="T32" fmla="*/ 94 w 76"/>
                <a:gd name="T33" fmla="*/ 340 h 152"/>
                <a:gd name="T34" fmla="*/ 115 w 76"/>
                <a:gd name="T35" fmla="*/ 359 h 152"/>
                <a:gd name="T36" fmla="*/ 118 w 76"/>
                <a:gd name="T37" fmla="*/ 359 h 152"/>
                <a:gd name="T38" fmla="*/ 132 w 76"/>
                <a:gd name="T39" fmla="*/ 340 h 152"/>
                <a:gd name="T40" fmla="*/ 132 w 76"/>
                <a:gd name="T41" fmla="*/ 198 h 152"/>
                <a:gd name="T42" fmla="*/ 132 w 76"/>
                <a:gd name="T43" fmla="*/ 177 h 152"/>
                <a:gd name="T44" fmla="*/ 132 w 76"/>
                <a:gd name="T45" fmla="*/ 66 h 152"/>
                <a:gd name="T46" fmla="*/ 151 w 76"/>
                <a:gd name="T47" fmla="*/ 66 h 152"/>
                <a:gd name="T48" fmla="*/ 151 w 76"/>
                <a:gd name="T49" fmla="*/ 158 h 152"/>
                <a:gd name="T50" fmla="*/ 165 w 76"/>
                <a:gd name="T51" fmla="*/ 172 h 152"/>
                <a:gd name="T52" fmla="*/ 179 w 76"/>
                <a:gd name="T53" fmla="*/ 158 h 152"/>
                <a:gd name="T54" fmla="*/ 179 w 76"/>
                <a:gd name="T55" fmla="*/ 38 h 152"/>
                <a:gd name="T56" fmla="*/ 137 w 76"/>
                <a:gd name="T57" fmla="*/ 0 h 1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76" h="152">
                  <a:moveTo>
                    <a:pt x="5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7" y="0"/>
                    <a:pt x="0" y="5"/>
                    <a:pt x="0" y="1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0"/>
                    <a:pt x="3" y="73"/>
                    <a:pt x="6" y="73"/>
                  </a:cubicBezTo>
                  <a:cubicBezTo>
                    <a:pt x="9" y="73"/>
                    <a:pt x="12" y="70"/>
                    <a:pt x="12" y="67"/>
                  </a:cubicBezTo>
                  <a:cubicBezTo>
                    <a:pt x="12" y="67"/>
                    <a:pt x="12" y="32"/>
                    <a:pt x="12" y="28"/>
                  </a:cubicBezTo>
                  <a:cubicBezTo>
                    <a:pt x="12" y="24"/>
                    <a:pt x="20" y="24"/>
                    <a:pt x="20" y="28"/>
                  </a:cubicBezTo>
                  <a:cubicBezTo>
                    <a:pt x="20" y="32"/>
                    <a:pt x="20" y="60"/>
                    <a:pt x="20" y="75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20" y="144"/>
                    <a:pt x="20" y="144"/>
                    <a:pt x="20" y="144"/>
                  </a:cubicBezTo>
                  <a:cubicBezTo>
                    <a:pt x="20" y="148"/>
                    <a:pt x="22" y="152"/>
                    <a:pt x="26" y="152"/>
                  </a:cubicBezTo>
                  <a:cubicBezTo>
                    <a:pt x="27" y="152"/>
                    <a:pt x="27" y="152"/>
                    <a:pt x="27" y="152"/>
                  </a:cubicBezTo>
                  <a:cubicBezTo>
                    <a:pt x="31" y="152"/>
                    <a:pt x="36" y="148"/>
                    <a:pt x="36" y="144"/>
                  </a:cubicBezTo>
                  <a:cubicBezTo>
                    <a:pt x="36" y="144"/>
                    <a:pt x="36" y="88"/>
                    <a:pt x="36" y="84"/>
                  </a:cubicBezTo>
                  <a:cubicBezTo>
                    <a:pt x="36" y="80"/>
                    <a:pt x="40" y="80"/>
                    <a:pt x="40" y="84"/>
                  </a:cubicBezTo>
                  <a:cubicBezTo>
                    <a:pt x="40" y="88"/>
                    <a:pt x="40" y="144"/>
                    <a:pt x="40" y="144"/>
                  </a:cubicBezTo>
                  <a:cubicBezTo>
                    <a:pt x="40" y="148"/>
                    <a:pt x="45" y="152"/>
                    <a:pt x="49" y="152"/>
                  </a:cubicBezTo>
                  <a:cubicBezTo>
                    <a:pt x="50" y="152"/>
                    <a:pt x="50" y="152"/>
                    <a:pt x="50" y="152"/>
                  </a:cubicBezTo>
                  <a:cubicBezTo>
                    <a:pt x="54" y="152"/>
                    <a:pt x="56" y="148"/>
                    <a:pt x="56" y="14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60"/>
                    <a:pt x="56" y="32"/>
                    <a:pt x="56" y="28"/>
                  </a:cubicBezTo>
                  <a:cubicBezTo>
                    <a:pt x="56" y="24"/>
                    <a:pt x="64" y="24"/>
                    <a:pt x="64" y="28"/>
                  </a:cubicBezTo>
                  <a:cubicBezTo>
                    <a:pt x="64" y="32"/>
                    <a:pt x="64" y="67"/>
                    <a:pt x="64" y="67"/>
                  </a:cubicBezTo>
                  <a:cubicBezTo>
                    <a:pt x="64" y="70"/>
                    <a:pt x="67" y="73"/>
                    <a:pt x="70" y="73"/>
                  </a:cubicBezTo>
                  <a:cubicBezTo>
                    <a:pt x="73" y="73"/>
                    <a:pt x="76" y="70"/>
                    <a:pt x="76" y="67"/>
                  </a:cubicBezTo>
                  <a:cubicBezTo>
                    <a:pt x="76" y="16"/>
                    <a:pt x="76" y="16"/>
                    <a:pt x="76" y="16"/>
                  </a:cubicBezTo>
                  <a:cubicBezTo>
                    <a:pt x="76" y="5"/>
                    <a:pt x="69" y="0"/>
                    <a:pt x="58" y="0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0297" name="Oval 127"/>
            <p:cNvSpPr>
              <a:spLocks noChangeArrowheads="1"/>
            </p:cNvSpPr>
            <p:nvPr/>
          </p:nvSpPr>
          <p:spPr bwMode="auto">
            <a:xfrm>
              <a:off x="4016" y="1255"/>
              <a:ext cx="66" cy="68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54437" name="Group 165"/>
          <p:cNvGrpSpPr>
            <a:grpSpLocks/>
          </p:cNvGrpSpPr>
          <p:nvPr/>
        </p:nvGrpSpPr>
        <p:grpSpPr bwMode="auto">
          <a:xfrm>
            <a:off x="8443384" y="2843743"/>
            <a:ext cx="381000" cy="965200"/>
            <a:chOff x="4158" y="1255"/>
            <a:chExt cx="180" cy="456"/>
          </a:xfrm>
        </p:grpSpPr>
        <p:sp>
          <p:nvSpPr>
            <p:cNvPr id="10294" name="Freeform 128"/>
            <p:cNvSpPr>
              <a:spLocks/>
            </p:cNvSpPr>
            <p:nvPr/>
          </p:nvSpPr>
          <p:spPr bwMode="auto">
            <a:xfrm>
              <a:off x="4158" y="1352"/>
              <a:ext cx="180" cy="359"/>
            </a:xfrm>
            <a:custGeom>
              <a:avLst/>
              <a:gdLst>
                <a:gd name="T0" fmla="*/ 137 w 76"/>
                <a:gd name="T1" fmla="*/ 0 h 152"/>
                <a:gd name="T2" fmla="*/ 43 w 76"/>
                <a:gd name="T3" fmla="*/ 0 h 152"/>
                <a:gd name="T4" fmla="*/ 0 w 76"/>
                <a:gd name="T5" fmla="*/ 38 h 152"/>
                <a:gd name="T6" fmla="*/ 0 w 76"/>
                <a:gd name="T7" fmla="*/ 158 h 152"/>
                <a:gd name="T8" fmla="*/ 14 w 76"/>
                <a:gd name="T9" fmla="*/ 172 h 152"/>
                <a:gd name="T10" fmla="*/ 28 w 76"/>
                <a:gd name="T11" fmla="*/ 158 h 152"/>
                <a:gd name="T12" fmla="*/ 28 w 76"/>
                <a:gd name="T13" fmla="*/ 66 h 152"/>
                <a:gd name="T14" fmla="*/ 47 w 76"/>
                <a:gd name="T15" fmla="*/ 66 h 152"/>
                <a:gd name="T16" fmla="*/ 47 w 76"/>
                <a:gd name="T17" fmla="*/ 177 h 152"/>
                <a:gd name="T18" fmla="*/ 47 w 76"/>
                <a:gd name="T19" fmla="*/ 198 h 152"/>
                <a:gd name="T20" fmla="*/ 47 w 76"/>
                <a:gd name="T21" fmla="*/ 340 h 152"/>
                <a:gd name="T22" fmla="*/ 62 w 76"/>
                <a:gd name="T23" fmla="*/ 359 h 152"/>
                <a:gd name="T24" fmla="*/ 64 w 76"/>
                <a:gd name="T25" fmla="*/ 359 h 152"/>
                <a:gd name="T26" fmla="*/ 85 w 76"/>
                <a:gd name="T27" fmla="*/ 340 h 152"/>
                <a:gd name="T28" fmla="*/ 85 w 76"/>
                <a:gd name="T29" fmla="*/ 198 h 152"/>
                <a:gd name="T30" fmla="*/ 95 w 76"/>
                <a:gd name="T31" fmla="*/ 198 h 152"/>
                <a:gd name="T32" fmla="*/ 95 w 76"/>
                <a:gd name="T33" fmla="*/ 340 h 152"/>
                <a:gd name="T34" fmla="*/ 116 w 76"/>
                <a:gd name="T35" fmla="*/ 359 h 152"/>
                <a:gd name="T36" fmla="*/ 118 w 76"/>
                <a:gd name="T37" fmla="*/ 359 h 152"/>
                <a:gd name="T38" fmla="*/ 133 w 76"/>
                <a:gd name="T39" fmla="*/ 340 h 152"/>
                <a:gd name="T40" fmla="*/ 133 w 76"/>
                <a:gd name="T41" fmla="*/ 198 h 152"/>
                <a:gd name="T42" fmla="*/ 133 w 76"/>
                <a:gd name="T43" fmla="*/ 177 h 152"/>
                <a:gd name="T44" fmla="*/ 133 w 76"/>
                <a:gd name="T45" fmla="*/ 66 h 152"/>
                <a:gd name="T46" fmla="*/ 152 w 76"/>
                <a:gd name="T47" fmla="*/ 66 h 152"/>
                <a:gd name="T48" fmla="*/ 152 w 76"/>
                <a:gd name="T49" fmla="*/ 158 h 152"/>
                <a:gd name="T50" fmla="*/ 166 w 76"/>
                <a:gd name="T51" fmla="*/ 172 h 152"/>
                <a:gd name="T52" fmla="*/ 180 w 76"/>
                <a:gd name="T53" fmla="*/ 158 h 152"/>
                <a:gd name="T54" fmla="*/ 180 w 76"/>
                <a:gd name="T55" fmla="*/ 38 h 152"/>
                <a:gd name="T56" fmla="*/ 137 w 76"/>
                <a:gd name="T57" fmla="*/ 0 h 1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76" h="152">
                  <a:moveTo>
                    <a:pt x="5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7" y="0"/>
                    <a:pt x="0" y="5"/>
                    <a:pt x="0" y="1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0"/>
                    <a:pt x="3" y="73"/>
                    <a:pt x="6" y="73"/>
                  </a:cubicBezTo>
                  <a:cubicBezTo>
                    <a:pt x="9" y="73"/>
                    <a:pt x="12" y="70"/>
                    <a:pt x="12" y="67"/>
                  </a:cubicBezTo>
                  <a:cubicBezTo>
                    <a:pt x="12" y="67"/>
                    <a:pt x="12" y="32"/>
                    <a:pt x="12" y="28"/>
                  </a:cubicBezTo>
                  <a:cubicBezTo>
                    <a:pt x="12" y="24"/>
                    <a:pt x="20" y="24"/>
                    <a:pt x="20" y="28"/>
                  </a:cubicBezTo>
                  <a:cubicBezTo>
                    <a:pt x="20" y="32"/>
                    <a:pt x="20" y="60"/>
                    <a:pt x="20" y="75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20" y="144"/>
                    <a:pt x="20" y="144"/>
                    <a:pt x="20" y="144"/>
                  </a:cubicBezTo>
                  <a:cubicBezTo>
                    <a:pt x="20" y="148"/>
                    <a:pt x="22" y="152"/>
                    <a:pt x="26" y="152"/>
                  </a:cubicBezTo>
                  <a:cubicBezTo>
                    <a:pt x="27" y="152"/>
                    <a:pt x="27" y="152"/>
                    <a:pt x="27" y="152"/>
                  </a:cubicBezTo>
                  <a:cubicBezTo>
                    <a:pt x="31" y="152"/>
                    <a:pt x="36" y="148"/>
                    <a:pt x="36" y="144"/>
                  </a:cubicBezTo>
                  <a:cubicBezTo>
                    <a:pt x="36" y="144"/>
                    <a:pt x="36" y="88"/>
                    <a:pt x="36" y="84"/>
                  </a:cubicBezTo>
                  <a:cubicBezTo>
                    <a:pt x="36" y="80"/>
                    <a:pt x="40" y="80"/>
                    <a:pt x="40" y="84"/>
                  </a:cubicBezTo>
                  <a:cubicBezTo>
                    <a:pt x="40" y="88"/>
                    <a:pt x="40" y="144"/>
                    <a:pt x="40" y="144"/>
                  </a:cubicBezTo>
                  <a:cubicBezTo>
                    <a:pt x="40" y="148"/>
                    <a:pt x="45" y="152"/>
                    <a:pt x="49" y="152"/>
                  </a:cubicBezTo>
                  <a:cubicBezTo>
                    <a:pt x="50" y="152"/>
                    <a:pt x="50" y="152"/>
                    <a:pt x="50" y="152"/>
                  </a:cubicBezTo>
                  <a:cubicBezTo>
                    <a:pt x="54" y="152"/>
                    <a:pt x="56" y="148"/>
                    <a:pt x="56" y="14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60"/>
                    <a:pt x="56" y="32"/>
                    <a:pt x="56" y="28"/>
                  </a:cubicBezTo>
                  <a:cubicBezTo>
                    <a:pt x="56" y="24"/>
                    <a:pt x="64" y="24"/>
                    <a:pt x="64" y="28"/>
                  </a:cubicBezTo>
                  <a:cubicBezTo>
                    <a:pt x="64" y="32"/>
                    <a:pt x="64" y="67"/>
                    <a:pt x="64" y="67"/>
                  </a:cubicBezTo>
                  <a:cubicBezTo>
                    <a:pt x="64" y="70"/>
                    <a:pt x="67" y="73"/>
                    <a:pt x="70" y="73"/>
                  </a:cubicBezTo>
                  <a:cubicBezTo>
                    <a:pt x="73" y="73"/>
                    <a:pt x="76" y="70"/>
                    <a:pt x="76" y="67"/>
                  </a:cubicBezTo>
                  <a:cubicBezTo>
                    <a:pt x="76" y="16"/>
                    <a:pt x="76" y="16"/>
                    <a:pt x="76" y="16"/>
                  </a:cubicBezTo>
                  <a:cubicBezTo>
                    <a:pt x="76" y="5"/>
                    <a:pt x="69" y="0"/>
                    <a:pt x="58" y="0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0295" name="Oval 129"/>
            <p:cNvSpPr>
              <a:spLocks noChangeArrowheads="1"/>
            </p:cNvSpPr>
            <p:nvPr/>
          </p:nvSpPr>
          <p:spPr bwMode="auto">
            <a:xfrm>
              <a:off x="4215" y="1255"/>
              <a:ext cx="66" cy="68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54438" name="Group 166"/>
          <p:cNvGrpSpPr>
            <a:grpSpLocks/>
          </p:cNvGrpSpPr>
          <p:nvPr/>
        </p:nvGrpSpPr>
        <p:grpSpPr bwMode="auto">
          <a:xfrm>
            <a:off x="3822700" y="3904192"/>
            <a:ext cx="381000" cy="965200"/>
            <a:chOff x="1975" y="1756"/>
            <a:chExt cx="180" cy="456"/>
          </a:xfrm>
        </p:grpSpPr>
        <p:sp>
          <p:nvSpPr>
            <p:cNvPr id="10292" name="Freeform 130"/>
            <p:cNvSpPr>
              <a:spLocks/>
            </p:cNvSpPr>
            <p:nvPr/>
          </p:nvSpPr>
          <p:spPr bwMode="auto">
            <a:xfrm>
              <a:off x="1975" y="1852"/>
              <a:ext cx="180" cy="360"/>
            </a:xfrm>
            <a:custGeom>
              <a:avLst/>
              <a:gdLst>
                <a:gd name="T0" fmla="*/ 137 w 76"/>
                <a:gd name="T1" fmla="*/ 0 h 152"/>
                <a:gd name="T2" fmla="*/ 43 w 76"/>
                <a:gd name="T3" fmla="*/ 0 h 152"/>
                <a:gd name="T4" fmla="*/ 0 w 76"/>
                <a:gd name="T5" fmla="*/ 38 h 152"/>
                <a:gd name="T6" fmla="*/ 0 w 76"/>
                <a:gd name="T7" fmla="*/ 159 h 152"/>
                <a:gd name="T8" fmla="*/ 14 w 76"/>
                <a:gd name="T9" fmla="*/ 173 h 152"/>
                <a:gd name="T10" fmla="*/ 28 w 76"/>
                <a:gd name="T11" fmla="*/ 159 h 152"/>
                <a:gd name="T12" fmla="*/ 28 w 76"/>
                <a:gd name="T13" fmla="*/ 66 h 152"/>
                <a:gd name="T14" fmla="*/ 47 w 76"/>
                <a:gd name="T15" fmla="*/ 66 h 152"/>
                <a:gd name="T16" fmla="*/ 47 w 76"/>
                <a:gd name="T17" fmla="*/ 178 h 152"/>
                <a:gd name="T18" fmla="*/ 47 w 76"/>
                <a:gd name="T19" fmla="*/ 199 h 152"/>
                <a:gd name="T20" fmla="*/ 47 w 76"/>
                <a:gd name="T21" fmla="*/ 341 h 152"/>
                <a:gd name="T22" fmla="*/ 62 w 76"/>
                <a:gd name="T23" fmla="*/ 360 h 152"/>
                <a:gd name="T24" fmla="*/ 64 w 76"/>
                <a:gd name="T25" fmla="*/ 360 h 152"/>
                <a:gd name="T26" fmla="*/ 85 w 76"/>
                <a:gd name="T27" fmla="*/ 341 h 152"/>
                <a:gd name="T28" fmla="*/ 85 w 76"/>
                <a:gd name="T29" fmla="*/ 199 h 152"/>
                <a:gd name="T30" fmla="*/ 95 w 76"/>
                <a:gd name="T31" fmla="*/ 199 h 152"/>
                <a:gd name="T32" fmla="*/ 95 w 76"/>
                <a:gd name="T33" fmla="*/ 341 h 152"/>
                <a:gd name="T34" fmla="*/ 116 w 76"/>
                <a:gd name="T35" fmla="*/ 360 h 152"/>
                <a:gd name="T36" fmla="*/ 118 w 76"/>
                <a:gd name="T37" fmla="*/ 360 h 152"/>
                <a:gd name="T38" fmla="*/ 133 w 76"/>
                <a:gd name="T39" fmla="*/ 341 h 152"/>
                <a:gd name="T40" fmla="*/ 133 w 76"/>
                <a:gd name="T41" fmla="*/ 199 h 152"/>
                <a:gd name="T42" fmla="*/ 133 w 76"/>
                <a:gd name="T43" fmla="*/ 178 h 152"/>
                <a:gd name="T44" fmla="*/ 133 w 76"/>
                <a:gd name="T45" fmla="*/ 66 h 152"/>
                <a:gd name="T46" fmla="*/ 152 w 76"/>
                <a:gd name="T47" fmla="*/ 66 h 152"/>
                <a:gd name="T48" fmla="*/ 152 w 76"/>
                <a:gd name="T49" fmla="*/ 159 h 152"/>
                <a:gd name="T50" fmla="*/ 166 w 76"/>
                <a:gd name="T51" fmla="*/ 173 h 152"/>
                <a:gd name="T52" fmla="*/ 180 w 76"/>
                <a:gd name="T53" fmla="*/ 159 h 152"/>
                <a:gd name="T54" fmla="*/ 180 w 76"/>
                <a:gd name="T55" fmla="*/ 38 h 152"/>
                <a:gd name="T56" fmla="*/ 137 w 76"/>
                <a:gd name="T57" fmla="*/ 0 h 1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76" h="152">
                  <a:moveTo>
                    <a:pt x="5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7" y="0"/>
                    <a:pt x="0" y="5"/>
                    <a:pt x="0" y="1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0"/>
                    <a:pt x="3" y="73"/>
                    <a:pt x="6" y="73"/>
                  </a:cubicBezTo>
                  <a:cubicBezTo>
                    <a:pt x="9" y="73"/>
                    <a:pt x="12" y="70"/>
                    <a:pt x="12" y="67"/>
                  </a:cubicBezTo>
                  <a:cubicBezTo>
                    <a:pt x="12" y="67"/>
                    <a:pt x="12" y="32"/>
                    <a:pt x="12" y="28"/>
                  </a:cubicBezTo>
                  <a:cubicBezTo>
                    <a:pt x="12" y="24"/>
                    <a:pt x="20" y="24"/>
                    <a:pt x="20" y="28"/>
                  </a:cubicBezTo>
                  <a:cubicBezTo>
                    <a:pt x="20" y="32"/>
                    <a:pt x="20" y="60"/>
                    <a:pt x="20" y="75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20" y="144"/>
                    <a:pt x="20" y="144"/>
                    <a:pt x="20" y="144"/>
                  </a:cubicBezTo>
                  <a:cubicBezTo>
                    <a:pt x="20" y="148"/>
                    <a:pt x="22" y="152"/>
                    <a:pt x="26" y="152"/>
                  </a:cubicBezTo>
                  <a:cubicBezTo>
                    <a:pt x="27" y="152"/>
                    <a:pt x="27" y="152"/>
                    <a:pt x="27" y="152"/>
                  </a:cubicBezTo>
                  <a:cubicBezTo>
                    <a:pt x="31" y="152"/>
                    <a:pt x="36" y="148"/>
                    <a:pt x="36" y="144"/>
                  </a:cubicBezTo>
                  <a:cubicBezTo>
                    <a:pt x="36" y="144"/>
                    <a:pt x="36" y="88"/>
                    <a:pt x="36" y="84"/>
                  </a:cubicBezTo>
                  <a:cubicBezTo>
                    <a:pt x="36" y="80"/>
                    <a:pt x="40" y="80"/>
                    <a:pt x="40" y="84"/>
                  </a:cubicBezTo>
                  <a:cubicBezTo>
                    <a:pt x="40" y="88"/>
                    <a:pt x="40" y="144"/>
                    <a:pt x="40" y="144"/>
                  </a:cubicBezTo>
                  <a:cubicBezTo>
                    <a:pt x="40" y="148"/>
                    <a:pt x="45" y="152"/>
                    <a:pt x="49" y="152"/>
                  </a:cubicBezTo>
                  <a:cubicBezTo>
                    <a:pt x="50" y="152"/>
                    <a:pt x="50" y="152"/>
                    <a:pt x="50" y="152"/>
                  </a:cubicBezTo>
                  <a:cubicBezTo>
                    <a:pt x="54" y="152"/>
                    <a:pt x="56" y="148"/>
                    <a:pt x="56" y="14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60"/>
                    <a:pt x="56" y="32"/>
                    <a:pt x="56" y="28"/>
                  </a:cubicBezTo>
                  <a:cubicBezTo>
                    <a:pt x="56" y="24"/>
                    <a:pt x="64" y="24"/>
                    <a:pt x="64" y="28"/>
                  </a:cubicBezTo>
                  <a:cubicBezTo>
                    <a:pt x="64" y="32"/>
                    <a:pt x="64" y="67"/>
                    <a:pt x="64" y="67"/>
                  </a:cubicBezTo>
                  <a:cubicBezTo>
                    <a:pt x="64" y="70"/>
                    <a:pt x="67" y="73"/>
                    <a:pt x="70" y="73"/>
                  </a:cubicBezTo>
                  <a:cubicBezTo>
                    <a:pt x="73" y="73"/>
                    <a:pt x="76" y="70"/>
                    <a:pt x="76" y="67"/>
                  </a:cubicBezTo>
                  <a:cubicBezTo>
                    <a:pt x="76" y="16"/>
                    <a:pt x="76" y="16"/>
                    <a:pt x="76" y="16"/>
                  </a:cubicBezTo>
                  <a:cubicBezTo>
                    <a:pt x="76" y="5"/>
                    <a:pt x="69" y="0"/>
                    <a:pt x="58" y="0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0293" name="Oval 131"/>
            <p:cNvSpPr>
              <a:spLocks noChangeArrowheads="1"/>
            </p:cNvSpPr>
            <p:nvPr/>
          </p:nvSpPr>
          <p:spPr bwMode="auto">
            <a:xfrm>
              <a:off x="2032" y="1756"/>
              <a:ext cx="66" cy="68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54439" name="Group 167"/>
          <p:cNvGrpSpPr>
            <a:grpSpLocks/>
          </p:cNvGrpSpPr>
          <p:nvPr/>
        </p:nvGrpSpPr>
        <p:grpSpPr bwMode="auto">
          <a:xfrm>
            <a:off x="4243917" y="3904192"/>
            <a:ext cx="378883" cy="965200"/>
            <a:chOff x="2174" y="1756"/>
            <a:chExt cx="179" cy="456"/>
          </a:xfrm>
        </p:grpSpPr>
        <p:sp>
          <p:nvSpPr>
            <p:cNvPr id="10290" name="Freeform 132"/>
            <p:cNvSpPr>
              <a:spLocks/>
            </p:cNvSpPr>
            <p:nvPr/>
          </p:nvSpPr>
          <p:spPr bwMode="auto">
            <a:xfrm>
              <a:off x="2174" y="1852"/>
              <a:ext cx="179" cy="360"/>
            </a:xfrm>
            <a:custGeom>
              <a:avLst/>
              <a:gdLst>
                <a:gd name="T0" fmla="*/ 137 w 76"/>
                <a:gd name="T1" fmla="*/ 0 h 152"/>
                <a:gd name="T2" fmla="*/ 42 w 76"/>
                <a:gd name="T3" fmla="*/ 0 h 152"/>
                <a:gd name="T4" fmla="*/ 0 w 76"/>
                <a:gd name="T5" fmla="*/ 38 h 152"/>
                <a:gd name="T6" fmla="*/ 0 w 76"/>
                <a:gd name="T7" fmla="*/ 159 h 152"/>
                <a:gd name="T8" fmla="*/ 14 w 76"/>
                <a:gd name="T9" fmla="*/ 173 h 152"/>
                <a:gd name="T10" fmla="*/ 28 w 76"/>
                <a:gd name="T11" fmla="*/ 159 h 152"/>
                <a:gd name="T12" fmla="*/ 28 w 76"/>
                <a:gd name="T13" fmla="*/ 66 h 152"/>
                <a:gd name="T14" fmla="*/ 47 w 76"/>
                <a:gd name="T15" fmla="*/ 66 h 152"/>
                <a:gd name="T16" fmla="*/ 47 w 76"/>
                <a:gd name="T17" fmla="*/ 178 h 152"/>
                <a:gd name="T18" fmla="*/ 47 w 76"/>
                <a:gd name="T19" fmla="*/ 199 h 152"/>
                <a:gd name="T20" fmla="*/ 47 w 76"/>
                <a:gd name="T21" fmla="*/ 341 h 152"/>
                <a:gd name="T22" fmla="*/ 61 w 76"/>
                <a:gd name="T23" fmla="*/ 360 h 152"/>
                <a:gd name="T24" fmla="*/ 64 w 76"/>
                <a:gd name="T25" fmla="*/ 360 h 152"/>
                <a:gd name="T26" fmla="*/ 85 w 76"/>
                <a:gd name="T27" fmla="*/ 341 h 152"/>
                <a:gd name="T28" fmla="*/ 85 w 76"/>
                <a:gd name="T29" fmla="*/ 199 h 152"/>
                <a:gd name="T30" fmla="*/ 94 w 76"/>
                <a:gd name="T31" fmla="*/ 199 h 152"/>
                <a:gd name="T32" fmla="*/ 94 w 76"/>
                <a:gd name="T33" fmla="*/ 341 h 152"/>
                <a:gd name="T34" fmla="*/ 115 w 76"/>
                <a:gd name="T35" fmla="*/ 360 h 152"/>
                <a:gd name="T36" fmla="*/ 118 w 76"/>
                <a:gd name="T37" fmla="*/ 360 h 152"/>
                <a:gd name="T38" fmla="*/ 132 w 76"/>
                <a:gd name="T39" fmla="*/ 341 h 152"/>
                <a:gd name="T40" fmla="*/ 132 w 76"/>
                <a:gd name="T41" fmla="*/ 199 h 152"/>
                <a:gd name="T42" fmla="*/ 132 w 76"/>
                <a:gd name="T43" fmla="*/ 178 h 152"/>
                <a:gd name="T44" fmla="*/ 132 w 76"/>
                <a:gd name="T45" fmla="*/ 66 h 152"/>
                <a:gd name="T46" fmla="*/ 151 w 76"/>
                <a:gd name="T47" fmla="*/ 66 h 152"/>
                <a:gd name="T48" fmla="*/ 151 w 76"/>
                <a:gd name="T49" fmla="*/ 159 h 152"/>
                <a:gd name="T50" fmla="*/ 165 w 76"/>
                <a:gd name="T51" fmla="*/ 173 h 152"/>
                <a:gd name="T52" fmla="*/ 179 w 76"/>
                <a:gd name="T53" fmla="*/ 159 h 152"/>
                <a:gd name="T54" fmla="*/ 179 w 76"/>
                <a:gd name="T55" fmla="*/ 38 h 152"/>
                <a:gd name="T56" fmla="*/ 137 w 76"/>
                <a:gd name="T57" fmla="*/ 0 h 1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76" h="152">
                  <a:moveTo>
                    <a:pt x="5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7" y="0"/>
                    <a:pt x="0" y="5"/>
                    <a:pt x="0" y="1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0"/>
                    <a:pt x="3" y="73"/>
                    <a:pt x="6" y="73"/>
                  </a:cubicBezTo>
                  <a:cubicBezTo>
                    <a:pt x="9" y="73"/>
                    <a:pt x="12" y="70"/>
                    <a:pt x="12" y="67"/>
                  </a:cubicBezTo>
                  <a:cubicBezTo>
                    <a:pt x="12" y="67"/>
                    <a:pt x="12" y="32"/>
                    <a:pt x="12" y="28"/>
                  </a:cubicBezTo>
                  <a:cubicBezTo>
                    <a:pt x="12" y="24"/>
                    <a:pt x="20" y="24"/>
                    <a:pt x="20" y="28"/>
                  </a:cubicBezTo>
                  <a:cubicBezTo>
                    <a:pt x="20" y="32"/>
                    <a:pt x="20" y="60"/>
                    <a:pt x="20" y="75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20" y="144"/>
                    <a:pt x="20" y="144"/>
                    <a:pt x="20" y="144"/>
                  </a:cubicBezTo>
                  <a:cubicBezTo>
                    <a:pt x="20" y="148"/>
                    <a:pt x="22" y="152"/>
                    <a:pt x="26" y="152"/>
                  </a:cubicBezTo>
                  <a:cubicBezTo>
                    <a:pt x="27" y="152"/>
                    <a:pt x="27" y="152"/>
                    <a:pt x="27" y="152"/>
                  </a:cubicBezTo>
                  <a:cubicBezTo>
                    <a:pt x="31" y="152"/>
                    <a:pt x="36" y="148"/>
                    <a:pt x="36" y="144"/>
                  </a:cubicBezTo>
                  <a:cubicBezTo>
                    <a:pt x="36" y="144"/>
                    <a:pt x="36" y="88"/>
                    <a:pt x="36" y="84"/>
                  </a:cubicBezTo>
                  <a:cubicBezTo>
                    <a:pt x="36" y="80"/>
                    <a:pt x="40" y="80"/>
                    <a:pt x="40" y="84"/>
                  </a:cubicBezTo>
                  <a:cubicBezTo>
                    <a:pt x="40" y="88"/>
                    <a:pt x="40" y="144"/>
                    <a:pt x="40" y="144"/>
                  </a:cubicBezTo>
                  <a:cubicBezTo>
                    <a:pt x="40" y="148"/>
                    <a:pt x="45" y="152"/>
                    <a:pt x="49" y="152"/>
                  </a:cubicBezTo>
                  <a:cubicBezTo>
                    <a:pt x="50" y="152"/>
                    <a:pt x="50" y="152"/>
                    <a:pt x="50" y="152"/>
                  </a:cubicBezTo>
                  <a:cubicBezTo>
                    <a:pt x="54" y="152"/>
                    <a:pt x="56" y="148"/>
                    <a:pt x="56" y="14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60"/>
                    <a:pt x="56" y="32"/>
                    <a:pt x="56" y="28"/>
                  </a:cubicBezTo>
                  <a:cubicBezTo>
                    <a:pt x="56" y="24"/>
                    <a:pt x="64" y="24"/>
                    <a:pt x="64" y="28"/>
                  </a:cubicBezTo>
                  <a:cubicBezTo>
                    <a:pt x="64" y="32"/>
                    <a:pt x="64" y="67"/>
                    <a:pt x="64" y="67"/>
                  </a:cubicBezTo>
                  <a:cubicBezTo>
                    <a:pt x="64" y="70"/>
                    <a:pt x="67" y="73"/>
                    <a:pt x="70" y="73"/>
                  </a:cubicBezTo>
                  <a:cubicBezTo>
                    <a:pt x="73" y="73"/>
                    <a:pt x="76" y="70"/>
                    <a:pt x="76" y="67"/>
                  </a:cubicBezTo>
                  <a:cubicBezTo>
                    <a:pt x="76" y="16"/>
                    <a:pt x="76" y="16"/>
                    <a:pt x="76" y="16"/>
                  </a:cubicBezTo>
                  <a:cubicBezTo>
                    <a:pt x="76" y="5"/>
                    <a:pt x="69" y="0"/>
                    <a:pt x="58" y="0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0291" name="Oval 133"/>
            <p:cNvSpPr>
              <a:spLocks noChangeArrowheads="1"/>
            </p:cNvSpPr>
            <p:nvPr/>
          </p:nvSpPr>
          <p:spPr bwMode="auto">
            <a:xfrm>
              <a:off x="2231" y="1756"/>
              <a:ext cx="66" cy="68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54440" name="Group 168"/>
          <p:cNvGrpSpPr>
            <a:grpSpLocks/>
          </p:cNvGrpSpPr>
          <p:nvPr/>
        </p:nvGrpSpPr>
        <p:grpSpPr bwMode="auto">
          <a:xfrm>
            <a:off x="4663017" y="3904192"/>
            <a:ext cx="381000" cy="965200"/>
            <a:chOff x="2372" y="1756"/>
            <a:chExt cx="180" cy="456"/>
          </a:xfrm>
        </p:grpSpPr>
        <p:sp>
          <p:nvSpPr>
            <p:cNvPr id="10288" name="Freeform 134"/>
            <p:cNvSpPr>
              <a:spLocks/>
            </p:cNvSpPr>
            <p:nvPr/>
          </p:nvSpPr>
          <p:spPr bwMode="auto">
            <a:xfrm>
              <a:off x="2372" y="1852"/>
              <a:ext cx="180" cy="360"/>
            </a:xfrm>
            <a:custGeom>
              <a:avLst/>
              <a:gdLst>
                <a:gd name="T0" fmla="*/ 137 w 76"/>
                <a:gd name="T1" fmla="*/ 0 h 152"/>
                <a:gd name="T2" fmla="*/ 43 w 76"/>
                <a:gd name="T3" fmla="*/ 0 h 152"/>
                <a:gd name="T4" fmla="*/ 0 w 76"/>
                <a:gd name="T5" fmla="*/ 38 h 152"/>
                <a:gd name="T6" fmla="*/ 0 w 76"/>
                <a:gd name="T7" fmla="*/ 159 h 152"/>
                <a:gd name="T8" fmla="*/ 14 w 76"/>
                <a:gd name="T9" fmla="*/ 173 h 152"/>
                <a:gd name="T10" fmla="*/ 28 w 76"/>
                <a:gd name="T11" fmla="*/ 159 h 152"/>
                <a:gd name="T12" fmla="*/ 28 w 76"/>
                <a:gd name="T13" fmla="*/ 66 h 152"/>
                <a:gd name="T14" fmla="*/ 47 w 76"/>
                <a:gd name="T15" fmla="*/ 66 h 152"/>
                <a:gd name="T16" fmla="*/ 47 w 76"/>
                <a:gd name="T17" fmla="*/ 178 h 152"/>
                <a:gd name="T18" fmla="*/ 47 w 76"/>
                <a:gd name="T19" fmla="*/ 199 h 152"/>
                <a:gd name="T20" fmla="*/ 47 w 76"/>
                <a:gd name="T21" fmla="*/ 341 h 152"/>
                <a:gd name="T22" fmla="*/ 62 w 76"/>
                <a:gd name="T23" fmla="*/ 360 h 152"/>
                <a:gd name="T24" fmla="*/ 64 w 76"/>
                <a:gd name="T25" fmla="*/ 360 h 152"/>
                <a:gd name="T26" fmla="*/ 85 w 76"/>
                <a:gd name="T27" fmla="*/ 341 h 152"/>
                <a:gd name="T28" fmla="*/ 85 w 76"/>
                <a:gd name="T29" fmla="*/ 199 h 152"/>
                <a:gd name="T30" fmla="*/ 95 w 76"/>
                <a:gd name="T31" fmla="*/ 199 h 152"/>
                <a:gd name="T32" fmla="*/ 95 w 76"/>
                <a:gd name="T33" fmla="*/ 341 h 152"/>
                <a:gd name="T34" fmla="*/ 116 w 76"/>
                <a:gd name="T35" fmla="*/ 360 h 152"/>
                <a:gd name="T36" fmla="*/ 118 w 76"/>
                <a:gd name="T37" fmla="*/ 360 h 152"/>
                <a:gd name="T38" fmla="*/ 133 w 76"/>
                <a:gd name="T39" fmla="*/ 341 h 152"/>
                <a:gd name="T40" fmla="*/ 133 w 76"/>
                <a:gd name="T41" fmla="*/ 199 h 152"/>
                <a:gd name="T42" fmla="*/ 133 w 76"/>
                <a:gd name="T43" fmla="*/ 178 h 152"/>
                <a:gd name="T44" fmla="*/ 133 w 76"/>
                <a:gd name="T45" fmla="*/ 66 h 152"/>
                <a:gd name="T46" fmla="*/ 152 w 76"/>
                <a:gd name="T47" fmla="*/ 66 h 152"/>
                <a:gd name="T48" fmla="*/ 152 w 76"/>
                <a:gd name="T49" fmla="*/ 159 h 152"/>
                <a:gd name="T50" fmla="*/ 166 w 76"/>
                <a:gd name="T51" fmla="*/ 173 h 152"/>
                <a:gd name="T52" fmla="*/ 180 w 76"/>
                <a:gd name="T53" fmla="*/ 159 h 152"/>
                <a:gd name="T54" fmla="*/ 180 w 76"/>
                <a:gd name="T55" fmla="*/ 38 h 152"/>
                <a:gd name="T56" fmla="*/ 137 w 76"/>
                <a:gd name="T57" fmla="*/ 0 h 1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76" h="152">
                  <a:moveTo>
                    <a:pt x="5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7" y="0"/>
                    <a:pt x="0" y="5"/>
                    <a:pt x="0" y="1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0"/>
                    <a:pt x="3" y="73"/>
                    <a:pt x="6" y="73"/>
                  </a:cubicBezTo>
                  <a:cubicBezTo>
                    <a:pt x="9" y="73"/>
                    <a:pt x="12" y="70"/>
                    <a:pt x="12" y="67"/>
                  </a:cubicBezTo>
                  <a:cubicBezTo>
                    <a:pt x="12" y="67"/>
                    <a:pt x="12" y="32"/>
                    <a:pt x="12" y="28"/>
                  </a:cubicBezTo>
                  <a:cubicBezTo>
                    <a:pt x="12" y="24"/>
                    <a:pt x="20" y="24"/>
                    <a:pt x="20" y="28"/>
                  </a:cubicBezTo>
                  <a:cubicBezTo>
                    <a:pt x="20" y="32"/>
                    <a:pt x="20" y="60"/>
                    <a:pt x="20" y="75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20" y="144"/>
                    <a:pt x="20" y="144"/>
                    <a:pt x="20" y="144"/>
                  </a:cubicBezTo>
                  <a:cubicBezTo>
                    <a:pt x="20" y="148"/>
                    <a:pt x="22" y="152"/>
                    <a:pt x="26" y="152"/>
                  </a:cubicBezTo>
                  <a:cubicBezTo>
                    <a:pt x="27" y="152"/>
                    <a:pt x="27" y="152"/>
                    <a:pt x="27" y="152"/>
                  </a:cubicBezTo>
                  <a:cubicBezTo>
                    <a:pt x="31" y="152"/>
                    <a:pt x="36" y="148"/>
                    <a:pt x="36" y="144"/>
                  </a:cubicBezTo>
                  <a:cubicBezTo>
                    <a:pt x="36" y="144"/>
                    <a:pt x="36" y="88"/>
                    <a:pt x="36" y="84"/>
                  </a:cubicBezTo>
                  <a:cubicBezTo>
                    <a:pt x="36" y="80"/>
                    <a:pt x="40" y="80"/>
                    <a:pt x="40" y="84"/>
                  </a:cubicBezTo>
                  <a:cubicBezTo>
                    <a:pt x="40" y="88"/>
                    <a:pt x="40" y="144"/>
                    <a:pt x="40" y="144"/>
                  </a:cubicBezTo>
                  <a:cubicBezTo>
                    <a:pt x="40" y="148"/>
                    <a:pt x="45" y="152"/>
                    <a:pt x="49" y="152"/>
                  </a:cubicBezTo>
                  <a:cubicBezTo>
                    <a:pt x="50" y="152"/>
                    <a:pt x="50" y="152"/>
                    <a:pt x="50" y="152"/>
                  </a:cubicBezTo>
                  <a:cubicBezTo>
                    <a:pt x="54" y="152"/>
                    <a:pt x="56" y="148"/>
                    <a:pt x="56" y="14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60"/>
                    <a:pt x="56" y="32"/>
                    <a:pt x="56" y="28"/>
                  </a:cubicBezTo>
                  <a:cubicBezTo>
                    <a:pt x="56" y="24"/>
                    <a:pt x="64" y="24"/>
                    <a:pt x="64" y="28"/>
                  </a:cubicBezTo>
                  <a:cubicBezTo>
                    <a:pt x="64" y="32"/>
                    <a:pt x="64" y="67"/>
                    <a:pt x="64" y="67"/>
                  </a:cubicBezTo>
                  <a:cubicBezTo>
                    <a:pt x="64" y="70"/>
                    <a:pt x="67" y="73"/>
                    <a:pt x="70" y="73"/>
                  </a:cubicBezTo>
                  <a:cubicBezTo>
                    <a:pt x="73" y="73"/>
                    <a:pt x="76" y="70"/>
                    <a:pt x="76" y="67"/>
                  </a:cubicBezTo>
                  <a:cubicBezTo>
                    <a:pt x="76" y="16"/>
                    <a:pt x="76" y="16"/>
                    <a:pt x="76" y="16"/>
                  </a:cubicBezTo>
                  <a:cubicBezTo>
                    <a:pt x="76" y="5"/>
                    <a:pt x="69" y="0"/>
                    <a:pt x="58" y="0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0289" name="Oval 135"/>
            <p:cNvSpPr>
              <a:spLocks noChangeArrowheads="1"/>
            </p:cNvSpPr>
            <p:nvPr/>
          </p:nvSpPr>
          <p:spPr bwMode="auto">
            <a:xfrm>
              <a:off x="2429" y="1756"/>
              <a:ext cx="66" cy="68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54441" name="Group 169"/>
          <p:cNvGrpSpPr>
            <a:grpSpLocks/>
          </p:cNvGrpSpPr>
          <p:nvPr/>
        </p:nvGrpSpPr>
        <p:grpSpPr bwMode="auto">
          <a:xfrm>
            <a:off x="5084234" y="3904192"/>
            <a:ext cx="378884" cy="965200"/>
            <a:chOff x="2571" y="1756"/>
            <a:chExt cx="179" cy="456"/>
          </a:xfrm>
        </p:grpSpPr>
        <p:sp>
          <p:nvSpPr>
            <p:cNvPr id="10286" name="Freeform 136"/>
            <p:cNvSpPr>
              <a:spLocks/>
            </p:cNvSpPr>
            <p:nvPr/>
          </p:nvSpPr>
          <p:spPr bwMode="auto">
            <a:xfrm>
              <a:off x="2571" y="1852"/>
              <a:ext cx="179" cy="360"/>
            </a:xfrm>
            <a:custGeom>
              <a:avLst/>
              <a:gdLst>
                <a:gd name="T0" fmla="*/ 137 w 76"/>
                <a:gd name="T1" fmla="*/ 0 h 152"/>
                <a:gd name="T2" fmla="*/ 42 w 76"/>
                <a:gd name="T3" fmla="*/ 0 h 152"/>
                <a:gd name="T4" fmla="*/ 0 w 76"/>
                <a:gd name="T5" fmla="*/ 38 h 152"/>
                <a:gd name="T6" fmla="*/ 0 w 76"/>
                <a:gd name="T7" fmla="*/ 159 h 152"/>
                <a:gd name="T8" fmla="*/ 14 w 76"/>
                <a:gd name="T9" fmla="*/ 173 h 152"/>
                <a:gd name="T10" fmla="*/ 28 w 76"/>
                <a:gd name="T11" fmla="*/ 159 h 152"/>
                <a:gd name="T12" fmla="*/ 28 w 76"/>
                <a:gd name="T13" fmla="*/ 66 h 152"/>
                <a:gd name="T14" fmla="*/ 47 w 76"/>
                <a:gd name="T15" fmla="*/ 66 h 152"/>
                <a:gd name="T16" fmla="*/ 47 w 76"/>
                <a:gd name="T17" fmla="*/ 178 h 152"/>
                <a:gd name="T18" fmla="*/ 47 w 76"/>
                <a:gd name="T19" fmla="*/ 199 h 152"/>
                <a:gd name="T20" fmla="*/ 47 w 76"/>
                <a:gd name="T21" fmla="*/ 341 h 152"/>
                <a:gd name="T22" fmla="*/ 61 w 76"/>
                <a:gd name="T23" fmla="*/ 360 h 152"/>
                <a:gd name="T24" fmla="*/ 64 w 76"/>
                <a:gd name="T25" fmla="*/ 360 h 152"/>
                <a:gd name="T26" fmla="*/ 85 w 76"/>
                <a:gd name="T27" fmla="*/ 341 h 152"/>
                <a:gd name="T28" fmla="*/ 85 w 76"/>
                <a:gd name="T29" fmla="*/ 199 h 152"/>
                <a:gd name="T30" fmla="*/ 94 w 76"/>
                <a:gd name="T31" fmla="*/ 199 h 152"/>
                <a:gd name="T32" fmla="*/ 94 w 76"/>
                <a:gd name="T33" fmla="*/ 341 h 152"/>
                <a:gd name="T34" fmla="*/ 115 w 76"/>
                <a:gd name="T35" fmla="*/ 360 h 152"/>
                <a:gd name="T36" fmla="*/ 118 w 76"/>
                <a:gd name="T37" fmla="*/ 360 h 152"/>
                <a:gd name="T38" fmla="*/ 132 w 76"/>
                <a:gd name="T39" fmla="*/ 341 h 152"/>
                <a:gd name="T40" fmla="*/ 132 w 76"/>
                <a:gd name="T41" fmla="*/ 199 h 152"/>
                <a:gd name="T42" fmla="*/ 132 w 76"/>
                <a:gd name="T43" fmla="*/ 178 h 152"/>
                <a:gd name="T44" fmla="*/ 132 w 76"/>
                <a:gd name="T45" fmla="*/ 66 h 152"/>
                <a:gd name="T46" fmla="*/ 151 w 76"/>
                <a:gd name="T47" fmla="*/ 66 h 152"/>
                <a:gd name="T48" fmla="*/ 151 w 76"/>
                <a:gd name="T49" fmla="*/ 159 h 152"/>
                <a:gd name="T50" fmla="*/ 165 w 76"/>
                <a:gd name="T51" fmla="*/ 173 h 152"/>
                <a:gd name="T52" fmla="*/ 179 w 76"/>
                <a:gd name="T53" fmla="*/ 159 h 152"/>
                <a:gd name="T54" fmla="*/ 179 w 76"/>
                <a:gd name="T55" fmla="*/ 38 h 152"/>
                <a:gd name="T56" fmla="*/ 137 w 76"/>
                <a:gd name="T57" fmla="*/ 0 h 1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76" h="152">
                  <a:moveTo>
                    <a:pt x="5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7" y="0"/>
                    <a:pt x="0" y="5"/>
                    <a:pt x="0" y="1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0"/>
                    <a:pt x="3" y="73"/>
                    <a:pt x="6" y="73"/>
                  </a:cubicBezTo>
                  <a:cubicBezTo>
                    <a:pt x="9" y="73"/>
                    <a:pt x="12" y="70"/>
                    <a:pt x="12" y="67"/>
                  </a:cubicBezTo>
                  <a:cubicBezTo>
                    <a:pt x="12" y="67"/>
                    <a:pt x="12" y="32"/>
                    <a:pt x="12" y="28"/>
                  </a:cubicBezTo>
                  <a:cubicBezTo>
                    <a:pt x="12" y="24"/>
                    <a:pt x="20" y="24"/>
                    <a:pt x="20" y="28"/>
                  </a:cubicBezTo>
                  <a:cubicBezTo>
                    <a:pt x="20" y="32"/>
                    <a:pt x="20" y="60"/>
                    <a:pt x="20" y="75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20" y="144"/>
                    <a:pt x="20" y="144"/>
                    <a:pt x="20" y="144"/>
                  </a:cubicBezTo>
                  <a:cubicBezTo>
                    <a:pt x="20" y="148"/>
                    <a:pt x="22" y="152"/>
                    <a:pt x="26" y="152"/>
                  </a:cubicBezTo>
                  <a:cubicBezTo>
                    <a:pt x="27" y="152"/>
                    <a:pt x="27" y="152"/>
                    <a:pt x="27" y="152"/>
                  </a:cubicBezTo>
                  <a:cubicBezTo>
                    <a:pt x="31" y="152"/>
                    <a:pt x="36" y="148"/>
                    <a:pt x="36" y="144"/>
                  </a:cubicBezTo>
                  <a:cubicBezTo>
                    <a:pt x="36" y="144"/>
                    <a:pt x="36" y="88"/>
                    <a:pt x="36" y="84"/>
                  </a:cubicBezTo>
                  <a:cubicBezTo>
                    <a:pt x="36" y="80"/>
                    <a:pt x="40" y="80"/>
                    <a:pt x="40" y="84"/>
                  </a:cubicBezTo>
                  <a:cubicBezTo>
                    <a:pt x="40" y="88"/>
                    <a:pt x="40" y="144"/>
                    <a:pt x="40" y="144"/>
                  </a:cubicBezTo>
                  <a:cubicBezTo>
                    <a:pt x="40" y="148"/>
                    <a:pt x="45" y="152"/>
                    <a:pt x="49" y="152"/>
                  </a:cubicBezTo>
                  <a:cubicBezTo>
                    <a:pt x="50" y="152"/>
                    <a:pt x="50" y="152"/>
                    <a:pt x="50" y="152"/>
                  </a:cubicBezTo>
                  <a:cubicBezTo>
                    <a:pt x="54" y="152"/>
                    <a:pt x="56" y="148"/>
                    <a:pt x="56" y="14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60"/>
                    <a:pt x="56" y="32"/>
                    <a:pt x="56" y="28"/>
                  </a:cubicBezTo>
                  <a:cubicBezTo>
                    <a:pt x="56" y="24"/>
                    <a:pt x="64" y="24"/>
                    <a:pt x="64" y="28"/>
                  </a:cubicBezTo>
                  <a:cubicBezTo>
                    <a:pt x="64" y="32"/>
                    <a:pt x="64" y="67"/>
                    <a:pt x="64" y="67"/>
                  </a:cubicBezTo>
                  <a:cubicBezTo>
                    <a:pt x="64" y="70"/>
                    <a:pt x="67" y="73"/>
                    <a:pt x="70" y="73"/>
                  </a:cubicBezTo>
                  <a:cubicBezTo>
                    <a:pt x="73" y="73"/>
                    <a:pt x="76" y="70"/>
                    <a:pt x="76" y="67"/>
                  </a:cubicBezTo>
                  <a:cubicBezTo>
                    <a:pt x="76" y="16"/>
                    <a:pt x="76" y="16"/>
                    <a:pt x="76" y="16"/>
                  </a:cubicBezTo>
                  <a:cubicBezTo>
                    <a:pt x="76" y="5"/>
                    <a:pt x="69" y="0"/>
                    <a:pt x="58" y="0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0287" name="Oval 137"/>
            <p:cNvSpPr>
              <a:spLocks noChangeArrowheads="1"/>
            </p:cNvSpPr>
            <p:nvPr/>
          </p:nvSpPr>
          <p:spPr bwMode="auto">
            <a:xfrm>
              <a:off x="2627" y="1756"/>
              <a:ext cx="67" cy="68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54442" name="Group 170"/>
          <p:cNvGrpSpPr>
            <a:grpSpLocks/>
          </p:cNvGrpSpPr>
          <p:nvPr/>
        </p:nvGrpSpPr>
        <p:grpSpPr bwMode="auto">
          <a:xfrm>
            <a:off x="5503333" y="3904192"/>
            <a:ext cx="381000" cy="965200"/>
            <a:chOff x="2769" y="1756"/>
            <a:chExt cx="180" cy="456"/>
          </a:xfrm>
        </p:grpSpPr>
        <p:sp>
          <p:nvSpPr>
            <p:cNvPr id="10284" name="Freeform 138"/>
            <p:cNvSpPr>
              <a:spLocks/>
            </p:cNvSpPr>
            <p:nvPr/>
          </p:nvSpPr>
          <p:spPr bwMode="auto">
            <a:xfrm>
              <a:off x="2769" y="1852"/>
              <a:ext cx="180" cy="360"/>
            </a:xfrm>
            <a:custGeom>
              <a:avLst/>
              <a:gdLst>
                <a:gd name="T0" fmla="*/ 137 w 76"/>
                <a:gd name="T1" fmla="*/ 0 h 152"/>
                <a:gd name="T2" fmla="*/ 43 w 76"/>
                <a:gd name="T3" fmla="*/ 0 h 152"/>
                <a:gd name="T4" fmla="*/ 0 w 76"/>
                <a:gd name="T5" fmla="*/ 38 h 152"/>
                <a:gd name="T6" fmla="*/ 0 w 76"/>
                <a:gd name="T7" fmla="*/ 159 h 152"/>
                <a:gd name="T8" fmla="*/ 14 w 76"/>
                <a:gd name="T9" fmla="*/ 173 h 152"/>
                <a:gd name="T10" fmla="*/ 28 w 76"/>
                <a:gd name="T11" fmla="*/ 159 h 152"/>
                <a:gd name="T12" fmla="*/ 28 w 76"/>
                <a:gd name="T13" fmla="*/ 66 h 152"/>
                <a:gd name="T14" fmla="*/ 47 w 76"/>
                <a:gd name="T15" fmla="*/ 66 h 152"/>
                <a:gd name="T16" fmla="*/ 47 w 76"/>
                <a:gd name="T17" fmla="*/ 178 h 152"/>
                <a:gd name="T18" fmla="*/ 47 w 76"/>
                <a:gd name="T19" fmla="*/ 199 h 152"/>
                <a:gd name="T20" fmla="*/ 47 w 76"/>
                <a:gd name="T21" fmla="*/ 341 h 152"/>
                <a:gd name="T22" fmla="*/ 62 w 76"/>
                <a:gd name="T23" fmla="*/ 360 h 152"/>
                <a:gd name="T24" fmla="*/ 64 w 76"/>
                <a:gd name="T25" fmla="*/ 360 h 152"/>
                <a:gd name="T26" fmla="*/ 85 w 76"/>
                <a:gd name="T27" fmla="*/ 341 h 152"/>
                <a:gd name="T28" fmla="*/ 85 w 76"/>
                <a:gd name="T29" fmla="*/ 199 h 152"/>
                <a:gd name="T30" fmla="*/ 95 w 76"/>
                <a:gd name="T31" fmla="*/ 199 h 152"/>
                <a:gd name="T32" fmla="*/ 95 w 76"/>
                <a:gd name="T33" fmla="*/ 341 h 152"/>
                <a:gd name="T34" fmla="*/ 116 w 76"/>
                <a:gd name="T35" fmla="*/ 360 h 152"/>
                <a:gd name="T36" fmla="*/ 118 w 76"/>
                <a:gd name="T37" fmla="*/ 360 h 152"/>
                <a:gd name="T38" fmla="*/ 133 w 76"/>
                <a:gd name="T39" fmla="*/ 341 h 152"/>
                <a:gd name="T40" fmla="*/ 133 w 76"/>
                <a:gd name="T41" fmla="*/ 199 h 152"/>
                <a:gd name="T42" fmla="*/ 133 w 76"/>
                <a:gd name="T43" fmla="*/ 178 h 152"/>
                <a:gd name="T44" fmla="*/ 133 w 76"/>
                <a:gd name="T45" fmla="*/ 66 h 152"/>
                <a:gd name="T46" fmla="*/ 152 w 76"/>
                <a:gd name="T47" fmla="*/ 66 h 152"/>
                <a:gd name="T48" fmla="*/ 152 w 76"/>
                <a:gd name="T49" fmla="*/ 159 h 152"/>
                <a:gd name="T50" fmla="*/ 166 w 76"/>
                <a:gd name="T51" fmla="*/ 173 h 152"/>
                <a:gd name="T52" fmla="*/ 180 w 76"/>
                <a:gd name="T53" fmla="*/ 159 h 152"/>
                <a:gd name="T54" fmla="*/ 180 w 76"/>
                <a:gd name="T55" fmla="*/ 38 h 152"/>
                <a:gd name="T56" fmla="*/ 137 w 76"/>
                <a:gd name="T57" fmla="*/ 0 h 1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76" h="152">
                  <a:moveTo>
                    <a:pt x="5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7" y="0"/>
                    <a:pt x="0" y="5"/>
                    <a:pt x="0" y="1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0"/>
                    <a:pt x="3" y="73"/>
                    <a:pt x="6" y="73"/>
                  </a:cubicBezTo>
                  <a:cubicBezTo>
                    <a:pt x="9" y="73"/>
                    <a:pt x="12" y="70"/>
                    <a:pt x="12" y="67"/>
                  </a:cubicBezTo>
                  <a:cubicBezTo>
                    <a:pt x="12" y="67"/>
                    <a:pt x="12" y="32"/>
                    <a:pt x="12" y="28"/>
                  </a:cubicBezTo>
                  <a:cubicBezTo>
                    <a:pt x="12" y="24"/>
                    <a:pt x="20" y="24"/>
                    <a:pt x="20" y="28"/>
                  </a:cubicBezTo>
                  <a:cubicBezTo>
                    <a:pt x="20" y="32"/>
                    <a:pt x="20" y="60"/>
                    <a:pt x="20" y="75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20" y="144"/>
                    <a:pt x="20" y="144"/>
                    <a:pt x="20" y="144"/>
                  </a:cubicBezTo>
                  <a:cubicBezTo>
                    <a:pt x="20" y="148"/>
                    <a:pt x="22" y="152"/>
                    <a:pt x="26" y="152"/>
                  </a:cubicBezTo>
                  <a:cubicBezTo>
                    <a:pt x="27" y="152"/>
                    <a:pt x="27" y="152"/>
                    <a:pt x="27" y="152"/>
                  </a:cubicBezTo>
                  <a:cubicBezTo>
                    <a:pt x="31" y="152"/>
                    <a:pt x="36" y="148"/>
                    <a:pt x="36" y="144"/>
                  </a:cubicBezTo>
                  <a:cubicBezTo>
                    <a:pt x="36" y="144"/>
                    <a:pt x="36" y="88"/>
                    <a:pt x="36" y="84"/>
                  </a:cubicBezTo>
                  <a:cubicBezTo>
                    <a:pt x="36" y="80"/>
                    <a:pt x="40" y="80"/>
                    <a:pt x="40" y="84"/>
                  </a:cubicBezTo>
                  <a:cubicBezTo>
                    <a:pt x="40" y="88"/>
                    <a:pt x="40" y="144"/>
                    <a:pt x="40" y="144"/>
                  </a:cubicBezTo>
                  <a:cubicBezTo>
                    <a:pt x="40" y="148"/>
                    <a:pt x="45" y="152"/>
                    <a:pt x="49" y="152"/>
                  </a:cubicBezTo>
                  <a:cubicBezTo>
                    <a:pt x="50" y="152"/>
                    <a:pt x="50" y="152"/>
                    <a:pt x="50" y="152"/>
                  </a:cubicBezTo>
                  <a:cubicBezTo>
                    <a:pt x="54" y="152"/>
                    <a:pt x="56" y="148"/>
                    <a:pt x="56" y="14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60"/>
                    <a:pt x="56" y="32"/>
                    <a:pt x="56" y="28"/>
                  </a:cubicBezTo>
                  <a:cubicBezTo>
                    <a:pt x="56" y="24"/>
                    <a:pt x="64" y="24"/>
                    <a:pt x="64" y="28"/>
                  </a:cubicBezTo>
                  <a:cubicBezTo>
                    <a:pt x="64" y="32"/>
                    <a:pt x="64" y="67"/>
                    <a:pt x="64" y="67"/>
                  </a:cubicBezTo>
                  <a:cubicBezTo>
                    <a:pt x="64" y="70"/>
                    <a:pt x="67" y="73"/>
                    <a:pt x="70" y="73"/>
                  </a:cubicBezTo>
                  <a:cubicBezTo>
                    <a:pt x="73" y="73"/>
                    <a:pt x="76" y="70"/>
                    <a:pt x="76" y="67"/>
                  </a:cubicBezTo>
                  <a:cubicBezTo>
                    <a:pt x="76" y="16"/>
                    <a:pt x="76" y="16"/>
                    <a:pt x="76" y="16"/>
                  </a:cubicBezTo>
                  <a:cubicBezTo>
                    <a:pt x="76" y="5"/>
                    <a:pt x="69" y="0"/>
                    <a:pt x="58" y="0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0285" name="Oval 139"/>
            <p:cNvSpPr>
              <a:spLocks noChangeArrowheads="1"/>
            </p:cNvSpPr>
            <p:nvPr/>
          </p:nvSpPr>
          <p:spPr bwMode="auto">
            <a:xfrm>
              <a:off x="2826" y="1756"/>
              <a:ext cx="66" cy="68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54443" name="Group 171"/>
          <p:cNvGrpSpPr>
            <a:grpSpLocks/>
          </p:cNvGrpSpPr>
          <p:nvPr/>
        </p:nvGrpSpPr>
        <p:grpSpPr bwMode="auto">
          <a:xfrm>
            <a:off x="5924551" y="3904192"/>
            <a:ext cx="378883" cy="965200"/>
            <a:chOff x="2968" y="1756"/>
            <a:chExt cx="179" cy="456"/>
          </a:xfrm>
        </p:grpSpPr>
        <p:sp>
          <p:nvSpPr>
            <p:cNvPr id="10282" name="Freeform 140"/>
            <p:cNvSpPr>
              <a:spLocks/>
            </p:cNvSpPr>
            <p:nvPr/>
          </p:nvSpPr>
          <p:spPr bwMode="auto">
            <a:xfrm>
              <a:off x="2968" y="1852"/>
              <a:ext cx="179" cy="360"/>
            </a:xfrm>
            <a:custGeom>
              <a:avLst/>
              <a:gdLst>
                <a:gd name="T0" fmla="*/ 137 w 76"/>
                <a:gd name="T1" fmla="*/ 0 h 152"/>
                <a:gd name="T2" fmla="*/ 42 w 76"/>
                <a:gd name="T3" fmla="*/ 0 h 152"/>
                <a:gd name="T4" fmla="*/ 0 w 76"/>
                <a:gd name="T5" fmla="*/ 38 h 152"/>
                <a:gd name="T6" fmla="*/ 0 w 76"/>
                <a:gd name="T7" fmla="*/ 159 h 152"/>
                <a:gd name="T8" fmla="*/ 14 w 76"/>
                <a:gd name="T9" fmla="*/ 173 h 152"/>
                <a:gd name="T10" fmla="*/ 28 w 76"/>
                <a:gd name="T11" fmla="*/ 159 h 152"/>
                <a:gd name="T12" fmla="*/ 28 w 76"/>
                <a:gd name="T13" fmla="*/ 66 h 152"/>
                <a:gd name="T14" fmla="*/ 47 w 76"/>
                <a:gd name="T15" fmla="*/ 66 h 152"/>
                <a:gd name="T16" fmla="*/ 47 w 76"/>
                <a:gd name="T17" fmla="*/ 178 h 152"/>
                <a:gd name="T18" fmla="*/ 47 w 76"/>
                <a:gd name="T19" fmla="*/ 199 h 152"/>
                <a:gd name="T20" fmla="*/ 47 w 76"/>
                <a:gd name="T21" fmla="*/ 341 h 152"/>
                <a:gd name="T22" fmla="*/ 61 w 76"/>
                <a:gd name="T23" fmla="*/ 360 h 152"/>
                <a:gd name="T24" fmla="*/ 64 w 76"/>
                <a:gd name="T25" fmla="*/ 360 h 152"/>
                <a:gd name="T26" fmla="*/ 85 w 76"/>
                <a:gd name="T27" fmla="*/ 341 h 152"/>
                <a:gd name="T28" fmla="*/ 85 w 76"/>
                <a:gd name="T29" fmla="*/ 199 h 152"/>
                <a:gd name="T30" fmla="*/ 94 w 76"/>
                <a:gd name="T31" fmla="*/ 199 h 152"/>
                <a:gd name="T32" fmla="*/ 94 w 76"/>
                <a:gd name="T33" fmla="*/ 341 h 152"/>
                <a:gd name="T34" fmla="*/ 115 w 76"/>
                <a:gd name="T35" fmla="*/ 360 h 152"/>
                <a:gd name="T36" fmla="*/ 118 w 76"/>
                <a:gd name="T37" fmla="*/ 360 h 152"/>
                <a:gd name="T38" fmla="*/ 132 w 76"/>
                <a:gd name="T39" fmla="*/ 341 h 152"/>
                <a:gd name="T40" fmla="*/ 132 w 76"/>
                <a:gd name="T41" fmla="*/ 199 h 152"/>
                <a:gd name="T42" fmla="*/ 132 w 76"/>
                <a:gd name="T43" fmla="*/ 178 h 152"/>
                <a:gd name="T44" fmla="*/ 132 w 76"/>
                <a:gd name="T45" fmla="*/ 66 h 152"/>
                <a:gd name="T46" fmla="*/ 151 w 76"/>
                <a:gd name="T47" fmla="*/ 66 h 152"/>
                <a:gd name="T48" fmla="*/ 151 w 76"/>
                <a:gd name="T49" fmla="*/ 159 h 152"/>
                <a:gd name="T50" fmla="*/ 165 w 76"/>
                <a:gd name="T51" fmla="*/ 173 h 152"/>
                <a:gd name="T52" fmla="*/ 179 w 76"/>
                <a:gd name="T53" fmla="*/ 159 h 152"/>
                <a:gd name="T54" fmla="*/ 179 w 76"/>
                <a:gd name="T55" fmla="*/ 38 h 152"/>
                <a:gd name="T56" fmla="*/ 137 w 76"/>
                <a:gd name="T57" fmla="*/ 0 h 1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76" h="152">
                  <a:moveTo>
                    <a:pt x="5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7" y="0"/>
                    <a:pt x="0" y="5"/>
                    <a:pt x="0" y="1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0"/>
                    <a:pt x="3" y="73"/>
                    <a:pt x="6" y="73"/>
                  </a:cubicBezTo>
                  <a:cubicBezTo>
                    <a:pt x="9" y="73"/>
                    <a:pt x="12" y="70"/>
                    <a:pt x="12" y="67"/>
                  </a:cubicBezTo>
                  <a:cubicBezTo>
                    <a:pt x="12" y="67"/>
                    <a:pt x="12" y="32"/>
                    <a:pt x="12" y="28"/>
                  </a:cubicBezTo>
                  <a:cubicBezTo>
                    <a:pt x="12" y="24"/>
                    <a:pt x="20" y="24"/>
                    <a:pt x="20" y="28"/>
                  </a:cubicBezTo>
                  <a:cubicBezTo>
                    <a:pt x="20" y="32"/>
                    <a:pt x="20" y="60"/>
                    <a:pt x="20" y="75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20" y="144"/>
                    <a:pt x="20" y="144"/>
                    <a:pt x="20" y="144"/>
                  </a:cubicBezTo>
                  <a:cubicBezTo>
                    <a:pt x="20" y="148"/>
                    <a:pt x="22" y="152"/>
                    <a:pt x="26" y="152"/>
                  </a:cubicBezTo>
                  <a:cubicBezTo>
                    <a:pt x="27" y="152"/>
                    <a:pt x="27" y="152"/>
                    <a:pt x="27" y="152"/>
                  </a:cubicBezTo>
                  <a:cubicBezTo>
                    <a:pt x="31" y="152"/>
                    <a:pt x="36" y="148"/>
                    <a:pt x="36" y="144"/>
                  </a:cubicBezTo>
                  <a:cubicBezTo>
                    <a:pt x="36" y="144"/>
                    <a:pt x="36" y="88"/>
                    <a:pt x="36" y="84"/>
                  </a:cubicBezTo>
                  <a:cubicBezTo>
                    <a:pt x="36" y="80"/>
                    <a:pt x="40" y="80"/>
                    <a:pt x="40" y="84"/>
                  </a:cubicBezTo>
                  <a:cubicBezTo>
                    <a:pt x="40" y="88"/>
                    <a:pt x="40" y="144"/>
                    <a:pt x="40" y="144"/>
                  </a:cubicBezTo>
                  <a:cubicBezTo>
                    <a:pt x="40" y="148"/>
                    <a:pt x="45" y="152"/>
                    <a:pt x="49" y="152"/>
                  </a:cubicBezTo>
                  <a:cubicBezTo>
                    <a:pt x="50" y="152"/>
                    <a:pt x="50" y="152"/>
                    <a:pt x="50" y="152"/>
                  </a:cubicBezTo>
                  <a:cubicBezTo>
                    <a:pt x="54" y="152"/>
                    <a:pt x="56" y="148"/>
                    <a:pt x="56" y="14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60"/>
                    <a:pt x="56" y="32"/>
                    <a:pt x="56" y="28"/>
                  </a:cubicBezTo>
                  <a:cubicBezTo>
                    <a:pt x="56" y="24"/>
                    <a:pt x="64" y="24"/>
                    <a:pt x="64" y="28"/>
                  </a:cubicBezTo>
                  <a:cubicBezTo>
                    <a:pt x="64" y="32"/>
                    <a:pt x="64" y="67"/>
                    <a:pt x="64" y="67"/>
                  </a:cubicBezTo>
                  <a:cubicBezTo>
                    <a:pt x="64" y="70"/>
                    <a:pt x="67" y="73"/>
                    <a:pt x="70" y="73"/>
                  </a:cubicBezTo>
                  <a:cubicBezTo>
                    <a:pt x="73" y="73"/>
                    <a:pt x="76" y="70"/>
                    <a:pt x="76" y="67"/>
                  </a:cubicBezTo>
                  <a:cubicBezTo>
                    <a:pt x="76" y="16"/>
                    <a:pt x="76" y="16"/>
                    <a:pt x="76" y="16"/>
                  </a:cubicBezTo>
                  <a:cubicBezTo>
                    <a:pt x="76" y="5"/>
                    <a:pt x="69" y="0"/>
                    <a:pt x="58" y="0"/>
                  </a:cubicBezTo>
                  <a:close/>
                </a:path>
              </a:pathLst>
            </a:custGeom>
            <a:solidFill>
              <a:srgbClr val="2A32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0283" name="Oval 141"/>
            <p:cNvSpPr>
              <a:spLocks noChangeArrowheads="1"/>
            </p:cNvSpPr>
            <p:nvPr/>
          </p:nvSpPr>
          <p:spPr bwMode="auto">
            <a:xfrm>
              <a:off x="3024" y="1756"/>
              <a:ext cx="66" cy="68"/>
            </a:xfrm>
            <a:prstGeom prst="ellipse">
              <a:avLst/>
            </a:prstGeom>
            <a:solidFill>
              <a:srgbClr val="2A32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54444" name="Group 172"/>
          <p:cNvGrpSpPr>
            <a:grpSpLocks/>
          </p:cNvGrpSpPr>
          <p:nvPr/>
        </p:nvGrpSpPr>
        <p:grpSpPr bwMode="auto">
          <a:xfrm>
            <a:off x="6343651" y="3904192"/>
            <a:ext cx="378883" cy="965200"/>
            <a:chOff x="3166" y="1756"/>
            <a:chExt cx="179" cy="456"/>
          </a:xfrm>
        </p:grpSpPr>
        <p:sp>
          <p:nvSpPr>
            <p:cNvPr id="10280" name="Freeform 142"/>
            <p:cNvSpPr>
              <a:spLocks/>
            </p:cNvSpPr>
            <p:nvPr/>
          </p:nvSpPr>
          <p:spPr bwMode="auto">
            <a:xfrm>
              <a:off x="3166" y="1852"/>
              <a:ext cx="179" cy="360"/>
            </a:xfrm>
            <a:custGeom>
              <a:avLst/>
              <a:gdLst>
                <a:gd name="T0" fmla="*/ 137 w 76"/>
                <a:gd name="T1" fmla="*/ 0 h 152"/>
                <a:gd name="T2" fmla="*/ 42 w 76"/>
                <a:gd name="T3" fmla="*/ 0 h 152"/>
                <a:gd name="T4" fmla="*/ 0 w 76"/>
                <a:gd name="T5" fmla="*/ 38 h 152"/>
                <a:gd name="T6" fmla="*/ 0 w 76"/>
                <a:gd name="T7" fmla="*/ 159 h 152"/>
                <a:gd name="T8" fmla="*/ 14 w 76"/>
                <a:gd name="T9" fmla="*/ 173 h 152"/>
                <a:gd name="T10" fmla="*/ 28 w 76"/>
                <a:gd name="T11" fmla="*/ 159 h 152"/>
                <a:gd name="T12" fmla="*/ 28 w 76"/>
                <a:gd name="T13" fmla="*/ 66 h 152"/>
                <a:gd name="T14" fmla="*/ 47 w 76"/>
                <a:gd name="T15" fmla="*/ 66 h 152"/>
                <a:gd name="T16" fmla="*/ 47 w 76"/>
                <a:gd name="T17" fmla="*/ 178 h 152"/>
                <a:gd name="T18" fmla="*/ 47 w 76"/>
                <a:gd name="T19" fmla="*/ 199 h 152"/>
                <a:gd name="T20" fmla="*/ 47 w 76"/>
                <a:gd name="T21" fmla="*/ 341 h 152"/>
                <a:gd name="T22" fmla="*/ 61 w 76"/>
                <a:gd name="T23" fmla="*/ 360 h 152"/>
                <a:gd name="T24" fmla="*/ 64 w 76"/>
                <a:gd name="T25" fmla="*/ 360 h 152"/>
                <a:gd name="T26" fmla="*/ 85 w 76"/>
                <a:gd name="T27" fmla="*/ 341 h 152"/>
                <a:gd name="T28" fmla="*/ 85 w 76"/>
                <a:gd name="T29" fmla="*/ 199 h 152"/>
                <a:gd name="T30" fmla="*/ 94 w 76"/>
                <a:gd name="T31" fmla="*/ 199 h 152"/>
                <a:gd name="T32" fmla="*/ 94 w 76"/>
                <a:gd name="T33" fmla="*/ 341 h 152"/>
                <a:gd name="T34" fmla="*/ 115 w 76"/>
                <a:gd name="T35" fmla="*/ 360 h 152"/>
                <a:gd name="T36" fmla="*/ 118 w 76"/>
                <a:gd name="T37" fmla="*/ 360 h 152"/>
                <a:gd name="T38" fmla="*/ 132 w 76"/>
                <a:gd name="T39" fmla="*/ 341 h 152"/>
                <a:gd name="T40" fmla="*/ 132 w 76"/>
                <a:gd name="T41" fmla="*/ 199 h 152"/>
                <a:gd name="T42" fmla="*/ 132 w 76"/>
                <a:gd name="T43" fmla="*/ 178 h 152"/>
                <a:gd name="T44" fmla="*/ 132 w 76"/>
                <a:gd name="T45" fmla="*/ 66 h 152"/>
                <a:gd name="T46" fmla="*/ 151 w 76"/>
                <a:gd name="T47" fmla="*/ 66 h 152"/>
                <a:gd name="T48" fmla="*/ 151 w 76"/>
                <a:gd name="T49" fmla="*/ 159 h 152"/>
                <a:gd name="T50" fmla="*/ 165 w 76"/>
                <a:gd name="T51" fmla="*/ 173 h 152"/>
                <a:gd name="T52" fmla="*/ 179 w 76"/>
                <a:gd name="T53" fmla="*/ 159 h 152"/>
                <a:gd name="T54" fmla="*/ 179 w 76"/>
                <a:gd name="T55" fmla="*/ 38 h 152"/>
                <a:gd name="T56" fmla="*/ 137 w 76"/>
                <a:gd name="T57" fmla="*/ 0 h 1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76" h="152">
                  <a:moveTo>
                    <a:pt x="5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7" y="0"/>
                    <a:pt x="0" y="5"/>
                    <a:pt x="0" y="1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0"/>
                    <a:pt x="3" y="73"/>
                    <a:pt x="6" y="73"/>
                  </a:cubicBezTo>
                  <a:cubicBezTo>
                    <a:pt x="9" y="73"/>
                    <a:pt x="12" y="70"/>
                    <a:pt x="12" y="67"/>
                  </a:cubicBezTo>
                  <a:cubicBezTo>
                    <a:pt x="12" y="67"/>
                    <a:pt x="12" y="32"/>
                    <a:pt x="12" y="28"/>
                  </a:cubicBezTo>
                  <a:cubicBezTo>
                    <a:pt x="12" y="24"/>
                    <a:pt x="20" y="24"/>
                    <a:pt x="20" y="28"/>
                  </a:cubicBezTo>
                  <a:cubicBezTo>
                    <a:pt x="20" y="32"/>
                    <a:pt x="20" y="60"/>
                    <a:pt x="20" y="75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20" y="144"/>
                    <a:pt x="20" y="144"/>
                    <a:pt x="20" y="144"/>
                  </a:cubicBezTo>
                  <a:cubicBezTo>
                    <a:pt x="20" y="148"/>
                    <a:pt x="22" y="152"/>
                    <a:pt x="26" y="152"/>
                  </a:cubicBezTo>
                  <a:cubicBezTo>
                    <a:pt x="27" y="152"/>
                    <a:pt x="27" y="152"/>
                    <a:pt x="27" y="152"/>
                  </a:cubicBezTo>
                  <a:cubicBezTo>
                    <a:pt x="31" y="152"/>
                    <a:pt x="36" y="148"/>
                    <a:pt x="36" y="144"/>
                  </a:cubicBezTo>
                  <a:cubicBezTo>
                    <a:pt x="36" y="144"/>
                    <a:pt x="36" y="88"/>
                    <a:pt x="36" y="84"/>
                  </a:cubicBezTo>
                  <a:cubicBezTo>
                    <a:pt x="36" y="80"/>
                    <a:pt x="40" y="80"/>
                    <a:pt x="40" y="84"/>
                  </a:cubicBezTo>
                  <a:cubicBezTo>
                    <a:pt x="40" y="88"/>
                    <a:pt x="40" y="144"/>
                    <a:pt x="40" y="144"/>
                  </a:cubicBezTo>
                  <a:cubicBezTo>
                    <a:pt x="40" y="148"/>
                    <a:pt x="45" y="152"/>
                    <a:pt x="49" y="152"/>
                  </a:cubicBezTo>
                  <a:cubicBezTo>
                    <a:pt x="50" y="152"/>
                    <a:pt x="50" y="152"/>
                    <a:pt x="50" y="152"/>
                  </a:cubicBezTo>
                  <a:cubicBezTo>
                    <a:pt x="54" y="152"/>
                    <a:pt x="56" y="148"/>
                    <a:pt x="56" y="14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60"/>
                    <a:pt x="56" y="32"/>
                    <a:pt x="56" y="28"/>
                  </a:cubicBezTo>
                  <a:cubicBezTo>
                    <a:pt x="56" y="24"/>
                    <a:pt x="64" y="24"/>
                    <a:pt x="64" y="28"/>
                  </a:cubicBezTo>
                  <a:cubicBezTo>
                    <a:pt x="64" y="32"/>
                    <a:pt x="64" y="67"/>
                    <a:pt x="64" y="67"/>
                  </a:cubicBezTo>
                  <a:cubicBezTo>
                    <a:pt x="64" y="70"/>
                    <a:pt x="67" y="73"/>
                    <a:pt x="70" y="73"/>
                  </a:cubicBezTo>
                  <a:cubicBezTo>
                    <a:pt x="73" y="73"/>
                    <a:pt x="76" y="70"/>
                    <a:pt x="76" y="67"/>
                  </a:cubicBezTo>
                  <a:cubicBezTo>
                    <a:pt x="76" y="16"/>
                    <a:pt x="76" y="16"/>
                    <a:pt x="76" y="16"/>
                  </a:cubicBezTo>
                  <a:cubicBezTo>
                    <a:pt x="76" y="5"/>
                    <a:pt x="69" y="0"/>
                    <a:pt x="58" y="0"/>
                  </a:cubicBezTo>
                  <a:close/>
                </a:path>
              </a:pathLst>
            </a:custGeom>
            <a:solidFill>
              <a:srgbClr val="2A32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0281" name="Oval 143"/>
            <p:cNvSpPr>
              <a:spLocks noChangeArrowheads="1"/>
            </p:cNvSpPr>
            <p:nvPr/>
          </p:nvSpPr>
          <p:spPr bwMode="auto">
            <a:xfrm>
              <a:off x="3223" y="1756"/>
              <a:ext cx="66" cy="68"/>
            </a:xfrm>
            <a:prstGeom prst="ellipse">
              <a:avLst/>
            </a:prstGeom>
            <a:solidFill>
              <a:srgbClr val="2A32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54445" name="Group 173"/>
          <p:cNvGrpSpPr>
            <a:grpSpLocks/>
          </p:cNvGrpSpPr>
          <p:nvPr/>
        </p:nvGrpSpPr>
        <p:grpSpPr bwMode="auto">
          <a:xfrm>
            <a:off x="6762751" y="3904192"/>
            <a:ext cx="381000" cy="965200"/>
            <a:chOff x="3364" y="1756"/>
            <a:chExt cx="180" cy="456"/>
          </a:xfrm>
        </p:grpSpPr>
        <p:sp>
          <p:nvSpPr>
            <p:cNvPr id="10278" name="Freeform 144"/>
            <p:cNvSpPr>
              <a:spLocks/>
            </p:cNvSpPr>
            <p:nvPr/>
          </p:nvSpPr>
          <p:spPr bwMode="auto">
            <a:xfrm>
              <a:off x="3364" y="1852"/>
              <a:ext cx="180" cy="360"/>
            </a:xfrm>
            <a:custGeom>
              <a:avLst/>
              <a:gdLst>
                <a:gd name="T0" fmla="*/ 137 w 76"/>
                <a:gd name="T1" fmla="*/ 0 h 152"/>
                <a:gd name="T2" fmla="*/ 43 w 76"/>
                <a:gd name="T3" fmla="*/ 0 h 152"/>
                <a:gd name="T4" fmla="*/ 0 w 76"/>
                <a:gd name="T5" fmla="*/ 38 h 152"/>
                <a:gd name="T6" fmla="*/ 0 w 76"/>
                <a:gd name="T7" fmla="*/ 159 h 152"/>
                <a:gd name="T8" fmla="*/ 14 w 76"/>
                <a:gd name="T9" fmla="*/ 173 h 152"/>
                <a:gd name="T10" fmla="*/ 28 w 76"/>
                <a:gd name="T11" fmla="*/ 159 h 152"/>
                <a:gd name="T12" fmla="*/ 28 w 76"/>
                <a:gd name="T13" fmla="*/ 66 h 152"/>
                <a:gd name="T14" fmla="*/ 47 w 76"/>
                <a:gd name="T15" fmla="*/ 66 h 152"/>
                <a:gd name="T16" fmla="*/ 47 w 76"/>
                <a:gd name="T17" fmla="*/ 178 h 152"/>
                <a:gd name="T18" fmla="*/ 47 w 76"/>
                <a:gd name="T19" fmla="*/ 199 h 152"/>
                <a:gd name="T20" fmla="*/ 47 w 76"/>
                <a:gd name="T21" fmla="*/ 341 h 152"/>
                <a:gd name="T22" fmla="*/ 62 w 76"/>
                <a:gd name="T23" fmla="*/ 360 h 152"/>
                <a:gd name="T24" fmla="*/ 64 w 76"/>
                <a:gd name="T25" fmla="*/ 360 h 152"/>
                <a:gd name="T26" fmla="*/ 85 w 76"/>
                <a:gd name="T27" fmla="*/ 341 h 152"/>
                <a:gd name="T28" fmla="*/ 85 w 76"/>
                <a:gd name="T29" fmla="*/ 199 h 152"/>
                <a:gd name="T30" fmla="*/ 95 w 76"/>
                <a:gd name="T31" fmla="*/ 199 h 152"/>
                <a:gd name="T32" fmla="*/ 95 w 76"/>
                <a:gd name="T33" fmla="*/ 341 h 152"/>
                <a:gd name="T34" fmla="*/ 116 w 76"/>
                <a:gd name="T35" fmla="*/ 360 h 152"/>
                <a:gd name="T36" fmla="*/ 118 w 76"/>
                <a:gd name="T37" fmla="*/ 360 h 152"/>
                <a:gd name="T38" fmla="*/ 133 w 76"/>
                <a:gd name="T39" fmla="*/ 341 h 152"/>
                <a:gd name="T40" fmla="*/ 133 w 76"/>
                <a:gd name="T41" fmla="*/ 199 h 152"/>
                <a:gd name="T42" fmla="*/ 133 w 76"/>
                <a:gd name="T43" fmla="*/ 178 h 152"/>
                <a:gd name="T44" fmla="*/ 133 w 76"/>
                <a:gd name="T45" fmla="*/ 66 h 152"/>
                <a:gd name="T46" fmla="*/ 152 w 76"/>
                <a:gd name="T47" fmla="*/ 66 h 152"/>
                <a:gd name="T48" fmla="*/ 152 w 76"/>
                <a:gd name="T49" fmla="*/ 159 h 152"/>
                <a:gd name="T50" fmla="*/ 166 w 76"/>
                <a:gd name="T51" fmla="*/ 173 h 152"/>
                <a:gd name="T52" fmla="*/ 180 w 76"/>
                <a:gd name="T53" fmla="*/ 159 h 152"/>
                <a:gd name="T54" fmla="*/ 180 w 76"/>
                <a:gd name="T55" fmla="*/ 38 h 152"/>
                <a:gd name="T56" fmla="*/ 137 w 76"/>
                <a:gd name="T57" fmla="*/ 0 h 1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76" h="152">
                  <a:moveTo>
                    <a:pt x="5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7" y="0"/>
                    <a:pt x="0" y="5"/>
                    <a:pt x="0" y="1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0"/>
                    <a:pt x="3" y="73"/>
                    <a:pt x="6" y="73"/>
                  </a:cubicBezTo>
                  <a:cubicBezTo>
                    <a:pt x="9" y="73"/>
                    <a:pt x="12" y="70"/>
                    <a:pt x="12" y="67"/>
                  </a:cubicBezTo>
                  <a:cubicBezTo>
                    <a:pt x="12" y="67"/>
                    <a:pt x="12" y="32"/>
                    <a:pt x="12" y="28"/>
                  </a:cubicBezTo>
                  <a:cubicBezTo>
                    <a:pt x="12" y="24"/>
                    <a:pt x="20" y="24"/>
                    <a:pt x="20" y="28"/>
                  </a:cubicBezTo>
                  <a:cubicBezTo>
                    <a:pt x="20" y="32"/>
                    <a:pt x="20" y="60"/>
                    <a:pt x="20" y="75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20" y="144"/>
                    <a:pt x="20" y="144"/>
                    <a:pt x="20" y="144"/>
                  </a:cubicBezTo>
                  <a:cubicBezTo>
                    <a:pt x="20" y="148"/>
                    <a:pt x="22" y="152"/>
                    <a:pt x="26" y="152"/>
                  </a:cubicBezTo>
                  <a:cubicBezTo>
                    <a:pt x="27" y="152"/>
                    <a:pt x="27" y="152"/>
                    <a:pt x="27" y="152"/>
                  </a:cubicBezTo>
                  <a:cubicBezTo>
                    <a:pt x="31" y="152"/>
                    <a:pt x="36" y="148"/>
                    <a:pt x="36" y="144"/>
                  </a:cubicBezTo>
                  <a:cubicBezTo>
                    <a:pt x="36" y="144"/>
                    <a:pt x="36" y="88"/>
                    <a:pt x="36" y="84"/>
                  </a:cubicBezTo>
                  <a:cubicBezTo>
                    <a:pt x="36" y="80"/>
                    <a:pt x="40" y="80"/>
                    <a:pt x="40" y="84"/>
                  </a:cubicBezTo>
                  <a:cubicBezTo>
                    <a:pt x="40" y="88"/>
                    <a:pt x="40" y="144"/>
                    <a:pt x="40" y="144"/>
                  </a:cubicBezTo>
                  <a:cubicBezTo>
                    <a:pt x="40" y="148"/>
                    <a:pt x="45" y="152"/>
                    <a:pt x="49" y="152"/>
                  </a:cubicBezTo>
                  <a:cubicBezTo>
                    <a:pt x="50" y="152"/>
                    <a:pt x="50" y="152"/>
                    <a:pt x="50" y="152"/>
                  </a:cubicBezTo>
                  <a:cubicBezTo>
                    <a:pt x="54" y="152"/>
                    <a:pt x="56" y="148"/>
                    <a:pt x="56" y="14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60"/>
                    <a:pt x="56" y="32"/>
                    <a:pt x="56" y="28"/>
                  </a:cubicBezTo>
                  <a:cubicBezTo>
                    <a:pt x="56" y="24"/>
                    <a:pt x="64" y="24"/>
                    <a:pt x="64" y="28"/>
                  </a:cubicBezTo>
                  <a:cubicBezTo>
                    <a:pt x="64" y="32"/>
                    <a:pt x="64" y="67"/>
                    <a:pt x="64" y="67"/>
                  </a:cubicBezTo>
                  <a:cubicBezTo>
                    <a:pt x="64" y="70"/>
                    <a:pt x="67" y="73"/>
                    <a:pt x="70" y="73"/>
                  </a:cubicBezTo>
                  <a:cubicBezTo>
                    <a:pt x="73" y="73"/>
                    <a:pt x="76" y="70"/>
                    <a:pt x="76" y="67"/>
                  </a:cubicBezTo>
                  <a:cubicBezTo>
                    <a:pt x="76" y="16"/>
                    <a:pt x="76" y="16"/>
                    <a:pt x="76" y="16"/>
                  </a:cubicBezTo>
                  <a:cubicBezTo>
                    <a:pt x="76" y="5"/>
                    <a:pt x="69" y="0"/>
                    <a:pt x="58" y="0"/>
                  </a:cubicBezTo>
                  <a:close/>
                </a:path>
              </a:pathLst>
            </a:custGeom>
            <a:solidFill>
              <a:srgbClr val="2A32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0279" name="Oval 145"/>
            <p:cNvSpPr>
              <a:spLocks noChangeArrowheads="1"/>
            </p:cNvSpPr>
            <p:nvPr/>
          </p:nvSpPr>
          <p:spPr bwMode="auto">
            <a:xfrm>
              <a:off x="3421" y="1756"/>
              <a:ext cx="66" cy="68"/>
            </a:xfrm>
            <a:prstGeom prst="ellipse">
              <a:avLst/>
            </a:prstGeom>
            <a:solidFill>
              <a:srgbClr val="2A32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54446" name="Group 174"/>
          <p:cNvGrpSpPr>
            <a:grpSpLocks/>
          </p:cNvGrpSpPr>
          <p:nvPr/>
        </p:nvGrpSpPr>
        <p:grpSpPr bwMode="auto">
          <a:xfrm>
            <a:off x="7183967" y="3904192"/>
            <a:ext cx="378884" cy="965200"/>
            <a:chOff x="3563" y="1756"/>
            <a:chExt cx="179" cy="456"/>
          </a:xfrm>
        </p:grpSpPr>
        <p:sp>
          <p:nvSpPr>
            <p:cNvPr id="10276" name="Freeform 146"/>
            <p:cNvSpPr>
              <a:spLocks/>
            </p:cNvSpPr>
            <p:nvPr/>
          </p:nvSpPr>
          <p:spPr bwMode="auto">
            <a:xfrm>
              <a:off x="3563" y="1852"/>
              <a:ext cx="179" cy="360"/>
            </a:xfrm>
            <a:custGeom>
              <a:avLst/>
              <a:gdLst>
                <a:gd name="T0" fmla="*/ 137 w 76"/>
                <a:gd name="T1" fmla="*/ 0 h 152"/>
                <a:gd name="T2" fmla="*/ 42 w 76"/>
                <a:gd name="T3" fmla="*/ 0 h 152"/>
                <a:gd name="T4" fmla="*/ 0 w 76"/>
                <a:gd name="T5" fmla="*/ 38 h 152"/>
                <a:gd name="T6" fmla="*/ 0 w 76"/>
                <a:gd name="T7" fmla="*/ 159 h 152"/>
                <a:gd name="T8" fmla="*/ 14 w 76"/>
                <a:gd name="T9" fmla="*/ 173 h 152"/>
                <a:gd name="T10" fmla="*/ 28 w 76"/>
                <a:gd name="T11" fmla="*/ 159 h 152"/>
                <a:gd name="T12" fmla="*/ 28 w 76"/>
                <a:gd name="T13" fmla="*/ 66 h 152"/>
                <a:gd name="T14" fmla="*/ 47 w 76"/>
                <a:gd name="T15" fmla="*/ 66 h 152"/>
                <a:gd name="T16" fmla="*/ 47 w 76"/>
                <a:gd name="T17" fmla="*/ 178 h 152"/>
                <a:gd name="T18" fmla="*/ 47 w 76"/>
                <a:gd name="T19" fmla="*/ 199 h 152"/>
                <a:gd name="T20" fmla="*/ 47 w 76"/>
                <a:gd name="T21" fmla="*/ 341 h 152"/>
                <a:gd name="T22" fmla="*/ 61 w 76"/>
                <a:gd name="T23" fmla="*/ 360 h 152"/>
                <a:gd name="T24" fmla="*/ 64 w 76"/>
                <a:gd name="T25" fmla="*/ 360 h 152"/>
                <a:gd name="T26" fmla="*/ 85 w 76"/>
                <a:gd name="T27" fmla="*/ 341 h 152"/>
                <a:gd name="T28" fmla="*/ 85 w 76"/>
                <a:gd name="T29" fmla="*/ 199 h 152"/>
                <a:gd name="T30" fmla="*/ 94 w 76"/>
                <a:gd name="T31" fmla="*/ 199 h 152"/>
                <a:gd name="T32" fmla="*/ 94 w 76"/>
                <a:gd name="T33" fmla="*/ 341 h 152"/>
                <a:gd name="T34" fmla="*/ 115 w 76"/>
                <a:gd name="T35" fmla="*/ 360 h 152"/>
                <a:gd name="T36" fmla="*/ 118 w 76"/>
                <a:gd name="T37" fmla="*/ 360 h 152"/>
                <a:gd name="T38" fmla="*/ 132 w 76"/>
                <a:gd name="T39" fmla="*/ 341 h 152"/>
                <a:gd name="T40" fmla="*/ 132 w 76"/>
                <a:gd name="T41" fmla="*/ 199 h 152"/>
                <a:gd name="T42" fmla="*/ 132 w 76"/>
                <a:gd name="T43" fmla="*/ 178 h 152"/>
                <a:gd name="T44" fmla="*/ 132 w 76"/>
                <a:gd name="T45" fmla="*/ 66 h 152"/>
                <a:gd name="T46" fmla="*/ 151 w 76"/>
                <a:gd name="T47" fmla="*/ 66 h 152"/>
                <a:gd name="T48" fmla="*/ 151 w 76"/>
                <a:gd name="T49" fmla="*/ 159 h 152"/>
                <a:gd name="T50" fmla="*/ 165 w 76"/>
                <a:gd name="T51" fmla="*/ 173 h 152"/>
                <a:gd name="T52" fmla="*/ 179 w 76"/>
                <a:gd name="T53" fmla="*/ 159 h 152"/>
                <a:gd name="T54" fmla="*/ 179 w 76"/>
                <a:gd name="T55" fmla="*/ 38 h 152"/>
                <a:gd name="T56" fmla="*/ 137 w 76"/>
                <a:gd name="T57" fmla="*/ 0 h 1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76" h="152">
                  <a:moveTo>
                    <a:pt x="5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7" y="0"/>
                    <a:pt x="0" y="5"/>
                    <a:pt x="0" y="1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0"/>
                    <a:pt x="3" y="73"/>
                    <a:pt x="6" y="73"/>
                  </a:cubicBezTo>
                  <a:cubicBezTo>
                    <a:pt x="9" y="73"/>
                    <a:pt x="12" y="70"/>
                    <a:pt x="12" y="67"/>
                  </a:cubicBezTo>
                  <a:cubicBezTo>
                    <a:pt x="12" y="67"/>
                    <a:pt x="12" y="32"/>
                    <a:pt x="12" y="28"/>
                  </a:cubicBezTo>
                  <a:cubicBezTo>
                    <a:pt x="12" y="24"/>
                    <a:pt x="20" y="24"/>
                    <a:pt x="20" y="28"/>
                  </a:cubicBezTo>
                  <a:cubicBezTo>
                    <a:pt x="20" y="32"/>
                    <a:pt x="20" y="60"/>
                    <a:pt x="20" y="75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20" y="144"/>
                    <a:pt x="20" y="144"/>
                    <a:pt x="20" y="144"/>
                  </a:cubicBezTo>
                  <a:cubicBezTo>
                    <a:pt x="20" y="148"/>
                    <a:pt x="22" y="152"/>
                    <a:pt x="26" y="152"/>
                  </a:cubicBezTo>
                  <a:cubicBezTo>
                    <a:pt x="27" y="152"/>
                    <a:pt x="27" y="152"/>
                    <a:pt x="27" y="152"/>
                  </a:cubicBezTo>
                  <a:cubicBezTo>
                    <a:pt x="31" y="152"/>
                    <a:pt x="36" y="148"/>
                    <a:pt x="36" y="144"/>
                  </a:cubicBezTo>
                  <a:cubicBezTo>
                    <a:pt x="36" y="144"/>
                    <a:pt x="36" y="88"/>
                    <a:pt x="36" y="84"/>
                  </a:cubicBezTo>
                  <a:cubicBezTo>
                    <a:pt x="36" y="80"/>
                    <a:pt x="40" y="80"/>
                    <a:pt x="40" y="84"/>
                  </a:cubicBezTo>
                  <a:cubicBezTo>
                    <a:pt x="40" y="88"/>
                    <a:pt x="40" y="144"/>
                    <a:pt x="40" y="144"/>
                  </a:cubicBezTo>
                  <a:cubicBezTo>
                    <a:pt x="40" y="148"/>
                    <a:pt x="45" y="152"/>
                    <a:pt x="49" y="152"/>
                  </a:cubicBezTo>
                  <a:cubicBezTo>
                    <a:pt x="50" y="152"/>
                    <a:pt x="50" y="152"/>
                    <a:pt x="50" y="152"/>
                  </a:cubicBezTo>
                  <a:cubicBezTo>
                    <a:pt x="54" y="152"/>
                    <a:pt x="56" y="148"/>
                    <a:pt x="56" y="14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60"/>
                    <a:pt x="56" y="32"/>
                    <a:pt x="56" y="28"/>
                  </a:cubicBezTo>
                  <a:cubicBezTo>
                    <a:pt x="56" y="24"/>
                    <a:pt x="64" y="24"/>
                    <a:pt x="64" y="28"/>
                  </a:cubicBezTo>
                  <a:cubicBezTo>
                    <a:pt x="64" y="32"/>
                    <a:pt x="64" y="67"/>
                    <a:pt x="64" y="67"/>
                  </a:cubicBezTo>
                  <a:cubicBezTo>
                    <a:pt x="64" y="70"/>
                    <a:pt x="67" y="73"/>
                    <a:pt x="70" y="73"/>
                  </a:cubicBezTo>
                  <a:cubicBezTo>
                    <a:pt x="73" y="73"/>
                    <a:pt x="76" y="70"/>
                    <a:pt x="76" y="67"/>
                  </a:cubicBezTo>
                  <a:cubicBezTo>
                    <a:pt x="76" y="16"/>
                    <a:pt x="76" y="16"/>
                    <a:pt x="76" y="16"/>
                  </a:cubicBezTo>
                  <a:cubicBezTo>
                    <a:pt x="76" y="5"/>
                    <a:pt x="69" y="0"/>
                    <a:pt x="58" y="0"/>
                  </a:cubicBezTo>
                  <a:close/>
                </a:path>
              </a:pathLst>
            </a:custGeom>
            <a:solidFill>
              <a:srgbClr val="2A32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0277" name="Oval 147"/>
            <p:cNvSpPr>
              <a:spLocks noChangeArrowheads="1"/>
            </p:cNvSpPr>
            <p:nvPr/>
          </p:nvSpPr>
          <p:spPr bwMode="auto">
            <a:xfrm>
              <a:off x="3620" y="1756"/>
              <a:ext cx="66" cy="68"/>
            </a:xfrm>
            <a:prstGeom prst="ellipse">
              <a:avLst/>
            </a:prstGeom>
            <a:solidFill>
              <a:srgbClr val="2A32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54447" name="Group 175"/>
          <p:cNvGrpSpPr>
            <a:grpSpLocks/>
          </p:cNvGrpSpPr>
          <p:nvPr/>
        </p:nvGrpSpPr>
        <p:grpSpPr bwMode="auto">
          <a:xfrm>
            <a:off x="7603067" y="3904192"/>
            <a:ext cx="381000" cy="965200"/>
            <a:chOff x="3761" y="1756"/>
            <a:chExt cx="180" cy="456"/>
          </a:xfrm>
        </p:grpSpPr>
        <p:sp>
          <p:nvSpPr>
            <p:cNvPr id="10274" name="Freeform 148"/>
            <p:cNvSpPr>
              <a:spLocks/>
            </p:cNvSpPr>
            <p:nvPr/>
          </p:nvSpPr>
          <p:spPr bwMode="auto">
            <a:xfrm>
              <a:off x="3761" y="1852"/>
              <a:ext cx="180" cy="360"/>
            </a:xfrm>
            <a:custGeom>
              <a:avLst/>
              <a:gdLst>
                <a:gd name="T0" fmla="*/ 137 w 76"/>
                <a:gd name="T1" fmla="*/ 0 h 152"/>
                <a:gd name="T2" fmla="*/ 43 w 76"/>
                <a:gd name="T3" fmla="*/ 0 h 152"/>
                <a:gd name="T4" fmla="*/ 0 w 76"/>
                <a:gd name="T5" fmla="*/ 38 h 152"/>
                <a:gd name="T6" fmla="*/ 0 w 76"/>
                <a:gd name="T7" fmla="*/ 159 h 152"/>
                <a:gd name="T8" fmla="*/ 14 w 76"/>
                <a:gd name="T9" fmla="*/ 173 h 152"/>
                <a:gd name="T10" fmla="*/ 28 w 76"/>
                <a:gd name="T11" fmla="*/ 159 h 152"/>
                <a:gd name="T12" fmla="*/ 28 w 76"/>
                <a:gd name="T13" fmla="*/ 66 h 152"/>
                <a:gd name="T14" fmla="*/ 47 w 76"/>
                <a:gd name="T15" fmla="*/ 66 h 152"/>
                <a:gd name="T16" fmla="*/ 47 w 76"/>
                <a:gd name="T17" fmla="*/ 178 h 152"/>
                <a:gd name="T18" fmla="*/ 47 w 76"/>
                <a:gd name="T19" fmla="*/ 199 h 152"/>
                <a:gd name="T20" fmla="*/ 47 w 76"/>
                <a:gd name="T21" fmla="*/ 341 h 152"/>
                <a:gd name="T22" fmla="*/ 62 w 76"/>
                <a:gd name="T23" fmla="*/ 360 h 152"/>
                <a:gd name="T24" fmla="*/ 64 w 76"/>
                <a:gd name="T25" fmla="*/ 360 h 152"/>
                <a:gd name="T26" fmla="*/ 85 w 76"/>
                <a:gd name="T27" fmla="*/ 341 h 152"/>
                <a:gd name="T28" fmla="*/ 85 w 76"/>
                <a:gd name="T29" fmla="*/ 199 h 152"/>
                <a:gd name="T30" fmla="*/ 95 w 76"/>
                <a:gd name="T31" fmla="*/ 199 h 152"/>
                <a:gd name="T32" fmla="*/ 95 w 76"/>
                <a:gd name="T33" fmla="*/ 341 h 152"/>
                <a:gd name="T34" fmla="*/ 116 w 76"/>
                <a:gd name="T35" fmla="*/ 360 h 152"/>
                <a:gd name="T36" fmla="*/ 118 w 76"/>
                <a:gd name="T37" fmla="*/ 360 h 152"/>
                <a:gd name="T38" fmla="*/ 133 w 76"/>
                <a:gd name="T39" fmla="*/ 341 h 152"/>
                <a:gd name="T40" fmla="*/ 133 w 76"/>
                <a:gd name="T41" fmla="*/ 199 h 152"/>
                <a:gd name="T42" fmla="*/ 133 w 76"/>
                <a:gd name="T43" fmla="*/ 178 h 152"/>
                <a:gd name="T44" fmla="*/ 133 w 76"/>
                <a:gd name="T45" fmla="*/ 66 h 152"/>
                <a:gd name="T46" fmla="*/ 152 w 76"/>
                <a:gd name="T47" fmla="*/ 66 h 152"/>
                <a:gd name="T48" fmla="*/ 152 w 76"/>
                <a:gd name="T49" fmla="*/ 159 h 152"/>
                <a:gd name="T50" fmla="*/ 166 w 76"/>
                <a:gd name="T51" fmla="*/ 173 h 152"/>
                <a:gd name="T52" fmla="*/ 180 w 76"/>
                <a:gd name="T53" fmla="*/ 159 h 152"/>
                <a:gd name="T54" fmla="*/ 180 w 76"/>
                <a:gd name="T55" fmla="*/ 38 h 152"/>
                <a:gd name="T56" fmla="*/ 137 w 76"/>
                <a:gd name="T57" fmla="*/ 0 h 1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76" h="152">
                  <a:moveTo>
                    <a:pt x="5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7" y="0"/>
                    <a:pt x="0" y="5"/>
                    <a:pt x="0" y="1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0"/>
                    <a:pt x="3" y="73"/>
                    <a:pt x="6" y="73"/>
                  </a:cubicBezTo>
                  <a:cubicBezTo>
                    <a:pt x="9" y="73"/>
                    <a:pt x="12" y="70"/>
                    <a:pt x="12" y="67"/>
                  </a:cubicBezTo>
                  <a:cubicBezTo>
                    <a:pt x="12" y="67"/>
                    <a:pt x="12" y="32"/>
                    <a:pt x="12" y="28"/>
                  </a:cubicBezTo>
                  <a:cubicBezTo>
                    <a:pt x="12" y="24"/>
                    <a:pt x="20" y="24"/>
                    <a:pt x="20" y="28"/>
                  </a:cubicBezTo>
                  <a:cubicBezTo>
                    <a:pt x="20" y="32"/>
                    <a:pt x="20" y="60"/>
                    <a:pt x="20" y="75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20" y="144"/>
                    <a:pt x="20" y="144"/>
                    <a:pt x="20" y="144"/>
                  </a:cubicBezTo>
                  <a:cubicBezTo>
                    <a:pt x="20" y="148"/>
                    <a:pt x="22" y="152"/>
                    <a:pt x="26" y="152"/>
                  </a:cubicBezTo>
                  <a:cubicBezTo>
                    <a:pt x="27" y="152"/>
                    <a:pt x="27" y="152"/>
                    <a:pt x="27" y="152"/>
                  </a:cubicBezTo>
                  <a:cubicBezTo>
                    <a:pt x="31" y="152"/>
                    <a:pt x="36" y="148"/>
                    <a:pt x="36" y="144"/>
                  </a:cubicBezTo>
                  <a:cubicBezTo>
                    <a:pt x="36" y="144"/>
                    <a:pt x="36" y="88"/>
                    <a:pt x="36" y="84"/>
                  </a:cubicBezTo>
                  <a:cubicBezTo>
                    <a:pt x="36" y="80"/>
                    <a:pt x="40" y="80"/>
                    <a:pt x="40" y="84"/>
                  </a:cubicBezTo>
                  <a:cubicBezTo>
                    <a:pt x="40" y="88"/>
                    <a:pt x="40" y="144"/>
                    <a:pt x="40" y="144"/>
                  </a:cubicBezTo>
                  <a:cubicBezTo>
                    <a:pt x="40" y="148"/>
                    <a:pt x="45" y="152"/>
                    <a:pt x="49" y="152"/>
                  </a:cubicBezTo>
                  <a:cubicBezTo>
                    <a:pt x="50" y="152"/>
                    <a:pt x="50" y="152"/>
                    <a:pt x="50" y="152"/>
                  </a:cubicBezTo>
                  <a:cubicBezTo>
                    <a:pt x="54" y="152"/>
                    <a:pt x="56" y="148"/>
                    <a:pt x="56" y="14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60"/>
                    <a:pt x="56" y="32"/>
                    <a:pt x="56" y="28"/>
                  </a:cubicBezTo>
                  <a:cubicBezTo>
                    <a:pt x="56" y="24"/>
                    <a:pt x="64" y="24"/>
                    <a:pt x="64" y="28"/>
                  </a:cubicBezTo>
                  <a:cubicBezTo>
                    <a:pt x="64" y="32"/>
                    <a:pt x="64" y="67"/>
                    <a:pt x="64" y="67"/>
                  </a:cubicBezTo>
                  <a:cubicBezTo>
                    <a:pt x="64" y="70"/>
                    <a:pt x="67" y="73"/>
                    <a:pt x="70" y="73"/>
                  </a:cubicBezTo>
                  <a:cubicBezTo>
                    <a:pt x="73" y="73"/>
                    <a:pt x="76" y="70"/>
                    <a:pt x="76" y="67"/>
                  </a:cubicBezTo>
                  <a:cubicBezTo>
                    <a:pt x="76" y="16"/>
                    <a:pt x="76" y="16"/>
                    <a:pt x="76" y="16"/>
                  </a:cubicBezTo>
                  <a:cubicBezTo>
                    <a:pt x="76" y="5"/>
                    <a:pt x="69" y="0"/>
                    <a:pt x="58" y="0"/>
                  </a:cubicBezTo>
                  <a:close/>
                </a:path>
              </a:pathLst>
            </a:custGeom>
            <a:solidFill>
              <a:srgbClr val="2A32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0275" name="Oval 149"/>
            <p:cNvSpPr>
              <a:spLocks noChangeArrowheads="1"/>
            </p:cNvSpPr>
            <p:nvPr/>
          </p:nvSpPr>
          <p:spPr bwMode="auto">
            <a:xfrm>
              <a:off x="3818" y="1756"/>
              <a:ext cx="66" cy="68"/>
            </a:xfrm>
            <a:prstGeom prst="ellipse">
              <a:avLst/>
            </a:prstGeom>
            <a:solidFill>
              <a:srgbClr val="2A32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54448" name="Group 176"/>
          <p:cNvGrpSpPr>
            <a:grpSpLocks/>
          </p:cNvGrpSpPr>
          <p:nvPr/>
        </p:nvGrpSpPr>
        <p:grpSpPr bwMode="auto">
          <a:xfrm>
            <a:off x="8024284" y="3904192"/>
            <a:ext cx="378883" cy="965200"/>
            <a:chOff x="3960" y="1756"/>
            <a:chExt cx="179" cy="456"/>
          </a:xfrm>
        </p:grpSpPr>
        <p:sp>
          <p:nvSpPr>
            <p:cNvPr id="10272" name="Freeform 150"/>
            <p:cNvSpPr>
              <a:spLocks/>
            </p:cNvSpPr>
            <p:nvPr/>
          </p:nvSpPr>
          <p:spPr bwMode="auto">
            <a:xfrm>
              <a:off x="3960" y="1852"/>
              <a:ext cx="179" cy="360"/>
            </a:xfrm>
            <a:custGeom>
              <a:avLst/>
              <a:gdLst>
                <a:gd name="T0" fmla="*/ 137 w 76"/>
                <a:gd name="T1" fmla="*/ 0 h 152"/>
                <a:gd name="T2" fmla="*/ 42 w 76"/>
                <a:gd name="T3" fmla="*/ 0 h 152"/>
                <a:gd name="T4" fmla="*/ 0 w 76"/>
                <a:gd name="T5" fmla="*/ 38 h 152"/>
                <a:gd name="T6" fmla="*/ 0 w 76"/>
                <a:gd name="T7" fmla="*/ 159 h 152"/>
                <a:gd name="T8" fmla="*/ 14 w 76"/>
                <a:gd name="T9" fmla="*/ 173 h 152"/>
                <a:gd name="T10" fmla="*/ 28 w 76"/>
                <a:gd name="T11" fmla="*/ 159 h 152"/>
                <a:gd name="T12" fmla="*/ 28 w 76"/>
                <a:gd name="T13" fmla="*/ 66 h 152"/>
                <a:gd name="T14" fmla="*/ 47 w 76"/>
                <a:gd name="T15" fmla="*/ 66 h 152"/>
                <a:gd name="T16" fmla="*/ 47 w 76"/>
                <a:gd name="T17" fmla="*/ 178 h 152"/>
                <a:gd name="T18" fmla="*/ 47 w 76"/>
                <a:gd name="T19" fmla="*/ 199 h 152"/>
                <a:gd name="T20" fmla="*/ 47 w 76"/>
                <a:gd name="T21" fmla="*/ 341 h 152"/>
                <a:gd name="T22" fmla="*/ 61 w 76"/>
                <a:gd name="T23" fmla="*/ 360 h 152"/>
                <a:gd name="T24" fmla="*/ 64 w 76"/>
                <a:gd name="T25" fmla="*/ 360 h 152"/>
                <a:gd name="T26" fmla="*/ 85 w 76"/>
                <a:gd name="T27" fmla="*/ 341 h 152"/>
                <a:gd name="T28" fmla="*/ 85 w 76"/>
                <a:gd name="T29" fmla="*/ 199 h 152"/>
                <a:gd name="T30" fmla="*/ 94 w 76"/>
                <a:gd name="T31" fmla="*/ 199 h 152"/>
                <a:gd name="T32" fmla="*/ 94 w 76"/>
                <a:gd name="T33" fmla="*/ 341 h 152"/>
                <a:gd name="T34" fmla="*/ 115 w 76"/>
                <a:gd name="T35" fmla="*/ 360 h 152"/>
                <a:gd name="T36" fmla="*/ 118 w 76"/>
                <a:gd name="T37" fmla="*/ 360 h 152"/>
                <a:gd name="T38" fmla="*/ 132 w 76"/>
                <a:gd name="T39" fmla="*/ 341 h 152"/>
                <a:gd name="T40" fmla="*/ 132 w 76"/>
                <a:gd name="T41" fmla="*/ 199 h 152"/>
                <a:gd name="T42" fmla="*/ 132 w 76"/>
                <a:gd name="T43" fmla="*/ 178 h 152"/>
                <a:gd name="T44" fmla="*/ 132 w 76"/>
                <a:gd name="T45" fmla="*/ 66 h 152"/>
                <a:gd name="T46" fmla="*/ 151 w 76"/>
                <a:gd name="T47" fmla="*/ 66 h 152"/>
                <a:gd name="T48" fmla="*/ 151 w 76"/>
                <a:gd name="T49" fmla="*/ 159 h 152"/>
                <a:gd name="T50" fmla="*/ 165 w 76"/>
                <a:gd name="T51" fmla="*/ 173 h 152"/>
                <a:gd name="T52" fmla="*/ 179 w 76"/>
                <a:gd name="T53" fmla="*/ 159 h 152"/>
                <a:gd name="T54" fmla="*/ 179 w 76"/>
                <a:gd name="T55" fmla="*/ 38 h 152"/>
                <a:gd name="T56" fmla="*/ 137 w 76"/>
                <a:gd name="T57" fmla="*/ 0 h 1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76" h="152">
                  <a:moveTo>
                    <a:pt x="5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7" y="0"/>
                    <a:pt x="0" y="5"/>
                    <a:pt x="0" y="1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0"/>
                    <a:pt x="3" y="73"/>
                    <a:pt x="6" y="73"/>
                  </a:cubicBezTo>
                  <a:cubicBezTo>
                    <a:pt x="9" y="73"/>
                    <a:pt x="12" y="70"/>
                    <a:pt x="12" y="67"/>
                  </a:cubicBezTo>
                  <a:cubicBezTo>
                    <a:pt x="12" y="67"/>
                    <a:pt x="12" y="32"/>
                    <a:pt x="12" y="28"/>
                  </a:cubicBezTo>
                  <a:cubicBezTo>
                    <a:pt x="12" y="24"/>
                    <a:pt x="20" y="24"/>
                    <a:pt x="20" y="28"/>
                  </a:cubicBezTo>
                  <a:cubicBezTo>
                    <a:pt x="20" y="32"/>
                    <a:pt x="20" y="60"/>
                    <a:pt x="20" y="75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20" y="144"/>
                    <a:pt x="20" y="144"/>
                    <a:pt x="20" y="144"/>
                  </a:cubicBezTo>
                  <a:cubicBezTo>
                    <a:pt x="20" y="148"/>
                    <a:pt x="22" y="152"/>
                    <a:pt x="26" y="152"/>
                  </a:cubicBezTo>
                  <a:cubicBezTo>
                    <a:pt x="27" y="152"/>
                    <a:pt x="27" y="152"/>
                    <a:pt x="27" y="152"/>
                  </a:cubicBezTo>
                  <a:cubicBezTo>
                    <a:pt x="31" y="152"/>
                    <a:pt x="36" y="148"/>
                    <a:pt x="36" y="144"/>
                  </a:cubicBezTo>
                  <a:cubicBezTo>
                    <a:pt x="36" y="144"/>
                    <a:pt x="36" y="88"/>
                    <a:pt x="36" y="84"/>
                  </a:cubicBezTo>
                  <a:cubicBezTo>
                    <a:pt x="36" y="80"/>
                    <a:pt x="40" y="80"/>
                    <a:pt x="40" y="84"/>
                  </a:cubicBezTo>
                  <a:cubicBezTo>
                    <a:pt x="40" y="88"/>
                    <a:pt x="40" y="144"/>
                    <a:pt x="40" y="144"/>
                  </a:cubicBezTo>
                  <a:cubicBezTo>
                    <a:pt x="40" y="148"/>
                    <a:pt x="45" y="152"/>
                    <a:pt x="49" y="152"/>
                  </a:cubicBezTo>
                  <a:cubicBezTo>
                    <a:pt x="50" y="152"/>
                    <a:pt x="50" y="152"/>
                    <a:pt x="50" y="152"/>
                  </a:cubicBezTo>
                  <a:cubicBezTo>
                    <a:pt x="54" y="152"/>
                    <a:pt x="56" y="148"/>
                    <a:pt x="56" y="14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60"/>
                    <a:pt x="56" y="32"/>
                    <a:pt x="56" y="28"/>
                  </a:cubicBezTo>
                  <a:cubicBezTo>
                    <a:pt x="56" y="24"/>
                    <a:pt x="64" y="24"/>
                    <a:pt x="64" y="28"/>
                  </a:cubicBezTo>
                  <a:cubicBezTo>
                    <a:pt x="64" y="32"/>
                    <a:pt x="64" y="67"/>
                    <a:pt x="64" y="67"/>
                  </a:cubicBezTo>
                  <a:cubicBezTo>
                    <a:pt x="64" y="70"/>
                    <a:pt x="67" y="73"/>
                    <a:pt x="70" y="73"/>
                  </a:cubicBezTo>
                  <a:cubicBezTo>
                    <a:pt x="73" y="73"/>
                    <a:pt x="76" y="70"/>
                    <a:pt x="76" y="67"/>
                  </a:cubicBezTo>
                  <a:cubicBezTo>
                    <a:pt x="76" y="16"/>
                    <a:pt x="76" y="16"/>
                    <a:pt x="76" y="16"/>
                  </a:cubicBezTo>
                  <a:cubicBezTo>
                    <a:pt x="76" y="5"/>
                    <a:pt x="69" y="0"/>
                    <a:pt x="58" y="0"/>
                  </a:cubicBezTo>
                  <a:close/>
                </a:path>
              </a:pathLst>
            </a:custGeom>
            <a:solidFill>
              <a:srgbClr val="2A32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0273" name="Oval 151"/>
            <p:cNvSpPr>
              <a:spLocks noChangeArrowheads="1"/>
            </p:cNvSpPr>
            <p:nvPr/>
          </p:nvSpPr>
          <p:spPr bwMode="auto">
            <a:xfrm>
              <a:off x="4016" y="1756"/>
              <a:ext cx="66" cy="68"/>
            </a:xfrm>
            <a:prstGeom prst="ellipse">
              <a:avLst/>
            </a:prstGeom>
            <a:solidFill>
              <a:srgbClr val="2A32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54449" name="Group 177"/>
          <p:cNvGrpSpPr>
            <a:grpSpLocks/>
          </p:cNvGrpSpPr>
          <p:nvPr/>
        </p:nvGrpSpPr>
        <p:grpSpPr bwMode="auto">
          <a:xfrm>
            <a:off x="8443384" y="3904192"/>
            <a:ext cx="381000" cy="965200"/>
            <a:chOff x="4158" y="1756"/>
            <a:chExt cx="180" cy="456"/>
          </a:xfrm>
        </p:grpSpPr>
        <p:sp>
          <p:nvSpPr>
            <p:cNvPr id="10270" name="Freeform 152"/>
            <p:cNvSpPr>
              <a:spLocks/>
            </p:cNvSpPr>
            <p:nvPr/>
          </p:nvSpPr>
          <p:spPr bwMode="auto">
            <a:xfrm>
              <a:off x="4158" y="1852"/>
              <a:ext cx="180" cy="360"/>
            </a:xfrm>
            <a:custGeom>
              <a:avLst/>
              <a:gdLst>
                <a:gd name="T0" fmla="*/ 137 w 76"/>
                <a:gd name="T1" fmla="*/ 0 h 152"/>
                <a:gd name="T2" fmla="*/ 43 w 76"/>
                <a:gd name="T3" fmla="*/ 0 h 152"/>
                <a:gd name="T4" fmla="*/ 0 w 76"/>
                <a:gd name="T5" fmla="*/ 38 h 152"/>
                <a:gd name="T6" fmla="*/ 0 w 76"/>
                <a:gd name="T7" fmla="*/ 159 h 152"/>
                <a:gd name="T8" fmla="*/ 14 w 76"/>
                <a:gd name="T9" fmla="*/ 173 h 152"/>
                <a:gd name="T10" fmla="*/ 28 w 76"/>
                <a:gd name="T11" fmla="*/ 159 h 152"/>
                <a:gd name="T12" fmla="*/ 28 w 76"/>
                <a:gd name="T13" fmla="*/ 66 h 152"/>
                <a:gd name="T14" fmla="*/ 47 w 76"/>
                <a:gd name="T15" fmla="*/ 66 h 152"/>
                <a:gd name="T16" fmla="*/ 47 w 76"/>
                <a:gd name="T17" fmla="*/ 178 h 152"/>
                <a:gd name="T18" fmla="*/ 47 w 76"/>
                <a:gd name="T19" fmla="*/ 199 h 152"/>
                <a:gd name="T20" fmla="*/ 47 w 76"/>
                <a:gd name="T21" fmla="*/ 341 h 152"/>
                <a:gd name="T22" fmla="*/ 62 w 76"/>
                <a:gd name="T23" fmla="*/ 360 h 152"/>
                <a:gd name="T24" fmla="*/ 64 w 76"/>
                <a:gd name="T25" fmla="*/ 360 h 152"/>
                <a:gd name="T26" fmla="*/ 85 w 76"/>
                <a:gd name="T27" fmla="*/ 341 h 152"/>
                <a:gd name="T28" fmla="*/ 85 w 76"/>
                <a:gd name="T29" fmla="*/ 199 h 152"/>
                <a:gd name="T30" fmla="*/ 95 w 76"/>
                <a:gd name="T31" fmla="*/ 199 h 152"/>
                <a:gd name="T32" fmla="*/ 95 w 76"/>
                <a:gd name="T33" fmla="*/ 341 h 152"/>
                <a:gd name="T34" fmla="*/ 116 w 76"/>
                <a:gd name="T35" fmla="*/ 360 h 152"/>
                <a:gd name="T36" fmla="*/ 118 w 76"/>
                <a:gd name="T37" fmla="*/ 360 h 152"/>
                <a:gd name="T38" fmla="*/ 133 w 76"/>
                <a:gd name="T39" fmla="*/ 341 h 152"/>
                <a:gd name="T40" fmla="*/ 133 w 76"/>
                <a:gd name="T41" fmla="*/ 199 h 152"/>
                <a:gd name="T42" fmla="*/ 133 w 76"/>
                <a:gd name="T43" fmla="*/ 178 h 152"/>
                <a:gd name="T44" fmla="*/ 133 w 76"/>
                <a:gd name="T45" fmla="*/ 66 h 152"/>
                <a:gd name="T46" fmla="*/ 152 w 76"/>
                <a:gd name="T47" fmla="*/ 66 h 152"/>
                <a:gd name="T48" fmla="*/ 152 w 76"/>
                <a:gd name="T49" fmla="*/ 159 h 152"/>
                <a:gd name="T50" fmla="*/ 166 w 76"/>
                <a:gd name="T51" fmla="*/ 173 h 152"/>
                <a:gd name="T52" fmla="*/ 180 w 76"/>
                <a:gd name="T53" fmla="*/ 159 h 152"/>
                <a:gd name="T54" fmla="*/ 180 w 76"/>
                <a:gd name="T55" fmla="*/ 38 h 152"/>
                <a:gd name="T56" fmla="*/ 137 w 76"/>
                <a:gd name="T57" fmla="*/ 0 h 1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76" h="152">
                  <a:moveTo>
                    <a:pt x="5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7" y="0"/>
                    <a:pt x="0" y="5"/>
                    <a:pt x="0" y="1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0"/>
                    <a:pt x="3" y="73"/>
                    <a:pt x="6" y="73"/>
                  </a:cubicBezTo>
                  <a:cubicBezTo>
                    <a:pt x="9" y="73"/>
                    <a:pt x="12" y="70"/>
                    <a:pt x="12" y="67"/>
                  </a:cubicBezTo>
                  <a:cubicBezTo>
                    <a:pt x="12" y="67"/>
                    <a:pt x="12" y="32"/>
                    <a:pt x="12" y="28"/>
                  </a:cubicBezTo>
                  <a:cubicBezTo>
                    <a:pt x="12" y="24"/>
                    <a:pt x="20" y="24"/>
                    <a:pt x="20" y="28"/>
                  </a:cubicBezTo>
                  <a:cubicBezTo>
                    <a:pt x="20" y="32"/>
                    <a:pt x="20" y="60"/>
                    <a:pt x="20" y="75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20" y="144"/>
                    <a:pt x="20" y="144"/>
                    <a:pt x="20" y="144"/>
                  </a:cubicBezTo>
                  <a:cubicBezTo>
                    <a:pt x="20" y="148"/>
                    <a:pt x="22" y="152"/>
                    <a:pt x="26" y="152"/>
                  </a:cubicBezTo>
                  <a:cubicBezTo>
                    <a:pt x="27" y="152"/>
                    <a:pt x="27" y="152"/>
                    <a:pt x="27" y="152"/>
                  </a:cubicBezTo>
                  <a:cubicBezTo>
                    <a:pt x="31" y="152"/>
                    <a:pt x="36" y="148"/>
                    <a:pt x="36" y="144"/>
                  </a:cubicBezTo>
                  <a:cubicBezTo>
                    <a:pt x="36" y="144"/>
                    <a:pt x="36" y="88"/>
                    <a:pt x="36" y="84"/>
                  </a:cubicBezTo>
                  <a:cubicBezTo>
                    <a:pt x="36" y="80"/>
                    <a:pt x="40" y="80"/>
                    <a:pt x="40" y="84"/>
                  </a:cubicBezTo>
                  <a:cubicBezTo>
                    <a:pt x="40" y="88"/>
                    <a:pt x="40" y="144"/>
                    <a:pt x="40" y="144"/>
                  </a:cubicBezTo>
                  <a:cubicBezTo>
                    <a:pt x="40" y="148"/>
                    <a:pt x="45" y="152"/>
                    <a:pt x="49" y="152"/>
                  </a:cubicBezTo>
                  <a:cubicBezTo>
                    <a:pt x="50" y="152"/>
                    <a:pt x="50" y="152"/>
                    <a:pt x="50" y="152"/>
                  </a:cubicBezTo>
                  <a:cubicBezTo>
                    <a:pt x="54" y="152"/>
                    <a:pt x="56" y="148"/>
                    <a:pt x="56" y="14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60"/>
                    <a:pt x="56" y="32"/>
                    <a:pt x="56" y="28"/>
                  </a:cubicBezTo>
                  <a:cubicBezTo>
                    <a:pt x="56" y="24"/>
                    <a:pt x="64" y="24"/>
                    <a:pt x="64" y="28"/>
                  </a:cubicBezTo>
                  <a:cubicBezTo>
                    <a:pt x="64" y="32"/>
                    <a:pt x="64" y="67"/>
                    <a:pt x="64" y="67"/>
                  </a:cubicBezTo>
                  <a:cubicBezTo>
                    <a:pt x="64" y="70"/>
                    <a:pt x="67" y="73"/>
                    <a:pt x="70" y="73"/>
                  </a:cubicBezTo>
                  <a:cubicBezTo>
                    <a:pt x="73" y="73"/>
                    <a:pt x="76" y="70"/>
                    <a:pt x="76" y="67"/>
                  </a:cubicBezTo>
                  <a:cubicBezTo>
                    <a:pt x="76" y="16"/>
                    <a:pt x="76" y="16"/>
                    <a:pt x="76" y="16"/>
                  </a:cubicBezTo>
                  <a:cubicBezTo>
                    <a:pt x="76" y="5"/>
                    <a:pt x="69" y="0"/>
                    <a:pt x="58" y="0"/>
                  </a:cubicBezTo>
                  <a:close/>
                </a:path>
              </a:pathLst>
            </a:custGeom>
            <a:solidFill>
              <a:srgbClr val="2A32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0271" name="Oval 153"/>
            <p:cNvSpPr>
              <a:spLocks noChangeArrowheads="1"/>
            </p:cNvSpPr>
            <p:nvPr/>
          </p:nvSpPr>
          <p:spPr bwMode="auto">
            <a:xfrm>
              <a:off x="4215" y="1756"/>
              <a:ext cx="66" cy="68"/>
            </a:xfrm>
            <a:prstGeom prst="ellipse">
              <a:avLst/>
            </a:prstGeom>
            <a:solidFill>
              <a:srgbClr val="2A32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54451" name="Rectangle 179"/>
          <p:cNvSpPr>
            <a:spLocks noChangeArrowheads="1"/>
          </p:cNvSpPr>
          <p:nvPr/>
        </p:nvSpPr>
        <p:spPr bwMode="auto">
          <a:xfrm>
            <a:off x="1219201" y="2964392"/>
            <a:ext cx="1826141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600" b="1">
                <a:solidFill>
                  <a:srgbClr val="66CCFF"/>
                </a:solidFill>
                <a:ea typeface="微软雅黑" panose="020B0503020204020204" pitchFamily="34" charset="-122"/>
              </a:rPr>
              <a:t>单击添加标题文本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600">
                <a:ea typeface="微软雅黑" panose="020B0503020204020204" pitchFamily="34" charset="-122"/>
              </a:rPr>
              <a:t>单击添加文本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600">
                <a:ea typeface="微软雅黑" panose="020B0503020204020204" pitchFamily="34" charset="-122"/>
              </a:rPr>
              <a:t>单击添加文本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600">
                <a:ea typeface="微软雅黑" panose="020B0503020204020204" pitchFamily="34" charset="-122"/>
              </a:rPr>
              <a:t>单击添加文本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600">
                <a:ea typeface="微软雅黑" panose="020B0503020204020204" pitchFamily="34" charset="-122"/>
              </a:rPr>
              <a:t>单击添加文本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600">
                <a:ea typeface="微软雅黑" panose="020B0503020204020204" pitchFamily="34" charset="-122"/>
              </a:rPr>
              <a:t>单击添加文本</a:t>
            </a:r>
          </a:p>
        </p:txBody>
      </p:sp>
      <p:sp>
        <p:nvSpPr>
          <p:cNvPr id="54452" name="Text Box 180"/>
          <p:cNvSpPr txBox="1">
            <a:spLocks noChangeArrowheads="1"/>
          </p:cNvSpPr>
          <p:nvPr/>
        </p:nvSpPr>
        <p:spPr bwMode="auto">
          <a:xfrm>
            <a:off x="9057217" y="3938059"/>
            <a:ext cx="218200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7200" b="1">
                <a:solidFill>
                  <a:srgbClr val="66CC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73%</a:t>
            </a:r>
          </a:p>
        </p:txBody>
      </p:sp>
    </p:spTree>
    <p:extLst>
      <p:ext uri="{BB962C8B-B14F-4D97-AF65-F5344CB8AC3E}">
        <p14:creationId xmlns:p14="http://schemas.microsoft.com/office/powerpoint/2010/main" val="21635199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54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54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6" presetClass="emph" presetSubtype="0" autoRev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9" dur="150" fill="hold"/>
                                        <p:tgtEl>
                                          <p:spTgt spid="5442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4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54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544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4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4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6" presetClass="emph" presetSubtype="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1" dur="150" fill="hold"/>
                                        <p:tgtEl>
                                          <p:spTgt spid="544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54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54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6" presetClass="emph" presetSubtype="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37" dur="150" fill="hold"/>
                                        <p:tgtEl>
                                          <p:spTgt spid="544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54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54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6" presetClass="emph" presetSubtype="0" autoRev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43" dur="150" fill="hold"/>
                                        <p:tgtEl>
                                          <p:spTgt spid="544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54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54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49" dur="150" fill="hold"/>
                                        <p:tgtEl>
                                          <p:spTgt spid="5443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54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54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6" presetClass="emph" presetSubtype="0" autoRev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55" dur="150" fill="hold"/>
                                        <p:tgtEl>
                                          <p:spTgt spid="5443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2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54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54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6" presetClass="emp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61" dur="150" fill="hold"/>
                                        <p:tgtEl>
                                          <p:spTgt spid="5443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2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54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54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6" presetClass="emph" presetSubtype="0" autoRev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67" dur="150" fill="hold"/>
                                        <p:tgtEl>
                                          <p:spTgt spid="5443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2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54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54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6" presetClass="emph" presetSubtype="0" autoRev="1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73" dur="150" fill="hold"/>
                                        <p:tgtEl>
                                          <p:spTgt spid="5443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54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54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6" presetClass="emph" presetSubtype="0" autoRev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79" dur="150" fill="hold"/>
                                        <p:tgtEl>
                                          <p:spTgt spid="5443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23" presetClass="entr" presetSubtype="16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300" fill="hold"/>
                                        <p:tgtEl>
                                          <p:spTgt spid="54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00" fill="hold"/>
                                        <p:tgtEl>
                                          <p:spTgt spid="54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6" presetClass="emph" presetSubtype="0" autoRev="1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85" dur="150" fill="hold"/>
                                        <p:tgtEl>
                                          <p:spTgt spid="5443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23" presetClass="entr" presetSubtype="16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300" fill="hold"/>
                                        <p:tgtEl>
                                          <p:spTgt spid="54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00" fill="hold"/>
                                        <p:tgtEl>
                                          <p:spTgt spid="54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6" presetClass="emph" presetSubtype="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91" dur="150" fill="hold"/>
                                        <p:tgtEl>
                                          <p:spTgt spid="544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23" presetClass="entr" presetSubtype="16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300" fill="hold"/>
                                        <p:tgtEl>
                                          <p:spTgt spid="54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00" fill="hold"/>
                                        <p:tgtEl>
                                          <p:spTgt spid="54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6" presetClass="emph" presetSubtype="0" autoRev="1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97" dur="150" fill="hold"/>
                                        <p:tgtEl>
                                          <p:spTgt spid="5443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8" presetID="23" presetClass="entr" presetSubtype="16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300" fill="hold"/>
                                        <p:tgtEl>
                                          <p:spTgt spid="54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00" fill="hold"/>
                                        <p:tgtEl>
                                          <p:spTgt spid="54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6" presetClass="emph" presetSubtype="0" autoRev="1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103" dur="150" fill="hold"/>
                                        <p:tgtEl>
                                          <p:spTgt spid="5444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4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300" fill="hold"/>
                                        <p:tgtEl>
                                          <p:spTgt spid="544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00" fill="hold"/>
                                        <p:tgtEl>
                                          <p:spTgt spid="544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6" presetClass="emph" presetSubtype="0" autoRev="1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109" dur="150" fill="hold"/>
                                        <p:tgtEl>
                                          <p:spTgt spid="5444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23" presetClass="entr" presetSubtype="16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300" fill="hold"/>
                                        <p:tgtEl>
                                          <p:spTgt spid="54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54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6" presetClass="emph" presetSubtype="0" autoRev="1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115" dur="150" fill="hold"/>
                                        <p:tgtEl>
                                          <p:spTgt spid="5444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6" presetID="23" presetClass="entr" presetSubtype="16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300" fill="hold"/>
                                        <p:tgtEl>
                                          <p:spTgt spid="54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00" fill="hold"/>
                                        <p:tgtEl>
                                          <p:spTgt spid="54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6" presetClass="emph" presetSubtype="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21" dur="150" fill="hold"/>
                                        <p:tgtEl>
                                          <p:spTgt spid="5444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23" presetClass="entr" presetSubtype="16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300" fill="hold"/>
                                        <p:tgtEl>
                                          <p:spTgt spid="54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00" fill="hold"/>
                                        <p:tgtEl>
                                          <p:spTgt spid="54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6" presetClass="emph" presetSubtype="0" autoRev="1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Scale>
                                      <p:cBhvr>
                                        <p:cTn id="127" dur="150" fill="hold"/>
                                        <p:tgtEl>
                                          <p:spTgt spid="5444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8" presetID="23" presetClass="entr" presetSubtype="16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300" fill="hold"/>
                                        <p:tgtEl>
                                          <p:spTgt spid="54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300" fill="hold"/>
                                        <p:tgtEl>
                                          <p:spTgt spid="54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6" presetClass="emph" presetSubtype="0" autoRev="1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Scale>
                                      <p:cBhvr>
                                        <p:cTn id="133" dur="150" fill="hold"/>
                                        <p:tgtEl>
                                          <p:spTgt spid="5444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300" fill="hold"/>
                                        <p:tgtEl>
                                          <p:spTgt spid="54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00" fill="hold"/>
                                        <p:tgtEl>
                                          <p:spTgt spid="54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6" presetClass="emph" presetSubtype="0" autoRev="1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Scale>
                                      <p:cBhvr>
                                        <p:cTn id="139" dur="150" fill="hold"/>
                                        <p:tgtEl>
                                          <p:spTgt spid="5444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0" presetID="23" presetClass="entr" presetSubtype="16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300" fill="hold"/>
                                        <p:tgtEl>
                                          <p:spTgt spid="54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300" fill="hold"/>
                                        <p:tgtEl>
                                          <p:spTgt spid="54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6" presetClass="emph" presetSubtype="0" autoRev="1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animScale>
                                      <p:cBhvr>
                                        <p:cTn id="145" dur="150" fill="hold"/>
                                        <p:tgtEl>
                                          <p:spTgt spid="5444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6" presetID="23" presetClass="entr" presetSubtype="16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300" fill="hold"/>
                                        <p:tgtEl>
                                          <p:spTgt spid="54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300" fill="hold"/>
                                        <p:tgtEl>
                                          <p:spTgt spid="54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6" presetClass="emph" presetSubtype="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151" dur="150" fill="hold"/>
                                        <p:tgtEl>
                                          <p:spTgt spid="5444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23" presetClass="entr" presetSubtype="16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300" fill="hold"/>
                                        <p:tgtEl>
                                          <p:spTgt spid="54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00" fill="hold"/>
                                        <p:tgtEl>
                                          <p:spTgt spid="54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6" presetClass="emph" presetSubtype="0" autoRev="1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animScale>
                                      <p:cBhvr>
                                        <p:cTn id="157" dur="150" fill="hold"/>
                                        <p:tgtEl>
                                          <p:spTgt spid="5444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8" presetID="2" presetClass="entr" presetSubtype="2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4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54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/>
      <p:bldP spid="54451" grpId="0"/>
      <p:bldP spid="544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2"/>
          <p:cNvGrpSpPr>
            <a:grpSpLocks/>
          </p:cNvGrpSpPr>
          <p:nvPr/>
        </p:nvGrpSpPr>
        <p:grpSpPr bwMode="auto">
          <a:xfrm>
            <a:off x="222251" y="551392"/>
            <a:ext cx="4146549" cy="626533"/>
            <a:chOff x="105" y="304"/>
            <a:chExt cx="1511" cy="262"/>
          </a:xfrm>
        </p:grpSpPr>
        <p:sp>
          <p:nvSpPr>
            <p:cNvPr id="11327" name="Freeform 3"/>
            <p:cNvSpPr>
              <a:spLocks/>
            </p:cNvSpPr>
            <p:nvPr/>
          </p:nvSpPr>
          <p:spPr bwMode="auto">
            <a:xfrm>
              <a:off x="105" y="304"/>
              <a:ext cx="1511" cy="262"/>
            </a:xfrm>
            <a:custGeom>
              <a:avLst/>
              <a:gdLst>
                <a:gd name="T0" fmla="*/ 1511 w 2161"/>
                <a:gd name="T1" fmla="*/ 262 h 378"/>
                <a:gd name="T2" fmla="*/ 0 w 2161"/>
                <a:gd name="T3" fmla="*/ 262 h 378"/>
                <a:gd name="T4" fmla="*/ 0 w 2161"/>
                <a:gd name="T5" fmla="*/ 0 h 378"/>
                <a:gd name="T6" fmla="*/ 1511 w 2161"/>
                <a:gd name="T7" fmla="*/ 0 h 378"/>
                <a:gd name="T8" fmla="*/ 1410 w 2161"/>
                <a:gd name="T9" fmla="*/ 131 h 378"/>
                <a:gd name="T10" fmla="*/ 1511 w 2161"/>
                <a:gd name="T11" fmla="*/ 262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1" h="378">
                  <a:moveTo>
                    <a:pt x="2161" y="378"/>
                  </a:moveTo>
                  <a:lnTo>
                    <a:pt x="0" y="378"/>
                  </a:lnTo>
                  <a:lnTo>
                    <a:pt x="0" y="0"/>
                  </a:lnTo>
                  <a:lnTo>
                    <a:pt x="2161" y="0"/>
                  </a:lnTo>
                  <a:lnTo>
                    <a:pt x="2017" y="189"/>
                  </a:lnTo>
                  <a:lnTo>
                    <a:pt x="2161" y="378"/>
                  </a:lnTo>
                  <a:close/>
                </a:path>
              </a:pathLst>
            </a:custGeom>
            <a:solidFill>
              <a:srgbClr val="26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1328" name="Freeform 4"/>
            <p:cNvSpPr>
              <a:spLocks/>
            </p:cNvSpPr>
            <p:nvPr/>
          </p:nvSpPr>
          <p:spPr bwMode="auto">
            <a:xfrm>
              <a:off x="107" y="332"/>
              <a:ext cx="1444" cy="206"/>
            </a:xfrm>
            <a:custGeom>
              <a:avLst/>
              <a:gdLst>
                <a:gd name="T0" fmla="*/ 0 w 2081"/>
                <a:gd name="T1" fmla="*/ 0 h 298"/>
                <a:gd name="T2" fmla="*/ 1444 w 2081"/>
                <a:gd name="T3" fmla="*/ 0 h 298"/>
                <a:gd name="T4" fmla="*/ 1365 w 2081"/>
                <a:gd name="T5" fmla="*/ 103 h 298"/>
                <a:gd name="T6" fmla="*/ 1444 w 2081"/>
                <a:gd name="T7" fmla="*/ 206 h 298"/>
                <a:gd name="T8" fmla="*/ 0 w 2081"/>
                <a:gd name="T9" fmla="*/ 206 h 2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1" h="298">
                  <a:moveTo>
                    <a:pt x="0" y="0"/>
                  </a:moveTo>
                  <a:lnTo>
                    <a:pt x="2081" y="0"/>
                  </a:lnTo>
                  <a:lnTo>
                    <a:pt x="1967" y="149"/>
                  </a:lnTo>
                  <a:lnTo>
                    <a:pt x="2081" y="298"/>
                  </a:lnTo>
                  <a:lnTo>
                    <a:pt x="0" y="298"/>
                  </a:lnTo>
                </a:path>
              </a:pathLst>
            </a:custGeom>
            <a:noFill/>
            <a:ln w="12700" cap="flat">
              <a:solidFill>
                <a:srgbClr val="EDE8C8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239184" y="644525"/>
            <a:ext cx="364875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133" b="1">
                <a:solidFill>
                  <a:srgbClr val="2A3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PART/01</a:t>
            </a:r>
            <a:r>
              <a:rPr lang="en-US" altLang="zh-CN" sz="2133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133">
                <a:solidFill>
                  <a:schemeClr val="bg1"/>
                </a:solidFill>
                <a:ea typeface="微软雅黑" panose="020B0503020204020204" pitchFamily="34" charset="-122"/>
              </a:rPr>
              <a:t>单击添加标题文本</a:t>
            </a:r>
          </a:p>
        </p:txBody>
      </p:sp>
      <p:grpSp>
        <p:nvGrpSpPr>
          <p:cNvPr id="71039" name="Group 383"/>
          <p:cNvGrpSpPr>
            <a:grpSpLocks/>
          </p:cNvGrpSpPr>
          <p:nvPr/>
        </p:nvGrpSpPr>
        <p:grpSpPr bwMode="auto">
          <a:xfrm>
            <a:off x="3422651" y="5957359"/>
            <a:ext cx="357716" cy="287867"/>
            <a:chOff x="1617" y="2814"/>
            <a:chExt cx="169" cy="136"/>
          </a:xfrm>
        </p:grpSpPr>
        <p:sp>
          <p:nvSpPr>
            <p:cNvPr id="11325" name="Freeform 300"/>
            <p:cNvSpPr>
              <a:spLocks/>
            </p:cNvSpPr>
            <p:nvPr/>
          </p:nvSpPr>
          <p:spPr bwMode="auto">
            <a:xfrm>
              <a:off x="1617" y="2814"/>
              <a:ext cx="169" cy="136"/>
            </a:xfrm>
            <a:custGeom>
              <a:avLst/>
              <a:gdLst>
                <a:gd name="T0" fmla="*/ 0 w 250"/>
                <a:gd name="T1" fmla="*/ 136 h 201"/>
                <a:gd name="T2" fmla="*/ 85 w 250"/>
                <a:gd name="T3" fmla="*/ 0 h 201"/>
                <a:gd name="T4" fmla="*/ 169 w 250"/>
                <a:gd name="T5" fmla="*/ 136 h 201"/>
                <a:gd name="T6" fmla="*/ 0 w 250"/>
                <a:gd name="T7" fmla="*/ 136 h 20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0" h="201">
                  <a:moveTo>
                    <a:pt x="0" y="201"/>
                  </a:moveTo>
                  <a:lnTo>
                    <a:pt x="125" y="0"/>
                  </a:lnTo>
                  <a:lnTo>
                    <a:pt x="250" y="201"/>
                  </a:lnTo>
                  <a:lnTo>
                    <a:pt x="0" y="201"/>
                  </a:lnTo>
                  <a:close/>
                </a:path>
              </a:pathLst>
            </a:custGeom>
            <a:solidFill>
              <a:srgbClr val="64C0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1326" name="Freeform 302"/>
            <p:cNvSpPr>
              <a:spLocks/>
            </p:cNvSpPr>
            <p:nvPr/>
          </p:nvSpPr>
          <p:spPr bwMode="auto">
            <a:xfrm>
              <a:off x="1701" y="2814"/>
              <a:ext cx="85" cy="136"/>
            </a:xfrm>
            <a:custGeom>
              <a:avLst/>
              <a:gdLst>
                <a:gd name="T0" fmla="*/ 0 w 125"/>
                <a:gd name="T1" fmla="*/ 0 h 201"/>
                <a:gd name="T2" fmla="*/ 0 w 125"/>
                <a:gd name="T3" fmla="*/ 136 h 201"/>
                <a:gd name="T4" fmla="*/ 85 w 125"/>
                <a:gd name="T5" fmla="*/ 136 h 201"/>
                <a:gd name="T6" fmla="*/ 0 w 125"/>
                <a:gd name="T7" fmla="*/ 0 h 20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5" h="201">
                  <a:moveTo>
                    <a:pt x="0" y="0"/>
                  </a:moveTo>
                  <a:lnTo>
                    <a:pt x="0" y="201"/>
                  </a:lnTo>
                  <a:lnTo>
                    <a:pt x="125" y="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3A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71046" name="Group 390"/>
          <p:cNvGrpSpPr>
            <a:grpSpLocks/>
          </p:cNvGrpSpPr>
          <p:nvPr/>
        </p:nvGrpSpPr>
        <p:grpSpPr bwMode="auto">
          <a:xfrm>
            <a:off x="5590118" y="5957359"/>
            <a:ext cx="359833" cy="287867"/>
            <a:chOff x="2641" y="2814"/>
            <a:chExt cx="170" cy="136"/>
          </a:xfrm>
        </p:grpSpPr>
        <p:sp>
          <p:nvSpPr>
            <p:cNvPr id="11323" name="Freeform 304"/>
            <p:cNvSpPr>
              <a:spLocks/>
            </p:cNvSpPr>
            <p:nvPr/>
          </p:nvSpPr>
          <p:spPr bwMode="auto">
            <a:xfrm>
              <a:off x="2641" y="2814"/>
              <a:ext cx="170" cy="136"/>
            </a:xfrm>
            <a:custGeom>
              <a:avLst/>
              <a:gdLst>
                <a:gd name="T0" fmla="*/ 0 w 252"/>
                <a:gd name="T1" fmla="*/ 136 h 201"/>
                <a:gd name="T2" fmla="*/ 86 w 252"/>
                <a:gd name="T3" fmla="*/ 0 h 201"/>
                <a:gd name="T4" fmla="*/ 170 w 252"/>
                <a:gd name="T5" fmla="*/ 136 h 201"/>
                <a:gd name="T6" fmla="*/ 0 w 252"/>
                <a:gd name="T7" fmla="*/ 136 h 20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2" h="201">
                  <a:moveTo>
                    <a:pt x="0" y="201"/>
                  </a:moveTo>
                  <a:lnTo>
                    <a:pt x="127" y="0"/>
                  </a:lnTo>
                  <a:lnTo>
                    <a:pt x="252" y="201"/>
                  </a:lnTo>
                  <a:lnTo>
                    <a:pt x="0" y="201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1324" name="Freeform 306"/>
            <p:cNvSpPr>
              <a:spLocks/>
            </p:cNvSpPr>
            <p:nvPr/>
          </p:nvSpPr>
          <p:spPr bwMode="auto">
            <a:xfrm>
              <a:off x="2727" y="2814"/>
              <a:ext cx="84" cy="136"/>
            </a:xfrm>
            <a:custGeom>
              <a:avLst/>
              <a:gdLst>
                <a:gd name="T0" fmla="*/ 0 w 125"/>
                <a:gd name="T1" fmla="*/ 0 h 201"/>
                <a:gd name="T2" fmla="*/ 0 w 125"/>
                <a:gd name="T3" fmla="*/ 136 h 201"/>
                <a:gd name="T4" fmla="*/ 84 w 125"/>
                <a:gd name="T5" fmla="*/ 136 h 201"/>
                <a:gd name="T6" fmla="*/ 0 w 125"/>
                <a:gd name="T7" fmla="*/ 0 h 20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5" h="201">
                  <a:moveTo>
                    <a:pt x="0" y="0"/>
                  </a:moveTo>
                  <a:lnTo>
                    <a:pt x="0" y="201"/>
                  </a:lnTo>
                  <a:lnTo>
                    <a:pt x="125" y="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71047" name="Group 391"/>
          <p:cNvGrpSpPr>
            <a:grpSpLocks/>
          </p:cNvGrpSpPr>
          <p:nvPr/>
        </p:nvGrpSpPr>
        <p:grpSpPr bwMode="auto">
          <a:xfrm>
            <a:off x="7759701" y="5957359"/>
            <a:ext cx="361951" cy="287867"/>
            <a:chOff x="3666" y="2814"/>
            <a:chExt cx="171" cy="136"/>
          </a:xfrm>
        </p:grpSpPr>
        <p:sp>
          <p:nvSpPr>
            <p:cNvPr id="11321" name="Freeform 308"/>
            <p:cNvSpPr>
              <a:spLocks/>
            </p:cNvSpPr>
            <p:nvPr/>
          </p:nvSpPr>
          <p:spPr bwMode="auto">
            <a:xfrm>
              <a:off x="3666" y="2814"/>
              <a:ext cx="171" cy="136"/>
            </a:xfrm>
            <a:custGeom>
              <a:avLst/>
              <a:gdLst>
                <a:gd name="T0" fmla="*/ 0 w 252"/>
                <a:gd name="T1" fmla="*/ 136 h 201"/>
                <a:gd name="T2" fmla="*/ 85 w 252"/>
                <a:gd name="T3" fmla="*/ 0 h 201"/>
                <a:gd name="T4" fmla="*/ 171 w 252"/>
                <a:gd name="T5" fmla="*/ 136 h 201"/>
                <a:gd name="T6" fmla="*/ 0 w 252"/>
                <a:gd name="T7" fmla="*/ 136 h 20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2" h="201">
                  <a:moveTo>
                    <a:pt x="0" y="201"/>
                  </a:moveTo>
                  <a:lnTo>
                    <a:pt x="125" y="0"/>
                  </a:lnTo>
                  <a:lnTo>
                    <a:pt x="252" y="201"/>
                  </a:lnTo>
                  <a:lnTo>
                    <a:pt x="0" y="201"/>
                  </a:lnTo>
                  <a:close/>
                </a:path>
              </a:pathLst>
            </a:custGeom>
            <a:solidFill>
              <a:srgbClr val="51C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1322" name="Freeform 310"/>
            <p:cNvSpPr>
              <a:spLocks/>
            </p:cNvSpPr>
            <p:nvPr/>
          </p:nvSpPr>
          <p:spPr bwMode="auto">
            <a:xfrm>
              <a:off x="3751" y="2814"/>
              <a:ext cx="86" cy="136"/>
            </a:xfrm>
            <a:custGeom>
              <a:avLst/>
              <a:gdLst>
                <a:gd name="T0" fmla="*/ 0 w 127"/>
                <a:gd name="T1" fmla="*/ 0 h 201"/>
                <a:gd name="T2" fmla="*/ 0 w 127"/>
                <a:gd name="T3" fmla="*/ 136 h 201"/>
                <a:gd name="T4" fmla="*/ 86 w 127"/>
                <a:gd name="T5" fmla="*/ 136 h 201"/>
                <a:gd name="T6" fmla="*/ 0 w 127"/>
                <a:gd name="T7" fmla="*/ 0 h 20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" h="201">
                  <a:moveTo>
                    <a:pt x="0" y="0"/>
                  </a:moveTo>
                  <a:lnTo>
                    <a:pt x="0" y="201"/>
                  </a:lnTo>
                  <a:lnTo>
                    <a:pt x="127" y="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A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70984" name="Rectangle 328"/>
          <p:cNvSpPr>
            <a:spLocks noChangeArrowheads="1"/>
          </p:cNvSpPr>
          <p:nvPr/>
        </p:nvSpPr>
        <p:spPr bwMode="auto">
          <a:xfrm>
            <a:off x="3835400" y="5923492"/>
            <a:ext cx="1213794" cy="2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1333" b="1">
                <a:ea typeface="微软雅黑" panose="020B0503020204020204" pitchFamily="34" charset="-122"/>
              </a:rPr>
              <a:t>单击添加文本</a:t>
            </a:r>
          </a:p>
        </p:txBody>
      </p:sp>
      <p:sp>
        <p:nvSpPr>
          <p:cNvPr id="70985" name="Rectangle 329"/>
          <p:cNvSpPr>
            <a:spLocks noChangeArrowheads="1"/>
          </p:cNvSpPr>
          <p:nvPr/>
        </p:nvSpPr>
        <p:spPr bwMode="auto">
          <a:xfrm>
            <a:off x="6062133" y="5923492"/>
            <a:ext cx="1213794" cy="2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1333" b="1">
                <a:ea typeface="微软雅黑" panose="020B0503020204020204" pitchFamily="34" charset="-122"/>
              </a:rPr>
              <a:t>单击添加文本</a:t>
            </a:r>
          </a:p>
        </p:txBody>
      </p:sp>
      <p:sp>
        <p:nvSpPr>
          <p:cNvPr id="70986" name="Rectangle 330"/>
          <p:cNvSpPr>
            <a:spLocks noChangeArrowheads="1"/>
          </p:cNvSpPr>
          <p:nvPr/>
        </p:nvSpPr>
        <p:spPr bwMode="auto">
          <a:xfrm>
            <a:off x="8216900" y="5923492"/>
            <a:ext cx="1213794" cy="2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1333" b="1">
                <a:ea typeface="微软雅黑" panose="020B0503020204020204" pitchFamily="34" charset="-122"/>
              </a:rPr>
              <a:t>单击添加文本</a:t>
            </a:r>
          </a:p>
        </p:txBody>
      </p:sp>
      <p:sp>
        <p:nvSpPr>
          <p:cNvPr id="71013" name="Text Box 357"/>
          <p:cNvSpPr txBox="1">
            <a:spLocks noChangeArrowheads="1"/>
          </p:cNvSpPr>
          <p:nvPr/>
        </p:nvSpPr>
        <p:spPr bwMode="auto">
          <a:xfrm rot="-1800000">
            <a:off x="4330607" y="5266766"/>
            <a:ext cx="588623" cy="2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1333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2012</a:t>
            </a:r>
          </a:p>
        </p:txBody>
      </p:sp>
      <p:sp>
        <p:nvSpPr>
          <p:cNvPr id="71014" name="Text Box 358"/>
          <p:cNvSpPr txBox="1">
            <a:spLocks noChangeArrowheads="1"/>
          </p:cNvSpPr>
          <p:nvPr/>
        </p:nvSpPr>
        <p:spPr bwMode="auto">
          <a:xfrm rot="-1800000">
            <a:off x="5990074" y="5266766"/>
            <a:ext cx="588623" cy="2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1333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</a:p>
        </p:txBody>
      </p:sp>
      <p:sp>
        <p:nvSpPr>
          <p:cNvPr id="71015" name="Text Box 359"/>
          <p:cNvSpPr txBox="1">
            <a:spLocks noChangeArrowheads="1"/>
          </p:cNvSpPr>
          <p:nvPr/>
        </p:nvSpPr>
        <p:spPr bwMode="auto">
          <a:xfrm rot="-1800000">
            <a:off x="7662241" y="5266766"/>
            <a:ext cx="588623" cy="2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1333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</a:p>
        </p:txBody>
      </p:sp>
      <p:sp>
        <p:nvSpPr>
          <p:cNvPr id="71016" name="Text Box 360"/>
          <p:cNvSpPr txBox="1">
            <a:spLocks noChangeArrowheads="1"/>
          </p:cNvSpPr>
          <p:nvPr/>
        </p:nvSpPr>
        <p:spPr bwMode="auto">
          <a:xfrm>
            <a:off x="2954867" y="4105276"/>
            <a:ext cx="538930" cy="2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1333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25%</a:t>
            </a:r>
          </a:p>
        </p:txBody>
      </p:sp>
      <p:sp>
        <p:nvSpPr>
          <p:cNvPr id="71017" name="Text Box 361"/>
          <p:cNvSpPr txBox="1">
            <a:spLocks noChangeArrowheads="1"/>
          </p:cNvSpPr>
          <p:nvPr/>
        </p:nvSpPr>
        <p:spPr bwMode="auto">
          <a:xfrm>
            <a:off x="2954867" y="3343276"/>
            <a:ext cx="538930" cy="2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1333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</a:p>
        </p:txBody>
      </p:sp>
      <p:sp>
        <p:nvSpPr>
          <p:cNvPr id="71018" name="Text Box 362"/>
          <p:cNvSpPr txBox="1">
            <a:spLocks noChangeArrowheads="1"/>
          </p:cNvSpPr>
          <p:nvPr/>
        </p:nvSpPr>
        <p:spPr bwMode="auto">
          <a:xfrm>
            <a:off x="2954867" y="2562226"/>
            <a:ext cx="538930" cy="2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1333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75%</a:t>
            </a:r>
          </a:p>
        </p:txBody>
      </p:sp>
      <p:sp>
        <p:nvSpPr>
          <p:cNvPr id="71019" name="Text Box 363"/>
          <p:cNvSpPr txBox="1">
            <a:spLocks noChangeArrowheads="1"/>
          </p:cNvSpPr>
          <p:nvPr/>
        </p:nvSpPr>
        <p:spPr bwMode="auto">
          <a:xfrm>
            <a:off x="2954868" y="1791759"/>
            <a:ext cx="639919" cy="2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1333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</a:p>
        </p:txBody>
      </p:sp>
      <p:grpSp>
        <p:nvGrpSpPr>
          <p:cNvPr id="71031" name="Group 375"/>
          <p:cNvGrpSpPr>
            <a:grpSpLocks/>
          </p:cNvGrpSpPr>
          <p:nvPr/>
        </p:nvGrpSpPr>
        <p:grpSpPr bwMode="auto">
          <a:xfrm>
            <a:off x="3602568" y="1906059"/>
            <a:ext cx="5577417" cy="3270251"/>
            <a:chOff x="1702" y="900"/>
            <a:chExt cx="2635" cy="1545"/>
          </a:xfrm>
        </p:grpSpPr>
        <p:sp>
          <p:nvSpPr>
            <p:cNvPr id="11309" name="Freeform 331"/>
            <p:cNvSpPr>
              <a:spLocks/>
            </p:cNvSpPr>
            <p:nvPr/>
          </p:nvSpPr>
          <p:spPr bwMode="auto">
            <a:xfrm>
              <a:off x="1751" y="900"/>
              <a:ext cx="2586" cy="1497"/>
            </a:xfrm>
            <a:custGeom>
              <a:avLst/>
              <a:gdLst>
                <a:gd name="T0" fmla="*/ 0 w 2586"/>
                <a:gd name="T1" fmla="*/ 0 h 1497"/>
                <a:gd name="T2" fmla="*/ 0 w 2586"/>
                <a:gd name="T3" fmla="*/ 1497 h 1497"/>
                <a:gd name="T4" fmla="*/ 2586 w 2586"/>
                <a:gd name="T5" fmla="*/ 1497 h 149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86" h="1497">
                  <a:moveTo>
                    <a:pt x="0" y="0"/>
                  </a:moveTo>
                  <a:lnTo>
                    <a:pt x="0" y="1497"/>
                  </a:lnTo>
                  <a:lnTo>
                    <a:pt x="2586" y="1497"/>
                  </a:lnTo>
                </a:path>
              </a:pathLst>
            </a:cu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1310" name="Line 333"/>
            <p:cNvSpPr>
              <a:spLocks noChangeShapeType="1"/>
            </p:cNvSpPr>
            <p:nvPr/>
          </p:nvSpPr>
          <p:spPr bwMode="auto">
            <a:xfrm>
              <a:off x="2255" y="2400"/>
              <a:ext cx="0" cy="45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1311" name="Line 334"/>
            <p:cNvSpPr>
              <a:spLocks noChangeShapeType="1"/>
            </p:cNvSpPr>
            <p:nvPr/>
          </p:nvSpPr>
          <p:spPr bwMode="auto">
            <a:xfrm>
              <a:off x="3023" y="2400"/>
              <a:ext cx="0" cy="45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1312" name="Line 335"/>
            <p:cNvSpPr>
              <a:spLocks noChangeShapeType="1"/>
            </p:cNvSpPr>
            <p:nvPr/>
          </p:nvSpPr>
          <p:spPr bwMode="auto">
            <a:xfrm>
              <a:off x="3789" y="2400"/>
              <a:ext cx="0" cy="45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1313" name="Line 337"/>
            <p:cNvSpPr>
              <a:spLocks noChangeShapeType="1"/>
            </p:cNvSpPr>
            <p:nvPr/>
          </p:nvSpPr>
          <p:spPr bwMode="auto">
            <a:xfrm>
              <a:off x="1702" y="2021"/>
              <a:ext cx="45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1314" name="Line 338"/>
            <p:cNvSpPr>
              <a:spLocks noChangeShapeType="1"/>
            </p:cNvSpPr>
            <p:nvPr/>
          </p:nvSpPr>
          <p:spPr bwMode="auto">
            <a:xfrm>
              <a:off x="1702" y="1655"/>
              <a:ext cx="45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1315" name="Line 352"/>
            <p:cNvSpPr>
              <a:spLocks noChangeShapeType="1"/>
            </p:cNvSpPr>
            <p:nvPr/>
          </p:nvSpPr>
          <p:spPr bwMode="auto">
            <a:xfrm>
              <a:off x="1702" y="1289"/>
              <a:ext cx="45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1316" name="Line 353"/>
            <p:cNvSpPr>
              <a:spLocks noChangeShapeType="1"/>
            </p:cNvSpPr>
            <p:nvPr/>
          </p:nvSpPr>
          <p:spPr bwMode="auto">
            <a:xfrm>
              <a:off x="1702" y="923"/>
              <a:ext cx="45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1317" name="Line 365"/>
            <p:cNvSpPr>
              <a:spLocks noChangeShapeType="1"/>
            </p:cNvSpPr>
            <p:nvPr/>
          </p:nvSpPr>
          <p:spPr bwMode="auto">
            <a:xfrm>
              <a:off x="1746" y="2022"/>
              <a:ext cx="235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1318" name="Line 366"/>
            <p:cNvSpPr>
              <a:spLocks noChangeShapeType="1"/>
            </p:cNvSpPr>
            <p:nvPr/>
          </p:nvSpPr>
          <p:spPr bwMode="auto">
            <a:xfrm>
              <a:off x="1746" y="1654"/>
              <a:ext cx="235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1319" name="Line 367"/>
            <p:cNvSpPr>
              <a:spLocks noChangeShapeType="1"/>
            </p:cNvSpPr>
            <p:nvPr/>
          </p:nvSpPr>
          <p:spPr bwMode="auto">
            <a:xfrm>
              <a:off x="1746" y="1288"/>
              <a:ext cx="235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1320" name="Line 368"/>
            <p:cNvSpPr>
              <a:spLocks noChangeShapeType="1"/>
            </p:cNvSpPr>
            <p:nvPr/>
          </p:nvSpPr>
          <p:spPr bwMode="auto">
            <a:xfrm>
              <a:off x="1746" y="922"/>
              <a:ext cx="235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11282" name="Freeform 297"/>
          <p:cNvSpPr>
            <a:spLocks/>
          </p:cNvSpPr>
          <p:nvPr/>
        </p:nvSpPr>
        <p:spPr bwMode="auto">
          <a:xfrm>
            <a:off x="3721100" y="3368676"/>
            <a:ext cx="2108200" cy="1701800"/>
          </a:xfrm>
          <a:custGeom>
            <a:avLst/>
            <a:gdLst>
              <a:gd name="T0" fmla="*/ 0 w 1316"/>
              <a:gd name="T1" fmla="*/ 1276350 h 1063"/>
              <a:gd name="T2" fmla="*/ 789374 w 1316"/>
              <a:gd name="T3" fmla="*/ 0 h 1063"/>
              <a:gd name="T4" fmla="*/ 1581150 w 1316"/>
              <a:gd name="T5" fmla="*/ 1276350 h 1063"/>
              <a:gd name="T6" fmla="*/ 0 w 1316"/>
              <a:gd name="T7" fmla="*/ 1276350 h 106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16" h="1063">
                <a:moveTo>
                  <a:pt x="0" y="1063"/>
                </a:moveTo>
                <a:lnTo>
                  <a:pt x="657" y="0"/>
                </a:lnTo>
                <a:lnTo>
                  <a:pt x="1316" y="1063"/>
                </a:lnTo>
                <a:lnTo>
                  <a:pt x="0" y="106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1283" name="Freeform 299"/>
          <p:cNvSpPr>
            <a:spLocks/>
          </p:cNvSpPr>
          <p:nvPr/>
        </p:nvSpPr>
        <p:spPr bwMode="auto">
          <a:xfrm>
            <a:off x="4773084" y="3368676"/>
            <a:ext cx="1056216" cy="1701800"/>
          </a:xfrm>
          <a:custGeom>
            <a:avLst/>
            <a:gdLst>
              <a:gd name="T0" fmla="*/ 0 w 659"/>
              <a:gd name="T1" fmla="*/ 0 h 1063"/>
              <a:gd name="T2" fmla="*/ 0 w 659"/>
              <a:gd name="T3" fmla="*/ 1276350 h 1063"/>
              <a:gd name="T4" fmla="*/ 792162 w 659"/>
              <a:gd name="T5" fmla="*/ 1276350 h 1063"/>
              <a:gd name="T6" fmla="*/ 425532 w 659"/>
              <a:gd name="T7" fmla="*/ 1276350 h 1063"/>
              <a:gd name="T8" fmla="*/ 570982 w 659"/>
              <a:gd name="T9" fmla="*/ 919740 h 1063"/>
              <a:gd name="T10" fmla="*/ 0 w 659"/>
              <a:gd name="T11" fmla="*/ 0 h 106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59" h="1063">
                <a:moveTo>
                  <a:pt x="0" y="0"/>
                </a:moveTo>
                <a:lnTo>
                  <a:pt x="0" y="1063"/>
                </a:lnTo>
                <a:lnTo>
                  <a:pt x="659" y="1063"/>
                </a:lnTo>
                <a:lnTo>
                  <a:pt x="354" y="1063"/>
                </a:lnTo>
                <a:lnTo>
                  <a:pt x="475" y="76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1284" name="Freeform 313"/>
          <p:cNvSpPr>
            <a:spLocks/>
          </p:cNvSpPr>
          <p:nvPr/>
        </p:nvSpPr>
        <p:spPr bwMode="auto">
          <a:xfrm>
            <a:off x="5340351" y="2475444"/>
            <a:ext cx="2110316" cy="2595033"/>
          </a:xfrm>
          <a:custGeom>
            <a:avLst/>
            <a:gdLst>
              <a:gd name="T0" fmla="*/ 0 w 1318"/>
              <a:gd name="T1" fmla="*/ 1946275 h 1620"/>
              <a:gd name="T2" fmla="*/ 791369 w 1318"/>
              <a:gd name="T3" fmla="*/ 0 h 1620"/>
              <a:gd name="T4" fmla="*/ 1582737 w 1318"/>
              <a:gd name="T5" fmla="*/ 1946275 h 1620"/>
              <a:gd name="T6" fmla="*/ 0 w 1318"/>
              <a:gd name="T7" fmla="*/ 1946275 h 16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18" h="1620">
                <a:moveTo>
                  <a:pt x="0" y="1620"/>
                </a:moveTo>
                <a:lnTo>
                  <a:pt x="659" y="0"/>
                </a:lnTo>
                <a:lnTo>
                  <a:pt x="1318" y="1620"/>
                </a:lnTo>
                <a:lnTo>
                  <a:pt x="0" y="162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1285" name="Freeform 315"/>
          <p:cNvSpPr>
            <a:spLocks/>
          </p:cNvSpPr>
          <p:nvPr/>
        </p:nvSpPr>
        <p:spPr bwMode="auto">
          <a:xfrm>
            <a:off x="6394451" y="2475444"/>
            <a:ext cx="1056216" cy="2595033"/>
          </a:xfrm>
          <a:custGeom>
            <a:avLst/>
            <a:gdLst>
              <a:gd name="T0" fmla="*/ 0 w 659"/>
              <a:gd name="T1" fmla="*/ 0 h 1620"/>
              <a:gd name="T2" fmla="*/ 0 w 659"/>
              <a:gd name="T3" fmla="*/ 1946275 h 1620"/>
              <a:gd name="T4" fmla="*/ 792162 w 659"/>
              <a:gd name="T5" fmla="*/ 1946275 h 1620"/>
              <a:gd name="T6" fmla="*/ 426734 w 659"/>
              <a:gd name="T7" fmla="*/ 1946275 h 1620"/>
              <a:gd name="T8" fmla="*/ 676764 w 659"/>
              <a:gd name="T9" fmla="*/ 1660341 h 1620"/>
              <a:gd name="T10" fmla="*/ 0 w 659"/>
              <a:gd name="T11" fmla="*/ 0 h 16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59" h="1620">
                <a:moveTo>
                  <a:pt x="0" y="0"/>
                </a:moveTo>
                <a:lnTo>
                  <a:pt x="0" y="1620"/>
                </a:lnTo>
                <a:lnTo>
                  <a:pt x="659" y="1620"/>
                </a:lnTo>
                <a:lnTo>
                  <a:pt x="355" y="1620"/>
                </a:lnTo>
                <a:lnTo>
                  <a:pt x="563" y="138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1286" name="Freeform 317"/>
          <p:cNvSpPr>
            <a:spLocks/>
          </p:cNvSpPr>
          <p:nvPr/>
        </p:nvSpPr>
        <p:spPr bwMode="auto">
          <a:xfrm>
            <a:off x="6963833" y="3853393"/>
            <a:ext cx="2108200" cy="1217084"/>
          </a:xfrm>
          <a:custGeom>
            <a:avLst/>
            <a:gdLst>
              <a:gd name="T0" fmla="*/ 0 w 1316"/>
              <a:gd name="T1" fmla="*/ 912813 h 760"/>
              <a:gd name="T2" fmla="*/ 791776 w 1316"/>
              <a:gd name="T3" fmla="*/ 0 h 760"/>
              <a:gd name="T4" fmla="*/ 1581150 w 1316"/>
              <a:gd name="T5" fmla="*/ 912813 h 760"/>
              <a:gd name="T6" fmla="*/ 0 w 1316"/>
              <a:gd name="T7" fmla="*/ 912813 h 7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16" h="760">
                <a:moveTo>
                  <a:pt x="0" y="760"/>
                </a:moveTo>
                <a:lnTo>
                  <a:pt x="659" y="0"/>
                </a:lnTo>
                <a:lnTo>
                  <a:pt x="1316" y="760"/>
                </a:lnTo>
                <a:lnTo>
                  <a:pt x="0" y="76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1287" name="Freeform 319"/>
          <p:cNvSpPr>
            <a:spLocks/>
          </p:cNvSpPr>
          <p:nvPr/>
        </p:nvSpPr>
        <p:spPr bwMode="auto">
          <a:xfrm>
            <a:off x="8017934" y="3853393"/>
            <a:ext cx="1054100" cy="1217084"/>
          </a:xfrm>
          <a:custGeom>
            <a:avLst/>
            <a:gdLst>
              <a:gd name="T0" fmla="*/ 0 w 657"/>
              <a:gd name="T1" fmla="*/ 0 h 760"/>
              <a:gd name="T2" fmla="*/ 0 w 657"/>
              <a:gd name="T3" fmla="*/ 912813 h 760"/>
              <a:gd name="T4" fmla="*/ 790575 w 657"/>
              <a:gd name="T5" fmla="*/ 912813 h 760"/>
              <a:gd name="T6" fmla="*/ 0 w 657"/>
              <a:gd name="T7" fmla="*/ 0 h 7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57" h="760">
                <a:moveTo>
                  <a:pt x="0" y="0"/>
                </a:moveTo>
                <a:lnTo>
                  <a:pt x="0" y="760"/>
                </a:lnTo>
                <a:lnTo>
                  <a:pt x="657" y="76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grpSp>
        <p:nvGrpSpPr>
          <p:cNvPr id="71012" name="Group 356"/>
          <p:cNvGrpSpPr>
            <a:grpSpLocks/>
          </p:cNvGrpSpPr>
          <p:nvPr/>
        </p:nvGrpSpPr>
        <p:grpSpPr bwMode="auto">
          <a:xfrm>
            <a:off x="4567767" y="3214159"/>
            <a:ext cx="368300" cy="368300"/>
            <a:chOff x="2124" y="1384"/>
            <a:chExt cx="155" cy="155"/>
          </a:xfrm>
        </p:grpSpPr>
        <p:sp>
          <p:nvSpPr>
            <p:cNvPr id="11307" name="Oval 320"/>
            <p:cNvSpPr>
              <a:spLocks noChangeArrowheads="1"/>
            </p:cNvSpPr>
            <p:nvPr/>
          </p:nvSpPr>
          <p:spPr bwMode="auto">
            <a:xfrm>
              <a:off x="2146" y="1406"/>
              <a:ext cx="111" cy="111"/>
            </a:xfrm>
            <a:prstGeom prst="ellipse">
              <a:avLst/>
            </a:prstGeom>
            <a:solidFill>
              <a:srgbClr val="64C0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1308" name="Freeform 321"/>
            <p:cNvSpPr>
              <a:spLocks noEditPoints="1"/>
            </p:cNvSpPr>
            <p:nvPr/>
          </p:nvSpPr>
          <p:spPr bwMode="auto">
            <a:xfrm>
              <a:off x="2124" y="1384"/>
              <a:ext cx="155" cy="155"/>
            </a:xfrm>
            <a:custGeom>
              <a:avLst/>
              <a:gdLst>
                <a:gd name="T0" fmla="*/ 77 w 97"/>
                <a:gd name="T1" fmla="*/ 145 h 97"/>
                <a:gd name="T2" fmla="*/ 10 w 97"/>
                <a:gd name="T3" fmla="*/ 78 h 97"/>
                <a:gd name="T4" fmla="*/ 77 w 97"/>
                <a:gd name="T5" fmla="*/ 11 h 97"/>
                <a:gd name="T6" fmla="*/ 144 w 97"/>
                <a:gd name="T7" fmla="*/ 78 h 97"/>
                <a:gd name="T8" fmla="*/ 77 w 97"/>
                <a:gd name="T9" fmla="*/ 145 h 97"/>
                <a:gd name="T10" fmla="*/ 77 w 97"/>
                <a:gd name="T11" fmla="*/ 0 h 97"/>
                <a:gd name="T12" fmla="*/ 0 w 97"/>
                <a:gd name="T13" fmla="*/ 78 h 97"/>
                <a:gd name="T14" fmla="*/ 77 w 97"/>
                <a:gd name="T15" fmla="*/ 155 h 97"/>
                <a:gd name="T16" fmla="*/ 155 w 97"/>
                <a:gd name="T17" fmla="*/ 78 h 97"/>
                <a:gd name="T18" fmla="*/ 77 w 97"/>
                <a:gd name="T19" fmla="*/ 0 h 9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7" h="97">
                  <a:moveTo>
                    <a:pt x="48" y="91"/>
                  </a:moveTo>
                  <a:cubicBezTo>
                    <a:pt x="25" y="91"/>
                    <a:pt x="6" y="72"/>
                    <a:pt x="6" y="49"/>
                  </a:cubicBezTo>
                  <a:cubicBezTo>
                    <a:pt x="6" y="25"/>
                    <a:pt x="25" y="7"/>
                    <a:pt x="48" y="7"/>
                  </a:cubicBezTo>
                  <a:cubicBezTo>
                    <a:pt x="72" y="7"/>
                    <a:pt x="90" y="25"/>
                    <a:pt x="90" y="49"/>
                  </a:cubicBezTo>
                  <a:cubicBezTo>
                    <a:pt x="90" y="72"/>
                    <a:pt x="72" y="91"/>
                    <a:pt x="48" y="91"/>
                  </a:cubicBezTo>
                  <a:moveTo>
                    <a:pt x="48" y="0"/>
                  </a:moveTo>
                  <a:cubicBezTo>
                    <a:pt x="22" y="0"/>
                    <a:pt x="0" y="22"/>
                    <a:pt x="0" y="49"/>
                  </a:cubicBezTo>
                  <a:cubicBezTo>
                    <a:pt x="0" y="75"/>
                    <a:pt x="22" y="97"/>
                    <a:pt x="48" y="97"/>
                  </a:cubicBezTo>
                  <a:cubicBezTo>
                    <a:pt x="75" y="97"/>
                    <a:pt x="97" y="75"/>
                    <a:pt x="97" y="49"/>
                  </a:cubicBezTo>
                  <a:cubicBezTo>
                    <a:pt x="97" y="22"/>
                    <a:pt x="75" y="0"/>
                    <a:pt x="48" y="0"/>
                  </a:cubicBezTo>
                </a:path>
              </a:pathLst>
            </a:custGeom>
            <a:solidFill>
              <a:srgbClr val="64C0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71011" name="Group 355"/>
          <p:cNvGrpSpPr>
            <a:grpSpLocks/>
          </p:cNvGrpSpPr>
          <p:nvPr/>
        </p:nvGrpSpPr>
        <p:grpSpPr bwMode="auto">
          <a:xfrm>
            <a:off x="6210301" y="2367493"/>
            <a:ext cx="368300" cy="368300"/>
            <a:chOff x="2807" y="1027"/>
            <a:chExt cx="155" cy="155"/>
          </a:xfrm>
        </p:grpSpPr>
        <p:sp>
          <p:nvSpPr>
            <p:cNvPr id="11305" name="Oval 322"/>
            <p:cNvSpPr>
              <a:spLocks noChangeArrowheads="1"/>
            </p:cNvSpPr>
            <p:nvPr/>
          </p:nvSpPr>
          <p:spPr bwMode="auto">
            <a:xfrm>
              <a:off x="2831" y="1049"/>
              <a:ext cx="109" cy="110"/>
            </a:xfrm>
            <a:prstGeom prst="ellipse">
              <a:avLst/>
            </a:prstGeom>
            <a:solidFill>
              <a:srgbClr val="FF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1306" name="Freeform 323"/>
            <p:cNvSpPr>
              <a:spLocks noEditPoints="1"/>
            </p:cNvSpPr>
            <p:nvPr/>
          </p:nvSpPr>
          <p:spPr bwMode="auto">
            <a:xfrm>
              <a:off x="2807" y="1027"/>
              <a:ext cx="155" cy="155"/>
            </a:xfrm>
            <a:custGeom>
              <a:avLst/>
              <a:gdLst>
                <a:gd name="T0" fmla="*/ 78 w 97"/>
                <a:gd name="T1" fmla="*/ 144 h 97"/>
                <a:gd name="T2" fmla="*/ 11 w 97"/>
                <a:gd name="T3" fmla="*/ 77 h 97"/>
                <a:gd name="T4" fmla="*/ 78 w 97"/>
                <a:gd name="T5" fmla="*/ 10 h 97"/>
                <a:gd name="T6" fmla="*/ 145 w 97"/>
                <a:gd name="T7" fmla="*/ 77 h 97"/>
                <a:gd name="T8" fmla="*/ 78 w 97"/>
                <a:gd name="T9" fmla="*/ 144 h 97"/>
                <a:gd name="T10" fmla="*/ 78 w 97"/>
                <a:gd name="T11" fmla="*/ 0 h 97"/>
                <a:gd name="T12" fmla="*/ 0 w 97"/>
                <a:gd name="T13" fmla="*/ 77 h 97"/>
                <a:gd name="T14" fmla="*/ 78 w 97"/>
                <a:gd name="T15" fmla="*/ 155 h 97"/>
                <a:gd name="T16" fmla="*/ 155 w 97"/>
                <a:gd name="T17" fmla="*/ 77 h 97"/>
                <a:gd name="T18" fmla="*/ 78 w 97"/>
                <a:gd name="T19" fmla="*/ 0 h 9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7" h="97">
                  <a:moveTo>
                    <a:pt x="49" y="90"/>
                  </a:moveTo>
                  <a:cubicBezTo>
                    <a:pt x="26" y="90"/>
                    <a:pt x="7" y="71"/>
                    <a:pt x="7" y="48"/>
                  </a:cubicBezTo>
                  <a:cubicBezTo>
                    <a:pt x="7" y="25"/>
                    <a:pt x="26" y="6"/>
                    <a:pt x="49" y="6"/>
                  </a:cubicBezTo>
                  <a:cubicBezTo>
                    <a:pt x="72" y="6"/>
                    <a:pt x="91" y="25"/>
                    <a:pt x="91" y="48"/>
                  </a:cubicBezTo>
                  <a:cubicBezTo>
                    <a:pt x="91" y="71"/>
                    <a:pt x="72" y="90"/>
                    <a:pt x="49" y="90"/>
                  </a:cubicBezTo>
                  <a:moveTo>
                    <a:pt x="49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5"/>
                    <a:pt x="22" y="97"/>
                    <a:pt x="49" y="97"/>
                  </a:cubicBezTo>
                  <a:cubicBezTo>
                    <a:pt x="76" y="97"/>
                    <a:pt x="97" y="75"/>
                    <a:pt x="97" y="48"/>
                  </a:cubicBezTo>
                  <a:cubicBezTo>
                    <a:pt x="97" y="22"/>
                    <a:pt x="76" y="0"/>
                    <a:pt x="49" y="0"/>
                  </a:cubicBezTo>
                </a:path>
              </a:pathLst>
            </a:custGeom>
            <a:solidFill>
              <a:srgbClr val="FF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71010" name="Group 354"/>
          <p:cNvGrpSpPr>
            <a:grpSpLocks/>
          </p:cNvGrpSpPr>
          <p:nvPr/>
        </p:nvGrpSpPr>
        <p:grpSpPr bwMode="auto">
          <a:xfrm>
            <a:off x="7833785" y="3660777"/>
            <a:ext cx="368300" cy="368300"/>
            <a:chOff x="3491" y="1620"/>
            <a:chExt cx="155" cy="155"/>
          </a:xfrm>
        </p:grpSpPr>
        <p:sp>
          <p:nvSpPr>
            <p:cNvPr id="11303" name="Oval 324"/>
            <p:cNvSpPr>
              <a:spLocks noChangeArrowheads="1"/>
            </p:cNvSpPr>
            <p:nvPr/>
          </p:nvSpPr>
          <p:spPr bwMode="auto">
            <a:xfrm>
              <a:off x="3513" y="1644"/>
              <a:ext cx="110" cy="109"/>
            </a:xfrm>
            <a:prstGeom prst="ellipse">
              <a:avLst/>
            </a:prstGeom>
            <a:solidFill>
              <a:srgbClr val="51C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1304" name="Freeform 325"/>
            <p:cNvSpPr>
              <a:spLocks noEditPoints="1"/>
            </p:cNvSpPr>
            <p:nvPr/>
          </p:nvSpPr>
          <p:spPr bwMode="auto">
            <a:xfrm>
              <a:off x="3491" y="1620"/>
              <a:ext cx="155" cy="155"/>
            </a:xfrm>
            <a:custGeom>
              <a:avLst/>
              <a:gdLst>
                <a:gd name="T0" fmla="*/ 78 w 97"/>
                <a:gd name="T1" fmla="*/ 145 h 97"/>
                <a:gd name="T2" fmla="*/ 11 w 97"/>
                <a:gd name="T3" fmla="*/ 78 h 97"/>
                <a:gd name="T4" fmla="*/ 78 w 97"/>
                <a:gd name="T5" fmla="*/ 11 h 97"/>
                <a:gd name="T6" fmla="*/ 145 w 97"/>
                <a:gd name="T7" fmla="*/ 78 h 97"/>
                <a:gd name="T8" fmla="*/ 78 w 97"/>
                <a:gd name="T9" fmla="*/ 145 h 97"/>
                <a:gd name="T10" fmla="*/ 78 w 97"/>
                <a:gd name="T11" fmla="*/ 0 h 97"/>
                <a:gd name="T12" fmla="*/ 0 w 97"/>
                <a:gd name="T13" fmla="*/ 78 h 97"/>
                <a:gd name="T14" fmla="*/ 78 w 97"/>
                <a:gd name="T15" fmla="*/ 155 h 97"/>
                <a:gd name="T16" fmla="*/ 155 w 97"/>
                <a:gd name="T17" fmla="*/ 78 h 97"/>
                <a:gd name="T18" fmla="*/ 78 w 97"/>
                <a:gd name="T19" fmla="*/ 0 h 9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7" h="97">
                  <a:moveTo>
                    <a:pt x="49" y="91"/>
                  </a:moveTo>
                  <a:cubicBezTo>
                    <a:pt x="25" y="91"/>
                    <a:pt x="7" y="72"/>
                    <a:pt x="7" y="49"/>
                  </a:cubicBezTo>
                  <a:cubicBezTo>
                    <a:pt x="7" y="26"/>
                    <a:pt x="25" y="7"/>
                    <a:pt x="49" y="7"/>
                  </a:cubicBezTo>
                  <a:cubicBezTo>
                    <a:pt x="72" y="7"/>
                    <a:pt x="91" y="26"/>
                    <a:pt x="91" y="49"/>
                  </a:cubicBezTo>
                  <a:cubicBezTo>
                    <a:pt x="91" y="72"/>
                    <a:pt x="72" y="91"/>
                    <a:pt x="49" y="91"/>
                  </a:cubicBezTo>
                  <a:moveTo>
                    <a:pt x="49" y="0"/>
                  </a:moveTo>
                  <a:cubicBezTo>
                    <a:pt x="22" y="0"/>
                    <a:pt x="0" y="22"/>
                    <a:pt x="0" y="49"/>
                  </a:cubicBezTo>
                  <a:cubicBezTo>
                    <a:pt x="0" y="76"/>
                    <a:pt x="22" y="97"/>
                    <a:pt x="49" y="97"/>
                  </a:cubicBezTo>
                  <a:cubicBezTo>
                    <a:pt x="75" y="97"/>
                    <a:pt x="97" y="76"/>
                    <a:pt x="97" y="49"/>
                  </a:cubicBezTo>
                  <a:cubicBezTo>
                    <a:pt x="97" y="22"/>
                    <a:pt x="75" y="0"/>
                    <a:pt x="49" y="0"/>
                  </a:cubicBezTo>
                </a:path>
              </a:pathLst>
            </a:custGeom>
            <a:solidFill>
              <a:srgbClr val="51C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71026" name="Text Box 370"/>
          <p:cNvSpPr txBox="1">
            <a:spLocks noChangeArrowheads="1"/>
          </p:cNvSpPr>
          <p:nvPr/>
        </p:nvSpPr>
        <p:spPr bwMode="auto">
          <a:xfrm>
            <a:off x="6091767" y="1980143"/>
            <a:ext cx="554960" cy="2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1333" b="1">
                <a:solidFill>
                  <a:srgbClr val="FF8A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</a:p>
        </p:txBody>
      </p:sp>
      <p:sp>
        <p:nvSpPr>
          <p:cNvPr id="71027" name="Text Box 371"/>
          <p:cNvSpPr txBox="1">
            <a:spLocks noChangeArrowheads="1"/>
          </p:cNvSpPr>
          <p:nvPr/>
        </p:nvSpPr>
        <p:spPr bwMode="auto">
          <a:xfrm>
            <a:off x="7700433" y="3290359"/>
            <a:ext cx="554960" cy="2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1333" b="1">
                <a:solidFill>
                  <a:srgbClr val="33CC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38%</a:t>
            </a:r>
          </a:p>
        </p:txBody>
      </p:sp>
      <p:sp>
        <p:nvSpPr>
          <p:cNvPr id="71028" name="Text Box 372"/>
          <p:cNvSpPr txBox="1">
            <a:spLocks noChangeArrowheads="1"/>
          </p:cNvSpPr>
          <p:nvPr/>
        </p:nvSpPr>
        <p:spPr bwMode="auto">
          <a:xfrm>
            <a:off x="4447117" y="2835276"/>
            <a:ext cx="554960" cy="2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1333" b="1">
                <a:solidFill>
                  <a:srgbClr val="02B1E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52%</a:t>
            </a:r>
          </a:p>
        </p:txBody>
      </p:sp>
      <p:grpSp>
        <p:nvGrpSpPr>
          <p:cNvPr id="71043" name="Group 387"/>
          <p:cNvGrpSpPr>
            <a:grpSpLocks/>
          </p:cNvGrpSpPr>
          <p:nvPr/>
        </p:nvGrpSpPr>
        <p:grpSpPr bwMode="auto">
          <a:xfrm>
            <a:off x="3695701" y="3351743"/>
            <a:ext cx="2114551" cy="1718733"/>
            <a:chOff x="1617" y="2814"/>
            <a:chExt cx="169" cy="136"/>
          </a:xfrm>
        </p:grpSpPr>
        <p:sp>
          <p:nvSpPr>
            <p:cNvPr id="11301" name="Freeform 388"/>
            <p:cNvSpPr>
              <a:spLocks/>
            </p:cNvSpPr>
            <p:nvPr/>
          </p:nvSpPr>
          <p:spPr bwMode="auto">
            <a:xfrm>
              <a:off x="1617" y="2814"/>
              <a:ext cx="169" cy="136"/>
            </a:xfrm>
            <a:custGeom>
              <a:avLst/>
              <a:gdLst>
                <a:gd name="T0" fmla="*/ 0 w 250"/>
                <a:gd name="T1" fmla="*/ 136 h 201"/>
                <a:gd name="T2" fmla="*/ 85 w 250"/>
                <a:gd name="T3" fmla="*/ 0 h 201"/>
                <a:gd name="T4" fmla="*/ 169 w 250"/>
                <a:gd name="T5" fmla="*/ 136 h 201"/>
                <a:gd name="T6" fmla="*/ 0 w 250"/>
                <a:gd name="T7" fmla="*/ 136 h 20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0" h="201">
                  <a:moveTo>
                    <a:pt x="0" y="201"/>
                  </a:moveTo>
                  <a:lnTo>
                    <a:pt x="125" y="0"/>
                  </a:lnTo>
                  <a:lnTo>
                    <a:pt x="250" y="201"/>
                  </a:lnTo>
                  <a:lnTo>
                    <a:pt x="0" y="201"/>
                  </a:lnTo>
                  <a:close/>
                </a:path>
              </a:pathLst>
            </a:custGeom>
            <a:solidFill>
              <a:srgbClr val="64C0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1302" name="Freeform 389"/>
            <p:cNvSpPr>
              <a:spLocks/>
            </p:cNvSpPr>
            <p:nvPr/>
          </p:nvSpPr>
          <p:spPr bwMode="auto">
            <a:xfrm>
              <a:off x="1701" y="2814"/>
              <a:ext cx="85" cy="136"/>
            </a:xfrm>
            <a:custGeom>
              <a:avLst/>
              <a:gdLst>
                <a:gd name="T0" fmla="*/ 0 w 125"/>
                <a:gd name="T1" fmla="*/ 0 h 201"/>
                <a:gd name="T2" fmla="*/ 0 w 125"/>
                <a:gd name="T3" fmla="*/ 136 h 201"/>
                <a:gd name="T4" fmla="*/ 85 w 125"/>
                <a:gd name="T5" fmla="*/ 136 h 201"/>
                <a:gd name="T6" fmla="*/ 0 w 125"/>
                <a:gd name="T7" fmla="*/ 0 h 20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5" h="201">
                  <a:moveTo>
                    <a:pt x="0" y="0"/>
                  </a:moveTo>
                  <a:lnTo>
                    <a:pt x="0" y="201"/>
                  </a:lnTo>
                  <a:lnTo>
                    <a:pt x="125" y="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3A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71034" name="Group 378"/>
          <p:cNvGrpSpPr>
            <a:grpSpLocks/>
          </p:cNvGrpSpPr>
          <p:nvPr/>
        </p:nvGrpSpPr>
        <p:grpSpPr bwMode="auto">
          <a:xfrm>
            <a:off x="5327652" y="2564343"/>
            <a:ext cx="2127249" cy="2506133"/>
            <a:chOff x="4329" y="1211"/>
            <a:chExt cx="1094" cy="1184"/>
          </a:xfrm>
        </p:grpSpPr>
        <p:sp>
          <p:nvSpPr>
            <p:cNvPr id="11299" name="Freeform 376"/>
            <p:cNvSpPr>
              <a:spLocks/>
            </p:cNvSpPr>
            <p:nvPr/>
          </p:nvSpPr>
          <p:spPr bwMode="auto">
            <a:xfrm>
              <a:off x="4329" y="1211"/>
              <a:ext cx="1094" cy="1184"/>
            </a:xfrm>
            <a:custGeom>
              <a:avLst/>
              <a:gdLst>
                <a:gd name="T0" fmla="*/ 0 w 1316"/>
                <a:gd name="T1" fmla="*/ 1184 h 760"/>
                <a:gd name="T2" fmla="*/ 548 w 1316"/>
                <a:gd name="T3" fmla="*/ 0 h 760"/>
                <a:gd name="T4" fmla="*/ 1094 w 1316"/>
                <a:gd name="T5" fmla="*/ 1184 h 760"/>
                <a:gd name="T6" fmla="*/ 0 w 1316"/>
                <a:gd name="T7" fmla="*/ 1184 h 7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16" h="760">
                  <a:moveTo>
                    <a:pt x="0" y="760"/>
                  </a:moveTo>
                  <a:lnTo>
                    <a:pt x="659" y="0"/>
                  </a:lnTo>
                  <a:lnTo>
                    <a:pt x="1316" y="760"/>
                  </a:lnTo>
                  <a:lnTo>
                    <a:pt x="0" y="76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1300" name="Freeform 377"/>
            <p:cNvSpPr>
              <a:spLocks/>
            </p:cNvSpPr>
            <p:nvPr/>
          </p:nvSpPr>
          <p:spPr bwMode="auto">
            <a:xfrm>
              <a:off x="4876" y="1211"/>
              <a:ext cx="547" cy="1184"/>
            </a:xfrm>
            <a:custGeom>
              <a:avLst/>
              <a:gdLst>
                <a:gd name="T0" fmla="*/ 0 w 657"/>
                <a:gd name="T1" fmla="*/ 0 h 760"/>
                <a:gd name="T2" fmla="*/ 0 w 657"/>
                <a:gd name="T3" fmla="*/ 1184 h 760"/>
                <a:gd name="T4" fmla="*/ 547 w 657"/>
                <a:gd name="T5" fmla="*/ 1184 h 760"/>
                <a:gd name="T6" fmla="*/ 0 w 657"/>
                <a:gd name="T7" fmla="*/ 0 h 7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7" h="760">
                  <a:moveTo>
                    <a:pt x="0" y="0"/>
                  </a:moveTo>
                  <a:lnTo>
                    <a:pt x="0" y="760"/>
                  </a:lnTo>
                  <a:lnTo>
                    <a:pt x="657" y="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71035" name="Group 379"/>
          <p:cNvGrpSpPr>
            <a:grpSpLocks/>
          </p:cNvGrpSpPr>
          <p:nvPr/>
        </p:nvGrpSpPr>
        <p:grpSpPr bwMode="auto">
          <a:xfrm>
            <a:off x="6963833" y="3853393"/>
            <a:ext cx="2108200" cy="1217084"/>
            <a:chOff x="3290" y="1820"/>
            <a:chExt cx="996" cy="575"/>
          </a:xfrm>
        </p:grpSpPr>
        <p:sp>
          <p:nvSpPr>
            <p:cNvPr id="11297" name="Freeform 316"/>
            <p:cNvSpPr>
              <a:spLocks/>
            </p:cNvSpPr>
            <p:nvPr/>
          </p:nvSpPr>
          <p:spPr bwMode="auto">
            <a:xfrm>
              <a:off x="3290" y="1820"/>
              <a:ext cx="996" cy="575"/>
            </a:xfrm>
            <a:custGeom>
              <a:avLst/>
              <a:gdLst>
                <a:gd name="T0" fmla="*/ 0 w 1316"/>
                <a:gd name="T1" fmla="*/ 575 h 760"/>
                <a:gd name="T2" fmla="*/ 499 w 1316"/>
                <a:gd name="T3" fmla="*/ 0 h 760"/>
                <a:gd name="T4" fmla="*/ 996 w 1316"/>
                <a:gd name="T5" fmla="*/ 575 h 760"/>
                <a:gd name="T6" fmla="*/ 0 w 1316"/>
                <a:gd name="T7" fmla="*/ 575 h 7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16" h="760">
                  <a:moveTo>
                    <a:pt x="0" y="760"/>
                  </a:moveTo>
                  <a:lnTo>
                    <a:pt x="659" y="0"/>
                  </a:lnTo>
                  <a:lnTo>
                    <a:pt x="1316" y="760"/>
                  </a:lnTo>
                  <a:lnTo>
                    <a:pt x="0" y="760"/>
                  </a:lnTo>
                  <a:close/>
                </a:path>
              </a:pathLst>
            </a:custGeom>
            <a:solidFill>
              <a:srgbClr val="51C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1298" name="Freeform 318"/>
            <p:cNvSpPr>
              <a:spLocks/>
            </p:cNvSpPr>
            <p:nvPr/>
          </p:nvSpPr>
          <p:spPr bwMode="auto">
            <a:xfrm>
              <a:off x="3788" y="1820"/>
              <a:ext cx="498" cy="575"/>
            </a:xfrm>
            <a:custGeom>
              <a:avLst/>
              <a:gdLst>
                <a:gd name="T0" fmla="*/ 0 w 657"/>
                <a:gd name="T1" fmla="*/ 0 h 760"/>
                <a:gd name="T2" fmla="*/ 0 w 657"/>
                <a:gd name="T3" fmla="*/ 575 h 760"/>
                <a:gd name="T4" fmla="*/ 498 w 657"/>
                <a:gd name="T5" fmla="*/ 575 h 760"/>
                <a:gd name="T6" fmla="*/ 0 w 657"/>
                <a:gd name="T7" fmla="*/ 0 h 7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7" h="760">
                  <a:moveTo>
                    <a:pt x="0" y="0"/>
                  </a:moveTo>
                  <a:lnTo>
                    <a:pt x="0" y="760"/>
                  </a:lnTo>
                  <a:lnTo>
                    <a:pt x="657" y="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A0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8653454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0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10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10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0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1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1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10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10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10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10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10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10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10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10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7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10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10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4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500"/>
                                        <p:tgtEl>
                                          <p:spTgt spid="7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1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1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8" dur="500"/>
                                        <p:tgtEl>
                                          <p:spTgt spid="7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1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1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10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1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1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10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1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1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10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1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1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09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0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0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09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0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0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09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0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0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1" grpId="0"/>
      <p:bldP spid="70984" grpId="0"/>
      <p:bldP spid="70985" grpId="0"/>
      <p:bldP spid="70986" grpId="0"/>
      <p:bldP spid="71013" grpId="0"/>
      <p:bldP spid="71014" grpId="0"/>
      <p:bldP spid="71015" grpId="0"/>
      <p:bldP spid="71016" grpId="0"/>
      <p:bldP spid="71017" grpId="0"/>
      <p:bldP spid="71018" grpId="0"/>
      <p:bldP spid="71019" grpId="0"/>
      <p:bldP spid="71026" grpId="0"/>
      <p:bldP spid="71027" grpId="0"/>
      <p:bldP spid="710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"/>
          <p:cNvGrpSpPr>
            <a:grpSpLocks/>
          </p:cNvGrpSpPr>
          <p:nvPr/>
        </p:nvGrpSpPr>
        <p:grpSpPr bwMode="auto">
          <a:xfrm>
            <a:off x="222251" y="551392"/>
            <a:ext cx="4146549" cy="626533"/>
            <a:chOff x="105" y="304"/>
            <a:chExt cx="1511" cy="262"/>
          </a:xfrm>
        </p:grpSpPr>
        <p:sp>
          <p:nvSpPr>
            <p:cNvPr id="12324" name="Freeform 3"/>
            <p:cNvSpPr>
              <a:spLocks/>
            </p:cNvSpPr>
            <p:nvPr/>
          </p:nvSpPr>
          <p:spPr bwMode="auto">
            <a:xfrm>
              <a:off x="105" y="304"/>
              <a:ext cx="1511" cy="262"/>
            </a:xfrm>
            <a:custGeom>
              <a:avLst/>
              <a:gdLst>
                <a:gd name="T0" fmla="*/ 1511 w 2161"/>
                <a:gd name="T1" fmla="*/ 262 h 378"/>
                <a:gd name="T2" fmla="*/ 0 w 2161"/>
                <a:gd name="T3" fmla="*/ 262 h 378"/>
                <a:gd name="T4" fmla="*/ 0 w 2161"/>
                <a:gd name="T5" fmla="*/ 0 h 378"/>
                <a:gd name="T6" fmla="*/ 1511 w 2161"/>
                <a:gd name="T7" fmla="*/ 0 h 378"/>
                <a:gd name="T8" fmla="*/ 1410 w 2161"/>
                <a:gd name="T9" fmla="*/ 131 h 378"/>
                <a:gd name="T10" fmla="*/ 1511 w 2161"/>
                <a:gd name="T11" fmla="*/ 262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1" h="378">
                  <a:moveTo>
                    <a:pt x="2161" y="378"/>
                  </a:moveTo>
                  <a:lnTo>
                    <a:pt x="0" y="378"/>
                  </a:lnTo>
                  <a:lnTo>
                    <a:pt x="0" y="0"/>
                  </a:lnTo>
                  <a:lnTo>
                    <a:pt x="2161" y="0"/>
                  </a:lnTo>
                  <a:lnTo>
                    <a:pt x="2017" y="189"/>
                  </a:lnTo>
                  <a:lnTo>
                    <a:pt x="2161" y="378"/>
                  </a:lnTo>
                  <a:close/>
                </a:path>
              </a:pathLst>
            </a:custGeom>
            <a:solidFill>
              <a:srgbClr val="26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2325" name="Freeform 4"/>
            <p:cNvSpPr>
              <a:spLocks/>
            </p:cNvSpPr>
            <p:nvPr/>
          </p:nvSpPr>
          <p:spPr bwMode="auto">
            <a:xfrm>
              <a:off x="107" y="332"/>
              <a:ext cx="1444" cy="206"/>
            </a:xfrm>
            <a:custGeom>
              <a:avLst/>
              <a:gdLst>
                <a:gd name="T0" fmla="*/ 0 w 2081"/>
                <a:gd name="T1" fmla="*/ 0 h 298"/>
                <a:gd name="T2" fmla="*/ 1444 w 2081"/>
                <a:gd name="T3" fmla="*/ 0 h 298"/>
                <a:gd name="T4" fmla="*/ 1365 w 2081"/>
                <a:gd name="T5" fmla="*/ 103 h 298"/>
                <a:gd name="T6" fmla="*/ 1444 w 2081"/>
                <a:gd name="T7" fmla="*/ 206 h 298"/>
                <a:gd name="T8" fmla="*/ 0 w 2081"/>
                <a:gd name="T9" fmla="*/ 206 h 2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1" h="298">
                  <a:moveTo>
                    <a:pt x="0" y="0"/>
                  </a:moveTo>
                  <a:lnTo>
                    <a:pt x="2081" y="0"/>
                  </a:lnTo>
                  <a:lnTo>
                    <a:pt x="1967" y="149"/>
                  </a:lnTo>
                  <a:lnTo>
                    <a:pt x="2081" y="298"/>
                  </a:lnTo>
                  <a:lnTo>
                    <a:pt x="0" y="298"/>
                  </a:lnTo>
                </a:path>
              </a:pathLst>
            </a:custGeom>
            <a:noFill/>
            <a:ln w="12700" cap="flat">
              <a:solidFill>
                <a:srgbClr val="EDE8C8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239184" y="644525"/>
            <a:ext cx="364875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133" b="1">
                <a:solidFill>
                  <a:srgbClr val="2A3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PART/01</a:t>
            </a:r>
            <a:r>
              <a:rPr lang="en-US" altLang="zh-CN" sz="2133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133">
                <a:solidFill>
                  <a:schemeClr val="bg1"/>
                </a:solidFill>
                <a:ea typeface="微软雅黑" panose="020B0503020204020204" pitchFamily="34" charset="-122"/>
              </a:rPr>
              <a:t>单击添加标题文本</a:t>
            </a:r>
          </a:p>
        </p:txBody>
      </p:sp>
      <p:grpSp>
        <p:nvGrpSpPr>
          <p:cNvPr id="59511" name="Group 119"/>
          <p:cNvGrpSpPr>
            <a:grpSpLocks/>
          </p:cNvGrpSpPr>
          <p:nvPr/>
        </p:nvGrpSpPr>
        <p:grpSpPr bwMode="auto">
          <a:xfrm>
            <a:off x="6288617" y="1412877"/>
            <a:ext cx="1862667" cy="4878916"/>
            <a:chOff x="3103" y="752"/>
            <a:chExt cx="789" cy="2066"/>
          </a:xfrm>
        </p:grpSpPr>
        <p:sp>
          <p:nvSpPr>
            <p:cNvPr id="12318" name="Freeform 83"/>
            <p:cNvSpPr>
              <a:spLocks/>
            </p:cNvSpPr>
            <p:nvPr/>
          </p:nvSpPr>
          <p:spPr bwMode="auto">
            <a:xfrm>
              <a:off x="3103" y="1177"/>
              <a:ext cx="789" cy="1641"/>
            </a:xfrm>
            <a:custGeom>
              <a:avLst/>
              <a:gdLst>
                <a:gd name="T0" fmla="*/ 607 w 467"/>
                <a:gd name="T1" fmla="*/ 0 h 972"/>
                <a:gd name="T2" fmla="*/ 182 w 467"/>
                <a:gd name="T3" fmla="*/ 0 h 972"/>
                <a:gd name="T4" fmla="*/ 0 w 467"/>
                <a:gd name="T5" fmla="*/ 182 h 972"/>
                <a:gd name="T6" fmla="*/ 0 w 467"/>
                <a:gd name="T7" fmla="*/ 729 h 972"/>
                <a:gd name="T8" fmla="*/ 61 w 467"/>
                <a:gd name="T9" fmla="*/ 790 h 972"/>
                <a:gd name="T10" fmla="*/ 122 w 467"/>
                <a:gd name="T11" fmla="*/ 729 h 972"/>
                <a:gd name="T12" fmla="*/ 122 w 467"/>
                <a:gd name="T13" fmla="*/ 304 h 972"/>
                <a:gd name="T14" fmla="*/ 182 w 467"/>
                <a:gd name="T15" fmla="*/ 304 h 972"/>
                <a:gd name="T16" fmla="*/ 182 w 467"/>
                <a:gd name="T17" fmla="*/ 817 h 972"/>
                <a:gd name="T18" fmla="*/ 182 w 467"/>
                <a:gd name="T19" fmla="*/ 912 h 972"/>
                <a:gd name="T20" fmla="*/ 182 w 467"/>
                <a:gd name="T21" fmla="*/ 1553 h 972"/>
                <a:gd name="T22" fmla="*/ 269 w 467"/>
                <a:gd name="T23" fmla="*/ 1641 h 972"/>
                <a:gd name="T24" fmla="*/ 275 w 467"/>
                <a:gd name="T25" fmla="*/ 1641 h 972"/>
                <a:gd name="T26" fmla="*/ 363 w 467"/>
                <a:gd name="T27" fmla="*/ 1553 h 972"/>
                <a:gd name="T28" fmla="*/ 363 w 467"/>
                <a:gd name="T29" fmla="*/ 912 h 972"/>
                <a:gd name="T30" fmla="*/ 424 w 467"/>
                <a:gd name="T31" fmla="*/ 912 h 972"/>
                <a:gd name="T32" fmla="*/ 424 w 467"/>
                <a:gd name="T33" fmla="*/ 1553 h 972"/>
                <a:gd name="T34" fmla="*/ 512 w 467"/>
                <a:gd name="T35" fmla="*/ 1641 h 972"/>
                <a:gd name="T36" fmla="*/ 519 w 467"/>
                <a:gd name="T37" fmla="*/ 1641 h 972"/>
                <a:gd name="T38" fmla="*/ 607 w 467"/>
                <a:gd name="T39" fmla="*/ 1553 h 972"/>
                <a:gd name="T40" fmla="*/ 607 w 467"/>
                <a:gd name="T41" fmla="*/ 912 h 972"/>
                <a:gd name="T42" fmla="*/ 607 w 467"/>
                <a:gd name="T43" fmla="*/ 817 h 972"/>
                <a:gd name="T44" fmla="*/ 607 w 467"/>
                <a:gd name="T45" fmla="*/ 304 h 972"/>
                <a:gd name="T46" fmla="*/ 667 w 467"/>
                <a:gd name="T47" fmla="*/ 304 h 972"/>
                <a:gd name="T48" fmla="*/ 667 w 467"/>
                <a:gd name="T49" fmla="*/ 729 h 972"/>
                <a:gd name="T50" fmla="*/ 728 w 467"/>
                <a:gd name="T51" fmla="*/ 790 h 972"/>
                <a:gd name="T52" fmla="*/ 789 w 467"/>
                <a:gd name="T53" fmla="*/ 729 h 972"/>
                <a:gd name="T54" fmla="*/ 789 w 467"/>
                <a:gd name="T55" fmla="*/ 182 h 972"/>
                <a:gd name="T56" fmla="*/ 607 w 467"/>
                <a:gd name="T57" fmla="*/ 0 h 97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67" h="972">
                  <a:moveTo>
                    <a:pt x="359" y="0"/>
                  </a:moveTo>
                  <a:cubicBezTo>
                    <a:pt x="108" y="0"/>
                    <a:pt x="108" y="0"/>
                    <a:pt x="108" y="0"/>
                  </a:cubicBezTo>
                  <a:cubicBezTo>
                    <a:pt x="36" y="0"/>
                    <a:pt x="0" y="36"/>
                    <a:pt x="0" y="108"/>
                  </a:cubicBezTo>
                  <a:cubicBezTo>
                    <a:pt x="0" y="432"/>
                    <a:pt x="0" y="432"/>
                    <a:pt x="0" y="432"/>
                  </a:cubicBezTo>
                  <a:cubicBezTo>
                    <a:pt x="0" y="452"/>
                    <a:pt x="16" y="468"/>
                    <a:pt x="36" y="468"/>
                  </a:cubicBezTo>
                  <a:cubicBezTo>
                    <a:pt x="55" y="468"/>
                    <a:pt x="72" y="452"/>
                    <a:pt x="72" y="432"/>
                  </a:cubicBezTo>
                  <a:cubicBezTo>
                    <a:pt x="72" y="432"/>
                    <a:pt x="72" y="216"/>
                    <a:pt x="72" y="180"/>
                  </a:cubicBezTo>
                  <a:cubicBezTo>
                    <a:pt x="72" y="144"/>
                    <a:pt x="108" y="144"/>
                    <a:pt x="108" y="180"/>
                  </a:cubicBezTo>
                  <a:cubicBezTo>
                    <a:pt x="108" y="207"/>
                    <a:pt x="108" y="390"/>
                    <a:pt x="108" y="484"/>
                  </a:cubicBezTo>
                  <a:cubicBezTo>
                    <a:pt x="108" y="540"/>
                    <a:pt x="108" y="540"/>
                    <a:pt x="108" y="540"/>
                  </a:cubicBezTo>
                  <a:cubicBezTo>
                    <a:pt x="108" y="920"/>
                    <a:pt x="108" y="920"/>
                    <a:pt x="108" y="920"/>
                  </a:cubicBezTo>
                  <a:cubicBezTo>
                    <a:pt x="108" y="949"/>
                    <a:pt x="131" y="972"/>
                    <a:pt x="159" y="972"/>
                  </a:cubicBezTo>
                  <a:cubicBezTo>
                    <a:pt x="163" y="972"/>
                    <a:pt x="163" y="972"/>
                    <a:pt x="163" y="972"/>
                  </a:cubicBezTo>
                  <a:cubicBezTo>
                    <a:pt x="192" y="972"/>
                    <a:pt x="215" y="949"/>
                    <a:pt x="215" y="920"/>
                  </a:cubicBezTo>
                  <a:cubicBezTo>
                    <a:pt x="215" y="920"/>
                    <a:pt x="215" y="576"/>
                    <a:pt x="215" y="540"/>
                  </a:cubicBezTo>
                  <a:cubicBezTo>
                    <a:pt x="215" y="504"/>
                    <a:pt x="251" y="504"/>
                    <a:pt x="251" y="540"/>
                  </a:cubicBezTo>
                  <a:cubicBezTo>
                    <a:pt x="251" y="576"/>
                    <a:pt x="251" y="920"/>
                    <a:pt x="251" y="920"/>
                  </a:cubicBezTo>
                  <a:cubicBezTo>
                    <a:pt x="251" y="949"/>
                    <a:pt x="275" y="972"/>
                    <a:pt x="303" y="972"/>
                  </a:cubicBezTo>
                  <a:cubicBezTo>
                    <a:pt x="307" y="972"/>
                    <a:pt x="307" y="972"/>
                    <a:pt x="307" y="972"/>
                  </a:cubicBezTo>
                  <a:cubicBezTo>
                    <a:pt x="336" y="972"/>
                    <a:pt x="359" y="949"/>
                    <a:pt x="359" y="920"/>
                  </a:cubicBezTo>
                  <a:cubicBezTo>
                    <a:pt x="359" y="540"/>
                    <a:pt x="359" y="540"/>
                    <a:pt x="359" y="540"/>
                  </a:cubicBezTo>
                  <a:cubicBezTo>
                    <a:pt x="359" y="484"/>
                    <a:pt x="359" y="484"/>
                    <a:pt x="359" y="484"/>
                  </a:cubicBezTo>
                  <a:cubicBezTo>
                    <a:pt x="359" y="390"/>
                    <a:pt x="359" y="207"/>
                    <a:pt x="359" y="180"/>
                  </a:cubicBezTo>
                  <a:cubicBezTo>
                    <a:pt x="359" y="144"/>
                    <a:pt x="395" y="144"/>
                    <a:pt x="395" y="180"/>
                  </a:cubicBezTo>
                  <a:cubicBezTo>
                    <a:pt x="395" y="216"/>
                    <a:pt x="395" y="432"/>
                    <a:pt x="395" y="432"/>
                  </a:cubicBezTo>
                  <a:cubicBezTo>
                    <a:pt x="395" y="452"/>
                    <a:pt x="412" y="468"/>
                    <a:pt x="431" y="468"/>
                  </a:cubicBezTo>
                  <a:cubicBezTo>
                    <a:pt x="451" y="468"/>
                    <a:pt x="467" y="452"/>
                    <a:pt x="467" y="432"/>
                  </a:cubicBezTo>
                  <a:cubicBezTo>
                    <a:pt x="467" y="108"/>
                    <a:pt x="467" y="108"/>
                    <a:pt x="467" y="108"/>
                  </a:cubicBezTo>
                  <a:cubicBezTo>
                    <a:pt x="467" y="36"/>
                    <a:pt x="431" y="0"/>
                    <a:pt x="359" y="0"/>
                  </a:cubicBezTo>
                </a:path>
              </a:pathLst>
            </a:cu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2319" name="Oval 84"/>
            <p:cNvSpPr>
              <a:spLocks noChangeArrowheads="1"/>
            </p:cNvSpPr>
            <p:nvPr/>
          </p:nvSpPr>
          <p:spPr bwMode="auto">
            <a:xfrm>
              <a:off x="3345" y="752"/>
              <a:ext cx="304" cy="303"/>
            </a:xfrm>
            <a:prstGeom prst="ellipse">
              <a:avLst/>
            </a:pr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2320" name="Freeform 105"/>
            <p:cNvSpPr>
              <a:spLocks noEditPoints="1"/>
            </p:cNvSpPr>
            <p:nvPr/>
          </p:nvSpPr>
          <p:spPr bwMode="auto">
            <a:xfrm>
              <a:off x="3466" y="2045"/>
              <a:ext cx="27" cy="43"/>
            </a:xfrm>
            <a:custGeom>
              <a:avLst/>
              <a:gdLst>
                <a:gd name="T0" fmla="*/ 0 w 16"/>
                <a:gd name="T1" fmla="*/ 43 h 26"/>
                <a:gd name="T2" fmla="*/ 0 w 16"/>
                <a:gd name="T3" fmla="*/ 43 h 26"/>
                <a:gd name="T4" fmla="*/ 0 w 16"/>
                <a:gd name="T5" fmla="*/ 43 h 26"/>
                <a:gd name="T6" fmla="*/ 0 w 16"/>
                <a:gd name="T7" fmla="*/ 43 h 26"/>
                <a:gd name="T8" fmla="*/ 0 w 16"/>
                <a:gd name="T9" fmla="*/ 43 h 26"/>
                <a:gd name="T10" fmla="*/ 0 w 16"/>
                <a:gd name="T11" fmla="*/ 43 h 26"/>
                <a:gd name="T12" fmla="*/ 0 w 16"/>
                <a:gd name="T13" fmla="*/ 43 h 26"/>
                <a:gd name="T14" fmla="*/ 0 w 16"/>
                <a:gd name="T15" fmla="*/ 43 h 26"/>
                <a:gd name="T16" fmla="*/ 0 w 16"/>
                <a:gd name="T17" fmla="*/ 43 h 26"/>
                <a:gd name="T18" fmla="*/ 2 w 16"/>
                <a:gd name="T19" fmla="*/ 43 h 26"/>
                <a:gd name="T20" fmla="*/ 0 w 16"/>
                <a:gd name="T21" fmla="*/ 43 h 26"/>
                <a:gd name="T22" fmla="*/ 2 w 16"/>
                <a:gd name="T23" fmla="*/ 43 h 26"/>
                <a:gd name="T24" fmla="*/ 2 w 16"/>
                <a:gd name="T25" fmla="*/ 43 h 26"/>
                <a:gd name="T26" fmla="*/ 2 w 16"/>
                <a:gd name="T27" fmla="*/ 43 h 26"/>
                <a:gd name="T28" fmla="*/ 2 w 16"/>
                <a:gd name="T29" fmla="*/ 43 h 26"/>
                <a:gd name="T30" fmla="*/ 2 w 16"/>
                <a:gd name="T31" fmla="*/ 43 h 26"/>
                <a:gd name="T32" fmla="*/ 2 w 16"/>
                <a:gd name="T33" fmla="*/ 43 h 26"/>
                <a:gd name="T34" fmla="*/ 2 w 16"/>
                <a:gd name="T35" fmla="*/ 43 h 26"/>
                <a:gd name="T36" fmla="*/ 2 w 16"/>
                <a:gd name="T37" fmla="*/ 43 h 26"/>
                <a:gd name="T38" fmla="*/ 2 w 16"/>
                <a:gd name="T39" fmla="*/ 43 h 26"/>
                <a:gd name="T40" fmla="*/ 2 w 16"/>
                <a:gd name="T41" fmla="*/ 43 h 26"/>
                <a:gd name="T42" fmla="*/ 2 w 16"/>
                <a:gd name="T43" fmla="*/ 41 h 26"/>
                <a:gd name="T44" fmla="*/ 2 w 16"/>
                <a:gd name="T45" fmla="*/ 43 h 26"/>
                <a:gd name="T46" fmla="*/ 2 w 16"/>
                <a:gd name="T47" fmla="*/ 41 h 26"/>
                <a:gd name="T48" fmla="*/ 2 w 16"/>
                <a:gd name="T49" fmla="*/ 41 h 26"/>
                <a:gd name="T50" fmla="*/ 2 w 16"/>
                <a:gd name="T51" fmla="*/ 41 h 26"/>
                <a:gd name="T52" fmla="*/ 2 w 16"/>
                <a:gd name="T53" fmla="*/ 41 h 26"/>
                <a:gd name="T54" fmla="*/ 2 w 16"/>
                <a:gd name="T55" fmla="*/ 41 h 26"/>
                <a:gd name="T56" fmla="*/ 2 w 16"/>
                <a:gd name="T57" fmla="*/ 41 h 26"/>
                <a:gd name="T58" fmla="*/ 2 w 16"/>
                <a:gd name="T59" fmla="*/ 41 h 26"/>
                <a:gd name="T60" fmla="*/ 27 w 16"/>
                <a:gd name="T61" fmla="*/ 0 h 26"/>
                <a:gd name="T62" fmla="*/ 2 w 16"/>
                <a:gd name="T63" fmla="*/ 41 h 26"/>
                <a:gd name="T64" fmla="*/ 27 w 16"/>
                <a:gd name="T65" fmla="*/ 0 h 26"/>
                <a:gd name="T66" fmla="*/ 27 w 16"/>
                <a:gd name="T67" fmla="*/ 0 h 2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6" h="26">
                  <a:moveTo>
                    <a:pt x="0" y="26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moveTo>
                    <a:pt x="0" y="26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moveTo>
                    <a:pt x="0" y="26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moveTo>
                    <a:pt x="1" y="26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1" y="26"/>
                  </a:cubicBezTo>
                  <a:moveTo>
                    <a:pt x="1" y="26"/>
                  </a:move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6"/>
                    <a:pt x="1" y="26"/>
                  </a:cubicBezTo>
                  <a:moveTo>
                    <a:pt x="1" y="26"/>
                  </a:move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6"/>
                    <a:pt x="1" y="26"/>
                  </a:cubicBezTo>
                  <a:moveTo>
                    <a:pt x="1" y="26"/>
                  </a:move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6"/>
                    <a:pt x="1" y="26"/>
                  </a:cubicBezTo>
                  <a:moveTo>
                    <a:pt x="1" y="25"/>
                  </a:move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moveTo>
                    <a:pt x="1" y="25"/>
                  </a:moveTo>
                  <a:cubicBezTo>
                    <a:pt x="1" y="25"/>
                    <a:pt x="1" y="25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moveTo>
                    <a:pt x="1" y="25"/>
                  </a:moveTo>
                  <a:cubicBezTo>
                    <a:pt x="1" y="25"/>
                    <a:pt x="1" y="25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moveTo>
                    <a:pt x="16" y="0"/>
                  </a:moveTo>
                  <a:cubicBezTo>
                    <a:pt x="8" y="1"/>
                    <a:pt x="1" y="9"/>
                    <a:pt x="1" y="25"/>
                  </a:cubicBezTo>
                  <a:cubicBezTo>
                    <a:pt x="1" y="9"/>
                    <a:pt x="8" y="1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CF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2321" name="Freeform 106"/>
            <p:cNvSpPr>
              <a:spLocks/>
            </p:cNvSpPr>
            <p:nvPr/>
          </p:nvSpPr>
          <p:spPr bwMode="auto">
            <a:xfrm>
              <a:off x="3103" y="1177"/>
              <a:ext cx="390" cy="1641"/>
            </a:xfrm>
            <a:custGeom>
              <a:avLst/>
              <a:gdLst>
                <a:gd name="T0" fmla="*/ 390 w 231"/>
                <a:gd name="T1" fmla="*/ 0 h 972"/>
                <a:gd name="T2" fmla="*/ 182 w 231"/>
                <a:gd name="T3" fmla="*/ 0 h 972"/>
                <a:gd name="T4" fmla="*/ 0 w 231"/>
                <a:gd name="T5" fmla="*/ 182 h 972"/>
                <a:gd name="T6" fmla="*/ 0 w 231"/>
                <a:gd name="T7" fmla="*/ 729 h 972"/>
                <a:gd name="T8" fmla="*/ 61 w 231"/>
                <a:gd name="T9" fmla="*/ 790 h 972"/>
                <a:gd name="T10" fmla="*/ 122 w 231"/>
                <a:gd name="T11" fmla="*/ 729 h 972"/>
                <a:gd name="T12" fmla="*/ 122 w 231"/>
                <a:gd name="T13" fmla="*/ 304 h 972"/>
                <a:gd name="T14" fmla="*/ 122 w 231"/>
                <a:gd name="T15" fmla="*/ 304 h 972"/>
                <a:gd name="T16" fmla="*/ 122 w 231"/>
                <a:gd name="T17" fmla="*/ 304 h 972"/>
                <a:gd name="T18" fmla="*/ 152 w 231"/>
                <a:gd name="T19" fmla="*/ 258 h 972"/>
                <a:gd name="T20" fmla="*/ 182 w 231"/>
                <a:gd name="T21" fmla="*/ 304 h 972"/>
                <a:gd name="T22" fmla="*/ 182 w 231"/>
                <a:gd name="T23" fmla="*/ 817 h 972"/>
                <a:gd name="T24" fmla="*/ 182 w 231"/>
                <a:gd name="T25" fmla="*/ 912 h 972"/>
                <a:gd name="T26" fmla="*/ 182 w 231"/>
                <a:gd name="T27" fmla="*/ 1553 h 972"/>
                <a:gd name="T28" fmla="*/ 268 w 231"/>
                <a:gd name="T29" fmla="*/ 1641 h 972"/>
                <a:gd name="T30" fmla="*/ 275 w 231"/>
                <a:gd name="T31" fmla="*/ 1641 h 972"/>
                <a:gd name="T32" fmla="*/ 363 w 231"/>
                <a:gd name="T33" fmla="*/ 1553 h 972"/>
                <a:gd name="T34" fmla="*/ 363 w 231"/>
                <a:gd name="T35" fmla="*/ 912 h 972"/>
                <a:gd name="T36" fmla="*/ 363 w 231"/>
                <a:gd name="T37" fmla="*/ 912 h 972"/>
                <a:gd name="T38" fmla="*/ 363 w 231"/>
                <a:gd name="T39" fmla="*/ 912 h 972"/>
                <a:gd name="T40" fmla="*/ 363 w 231"/>
                <a:gd name="T41" fmla="*/ 912 h 972"/>
                <a:gd name="T42" fmla="*/ 363 w 231"/>
                <a:gd name="T43" fmla="*/ 912 h 972"/>
                <a:gd name="T44" fmla="*/ 363 w 231"/>
                <a:gd name="T45" fmla="*/ 912 h 972"/>
                <a:gd name="T46" fmla="*/ 363 w 231"/>
                <a:gd name="T47" fmla="*/ 912 h 972"/>
                <a:gd name="T48" fmla="*/ 363 w 231"/>
                <a:gd name="T49" fmla="*/ 912 h 972"/>
                <a:gd name="T50" fmla="*/ 363 w 231"/>
                <a:gd name="T51" fmla="*/ 912 h 972"/>
                <a:gd name="T52" fmla="*/ 363 w 231"/>
                <a:gd name="T53" fmla="*/ 912 h 972"/>
                <a:gd name="T54" fmla="*/ 365 w 231"/>
                <a:gd name="T55" fmla="*/ 912 h 972"/>
                <a:gd name="T56" fmla="*/ 365 w 231"/>
                <a:gd name="T57" fmla="*/ 912 h 972"/>
                <a:gd name="T58" fmla="*/ 365 w 231"/>
                <a:gd name="T59" fmla="*/ 912 h 972"/>
                <a:gd name="T60" fmla="*/ 365 w 231"/>
                <a:gd name="T61" fmla="*/ 912 h 972"/>
                <a:gd name="T62" fmla="*/ 365 w 231"/>
                <a:gd name="T63" fmla="*/ 912 h 972"/>
                <a:gd name="T64" fmla="*/ 365 w 231"/>
                <a:gd name="T65" fmla="*/ 912 h 972"/>
                <a:gd name="T66" fmla="*/ 365 w 231"/>
                <a:gd name="T67" fmla="*/ 912 h 972"/>
                <a:gd name="T68" fmla="*/ 365 w 231"/>
                <a:gd name="T69" fmla="*/ 912 h 972"/>
                <a:gd name="T70" fmla="*/ 365 w 231"/>
                <a:gd name="T71" fmla="*/ 910 h 972"/>
                <a:gd name="T72" fmla="*/ 365 w 231"/>
                <a:gd name="T73" fmla="*/ 910 h 972"/>
                <a:gd name="T74" fmla="*/ 365 w 231"/>
                <a:gd name="T75" fmla="*/ 910 h 972"/>
                <a:gd name="T76" fmla="*/ 365 w 231"/>
                <a:gd name="T77" fmla="*/ 910 h 972"/>
                <a:gd name="T78" fmla="*/ 365 w 231"/>
                <a:gd name="T79" fmla="*/ 910 h 972"/>
                <a:gd name="T80" fmla="*/ 365 w 231"/>
                <a:gd name="T81" fmla="*/ 910 h 972"/>
                <a:gd name="T82" fmla="*/ 390 w 231"/>
                <a:gd name="T83" fmla="*/ 868 h 972"/>
                <a:gd name="T84" fmla="*/ 390 w 231"/>
                <a:gd name="T85" fmla="*/ 0 h 97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31" h="972">
                  <a:moveTo>
                    <a:pt x="231" y="0"/>
                  </a:moveTo>
                  <a:cubicBezTo>
                    <a:pt x="108" y="0"/>
                    <a:pt x="108" y="0"/>
                    <a:pt x="108" y="0"/>
                  </a:cubicBezTo>
                  <a:cubicBezTo>
                    <a:pt x="36" y="0"/>
                    <a:pt x="0" y="36"/>
                    <a:pt x="0" y="108"/>
                  </a:cubicBezTo>
                  <a:cubicBezTo>
                    <a:pt x="0" y="432"/>
                    <a:pt x="0" y="432"/>
                    <a:pt x="0" y="432"/>
                  </a:cubicBezTo>
                  <a:cubicBezTo>
                    <a:pt x="0" y="452"/>
                    <a:pt x="16" y="468"/>
                    <a:pt x="36" y="468"/>
                  </a:cubicBezTo>
                  <a:cubicBezTo>
                    <a:pt x="55" y="468"/>
                    <a:pt x="72" y="452"/>
                    <a:pt x="72" y="432"/>
                  </a:cubicBezTo>
                  <a:cubicBezTo>
                    <a:pt x="72" y="432"/>
                    <a:pt x="72" y="216"/>
                    <a:pt x="72" y="180"/>
                  </a:cubicBezTo>
                  <a:cubicBezTo>
                    <a:pt x="72" y="180"/>
                    <a:pt x="72" y="180"/>
                    <a:pt x="72" y="180"/>
                  </a:cubicBezTo>
                  <a:cubicBezTo>
                    <a:pt x="72" y="180"/>
                    <a:pt x="72" y="180"/>
                    <a:pt x="72" y="180"/>
                  </a:cubicBezTo>
                  <a:cubicBezTo>
                    <a:pt x="72" y="162"/>
                    <a:pt x="81" y="153"/>
                    <a:pt x="90" y="153"/>
                  </a:cubicBezTo>
                  <a:cubicBezTo>
                    <a:pt x="99" y="153"/>
                    <a:pt x="108" y="162"/>
                    <a:pt x="108" y="180"/>
                  </a:cubicBezTo>
                  <a:cubicBezTo>
                    <a:pt x="108" y="207"/>
                    <a:pt x="108" y="390"/>
                    <a:pt x="108" y="484"/>
                  </a:cubicBezTo>
                  <a:cubicBezTo>
                    <a:pt x="108" y="540"/>
                    <a:pt x="108" y="540"/>
                    <a:pt x="108" y="540"/>
                  </a:cubicBezTo>
                  <a:cubicBezTo>
                    <a:pt x="108" y="920"/>
                    <a:pt x="108" y="920"/>
                    <a:pt x="108" y="920"/>
                  </a:cubicBezTo>
                  <a:cubicBezTo>
                    <a:pt x="108" y="949"/>
                    <a:pt x="131" y="972"/>
                    <a:pt x="159" y="972"/>
                  </a:cubicBezTo>
                  <a:cubicBezTo>
                    <a:pt x="163" y="972"/>
                    <a:pt x="163" y="972"/>
                    <a:pt x="163" y="972"/>
                  </a:cubicBezTo>
                  <a:cubicBezTo>
                    <a:pt x="192" y="972"/>
                    <a:pt x="215" y="949"/>
                    <a:pt x="215" y="920"/>
                  </a:cubicBezTo>
                  <a:cubicBezTo>
                    <a:pt x="215" y="920"/>
                    <a:pt x="215" y="576"/>
                    <a:pt x="215" y="540"/>
                  </a:cubicBezTo>
                  <a:cubicBezTo>
                    <a:pt x="215" y="540"/>
                    <a:pt x="215" y="540"/>
                    <a:pt x="215" y="540"/>
                  </a:cubicBezTo>
                  <a:cubicBezTo>
                    <a:pt x="215" y="540"/>
                    <a:pt x="215" y="540"/>
                    <a:pt x="215" y="540"/>
                  </a:cubicBezTo>
                  <a:cubicBezTo>
                    <a:pt x="215" y="540"/>
                    <a:pt x="215" y="540"/>
                    <a:pt x="215" y="540"/>
                  </a:cubicBezTo>
                  <a:cubicBezTo>
                    <a:pt x="215" y="540"/>
                    <a:pt x="215" y="540"/>
                    <a:pt x="215" y="540"/>
                  </a:cubicBezTo>
                  <a:cubicBezTo>
                    <a:pt x="215" y="540"/>
                    <a:pt x="215" y="540"/>
                    <a:pt x="215" y="540"/>
                  </a:cubicBezTo>
                  <a:cubicBezTo>
                    <a:pt x="215" y="540"/>
                    <a:pt x="215" y="540"/>
                    <a:pt x="215" y="540"/>
                  </a:cubicBezTo>
                  <a:cubicBezTo>
                    <a:pt x="215" y="540"/>
                    <a:pt x="215" y="540"/>
                    <a:pt x="215" y="540"/>
                  </a:cubicBezTo>
                  <a:cubicBezTo>
                    <a:pt x="215" y="540"/>
                    <a:pt x="215" y="540"/>
                    <a:pt x="215" y="540"/>
                  </a:cubicBezTo>
                  <a:cubicBezTo>
                    <a:pt x="215" y="540"/>
                    <a:pt x="215" y="540"/>
                    <a:pt x="215" y="540"/>
                  </a:cubicBezTo>
                  <a:cubicBezTo>
                    <a:pt x="215" y="540"/>
                    <a:pt x="215" y="540"/>
                    <a:pt x="216" y="540"/>
                  </a:cubicBezTo>
                  <a:cubicBezTo>
                    <a:pt x="216" y="540"/>
                    <a:pt x="216" y="540"/>
                    <a:pt x="216" y="540"/>
                  </a:cubicBezTo>
                  <a:cubicBezTo>
                    <a:pt x="216" y="540"/>
                    <a:pt x="216" y="540"/>
                    <a:pt x="216" y="540"/>
                  </a:cubicBezTo>
                  <a:cubicBezTo>
                    <a:pt x="216" y="540"/>
                    <a:pt x="216" y="540"/>
                    <a:pt x="216" y="540"/>
                  </a:cubicBezTo>
                  <a:cubicBezTo>
                    <a:pt x="216" y="540"/>
                    <a:pt x="216" y="540"/>
                    <a:pt x="216" y="540"/>
                  </a:cubicBezTo>
                  <a:cubicBezTo>
                    <a:pt x="216" y="540"/>
                    <a:pt x="216" y="540"/>
                    <a:pt x="216" y="540"/>
                  </a:cubicBezTo>
                  <a:cubicBezTo>
                    <a:pt x="216" y="540"/>
                    <a:pt x="216" y="540"/>
                    <a:pt x="216" y="540"/>
                  </a:cubicBezTo>
                  <a:cubicBezTo>
                    <a:pt x="216" y="540"/>
                    <a:pt x="216" y="540"/>
                    <a:pt x="216" y="540"/>
                  </a:cubicBezTo>
                  <a:cubicBezTo>
                    <a:pt x="216" y="540"/>
                    <a:pt x="216" y="540"/>
                    <a:pt x="216" y="539"/>
                  </a:cubicBezTo>
                  <a:cubicBezTo>
                    <a:pt x="216" y="539"/>
                    <a:pt x="216" y="539"/>
                    <a:pt x="216" y="539"/>
                  </a:cubicBezTo>
                  <a:cubicBezTo>
                    <a:pt x="216" y="539"/>
                    <a:pt x="216" y="539"/>
                    <a:pt x="216" y="539"/>
                  </a:cubicBezTo>
                  <a:cubicBezTo>
                    <a:pt x="216" y="539"/>
                    <a:pt x="216" y="539"/>
                    <a:pt x="216" y="539"/>
                  </a:cubicBezTo>
                  <a:cubicBezTo>
                    <a:pt x="216" y="539"/>
                    <a:pt x="216" y="539"/>
                    <a:pt x="216" y="539"/>
                  </a:cubicBezTo>
                  <a:cubicBezTo>
                    <a:pt x="216" y="539"/>
                    <a:pt x="216" y="539"/>
                    <a:pt x="216" y="539"/>
                  </a:cubicBezTo>
                  <a:cubicBezTo>
                    <a:pt x="216" y="523"/>
                    <a:pt x="223" y="515"/>
                    <a:pt x="231" y="514"/>
                  </a:cubicBezTo>
                  <a:cubicBezTo>
                    <a:pt x="231" y="0"/>
                    <a:pt x="231" y="0"/>
                    <a:pt x="231" y="0"/>
                  </a:cubicBezTo>
                </a:path>
              </a:pathLst>
            </a:custGeom>
            <a:solidFill>
              <a:srgbClr val="3C5A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2322" name="Freeform 107"/>
            <p:cNvSpPr>
              <a:spLocks noEditPoints="1"/>
            </p:cNvSpPr>
            <p:nvPr/>
          </p:nvSpPr>
          <p:spPr bwMode="auto">
            <a:xfrm>
              <a:off x="3345" y="898"/>
              <a:ext cx="1" cy="12"/>
            </a:xfrm>
            <a:custGeom>
              <a:avLst/>
              <a:gdLst>
                <a:gd name="T0" fmla="*/ 1 w 1"/>
                <a:gd name="T1" fmla="*/ 12 h 7"/>
                <a:gd name="T2" fmla="*/ 1 w 1"/>
                <a:gd name="T3" fmla="*/ 12 h 7"/>
                <a:gd name="T4" fmla="*/ 1 w 1"/>
                <a:gd name="T5" fmla="*/ 12 h 7"/>
                <a:gd name="T6" fmla="*/ 1 w 1"/>
                <a:gd name="T7" fmla="*/ 10 h 7"/>
                <a:gd name="T8" fmla="*/ 1 w 1"/>
                <a:gd name="T9" fmla="*/ 10 h 7"/>
                <a:gd name="T10" fmla="*/ 1 w 1"/>
                <a:gd name="T11" fmla="*/ 10 h 7"/>
                <a:gd name="T12" fmla="*/ 1 w 1"/>
                <a:gd name="T13" fmla="*/ 10 h 7"/>
                <a:gd name="T14" fmla="*/ 1 w 1"/>
                <a:gd name="T15" fmla="*/ 10 h 7"/>
                <a:gd name="T16" fmla="*/ 1 w 1"/>
                <a:gd name="T17" fmla="*/ 10 h 7"/>
                <a:gd name="T18" fmla="*/ 1 w 1"/>
                <a:gd name="T19" fmla="*/ 10 h 7"/>
                <a:gd name="T20" fmla="*/ 1 w 1"/>
                <a:gd name="T21" fmla="*/ 9 h 7"/>
                <a:gd name="T22" fmla="*/ 1 w 1"/>
                <a:gd name="T23" fmla="*/ 9 h 7"/>
                <a:gd name="T24" fmla="*/ 1 w 1"/>
                <a:gd name="T25" fmla="*/ 9 h 7"/>
                <a:gd name="T26" fmla="*/ 1 w 1"/>
                <a:gd name="T27" fmla="*/ 9 h 7"/>
                <a:gd name="T28" fmla="*/ 1 w 1"/>
                <a:gd name="T29" fmla="*/ 9 h 7"/>
                <a:gd name="T30" fmla="*/ 1 w 1"/>
                <a:gd name="T31" fmla="*/ 9 h 7"/>
                <a:gd name="T32" fmla="*/ 1 w 1"/>
                <a:gd name="T33" fmla="*/ 9 h 7"/>
                <a:gd name="T34" fmla="*/ 1 w 1"/>
                <a:gd name="T35" fmla="*/ 7 h 7"/>
                <a:gd name="T36" fmla="*/ 1 w 1"/>
                <a:gd name="T37" fmla="*/ 7 h 7"/>
                <a:gd name="T38" fmla="*/ 1 w 1"/>
                <a:gd name="T39" fmla="*/ 7 h 7"/>
                <a:gd name="T40" fmla="*/ 1 w 1"/>
                <a:gd name="T41" fmla="*/ 7 h 7"/>
                <a:gd name="T42" fmla="*/ 0 w 1"/>
                <a:gd name="T43" fmla="*/ 7 h 7"/>
                <a:gd name="T44" fmla="*/ 0 w 1"/>
                <a:gd name="T45" fmla="*/ 7 h 7"/>
                <a:gd name="T46" fmla="*/ 0 w 1"/>
                <a:gd name="T47" fmla="*/ 5 h 7"/>
                <a:gd name="T48" fmla="*/ 0 w 1"/>
                <a:gd name="T49" fmla="*/ 5 h 7"/>
                <a:gd name="T50" fmla="*/ 0 w 1"/>
                <a:gd name="T51" fmla="*/ 5 h 7"/>
                <a:gd name="T52" fmla="*/ 0 w 1"/>
                <a:gd name="T53" fmla="*/ 5 h 7"/>
                <a:gd name="T54" fmla="*/ 1 w 1"/>
                <a:gd name="T55" fmla="*/ 5 h 7"/>
                <a:gd name="T56" fmla="*/ 1 w 1"/>
                <a:gd name="T57" fmla="*/ 5 h 7"/>
                <a:gd name="T58" fmla="*/ 1 w 1"/>
                <a:gd name="T59" fmla="*/ 3 h 7"/>
                <a:gd name="T60" fmla="*/ 1 w 1"/>
                <a:gd name="T61" fmla="*/ 3 h 7"/>
                <a:gd name="T62" fmla="*/ 1 w 1"/>
                <a:gd name="T63" fmla="*/ 3 h 7"/>
                <a:gd name="T64" fmla="*/ 1 w 1"/>
                <a:gd name="T65" fmla="*/ 3 h 7"/>
                <a:gd name="T66" fmla="*/ 1 w 1"/>
                <a:gd name="T67" fmla="*/ 3 h 7"/>
                <a:gd name="T68" fmla="*/ 1 w 1"/>
                <a:gd name="T69" fmla="*/ 3 h 7"/>
                <a:gd name="T70" fmla="*/ 1 w 1"/>
                <a:gd name="T71" fmla="*/ 3 h 7"/>
                <a:gd name="T72" fmla="*/ 1 w 1"/>
                <a:gd name="T73" fmla="*/ 2 h 7"/>
                <a:gd name="T74" fmla="*/ 1 w 1"/>
                <a:gd name="T75" fmla="*/ 2 h 7"/>
                <a:gd name="T76" fmla="*/ 1 w 1"/>
                <a:gd name="T77" fmla="*/ 2 h 7"/>
                <a:gd name="T78" fmla="*/ 1 w 1"/>
                <a:gd name="T79" fmla="*/ 2 h 7"/>
                <a:gd name="T80" fmla="*/ 1 w 1"/>
                <a:gd name="T81" fmla="*/ 2 h 7"/>
                <a:gd name="T82" fmla="*/ 1 w 1"/>
                <a:gd name="T83" fmla="*/ 2 h 7"/>
                <a:gd name="T84" fmla="*/ 1 w 1"/>
                <a:gd name="T85" fmla="*/ 2 h 7"/>
                <a:gd name="T86" fmla="*/ 1 w 1"/>
                <a:gd name="T87" fmla="*/ 0 h 7"/>
                <a:gd name="T88" fmla="*/ 1 w 1"/>
                <a:gd name="T89" fmla="*/ 0 h 7"/>
                <a:gd name="T90" fmla="*/ 1 w 1"/>
                <a:gd name="T91" fmla="*/ 0 h 7"/>
                <a:gd name="T92" fmla="*/ 1 w 1"/>
                <a:gd name="T93" fmla="*/ 0 h 7"/>
                <a:gd name="T94" fmla="*/ 1 w 1"/>
                <a:gd name="T95" fmla="*/ 0 h 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" h="7">
                  <a:moveTo>
                    <a:pt x="1" y="7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moveTo>
                    <a:pt x="1" y="7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moveTo>
                    <a:pt x="1" y="7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moveTo>
                    <a:pt x="1" y="6"/>
                  </a:moveTo>
                  <a:cubicBezTo>
                    <a:pt x="1" y="6"/>
                    <a:pt x="1" y="6"/>
                    <a:pt x="1" y="7"/>
                  </a:cubicBezTo>
                  <a:cubicBezTo>
                    <a:pt x="1" y="6"/>
                    <a:pt x="1" y="6"/>
                    <a:pt x="1" y="6"/>
                  </a:cubicBezTo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moveTo>
                    <a:pt x="1" y="5"/>
                  </a:moveTo>
                  <a:cubicBezTo>
                    <a:pt x="1" y="5"/>
                    <a:pt x="1" y="5"/>
                    <a:pt x="1" y="6"/>
                  </a:cubicBezTo>
                  <a:cubicBezTo>
                    <a:pt x="1" y="5"/>
                    <a:pt x="1" y="5"/>
                    <a:pt x="1" y="5"/>
                  </a:cubicBezTo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moveTo>
                    <a:pt x="1" y="4"/>
                  </a:moveTo>
                  <a:cubicBezTo>
                    <a:pt x="1" y="4"/>
                    <a:pt x="1" y="4"/>
                    <a:pt x="1" y="5"/>
                  </a:cubicBezTo>
                  <a:cubicBezTo>
                    <a:pt x="1" y="4"/>
                    <a:pt x="1" y="4"/>
                    <a:pt x="1" y="4"/>
                  </a:cubicBezTo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0" y="3"/>
                  </a:moveTo>
                  <a:cubicBezTo>
                    <a:pt x="0" y="3"/>
                    <a:pt x="0" y="4"/>
                    <a:pt x="0" y="4"/>
                  </a:cubicBezTo>
                  <a:cubicBezTo>
                    <a:pt x="0" y="4"/>
                    <a:pt x="0" y="3"/>
                    <a:pt x="0" y="3"/>
                  </a:cubicBezTo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1" y="2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2"/>
                  </a:cubicBezTo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1"/>
                  </a:move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CF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2323" name="Freeform 108"/>
            <p:cNvSpPr>
              <a:spLocks/>
            </p:cNvSpPr>
            <p:nvPr/>
          </p:nvSpPr>
          <p:spPr bwMode="auto">
            <a:xfrm>
              <a:off x="3345" y="752"/>
              <a:ext cx="148" cy="303"/>
            </a:xfrm>
            <a:custGeom>
              <a:avLst/>
              <a:gdLst>
                <a:gd name="T0" fmla="*/ 2 w 88"/>
                <a:gd name="T1" fmla="*/ 146 h 180"/>
                <a:gd name="T2" fmla="*/ 2 w 88"/>
                <a:gd name="T3" fmla="*/ 146 h 180"/>
                <a:gd name="T4" fmla="*/ 2 w 88"/>
                <a:gd name="T5" fmla="*/ 146 h 180"/>
                <a:gd name="T6" fmla="*/ 2 w 88"/>
                <a:gd name="T7" fmla="*/ 146 h 180"/>
                <a:gd name="T8" fmla="*/ 2 w 88"/>
                <a:gd name="T9" fmla="*/ 146 h 180"/>
                <a:gd name="T10" fmla="*/ 2 w 88"/>
                <a:gd name="T11" fmla="*/ 146 h 180"/>
                <a:gd name="T12" fmla="*/ 2 w 88"/>
                <a:gd name="T13" fmla="*/ 148 h 180"/>
                <a:gd name="T14" fmla="*/ 2 w 88"/>
                <a:gd name="T15" fmla="*/ 148 h 180"/>
                <a:gd name="T16" fmla="*/ 2 w 88"/>
                <a:gd name="T17" fmla="*/ 148 h 180"/>
                <a:gd name="T18" fmla="*/ 2 w 88"/>
                <a:gd name="T19" fmla="*/ 148 h 180"/>
                <a:gd name="T20" fmla="*/ 2 w 88"/>
                <a:gd name="T21" fmla="*/ 148 h 180"/>
                <a:gd name="T22" fmla="*/ 2 w 88"/>
                <a:gd name="T23" fmla="*/ 148 h 180"/>
                <a:gd name="T24" fmla="*/ 2 w 88"/>
                <a:gd name="T25" fmla="*/ 148 h 180"/>
                <a:gd name="T26" fmla="*/ 2 w 88"/>
                <a:gd name="T27" fmla="*/ 150 h 180"/>
                <a:gd name="T28" fmla="*/ 2 w 88"/>
                <a:gd name="T29" fmla="*/ 150 h 180"/>
                <a:gd name="T30" fmla="*/ 2 w 88"/>
                <a:gd name="T31" fmla="*/ 150 h 180"/>
                <a:gd name="T32" fmla="*/ 2 w 88"/>
                <a:gd name="T33" fmla="*/ 150 h 180"/>
                <a:gd name="T34" fmla="*/ 2 w 88"/>
                <a:gd name="T35" fmla="*/ 150 h 180"/>
                <a:gd name="T36" fmla="*/ 2 w 88"/>
                <a:gd name="T37" fmla="*/ 150 h 180"/>
                <a:gd name="T38" fmla="*/ 2 w 88"/>
                <a:gd name="T39" fmla="*/ 150 h 180"/>
                <a:gd name="T40" fmla="*/ 2 w 88"/>
                <a:gd name="T41" fmla="*/ 152 h 180"/>
                <a:gd name="T42" fmla="*/ 0 w 88"/>
                <a:gd name="T43" fmla="*/ 152 h 180"/>
                <a:gd name="T44" fmla="*/ 0 w 88"/>
                <a:gd name="T45" fmla="*/ 152 h 180"/>
                <a:gd name="T46" fmla="*/ 0 w 88"/>
                <a:gd name="T47" fmla="*/ 152 h 180"/>
                <a:gd name="T48" fmla="*/ 0 w 88"/>
                <a:gd name="T49" fmla="*/ 152 h 180"/>
                <a:gd name="T50" fmla="*/ 0 w 88"/>
                <a:gd name="T51" fmla="*/ 153 h 180"/>
                <a:gd name="T52" fmla="*/ 0 w 88"/>
                <a:gd name="T53" fmla="*/ 153 h 180"/>
                <a:gd name="T54" fmla="*/ 2 w 88"/>
                <a:gd name="T55" fmla="*/ 153 h 180"/>
                <a:gd name="T56" fmla="*/ 2 w 88"/>
                <a:gd name="T57" fmla="*/ 153 h 180"/>
                <a:gd name="T58" fmla="*/ 2 w 88"/>
                <a:gd name="T59" fmla="*/ 153 h 180"/>
                <a:gd name="T60" fmla="*/ 2 w 88"/>
                <a:gd name="T61" fmla="*/ 153 h 180"/>
                <a:gd name="T62" fmla="*/ 2 w 88"/>
                <a:gd name="T63" fmla="*/ 155 h 180"/>
                <a:gd name="T64" fmla="*/ 2 w 88"/>
                <a:gd name="T65" fmla="*/ 155 h 180"/>
                <a:gd name="T66" fmla="*/ 2 w 88"/>
                <a:gd name="T67" fmla="*/ 155 h 180"/>
                <a:gd name="T68" fmla="*/ 2 w 88"/>
                <a:gd name="T69" fmla="*/ 155 h 180"/>
                <a:gd name="T70" fmla="*/ 2 w 88"/>
                <a:gd name="T71" fmla="*/ 155 h 180"/>
                <a:gd name="T72" fmla="*/ 2 w 88"/>
                <a:gd name="T73" fmla="*/ 155 h 180"/>
                <a:gd name="T74" fmla="*/ 2 w 88"/>
                <a:gd name="T75" fmla="*/ 155 h 180"/>
                <a:gd name="T76" fmla="*/ 2 w 88"/>
                <a:gd name="T77" fmla="*/ 157 h 180"/>
                <a:gd name="T78" fmla="*/ 2 w 88"/>
                <a:gd name="T79" fmla="*/ 157 h 180"/>
                <a:gd name="T80" fmla="*/ 2 w 88"/>
                <a:gd name="T81" fmla="*/ 157 h 180"/>
                <a:gd name="T82" fmla="*/ 2 w 88"/>
                <a:gd name="T83" fmla="*/ 157 h 180"/>
                <a:gd name="T84" fmla="*/ 2 w 88"/>
                <a:gd name="T85" fmla="*/ 157 h 180"/>
                <a:gd name="T86" fmla="*/ 2 w 88"/>
                <a:gd name="T87" fmla="*/ 157 h 180"/>
                <a:gd name="T88" fmla="*/ 2 w 88"/>
                <a:gd name="T89" fmla="*/ 157 h 180"/>
                <a:gd name="T90" fmla="*/ 2 w 88"/>
                <a:gd name="T91" fmla="*/ 158 h 180"/>
                <a:gd name="T92" fmla="*/ 2 w 88"/>
                <a:gd name="T93" fmla="*/ 158 h 180"/>
                <a:gd name="T94" fmla="*/ 2 w 88"/>
                <a:gd name="T95" fmla="*/ 158 h 180"/>
                <a:gd name="T96" fmla="*/ 148 w 88"/>
                <a:gd name="T97" fmla="*/ 303 h 18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88" h="180">
                  <a:moveTo>
                    <a:pt x="88" y="0"/>
                  </a:moveTo>
                  <a:cubicBezTo>
                    <a:pt x="41" y="1"/>
                    <a:pt x="2" y="39"/>
                    <a:pt x="1" y="87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1" y="87"/>
                    <a:pt x="1" y="88"/>
                    <a:pt x="1" y="88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8"/>
                    <a:pt x="1" y="89"/>
                    <a:pt x="1" y="89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1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0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2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1" y="92"/>
                    <a:pt x="1" y="92"/>
                    <a:pt x="1" y="93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1" y="93"/>
                    <a:pt x="1" y="93"/>
                    <a:pt x="1" y="9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2" y="141"/>
                    <a:pt x="41" y="179"/>
                    <a:pt x="88" y="180"/>
                  </a:cubicBezTo>
                  <a:cubicBezTo>
                    <a:pt x="88" y="0"/>
                    <a:pt x="88" y="0"/>
                    <a:pt x="88" y="0"/>
                  </a:cubicBezTo>
                </a:path>
              </a:pathLst>
            </a:custGeom>
            <a:solidFill>
              <a:srgbClr val="3C5A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59504" name="Line 112"/>
          <p:cNvSpPr>
            <a:spLocks noChangeShapeType="1"/>
          </p:cNvSpPr>
          <p:nvPr/>
        </p:nvSpPr>
        <p:spPr bwMode="auto">
          <a:xfrm>
            <a:off x="7476067" y="1465792"/>
            <a:ext cx="1606551" cy="0"/>
          </a:xfrm>
          <a:prstGeom prst="line">
            <a:avLst/>
          </a:prstGeom>
          <a:noFill/>
          <a:ln w="19050">
            <a:solidFill>
              <a:srgbClr val="66CC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grpSp>
        <p:nvGrpSpPr>
          <p:cNvPr id="59505" name="Group 113"/>
          <p:cNvGrpSpPr>
            <a:grpSpLocks/>
          </p:cNvGrpSpPr>
          <p:nvPr/>
        </p:nvGrpSpPr>
        <p:grpSpPr bwMode="auto">
          <a:xfrm>
            <a:off x="8959851" y="1105959"/>
            <a:ext cx="683683" cy="679451"/>
            <a:chOff x="4224" y="632"/>
            <a:chExt cx="289" cy="288"/>
          </a:xfrm>
        </p:grpSpPr>
        <p:sp>
          <p:nvSpPr>
            <p:cNvPr id="12315" name="Oval 88"/>
            <p:cNvSpPr>
              <a:spLocks noChangeArrowheads="1"/>
            </p:cNvSpPr>
            <p:nvPr/>
          </p:nvSpPr>
          <p:spPr bwMode="auto">
            <a:xfrm>
              <a:off x="4224" y="632"/>
              <a:ext cx="289" cy="288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2316" name="Freeform 89"/>
            <p:cNvSpPr>
              <a:spLocks noEditPoints="1"/>
            </p:cNvSpPr>
            <p:nvPr/>
          </p:nvSpPr>
          <p:spPr bwMode="auto">
            <a:xfrm>
              <a:off x="4285" y="698"/>
              <a:ext cx="166" cy="156"/>
            </a:xfrm>
            <a:custGeom>
              <a:avLst/>
              <a:gdLst>
                <a:gd name="T0" fmla="*/ 151 w 98"/>
                <a:gd name="T1" fmla="*/ 55 h 93"/>
                <a:gd name="T2" fmla="*/ 151 w 98"/>
                <a:gd name="T3" fmla="*/ 29 h 93"/>
                <a:gd name="T4" fmla="*/ 125 w 98"/>
                <a:gd name="T5" fmla="*/ 20 h 93"/>
                <a:gd name="T6" fmla="*/ 108 w 98"/>
                <a:gd name="T7" fmla="*/ 0 h 93"/>
                <a:gd name="T8" fmla="*/ 83 w 98"/>
                <a:gd name="T9" fmla="*/ 7 h 93"/>
                <a:gd name="T10" fmla="*/ 58 w 98"/>
                <a:gd name="T11" fmla="*/ 0 h 93"/>
                <a:gd name="T12" fmla="*/ 42 w 98"/>
                <a:gd name="T13" fmla="*/ 20 h 93"/>
                <a:gd name="T14" fmla="*/ 15 w 98"/>
                <a:gd name="T15" fmla="*/ 29 h 93"/>
                <a:gd name="T16" fmla="*/ 15 w 98"/>
                <a:gd name="T17" fmla="*/ 55 h 93"/>
                <a:gd name="T18" fmla="*/ 0 w 98"/>
                <a:gd name="T19" fmla="*/ 77 h 93"/>
                <a:gd name="T20" fmla="*/ 15 w 98"/>
                <a:gd name="T21" fmla="*/ 99 h 93"/>
                <a:gd name="T22" fmla="*/ 15 w 98"/>
                <a:gd name="T23" fmla="*/ 126 h 93"/>
                <a:gd name="T24" fmla="*/ 42 w 98"/>
                <a:gd name="T25" fmla="*/ 134 h 93"/>
                <a:gd name="T26" fmla="*/ 58 w 98"/>
                <a:gd name="T27" fmla="*/ 156 h 93"/>
                <a:gd name="T28" fmla="*/ 83 w 98"/>
                <a:gd name="T29" fmla="*/ 148 h 93"/>
                <a:gd name="T30" fmla="*/ 108 w 98"/>
                <a:gd name="T31" fmla="*/ 156 h 93"/>
                <a:gd name="T32" fmla="*/ 125 w 98"/>
                <a:gd name="T33" fmla="*/ 134 h 93"/>
                <a:gd name="T34" fmla="*/ 151 w 98"/>
                <a:gd name="T35" fmla="*/ 126 h 93"/>
                <a:gd name="T36" fmla="*/ 151 w 98"/>
                <a:gd name="T37" fmla="*/ 99 h 93"/>
                <a:gd name="T38" fmla="*/ 166 w 98"/>
                <a:gd name="T39" fmla="*/ 77 h 93"/>
                <a:gd name="T40" fmla="*/ 151 w 98"/>
                <a:gd name="T41" fmla="*/ 55 h 93"/>
                <a:gd name="T42" fmla="*/ 83 w 98"/>
                <a:gd name="T43" fmla="*/ 134 h 93"/>
                <a:gd name="T44" fmla="*/ 27 w 98"/>
                <a:gd name="T45" fmla="*/ 77 h 93"/>
                <a:gd name="T46" fmla="*/ 83 w 98"/>
                <a:gd name="T47" fmla="*/ 20 h 93"/>
                <a:gd name="T48" fmla="*/ 141 w 98"/>
                <a:gd name="T49" fmla="*/ 77 h 93"/>
                <a:gd name="T50" fmla="*/ 83 w 98"/>
                <a:gd name="T51" fmla="*/ 134 h 9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98" h="93">
                  <a:moveTo>
                    <a:pt x="89" y="33"/>
                  </a:moveTo>
                  <a:cubicBezTo>
                    <a:pt x="89" y="17"/>
                    <a:pt x="89" y="17"/>
                    <a:pt x="89" y="17"/>
                  </a:cubicBezTo>
                  <a:cubicBezTo>
                    <a:pt x="74" y="12"/>
                    <a:pt x="74" y="12"/>
                    <a:pt x="74" y="12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34" y="93"/>
                    <a:pt x="34" y="93"/>
                    <a:pt x="34" y="93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74" y="80"/>
                    <a:pt x="74" y="80"/>
                    <a:pt x="74" y="80"/>
                  </a:cubicBezTo>
                  <a:cubicBezTo>
                    <a:pt x="89" y="75"/>
                    <a:pt x="89" y="75"/>
                    <a:pt x="89" y="75"/>
                  </a:cubicBezTo>
                  <a:cubicBezTo>
                    <a:pt x="89" y="59"/>
                    <a:pt x="89" y="59"/>
                    <a:pt x="89" y="59"/>
                  </a:cubicBezTo>
                  <a:cubicBezTo>
                    <a:pt x="98" y="46"/>
                    <a:pt x="98" y="46"/>
                    <a:pt x="98" y="46"/>
                  </a:cubicBezTo>
                  <a:lnTo>
                    <a:pt x="89" y="33"/>
                  </a:lnTo>
                  <a:close/>
                  <a:moveTo>
                    <a:pt x="49" y="80"/>
                  </a:moveTo>
                  <a:cubicBezTo>
                    <a:pt x="31" y="80"/>
                    <a:pt x="16" y="65"/>
                    <a:pt x="16" y="46"/>
                  </a:cubicBezTo>
                  <a:cubicBezTo>
                    <a:pt x="16" y="27"/>
                    <a:pt x="31" y="12"/>
                    <a:pt x="49" y="12"/>
                  </a:cubicBezTo>
                  <a:cubicBezTo>
                    <a:pt x="68" y="12"/>
                    <a:pt x="83" y="27"/>
                    <a:pt x="83" y="46"/>
                  </a:cubicBezTo>
                  <a:cubicBezTo>
                    <a:pt x="83" y="65"/>
                    <a:pt x="68" y="80"/>
                    <a:pt x="49" y="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2317" name="Oval 90"/>
            <p:cNvSpPr>
              <a:spLocks noChangeArrowheads="1"/>
            </p:cNvSpPr>
            <p:nvPr/>
          </p:nvSpPr>
          <p:spPr bwMode="auto">
            <a:xfrm>
              <a:off x="4356" y="763"/>
              <a:ext cx="24" cy="2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59488" name="Oval 96"/>
          <p:cNvSpPr>
            <a:spLocks noChangeArrowheads="1"/>
          </p:cNvSpPr>
          <p:nvPr/>
        </p:nvSpPr>
        <p:spPr bwMode="auto">
          <a:xfrm>
            <a:off x="7262285" y="1315510"/>
            <a:ext cx="340783" cy="342900"/>
          </a:xfrm>
          <a:prstGeom prst="ellipse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59506" name="Line 114"/>
          <p:cNvSpPr>
            <a:spLocks noChangeShapeType="1"/>
          </p:cNvSpPr>
          <p:nvPr/>
        </p:nvSpPr>
        <p:spPr bwMode="auto">
          <a:xfrm>
            <a:off x="7476067" y="2905125"/>
            <a:ext cx="1606551" cy="0"/>
          </a:xfrm>
          <a:prstGeom prst="line">
            <a:avLst/>
          </a:prstGeom>
          <a:noFill/>
          <a:ln w="19050">
            <a:solidFill>
              <a:srgbClr val="FF8A15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grpSp>
        <p:nvGrpSpPr>
          <p:cNvPr id="59507" name="Group 115"/>
          <p:cNvGrpSpPr>
            <a:grpSpLocks/>
          </p:cNvGrpSpPr>
          <p:nvPr/>
        </p:nvGrpSpPr>
        <p:grpSpPr bwMode="auto">
          <a:xfrm>
            <a:off x="8976785" y="2555877"/>
            <a:ext cx="681567" cy="681567"/>
            <a:chOff x="4224" y="1253"/>
            <a:chExt cx="289" cy="289"/>
          </a:xfrm>
        </p:grpSpPr>
        <p:sp>
          <p:nvSpPr>
            <p:cNvPr id="12313" name="Oval 94"/>
            <p:cNvSpPr>
              <a:spLocks noChangeArrowheads="1"/>
            </p:cNvSpPr>
            <p:nvPr/>
          </p:nvSpPr>
          <p:spPr bwMode="auto">
            <a:xfrm>
              <a:off x="4224" y="1253"/>
              <a:ext cx="289" cy="289"/>
            </a:xfrm>
            <a:prstGeom prst="ellipse">
              <a:avLst/>
            </a:prstGeom>
            <a:solidFill>
              <a:srgbClr val="EF82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2314" name="Freeform 97"/>
            <p:cNvSpPr>
              <a:spLocks/>
            </p:cNvSpPr>
            <p:nvPr/>
          </p:nvSpPr>
          <p:spPr bwMode="auto">
            <a:xfrm>
              <a:off x="4288" y="1336"/>
              <a:ext cx="159" cy="138"/>
            </a:xfrm>
            <a:custGeom>
              <a:avLst/>
              <a:gdLst>
                <a:gd name="T0" fmla="*/ 80 w 94"/>
                <a:gd name="T1" fmla="*/ 138 h 82"/>
                <a:gd name="T2" fmla="*/ 17 w 94"/>
                <a:gd name="T3" fmla="*/ 76 h 82"/>
                <a:gd name="T4" fmla="*/ 0 w 94"/>
                <a:gd name="T5" fmla="*/ 42 h 82"/>
                <a:gd name="T6" fmla="*/ 42 w 94"/>
                <a:gd name="T7" fmla="*/ 0 h 82"/>
                <a:gd name="T8" fmla="*/ 80 w 94"/>
                <a:gd name="T9" fmla="*/ 22 h 82"/>
                <a:gd name="T10" fmla="*/ 117 w 94"/>
                <a:gd name="T11" fmla="*/ 0 h 82"/>
                <a:gd name="T12" fmla="*/ 159 w 94"/>
                <a:gd name="T13" fmla="*/ 42 h 82"/>
                <a:gd name="T14" fmla="*/ 145 w 94"/>
                <a:gd name="T15" fmla="*/ 74 h 82"/>
                <a:gd name="T16" fmla="*/ 80 w 94"/>
                <a:gd name="T17" fmla="*/ 138 h 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4" h="82">
                  <a:moveTo>
                    <a:pt x="47" y="82"/>
                  </a:moveTo>
                  <a:cubicBezTo>
                    <a:pt x="10" y="45"/>
                    <a:pt x="10" y="45"/>
                    <a:pt x="10" y="45"/>
                  </a:cubicBezTo>
                  <a:cubicBezTo>
                    <a:pt x="4" y="40"/>
                    <a:pt x="0" y="32"/>
                    <a:pt x="0" y="25"/>
                  </a:cubicBezTo>
                  <a:cubicBezTo>
                    <a:pt x="0" y="11"/>
                    <a:pt x="12" y="0"/>
                    <a:pt x="25" y="0"/>
                  </a:cubicBezTo>
                  <a:cubicBezTo>
                    <a:pt x="35" y="0"/>
                    <a:pt x="43" y="5"/>
                    <a:pt x="47" y="13"/>
                  </a:cubicBezTo>
                  <a:cubicBezTo>
                    <a:pt x="52" y="5"/>
                    <a:pt x="60" y="0"/>
                    <a:pt x="69" y="0"/>
                  </a:cubicBezTo>
                  <a:cubicBezTo>
                    <a:pt x="83" y="0"/>
                    <a:pt x="94" y="11"/>
                    <a:pt x="94" y="25"/>
                  </a:cubicBezTo>
                  <a:cubicBezTo>
                    <a:pt x="94" y="32"/>
                    <a:pt x="91" y="38"/>
                    <a:pt x="86" y="44"/>
                  </a:cubicBezTo>
                  <a:lnTo>
                    <a:pt x="47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59487" name="Oval 95"/>
          <p:cNvSpPr>
            <a:spLocks noChangeArrowheads="1"/>
          </p:cNvSpPr>
          <p:nvPr/>
        </p:nvSpPr>
        <p:spPr bwMode="auto">
          <a:xfrm>
            <a:off x="7325785" y="2752725"/>
            <a:ext cx="342900" cy="340784"/>
          </a:xfrm>
          <a:prstGeom prst="ellipse">
            <a:avLst/>
          </a:prstGeom>
          <a:solidFill>
            <a:srgbClr val="EF820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59490" name="Freeform 98"/>
          <p:cNvSpPr>
            <a:spLocks/>
          </p:cNvSpPr>
          <p:nvPr/>
        </p:nvSpPr>
        <p:spPr bwMode="auto">
          <a:xfrm>
            <a:off x="1940984" y="2547410"/>
            <a:ext cx="2531533" cy="1706033"/>
          </a:xfrm>
          <a:custGeom>
            <a:avLst/>
            <a:gdLst>
              <a:gd name="T0" fmla="*/ 1898650 w 664"/>
              <a:gd name="T1" fmla="*/ 1165282 h 448"/>
              <a:gd name="T2" fmla="*/ 1784273 w 664"/>
              <a:gd name="T3" fmla="*/ 1279525 h 448"/>
              <a:gd name="T4" fmla="*/ 114377 w 664"/>
              <a:gd name="T5" fmla="*/ 1279525 h 448"/>
              <a:gd name="T6" fmla="*/ 0 w 664"/>
              <a:gd name="T7" fmla="*/ 1165282 h 448"/>
              <a:gd name="T8" fmla="*/ 0 w 664"/>
              <a:gd name="T9" fmla="*/ 114243 h 448"/>
              <a:gd name="T10" fmla="*/ 114377 w 664"/>
              <a:gd name="T11" fmla="*/ 0 h 448"/>
              <a:gd name="T12" fmla="*/ 1784273 w 664"/>
              <a:gd name="T13" fmla="*/ 0 h 448"/>
              <a:gd name="T14" fmla="*/ 1898650 w 664"/>
              <a:gd name="T15" fmla="*/ 114243 h 448"/>
              <a:gd name="T16" fmla="*/ 1898650 w 664"/>
              <a:gd name="T17" fmla="*/ 1165282 h 44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64" h="448">
                <a:moveTo>
                  <a:pt x="664" y="408"/>
                </a:moveTo>
                <a:cubicBezTo>
                  <a:pt x="664" y="430"/>
                  <a:pt x="646" y="448"/>
                  <a:pt x="624" y="448"/>
                </a:cubicBezTo>
                <a:cubicBezTo>
                  <a:pt x="40" y="448"/>
                  <a:pt x="40" y="448"/>
                  <a:pt x="40" y="448"/>
                </a:cubicBezTo>
                <a:cubicBezTo>
                  <a:pt x="18" y="448"/>
                  <a:pt x="0" y="430"/>
                  <a:pt x="0" y="408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8"/>
                  <a:pt x="18" y="0"/>
                  <a:pt x="40" y="0"/>
                </a:cubicBezTo>
                <a:cubicBezTo>
                  <a:pt x="624" y="0"/>
                  <a:pt x="624" y="0"/>
                  <a:pt x="624" y="0"/>
                </a:cubicBezTo>
                <a:cubicBezTo>
                  <a:pt x="646" y="0"/>
                  <a:pt x="664" y="18"/>
                  <a:pt x="664" y="40"/>
                </a:cubicBezTo>
                <a:lnTo>
                  <a:pt x="664" y="408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grpSp>
        <p:nvGrpSpPr>
          <p:cNvPr id="59512" name="Group 120"/>
          <p:cNvGrpSpPr>
            <a:grpSpLocks/>
          </p:cNvGrpSpPr>
          <p:nvPr/>
        </p:nvGrpSpPr>
        <p:grpSpPr bwMode="auto">
          <a:xfrm>
            <a:off x="2087034" y="2704043"/>
            <a:ext cx="452967" cy="429683"/>
            <a:chOff x="953" y="1195"/>
            <a:chExt cx="214" cy="203"/>
          </a:xfrm>
        </p:grpSpPr>
        <p:sp>
          <p:nvSpPr>
            <p:cNvPr id="12311" name="Freeform 99"/>
            <p:cNvSpPr>
              <a:spLocks noEditPoints="1"/>
            </p:cNvSpPr>
            <p:nvPr/>
          </p:nvSpPr>
          <p:spPr bwMode="auto">
            <a:xfrm>
              <a:off x="953" y="1195"/>
              <a:ext cx="214" cy="203"/>
            </a:xfrm>
            <a:custGeom>
              <a:avLst/>
              <a:gdLst>
                <a:gd name="T0" fmla="*/ 194 w 118"/>
                <a:gd name="T1" fmla="*/ 74 h 113"/>
                <a:gd name="T2" fmla="*/ 194 w 118"/>
                <a:gd name="T3" fmla="*/ 40 h 113"/>
                <a:gd name="T4" fmla="*/ 160 w 118"/>
                <a:gd name="T5" fmla="*/ 29 h 113"/>
                <a:gd name="T6" fmla="*/ 140 w 118"/>
                <a:gd name="T7" fmla="*/ 0 h 113"/>
                <a:gd name="T8" fmla="*/ 107 w 118"/>
                <a:gd name="T9" fmla="*/ 11 h 113"/>
                <a:gd name="T10" fmla="*/ 74 w 118"/>
                <a:gd name="T11" fmla="*/ 0 h 113"/>
                <a:gd name="T12" fmla="*/ 53 w 118"/>
                <a:gd name="T13" fmla="*/ 29 h 113"/>
                <a:gd name="T14" fmla="*/ 20 w 118"/>
                <a:gd name="T15" fmla="*/ 40 h 113"/>
                <a:gd name="T16" fmla="*/ 20 w 118"/>
                <a:gd name="T17" fmla="*/ 74 h 113"/>
                <a:gd name="T18" fmla="*/ 0 w 118"/>
                <a:gd name="T19" fmla="*/ 102 h 113"/>
                <a:gd name="T20" fmla="*/ 20 w 118"/>
                <a:gd name="T21" fmla="*/ 129 h 113"/>
                <a:gd name="T22" fmla="*/ 20 w 118"/>
                <a:gd name="T23" fmla="*/ 163 h 113"/>
                <a:gd name="T24" fmla="*/ 53 w 118"/>
                <a:gd name="T25" fmla="*/ 174 h 113"/>
                <a:gd name="T26" fmla="*/ 74 w 118"/>
                <a:gd name="T27" fmla="*/ 203 h 113"/>
                <a:gd name="T28" fmla="*/ 107 w 118"/>
                <a:gd name="T29" fmla="*/ 192 h 113"/>
                <a:gd name="T30" fmla="*/ 140 w 118"/>
                <a:gd name="T31" fmla="*/ 203 h 113"/>
                <a:gd name="T32" fmla="*/ 160 w 118"/>
                <a:gd name="T33" fmla="*/ 174 h 113"/>
                <a:gd name="T34" fmla="*/ 194 w 118"/>
                <a:gd name="T35" fmla="*/ 163 h 113"/>
                <a:gd name="T36" fmla="*/ 194 w 118"/>
                <a:gd name="T37" fmla="*/ 129 h 113"/>
                <a:gd name="T38" fmla="*/ 214 w 118"/>
                <a:gd name="T39" fmla="*/ 102 h 113"/>
                <a:gd name="T40" fmla="*/ 194 w 118"/>
                <a:gd name="T41" fmla="*/ 74 h 113"/>
                <a:gd name="T42" fmla="*/ 107 w 118"/>
                <a:gd name="T43" fmla="*/ 172 h 113"/>
                <a:gd name="T44" fmla="*/ 34 w 118"/>
                <a:gd name="T45" fmla="*/ 101 h 113"/>
                <a:gd name="T46" fmla="*/ 107 w 118"/>
                <a:gd name="T47" fmla="*/ 29 h 113"/>
                <a:gd name="T48" fmla="*/ 180 w 118"/>
                <a:gd name="T49" fmla="*/ 101 h 113"/>
                <a:gd name="T50" fmla="*/ 107 w 118"/>
                <a:gd name="T51" fmla="*/ 172 h 11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18" h="113">
                  <a:moveTo>
                    <a:pt x="107" y="41"/>
                  </a:moveTo>
                  <a:cubicBezTo>
                    <a:pt x="107" y="22"/>
                    <a:pt x="107" y="22"/>
                    <a:pt x="107" y="22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11" y="72"/>
                    <a:pt x="11" y="72"/>
                    <a:pt x="11" y="72"/>
                  </a:cubicBezTo>
                  <a:cubicBezTo>
                    <a:pt x="11" y="91"/>
                    <a:pt x="11" y="91"/>
                    <a:pt x="11" y="91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41" y="113"/>
                    <a:pt x="41" y="113"/>
                    <a:pt x="41" y="113"/>
                  </a:cubicBezTo>
                  <a:cubicBezTo>
                    <a:pt x="59" y="107"/>
                    <a:pt x="59" y="107"/>
                    <a:pt x="59" y="107"/>
                  </a:cubicBezTo>
                  <a:cubicBezTo>
                    <a:pt x="77" y="113"/>
                    <a:pt x="77" y="113"/>
                    <a:pt x="77" y="113"/>
                  </a:cubicBezTo>
                  <a:cubicBezTo>
                    <a:pt x="88" y="97"/>
                    <a:pt x="88" y="97"/>
                    <a:pt x="88" y="97"/>
                  </a:cubicBezTo>
                  <a:cubicBezTo>
                    <a:pt x="107" y="91"/>
                    <a:pt x="107" y="91"/>
                    <a:pt x="107" y="91"/>
                  </a:cubicBezTo>
                  <a:cubicBezTo>
                    <a:pt x="107" y="72"/>
                    <a:pt x="107" y="72"/>
                    <a:pt x="107" y="72"/>
                  </a:cubicBezTo>
                  <a:cubicBezTo>
                    <a:pt x="118" y="57"/>
                    <a:pt x="118" y="57"/>
                    <a:pt x="118" y="57"/>
                  </a:cubicBezTo>
                  <a:lnTo>
                    <a:pt x="107" y="41"/>
                  </a:lnTo>
                  <a:close/>
                  <a:moveTo>
                    <a:pt x="59" y="96"/>
                  </a:moveTo>
                  <a:cubicBezTo>
                    <a:pt x="37" y="96"/>
                    <a:pt x="19" y="78"/>
                    <a:pt x="19" y="56"/>
                  </a:cubicBezTo>
                  <a:cubicBezTo>
                    <a:pt x="19" y="34"/>
                    <a:pt x="37" y="16"/>
                    <a:pt x="59" y="16"/>
                  </a:cubicBezTo>
                  <a:cubicBezTo>
                    <a:pt x="81" y="16"/>
                    <a:pt x="99" y="34"/>
                    <a:pt x="99" y="56"/>
                  </a:cubicBezTo>
                  <a:cubicBezTo>
                    <a:pt x="99" y="78"/>
                    <a:pt x="81" y="96"/>
                    <a:pt x="59" y="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2312" name="Oval 100"/>
            <p:cNvSpPr>
              <a:spLocks noChangeArrowheads="1"/>
            </p:cNvSpPr>
            <p:nvPr/>
          </p:nvSpPr>
          <p:spPr bwMode="auto">
            <a:xfrm>
              <a:off x="1046" y="1281"/>
              <a:ext cx="29" cy="2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59494" name="Freeform 102"/>
          <p:cNvSpPr>
            <a:spLocks/>
          </p:cNvSpPr>
          <p:nvPr/>
        </p:nvSpPr>
        <p:spPr bwMode="auto">
          <a:xfrm>
            <a:off x="1940984" y="4583644"/>
            <a:ext cx="2531533" cy="1706033"/>
          </a:xfrm>
          <a:custGeom>
            <a:avLst/>
            <a:gdLst>
              <a:gd name="T0" fmla="*/ 1898650 w 664"/>
              <a:gd name="T1" fmla="*/ 1165282 h 448"/>
              <a:gd name="T2" fmla="*/ 1784273 w 664"/>
              <a:gd name="T3" fmla="*/ 1279525 h 448"/>
              <a:gd name="T4" fmla="*/ 114377 w 664"/>
              <a:gd name="T5" fmla="*/ 1279525 h 448"/>
              <a:gd name="T6" fmla="*/ 0 w 664"/>
              <a:gd name="T7" fmla="*/ 1165282 h 448"/>
              <a:gd name="T8" fmla="*/ 0 w 664"/>
              <a:gd name="T9" fmla="*/ 114243 h 448"/>
              <a:gd name="T10" fmla="*/ 114377 w 664"/>
              <a:gd name="T11" fmla="*/ 0 h 448"/>
              <a:gd name="T12" fmla="*/ 1784273 w 664"/>
              <a:gd name="T13" fmla="*/ 0 h 448"/>
              <a:gd name="T14" fmla="*/ 1898650 w 664"/>
              <a:gd name="T15" fmla="*/ 114243 h 448"/>
              <a:gd name="T16" fmla="*/ 1898650 w 664"/>
              <a:gd name="T17" fmla="*/ 1165282 h 44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64" h="448">
                <a:moveTo>
                  <a:pt x="664" y="408"/>
                </a:moveTo>
                <a:cubicBezTo>
                  <a:pt x="664" y="430"/>
                  <a:pt x="646" y="448"/>
                  <a:pt x="624" y="448"/>
                </a:cubicBezTo>
                <a:cubicBezTo>
                  <a:pt x="40" y="448"/>
                  <a:pt x="40" y="448"/>
                  <a:pt x="40" y="448"/>
                </a:cubicBezTo>
                <a:cubicBezTo>
                  <a:pt x="18" y="448"/>
                  <a:pt x="0" y="430"/>
                  <a:pt x="0" y="408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8"/>
                  <a:pt x="18" y="0"/>
                  <a:pt x="40" y="0"/>
                </a:cubicBezTo>
                <a:cubicBezTo>
                  <a:pt x="624" y="0"/>
                  <a:pt x="624" y="0"/>
                  <a:pt x="624" y="0"/>
                </a:cubicBezTo>
                <a:cubicBezTo>
                  <a:pt x="646" y="0"/>
                  <a:pt x="664" y="18"/>
                  <a:pt x="664" y="40"/>
                </a:cubicBezTo>
                <a:lnTo>
                  <a:pt x="664" y="408"/>
                </a:lnTo>
                <a:close/>
              </a:path>
            </a:pathLst>
          </a:custGeom>
          <a:solidFill>
            <a:srgbClr val="EF820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9496" name="Freeform 104"/>
          <p:cNvSpPr>
            <a:spLocks/>
          </p:cNvSpPr>
          <p:nvPr/>
        </p:nvSpPr>
        <p:spPr bwMode="auto">
          <a:xfrm>
            <a:off x="2101852" y="4782610"/>
            <a:ext cx="425449" cy="372533"/>
          </a:xfrm>
          <a:custGeom>
            <a:avLst/>
            <a:gdLst>
              <a:gd name="T0" fmla="*/ 159544 w 112"/>
              <a:gd name="T1" fmla="*/ 279400 h 98"/>
              <a:gd name="T2" fmla="*/ 34188 w 112"/>
              <a:gd name="T3" fmla="*/ 153955 h 98"/>
              <a:gd name="T4" fmla="*/ 0 w 112"/>
              <a:gd name="T5" fmla="*/ 85531 h 98"/>
              <a:gd name="T6" fmla="*/ 85470 w 112"/>
              <a:gd name="T7" fmla="*/ 0 h 98"/>
              <a:gd name="T8" fmla="*/ 159544 w 112"/>
              <a:gd name="T9" fmla="*/ 42765 h 98"/>
              <a:gd name="T10" fmla="*/ 233617 w 112"/>
              <a:gd name="T11" fmla="*/ 0 h 98"/>
              <a:gd name="T12" fmla="*/ 319087 w 112"/>
              <a:gd name="T13" fmla="*/ 85531 h 98"/>
              <a:gd name="T14" fmla="*/ 290597 w 112"/>
              <a:gd name="T15" fmla="*/ 148253 h 98"/>
              <a:gd name="T16" fmla="*/ 159544 w 112"/>
              <a:gd name="T17" fmla="*/ 279400 h 9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12" h="98">
                <a:moveTo>
                  <a:pt x="56" y="98"/>
                </a:moveTo>
                <a:cubicBezTo>
                  <a:pt x="12" y="54"/>
                  <a:pt x="12" y="54"/>
                  <a:pt x="12" y="54"/>
                </a:cubicBezTo>
                <a:cubicBezTo>
                  <a:pt x="4" y="47"/>
                  <a:pt x="0" y="39"/>
                  <a:pt x="0" y="30"/>
                </a:cubicBezTo>
                <a:cubicBezTo>
                  <a:pt x="0" y="13"/>
                  <a:pt x="13" y="0"/>
                  <a:pt x="30" y="0"/>
                </a:cubicBezTo>
                <a:cubicBezTo>
                  <a:pt x="41" y="0"/>
                  <a:pt x="51" y="6"/>
                  <a:pt x="56" y="15"/>
                </a:cubicBezTo>
                <a:cubicBezTo>
                  <a:pt x="61" y="6"/>
                  <a:pt x="71" y="0"/>
                  <a:pt x="82" y="0"/>
                </a:cubicBezTo>
                <a:cubicBezTo>
                  <a:pt x="99" y="0"/>
                  <a:pt x="112" y="13"/>
                  <a:pt x="112" y="30"/>
                </a:cubicBezTo>
                <a:cubicBezTo>
                  <a:pt x="112" y="38"/>
                  <a:pt x="109" y="46"/>
                  <a:pt x="102" y="52"/>
                </a:cubicBezTo>
                <a:lnTo>
                  <a:pt x="56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9508" name="Line 116"/>
          <p:cNvSpPr>
            <a:spLocks noChangeShapeType="1"/>
          </p:cNvSpPr>
          <p:nvPr/>
        </p:nvSpPr>
        <p:spPr bwMode="auto">
          <a:xfrm>
            <a:off x="2099733" y="3267076"/>
            <a:ext cx="2192867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9509" name="Line 117"/>
          <p:cNvSpPr>
            <a:spLocks noChangeShapeType="1"/>
          </p:cNvSpPr>
          <p:nvPr/>
        </p:nvSpPr>
        <p:spPr bwMode="auto">
          <a:xfrm>
            <a:off x="2099734" y="5275792"/>
            <a:ext cx="2241551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9513" name="Rectangle 121"/>
          <p:cNvSpPr>
            <a:spLocks noChangeArrowheads="1"/>
          </p:cNvSpPr>
          <p:nvPr/>
        </p:nvSpPr>
        <p:spPr bwMode="auto">
          <a:xfrm>
            <a:off x="1979084" y="3271310"/>
            <a:ext cx="2291012" cy="830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333">
                <a:solidFill>
                  <a:schemeClr val="bg1"/>
                </a:solidFill>
                <a:ea typeface="微软雅黑" panose="020B0503020204020204" pitchFamily="34" charset="-122"/>
              </a:rPr>
              <a:t>单击添加文本 单击添加文本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333">
                <a:solidFill>
                  <a:schemeClr val="bg1"/>
                </a:solidFill>
                <a:ea typeface="微软雅黑" panose="020B0503020204020204" pitchFamily="34" charset="-122"/>
              </a:rPr>
              <a:t>单击添加文本 单击添加文本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333">
                <a:solidFill>
                  <a:schemeClr val="bg1"/>
                </a:solidFill>
                <a:ea typeface="微软雅黑" panose="020B0503020204020204" pitchFamily="34" charset="-122"/>
              </a:rPr>
              <a:t>单击添加文本 单击添加文本</a:t>
            </a:r>
          </a:p>
        </p:txBody>
      </p:sp>
      <p:sp>
        <p:nvSpPr>
          <p:cNvPr id="59514" name="Rectangle 122"/>
          <p:cNvSpPr>
            <a:spLocks noChangeArrowheads="1"/>
          </p:cNvSpPr>
          <p:nvPr/>
        </p:nvSpPr>
        <p:spPr bwMode="auto">
          <a:xfrm>
            <a:off x="1979084" y="5282143"/>
            <a:ext cx="2291012" cy="830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333">
                <a:solidFill>
                  <a:schemeClr val="bg1"/>
                </a:solidFill>
                <a:ea typeface="微软雅黑" panose="020B0503020204020204" pitchFamily="34" charset="-122"/>
              </a:rPr>
              <a:t>单击添加文本 单击添加文本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333">
                <a:solidFill>
                  <a:schemeClr val="bg1"/>
                </a:solidFill>
                <a:ea typeface="微软雅黑" panose="020B0503020204020204" pitchFamily="34" charset="-122"/>
              </a:rPr>
              <a:t>单击添加文本 单击添加文本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333">
                <a:solidFill>
                  <a:schemeClr val="bg1"/>
                </a:solidFill>
                <a:ea typeface="微软雅黑" panose="020B0503020204020204" pitchFamily="34" charset="-122"/>
              </a:rPr>
              <a:t>单击添加文本 单击添加文本</a:t>
            </a:r>
          </a:p>
        </p:txBody>
      </p:sp>
      <p:sp>
        <p:nvSpPr>
          <p:cNvPr id="59515" name="Text Box 123"/>
          <p:cNvSpPr txBox="1">
            <a:spLocks noChangeArrowheads="1"/>
          </p:cNvSpPr>
          <p:nvPr/>
        </p:nvSpPr>
        <p:spPr bwMode="auto">
          <a:xfrm>
            <a:off x="3158067" y="2613025"/>
            <a:ext cx="1220206" cy="666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3733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60%</a:t>
            </a:r>
          </a:p>
        </p:txBody>
      </p:sp>
      <p:sp>
        <p:nvSpPr>
          <p:cNvPr id="59516" name="Text Box 124"/>
          <p:cNvSpPr txBox="1">
            <a:spLocks noChangeArrowheads="1"/>
          </p:cNvSpPr>
          <p:nvPr/>
        </p:nvSpPr>
        <p:spPr bwMode="auto">
          <a:xfrm>
            <a:off x="3158067" y="4636559"/>
            <a:ext cx="1220206" cy="666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3733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40%</a:t>
            </a:r>
          </a:p>
        </p:txBody>
      </p:sp>
      <p:sp>
        <p:nvSpPr>
          <p:cNvPr id="59519" name="Rectangle 127"/>
          <p:cNvSpPr>
            <a:spLocks noChangeArrowheads="1"/>
          </p:cNvSpPr>
          <p:nvPr/>
        </p:nvSpPr>
        <p:spPr bwMode="auto">
          <a:xfrm>
            <a:off x="8671984" y="1874310"/>
            <a:ext cx="1213794" cy="2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1333">
                <a:solidFill>
                  <a:srgbClr val="2A323B"/>
                </a:solidFill>
                <a:ea typeface="微软雅黑" panose="020B0503020204020204" pitchFamily="34" charset="-122"/>
              </a:rPr>
              <a:t>单击添加文本</a:t>
            </a:r>
          </a:p>
        </p:txBody>
      </p:sp>
      <p:sp>
        <p:nvSpPr>
          <p:cNvPr id="59520" name="Rectangle 128"/>
          <p:cNvSpPr>
            <a:spLocks noChangeArrowheads="1"/>
          </p:cNvSpPr>
          <p:nvPr/>
        </p:nvSpPr>
        <p:spPr bwMode="auto">
          <a:xfrm>
            <a:off x="8671984" y="3307292"/>
            <a:ext cx="1213794" cy="2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1333">
                <a:solidFill>
                  <a:srgbClr val="2A323B"/>
                </a:solidFill>
                <a:ea typeface="微软雅黑" panose="020B0503020204020204" pitchFamily="34" charset="-122"/>
              </a:rPr>
              <a:t>单击添加文本</a:t>
            </a:r>
          </a:p>
        </p:txBody>
      </p:sp>
    </p:spTree>
    <p:extLst>
      <p:ext uri="{BB962C8B-B14F-4D97-AF65-F5344CB8AC3E}">
        <p14:creationId xmlns:p14="http://schemas.microsoft.com/office/powerpoint/2010/main" val="11744171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9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9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9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9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9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9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9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9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9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9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9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9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9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95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9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9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59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59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6" presetClass="emph" presetSubtype="0" autoRev="1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60" dur="150" fill="hold"/>
                                        <p:tgtEl>
                                          <p:spTgt spid="5948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9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59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59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6" presetClass="emph" presetSubtype="0" autoRev="1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69" dur="150" fill="hold"/>
                                        <p:tgtEl>
                                          <p:spTgt spid="5948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300" fill="hold"/>
                                        <p:tgtEl>
                                          <p:spTgt spid="59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59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6" presetClass="emph" presetSubtype="0" autoRev="1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78" dur="150" fill="hold"/>
                                        <p:tgtEl>
                                          <p:spTgt spid="5950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12" presetClass="entr" presetSubtype="1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1" dur="500"/>
                                        <p:tgtEl>
                                          <p:spTgt spid="59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59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59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6" presetClass="emph" presetSubtype="0" autoRev="1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87" dur="150" fill="hold"/>
                                        <p:tgtEl>
                                          <p:spTgt spid="5950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8" presetID="12" presetClass="entr" presetSubtype="1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0" dur="500"/>
                                        <p:tgtEl>
                                          <p:spTgt spid="59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7" grpId="0"/>
      <p:bldP spid="59504" grpId="0" animBg="1"/>
      <p:bldP spid="59488" grpId="0" animBg="1"/>
      <p:bldP spid="59488" grpId="1" animBg="1"/>
      <p:bldP spid="59506" grpId="0" animBg="1"/>
      <p:bldP spid="59487" grpId="0" animBg="1"/>
      <p:bldP spid="59487" grpId="1" animBg="1"/>
      <p:bldP spid="59490" grpId="0" animBg="1"/>
      <p:bldP spid="59494" grpId="0" animBg="1"/>
      <p:bldP spid="59496" grpId="0" animBg="1"/>
      <p:bldP spid="59508" grpId="0" animBg="1"/>
      <p:bldP spid="59509" grpId="0" animBg="1"/>
      <p:bldP spid="59513" grpId="0"/>
      <p:bldP spid="59514" grpId="0"/>
      <p:bldP spid="59515" grpId="0"/>
      <p:bldP spid="59516" grpId="0"/>
      <p:bldP spid="59519" grpId="0"/>
      <p:bldP spid="595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222251" y="551392"/>
            <a:ext cx="4146549" cy="626533"/>
            <a:chOff x="105" y="304"/>
            <a:chExt cx="1511" cy="262"/>
          </a:xfrm>
        </p:grpSpPr>
        <p:sp>
          <p:nvSpPr>
            <p:cNvPr id="13340" name="Freeform 3"/>
            <p:cNvSpPr>
              <a:spLocks/>
            </p:cNvSpPr>
            <p:nvPr/>
          </p:nvSpPr>
          <p:spPr bwMode="auto">
            <a:xfrm>
              <a:off x="105" y="304"/>
              <a:ext cx="1511" cy="262"/>
            </a:xfrm>
            <a:custGeom>
              <a:avLst/>
              <a:gdLst>
                <a:gd name="T0" fmla="*/ 1511 w 2161"/>
                <a:gd name="T1" fmla="*/ 262 h 378"/>
                <a:gd name="T2" fmla="*/ 0 w 2161"/>
                <a:gd name="T3" fmla="*/ 262 h 378"/>
                <a:gd name="T4" fmla="*/ 0 w 2161"/>
                <a:gd name="T5" fmla="*/ 0 h 378"/>
                <a:gd name="T6" fmla="*/ 1511 w 2161"/>
                <a:gd name="T7" fmla="*/ 0 h 378"/>
                <a:gd name="T8" fmla="*/ 1410 w 2161"/>
                <a:gd name="T9" fmla="*/ 131 h 378"/>
                <a:gd name="T10" fmla="*/ 1511 w 2161"/>
                <a:gd name="T11" fmla="*/ 262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1" h="378">
                  <a:moveTo>
                    <a:pt x="2161" y="378"/>
                  </a:moveTo>
                  <a:lnTo>
                    <a:pt x="0" y="378"/>
                  </a:lnTo>
                  <a:lnTo>
                    <a:pt x="0" y="0"/>
                  </a:lnTo>
                  <a:lnTo>
                    <a:pt x="2161" y="0"/>
                  </a:lnTo>
                  <a:lnTo>
                    <a:pt x="2017" y="189"/>
                  </a:lnTo>
                  <a:lnTo>
                    <a:pt x="2161" y="378"/>
                  </a:lnTo>
                  <a:close/>
                </a:path>
              </a:pathLst>
            </a:custGeom>
            <a:solidFill>
              <a:srgbClr val="26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3341" name="Freeform 4"/>
            <p:cNvSpPr>
              <a:spLocks/>
            </p:cNvSpPr>
            <p:nvPr/>
          </p:nvSpPr>
          <p:spPr bwMode="auto">
            <a:xfrm>
              <a:off x="107" y="332"/>
              <a:ext cx="1444" cy="206"/>
            </a:xfrm>
            <a:custGeom>
              <a:avLst/>
              <a:gdLst>
                <a:gd name="T0" fmla="*/ 0 w 2081"/>
                <a:gd name="T1" fmla="*/ 0 h 298"/>
                <a:gd name="T2" fmla="*/ 1444 w 2081"/>
                <a:gd name="T3" fmla="*/ 0 h 298"/>
                <a:gd name="T4" fmla="*/ 1365 w 2081"/>
                <a:gd name="T5" fmla="*/ 103 h 298"/>
                <a:gd name="T6" fmla="*/ 1444 w 2081"/>
                <a:gd name="T7" fmla="*/ 206 h 298"/>
                <a:gd name="T8" fmla="*/ 0 w 2081"/>
                <a:gd name="T9" fmla="*/ 206 h 2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1" h="298">
                  <a:moveTo>
                    <a:pt x="0" y="0"/>
                  </a:moveTo>
                  <a:lnTo>
                    <a:pt x="2081" y="0"/>
                  </a:lnTo>
                  <a:lnTo>
                    <a:pt x="1967" y="149"/>
                  </a:lnTo>
                  <a:lnTo>
                    <a:pt x="2081" y="298"/>
                  </a:lnTo>
                  <a:lnTo>
                    <a:pt x="0" y="298"/>
                  </a:lnTo>
                </a:path>
              </a:pathLst>
            </a:custGeom>
            <a:noFill/>
            <a:ln w="12700" cap="flat">
              <a:solidFill>
                <a:srgbClr val="EDE8C8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239184" y="644525"/>
            <a:ext cx="364875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133" b="1">
                <a:solidFill>
                  <a:srgbClr val="2A3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PART/01 </a:t>
            </a:r>
            <a:r>
              <a:rPr lang="zh-CN" altLang="en-US" sz="2133">
                <a:solidFill>
                  <a:schemeClr val="bg1"/>
                </a:solidFill>
                <a:ea typeface="微软雅黑" panose="020B0503020204020204" pitchFamily="34" charset="-122"/>
              </a:rPr>
              <a:t>单击添加标题文本</a:t>
            </a:r>
          </a:p>
        </p:txBody>
      </p:sp>
      <p:sp>
        <p:nvSpPr>
          <p:cNvPr id="61499" name="Rectangle 59"/>
          <p:cNvSpPr>
            <a:spLocks noChangeArrowheads="1"/>
          </p:cNvSpPr>
          <p:nvPr/>
        </p:nvSpPr>
        <p:spPr bwMode="auto">
          <a:xfrm>
            <a:off x="3153833" y="1948393"/>
            <a:ext cx="5686172" cy="127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600" b="1">
                <a:solidFill>
                  <a:srgbClr val="66CCFF"/>
                </a:solidFill>
                <a:ea typeface="微软雅黑" panose="020B0503020204020204" pitchFamily="34" charset="-122"/>
              </a:rPr>
              <a:t>单击添加标题文本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600">
                <a:ea typeface="微软雅黑" panose="020B0503020204020204" pitchFamily="34" charset="-122"/>
              </a:rPr>
              <a:t>单击添加文本    单击添加文本  单击添加文本    单击添加文本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600">
                <a:ea typeface="微软雅黑" panose="020B0503020204020204" pitchFamily="34" charset="-122"/>
              </a:rPr>
              <a:t>单击添加文本    单击添加文本  单击添加文本    单击添加文本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600">
                <a:ea typeface="微软雅黑" panose="020B0503020204020204" pitchFamily="34" charset="-122"/>
              </a:rPr>
              <a:t>单击添加文本    单击添加文本  单击添加文本    单击添加文本</a:t>
            </a:r>
          </a:p>
        </p:txBody>
      </p:sp>
      <p:grpSp>
        <p:nvGrpSpPr>
          <p:cNvPr id="61510" name="Group 70"/>
          <p:cNvGrpSpPr>
            <a:grpSpLocks/>
          </p:cNvGrpSpPr>
          <p:nvPr/>
        </p:nvGrpSpPr>
        <p:grpSpPr bwMode="auto">
          <a:xfrm>
            <a:off x="1488018" y="2202393"/>
            <a:ext cx="1367367" cy="935567"/>
            <a:chOff x="924" y="1097"/>
            <a:chExt cx="646" cy="442"/>
          </a:xfrm>
        </p:grpSpPr>
        <p:sp>
          <p:nvSpPr>
            <p:cNvPr id="13338" name="Freeform 44"/>
            <p:cNvSpPr>
              <a:spLocks/>
            </p:cNvSpPr>
            <p:nvPr/>
          </p:nvSpPr>
          <p:spPr bwMode="auto">
            <a:xfrm>
              <a:off x="1066" y="1097"/>
              <a:ext cx="380" cy="371"/>
            </a:xfrm>
            <a:custGeom>
              <a:avLst/>
              <a:gdLst>
                <a:gd name="T0" fmla="*/ 357 w 215"/>
                <a:gd name="T1" fmla="*/ 5 h 210"/>
                <a:gd name="T2" fmla="*/ 331 w 215"/>
                <a:gd name="T3" fmla="*/ 2 h 210"/>
                <a:gd name="T4" fmla="*/ 309 w 215"/>
                <a:gd name="T5" fmla="*/ 19 h 210"/>
                <a:gd name="T6" fmla="*/ 168 w 215"/>
                <a:gd name="T7" fmla="*/ 286 h 210"/>
                <a:gd name="T8" fmla="*/ 51 w 215"/>
                <a:gd name="T9" fmla="*/ 224 h 210"/>
                <a:gd name="T10" fmla="*/ 25 w 215"/>
                <a:gd name="T11" fmla="*/ 223 h 210"/>
                <a:gd name="T12" fmla="*/ 5 w 215"/>
                <a:gd name="T13" fmla="*/ 240 h 210"/>
                <a:gd name="T14" fmla="*/ 2 w 215"/>
                <a:gd name="T15" fmla="*/ 267 h 210"/>
                <a:gd name="T16" fmla="*/ 19 w 215"/>
                <a:gd name="T17" fmla="*/ 286 h 210"/>
                <a:gd name="T18" fmla="*/ 164 w 215"/>
                <a:gd name="T19" fmla="*/ 366 h 210"/>
                <a:gd name="T20" fmla="*/ 193 w 215"/>
                <a:gd name="T21" fmla="*/ 367 h 210"/>
                <a:gd name="T22" fmla="*/ 212 w 215"/>
                <a:gd name="T23" fmla="*/ 350 h 210"/>
                <a:gd name="T24" fmla="*/ 371 w 215"/>
                <a:gd name="T25" fmla="*/ 51 h 210"/>
                <a:gd name="T26" fmla="*/ 357 w 215"/>
                <a:gd name="T27" fmla="*/ 5 h 21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5" h="210">
                  <a:moveTo>
                    <a:pt x="202" y="3"/>
                  </a:moveTo>
                  <a:cubicBezTo>
                    <a:pt x="197" y="0"/>
                    <a:pt x="192" y="0"/>
                    <a:pt x="187" y="1"/>
                  </a:cubicBezTo>
                  <a:cubicBezTo>
                    <a:pt x="182" y="3"/>
                    <a:pt x="178" y="6"/>
                    <a:pt x="175" y="11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29" y="127"/>
                    <a:pt x="29" y="127"/>
                    <a:pt x="29" y="127"/>
                  </a:cubicBezTo>
                  <a:cubicBezTo>
                    <a:pt x="25" y="125"/>
                    <a:pt x="19" y="124"/>
                    <a:pt x="14" y="126"/>
                  </a:cubicBezTo>
                  <a:cubicBezTo>
                    <a:pt x="9" y="128"/>
                    <a:pt x="5" y="131"/>
                    <a:pt x="3" y="136"/>
                  </a:cubicBezTo>
                  <a:cubicBezTo>
                    <a:pt x="0" y="140"/>
                    <a:pt x="0" y="146"/>
                    <a:pt x="1" y="151"/>
                  </a:cubicBezTo>
                  <a:cubicBezTo>
                    <a:pt x="3" y="156"/>
                    <a:pt x="6" y="160"/>
                    <a:pt x="11" y="162"/>
                  </a:cubicBezTo>
                  <a:cubicBezTo>
                    <a:pt x="93" y="207"/>
                    <a:pt x="93" y="207"/>
                    <a:pt x="93" y="207"/>
                  </a:cubicBezTo>
                  <a:cubicBezTo>
                    <a:pt x="98" y="209"/>
                    <a:pt x="103" y="210"/>
                    <a:pt x="109" y="208"/>
                  </a:cubicBezTo>
                  <a:cubicBezTo>
                    <a:pt x="114" y="206"/>
                    <a:pt x="118" y="203"/>
                    <a:pt x="120" y="198"/>
                  </a:cubicBezTo>
                  <a:cubicBezTo>
                    <a:pt x="210" y="29"/>
                    <a:pt x="210" y="29"/>
                    <a:pt x="210" y="29"/>
                  </a:cubicBezTo>
                  <a:cubicBezTo>
                    <a:pt x="215" y="20"/>
                    <a:pt x="212" y="8"/>
                    <a:pt x="202" y="3"/>
                  </a:cubicBezTo>
                  <a:close/>
                </a:path>
              </a:pathLst>
            </a:custGeom>
            <a:solidFill>
              <a:srgbClr val="EF82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3339" name="Oval 61"/>
            <p:cNvSpPr>
              <a:spLocks noChangeArrowheads="1"/>
            </p:cNvSpPr>
            <p:nvPr/>
          </p:nvSpPr>
          <p:spPr bwMode="auto">
            <a:xfrm>
              <a:off x="924" y="1495"/>
              <a:ext cx="646" cy="44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10001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61511" name="Group 71"/>
          <p:cNvGrpSpPr>
            <a:grpSpLocks/>
          </p:cNvGrpSpPr>
          <p:nvPr/>
        </p:nvGrpSpPr>
        <p:grpSpPr bwMode="auto">
          <a:xfrm>
            <a:off x="1488018" y="3648077"/>
            <a:ext cx="1367367" cy="933449"/>
            <a:chOff x="924" y="1733"/>
            <a:chExt cx="646" cy="441"/>
          </a:xfrm>
        </p:grpSpPr>
        <p:sp>
          <p:nvSpPr>
            <p:cNvPr id="13336" name="Freeform 49"/>
            <p:cNvSpPr>
              <a:spLocks/>
            </p:cNvSpPr>
            <p:nvPr/>
          </p:nvSpPr>
          <p:spPr bwMode="auto">
            <a:xfrm>
              <a:off x="1066" y="1733"/>
              <a:ext cx="380" cy="371"/>
            </a:xfrm>
            <a:custGeom>
              <a:avLst/>
              <a:gdLst>
                <a:gd name="T0" fmla="*/ 357 w 215"/>
                <a:gd name="T1" fmla="*/ 5 h 210"/>
                <a:gd name="T2" fmla="*/ 331 w 215"/>
                <a:gd name="T3" fmla="*/ 2 h 210"/>
                <a:gd name="T4" fmla="*/ 309 w 215"/>
                <a:gd name="T5" fmla="*/ 19 h 210"/>
                <a:gd name="T6" fmla="*/ 168 w 215"/>
                <a:gd name="T7" fmla="*/ 286 h 210"/>
                <a:gd name="T8" fmla="*/ 51 w 215"/>
                <a:gd name="T9" fmla="*/ 224 h 210"/>
                <a:gd name="T10" fmla="*/ 25 w 215"/>
                <a:gd name="T11" fmla="*/ 223 h 210"/>
                <a:gd name="T12" fmla="*/ 5 w 215"/>
                <a:gd name="T13" fmla="*/ 240 h 210"/>
                <a:gd name="T14" fmla="*/ 2 w 215"/>
                <a:gd name="T15" fmla="*/ 267 h 210"/>
                <a:gd name="T16" fmla="*/ 19 w 215"/>
                <a:gd name="T17" fmla="*/ 286 h 210"/>
                <a:gd name="T18" fmla="*/ 164 w 215"/>
                <a:gd name="T19" fmla="*/ 366 h 210"/>
                <a:gd name="T20" fmla="*/ 193 w 215"/>
                <a:gd name="T21" fmla="*/ 367 h 210"/>
                <a:gd name="T22" fmla="*/ 212 w 215"/>
                <a:gd name="T23" fmla="*/ 350 h 210"/>
                <a:gd name="T24" fmla="*/ 371 w 215"/>
                <a:gd name="T25" fmla="*/ 53 h 210"/>
                <a:gd name="T26" fmla="*/ 357 w 215"/>
                <a:gd name="T27" fmla="*/ 5 h 21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5" h="210">
                  <a:moveTo>
                    <a:pt x="202" y="3"/>
                  </a:moveTo>
                  <a:cubicBezTo>
                    <a:pt x="197" y="0"/>
                    <a:pt x="192" y="0"/>
                    <a:pt x="187" y="1"/>
                  </a:cubicBezTo>
                  <a:cubicBezTo>
                    <a:pt x="182" y="3"/>
                    <a:pt x="178" y="6"/>
                    <a:pt x="175" y="11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29" y="127"/>
                    <a:pt x="29" y="127"/>
                    <a:pt x="29" y="127"/>
                  </a:cubicBezTo>
                  <a:cubicBezTo>
                    <a:pt x="25" y="125"/>
                    <a:pt x="19" y="124"/>
                    <a:pt x="14" y="126"/>
                  </a:cubicBezTo>
                  <a:cubicBezTo>
                    <a:pt x="9" y="128"/>
                    <a:pt x="5" y="131"/>
                    <a:pt x="3" y="136"/>
                  </a:cubicBezTo>
                  <a:cubicBezTo>
                    <a:pt x="0" y="140"/>
                    <a:pt x="0" y="146"/>
                    <a:pt x="1" y="151"/>
                  </a:cubicBezTo>
                  <a:cubicBezTo>
                    <a:pt x="3" y="156"/>
                    <a:pt x="6" y="160"/>
                    <a:pt x="11" y="162"/>
                  </a:cubicBezTo>
                  <a:cubicBezTo>
                    <a:pt x="93" y="207"/>
                    <a:pt x="93" y="207"/>
                    <a:pt x="93" y="207"/>
                  </a:cubicBezTo>
                  <a:cubicBezTo>
                    <a:pt x="98" y="209"/>
                    <a:pt x="103" y="210"/>
                    <a:pt x="109" y="208"/>
                  </a:cubicBezTo>
                  <a:cubicBezTo>
                    <a:pt x="114" y="206"/>
                    <a:pt x="118" y="203"/>
                    <a:pt x="120" y="198"/>
                  </a:cubicBezTo>
                  <a:cubicBezTo>
                    <a:pt x="210" y="30"/>
                    <a:pt x="210" y="30"/>
                    <a:pt x="210" y="30"/>
                  </a:cubicBezTo>
                  <a:cubicBezTo>
                    <a:pt x="215" y="20"/>
                    <a:pt x="212" y="8"/>
                    <a:pt x="202" y="3"/>
                  </a:cubicBezTo>
                  <a:close/>
                </a:path>
              </a:pathLst>
            </a:custGeom>
            <a:solidFill>
              <a:srgbClr val="2A32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3337" name="Oval 62"/>
            <p:cNvSpPr>
              <a:spLocks noChangeArrowheads="1"/>
            </p:cNvSpPr>
            <p:nvPr/>
          </p:nvSpPr>
          <p:spPr bwMode="auto">
            <a:xfrm>
              <a:off x="924" y="2130"/>
              <a:ext cx="646" cy="44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10001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61512" name="Group 72"/>
          <p:cNvGrpSpPr>
            <a:grpSpLocks/>
          </p:cNvGrpSpPr>
          <p:nvPr/>
        </p:nvGrpSpPr>
        <p:grpSpPr bwMode="auto">
          <a:xfrm>
            <a:off x="1488018" y="4990044"/>
            <a:ext cx="1367367" cy="933449"/>
            <a:chOff x="924" y="2362"/>
            <a:chExt cx="646" cy="441"/>
          </a:xfrm>
        </p:grpSpPr>
        <p:sp>
          <p:nvSpPr>
            <p:cNvPr id="13334" name="Freeform 54"/>
            <p:cNvSpPr>
              <a:spLocks/>
            </p:cNvSpPr>
            <p:nvPr/>
          </p:nvSpPr>
          <p:spPr bwMode="auto">
            <a:xfrm>
              <a:off x="1066" y="2362"/>
              <a:ext cx="380" cy="371"/>
            </a:xfrm>
            <a:custGeom>
              <a:avLst/>
              <a:gdLst>
                <a:gd name="T0" fmla="*/ 357 w 215"/>
                <a:gd name="T1" fmla="*/ 5 h 210"/>
                <a:gd name="T2" fmla="*/ 331 w 215"/>
                <a:gd name="T3" fmla="*/ 2 h 210"/>
                <a:gd name="T4" fmla="*/ 309 w 215"/>
                <a:gd name="T5" fmla="*/ 19 h 210"/>
                <a:gd name="T6" fmla="*/ 168 w 215"/>
                <a:gd name="T7" fmla="*/ 286 h 210"/>
                <a:gd name="T8" fmla="*/ 51 w 215"/>
                <a:gd name="T9" fmla="*/ 224 h 210"/>
                <a:gd name="T10" fmla="*/ 25 w 215"/>
                <a:gd name="T11" fmla="*/ 223 h 210"/>
                <a:gd name="T12" fmla="*/ 5 w 215"/>
                <a:gd name="T13" fmla="*/ 240 h 210"/>
                <a:gd name="T14" fmla="*/ 2 w 215"/>
                <a:gd name="T15" fmla="*/ 267 h 210"/>
                <a:gd name="T16" fmla="*/ 19 w 215"/>
                <a:gd name="T17" fmla="*/ 286 h 210"/>
                <a:gd name="T18" fmla="*/ 164 w 215"/>
                <a:gd name="T19" fmla="*/ 366 h 210"/>
                <a:gd name="T20" fmla="*/ 193 w 215"/>
                <a:gd name="T21" fmla="*/ 367 h 210"/>
                <a:gd name="T22" fmla="*/ 212 w 215"/>
                <a:gd name="T23" fmla="*/ 350 h 210"/>
                <a:gd name="T24" fmla="*/ 371 w 215"/>
                <a:gd name="T25" fmla="*/ 53 h 210"/>
                <a:gd name="T26" fmla="*/ 357 w 215"/>
                <a:gd name="T27" fmla="*/ 5 h 21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5" h="210">
                  <a:moveTo>
                    <a:pt x="202" y="3"/>
                  </a:moveTo>
                  <a:cubicBezTo>
                    <a:pt x="197" y="0"/>
                    <a:pt x="192" y="0"/>
                    <a:pt x="187" y="1"/>
                  </a:cubicBezTo>
                  <a:cubicBezTo>
                    <a:pt x="182" y="3"/>
                    <a:pt x="178" y="6"/>
                    <a:pt x="175" y="11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29" y="127"/>
                    <a:pt x="29" y="127"/>
                    <a:pt x="29" y="127"/>
                  </a:cubicBezTo>
                  <a:cubicBezTo>
                    <a:pt x="25" y="125"/>
                    <a:pt x="19" y="124"/>
                    <a:pt x="14" y="126"/>
                  </a:cubicBezTo>
                  <a:cubicBezTo>
                    <a:pt x="9" y="128"/>
                    <a:pt x="5" y="131"/>
                    <a:pt x="3" y="136"/>
                  </a:cubicBezTo>
                  <a:cubicBezTo>
                    <a:pt x="0" y="140"/>
                    <a:pt x="0" y="146"/>
                    <a:pt x="1" y="151"/>
                  </a:cubicBezTo>
                  <a:cubicBezTo>
                    <a:pt x="3" y="156"/>
                    <a:pt x="6" y="160"/>
                    <a:pt x="11" y="162"/>
                  </a:cubicBezTo>
                  <a:cubicBezTo>
                    <a:pt x="93" y="207"/>
                    <a:pt x="93" y="207"/>
                    <a:pt x="93" y="207"/>
                  </a:cubicBezTo>
                  <a:cubicBezTo>
                    <a:pt x="98" y="209"/>
                    <a:pt x="103" y="210"/>
                    <a:pt x="109" y="208"/>
                  </a:cubicBezTo>
                  <a:cubicBezTo>
                    <a:pt x="114" y="206"/>
                    <a:pt x="118" y="203"/>
                    <a:pt x="120" y="198"/>
                  </a:cubicBezTo>
                  <a:cubicBezTo>
                    <a:pt x="210" y="30"/>
                    <a:pt x="210" y="30"/>
                    <a:pt x="210" y="30"/>
                  </a:cubicBezTo>
                  <a:cubicBezTo>
                    <a:pt x="215" y="20"/>
                    <a:pt x="212" y="8"/>
                    <a:pt x="202" y="3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3335" name="Oval 63"/>
            <p:cNvSpPr>
              <a:spLocks noChangeArrowheads="1"/>
            </p:cNvSpPr>
            <p:nvPr/>
          </p:nvSpPr>
          <p:spPr bwMode="auto">
            <a:xfrm>
              <a:off x="924" y="2759"/>
              <a:ext cx="646" cy="44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10001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61496" name="Rectangle 56"/>
          <p:cNvSpPr>
            <a:spLocks noChangeArrowheads="1"/>
          </p:cNvSpPr>
          <p:nvPr/>
        </p:nvSpPr>
        <p:spPr bwMode="auto">
          <a:xfrm>
            <a:off x="9324327" y="2210859"/>
            <a:ext cx="538930" cy="2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zh-CN" sz="1333">
                <a:solidFill>
                  <a:srgbClr val="2A3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39%</a:t>
            </a:r>
          </a:p>
        </p:txBody>
      </p:sp>
      <p:grpSp>
        <p:nvGrpSpPr>
          <p:cNvPr id="61515" name="Group 75"/>
          <p:cNvGrpSpPr>
            <a:grpSpLocks/>
          </p:cNvGrpSpPr>
          <p:nvPr/>
        </p:nvGrpSpPr>
        <p:grpSpPr bwMode="auto">
          <a:xfrm>
            <a:off x="8976785" y="2077509"/>
            <a:ext cx="1221316" cy="1049867"/>
            <a:chOff x="4241" y="981"/>
            <a:chExt cx="577" cy="496"/>
          </a:xfrm>
        </p:grpSpPr>
        <p:sp>
          <p:nvSpPr>
            <p:cNvPr id="13332" name="Freeform 45"/>
            <p:cNvSpPr>
              <a:spLocks noEditPoints="1"/>
            </p:cNvSpPr>
            <p:nvPr/>
          </p:nvSpPr>
          <p:spPr bwMode="auto">
            <a:xfrm>
              <a:off x="4392" y="981"/>
              <a:ext cx="282" cy="426"/>
            </a:xfrm>
            <a:custGeom>
              <a:avLst/>
              <a:gdLst>
                <a:gd name="T0" fmla="*/ 140 w 179"/>
                <a:gd name="T1" fmla="*/ 0 h 270"/>
                <a:gd name="T2" fmla="*/ 0 w 179"/>
                <a:gd name="T3" fmla="*/ 142 h 270"/>
                <a:gd name="T4" fmla="*/ 140 w 179"/>
                <a:gd name="T5" fmla="*/ 426 h 270"/>
                <a:gd name="T6" fmla="*/ 282 w 179"/>
                <a:gd name="T7" fmla="*/ 142 h 270"/>
                <a:gd name="T8" fmla="*/ 140 w 179"/>
                <a:gd name="T9" fmla="*/ 0 h 270"/>
                <a:gd name="T10" fmla="*/ 140 w 179"/>
                <a:gd name="T11" fmla="*/ 41 h 270"/>
                <a:gd name="T12" fmla="*/ 243 w 179"/>
                <a:gd name="T13" fmla="*/ 144 h 270"/>
                <a:gd name="T14" fmla="*/ 140 w 179"/>
                <a:gd name="T15" fmla="*/ 246 h 270"/>
                <a:gd name="T16" fmla="*/ 38 w 179"/>
                <a:gd name="T17" fmla="*/ 144 h 270"/>
                <a:gd name="T18" fmla="*/ 140 w 179"/>
                <a:gd name="T19" fmla="*/ 41 h 27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9" h="270">
                  <a:moveTo>
                    <a:pt x="89" y="0"/>
                  </a:moveTo>
                  <a:cubicBezTo>
                    <a:pt x="40" y="0"/>
                    <a:pt x="0" y="40"/>
                    <a:pt x="0" y="90"/>
                  </a:cubicBezTo>
                  <a:cubicBezTo>
                    <a:pt x="0" y="132"/>
                    <a:pt x="64" y="270"/>
                    <a:pt x="89" y="270"/>
                  </a:cubicBezTo>
                  <a:cubicBezTo>
                    <a:pt x="115" y="270"/>
                    <a:pt x="179" y="132"/>
                    <a:pt x="179" y="90"/>
                  </a:cubicBezTo>
                  <a:cubicBezTo>
                    <a:pt x="179" y="40"/>
                    <a:pt x="139" y="0"/>
                    <a:pt x="89" y="0"/>
                  </a:cubicBezTo>
                  <a:close/>
                  <a:moveTo>
                    <a:pt x="89" y="26"/>
                  </a:moveTo>
                  <a:cubicBezTo>
                    <a:pt x="125" y="26"/>
                    <a:pt x="154" y="55"/>
                    <a:pt x="154" y="91"/>
                  </a:cubicBezTo>
                  <a:cubicBezTo>
                    <a:pt x="154" y="127"/>
                    <a:pt x="125" y="156"/>
                    <a:pt x="89" y="156"/>
                  </a:cubicBezTo>
                  <a:cubicBezTo>
                    <a:pt x="53" y="156"/>
                    <a:pt x="24" y="127"/>
                    <a:pt x="24" y="91"/>
                  </a:cubicBezTo>
                  <a:cubicBezTo>
                    <a:pt x="24" y="55"/>
                    <a:pt x="53" y="26"/>
                    <a:pt x="89" y="26"/>
                  </a:cubicBezTo>
                  <a:close/>
                </a:path>
              </a:pathLst>
            </a:custGeom>
            <a:solidFill>
              <a:srgbClr val="EF82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3333" name="Oval 64"/>
            <p:cNvSpPr>
              <a:spLocks noChangeArrowheads="1"/>
            </p:cNvSpPr>
            <p:nvPr/>
          </p:nvSpPr>
          <p:spPr bwMode="auto">
            <a:xfrm>
              <a:off x="4241" y="1438"/>
              <a:ext cx="577" cy="39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10001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61497" name="Rectangle 57"/>
          <p:cNvSpPr>
            <a:spLocks noChangeArrowheads="1"/>
          </p:cNvSpPr>
          <p:nvPr/>
        </p:nvSpPr>
        <p:spPr bwMode="auto">
          <a:xfrm>
            <a:off x="9324327" y="3660776"/>
            <a:ext cx="538930" cy="2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zh-CN" sz="1333">
                <a:solidFill>
                  <a:srgbClr val="2A3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27%</a:t>
            </a:r>
          </a:p>
        </p:txBody>
      </p:sp>
      <p:grpSp>
        <p:nvGrpSpPr>
          <p:cNvPr id="61516" name="Group 76"/>
          <p:cNvGrpSpPr>
            <a:grpSpLocks/>
          </p:cNvGrpSpPr>
          <p:nvPr/>
        </p:nvGrpSpPr>
        <p:grpSpPr bwMode="auto">
          <a:xfrm>
            <a:off x="8976785" y="3523193"/>
            <a:ext cx="1221316" cy="1047751"/>
            <a:chOff x="4241" y="1664"/>
            <a:chExt cx="577" cy="495"/>
          </a:xfrm>
        </p:grpSpPr>
        <p:sp>
          <p:nvSpPr>
            <p:cNvPr id="13330" name="Freeform 50"/>
            <p:cNvSpPr>
              <a:spLocks noEditPoints="1"/>
            </p:cNvSpPr>
            <p:nvPr/>
          </p:nvSpPr>
          <p:spPr bwMode="auto">
            <a:xfrm>
              <a:off x="4392" y="1664"/>
              <a:ext cx="282" cy="426"/>
            </a:xfrm>
            <a:custGeom>
              <a:avLst/>
              <a:gdLst>
                <a:gd name="T0" fmla="*/ 140 w 179"/>
                <a:gd name="T1" fmla="*/ 0 h 270"/>
                <a:gd name="T2" fmla="*/ 0 w 179"/>
                <a:gd name="T3" fmla="*/ 142 h 270"/>
                <a:gd name="T4" fmla="*/ 140 w 179"/>
                <a:gd name="T5" fmla="*/ 426 h 270"/>
                <a:gd name="T6" fmla="*/ 282 w 179"/>
                <a:gd name="T7" fmla="*/ 142 h 270"/>
                <a:gd name="T8" fmla="*/ 140 w 179"/>
                <a:gd name="T9" fmla="*/ 0 h 270"/>
                <a:gd name="T10" fmla="*/ 140 w 179"/>
                <a:gd name="T11" fmla="*/ 41 h 270"/>
                <a:gd name="T12" fmla="*/ 243 w 179"/>
                <a:gd name="T13" fmla="*/ 144 h 270"/>
                <a:gd name="T14" fmla="*/ 140 w 179"/>
                <a:gd name="T15" fmla="*/ 246 h 270"/>
                <a:gd name="T16" fmla="*/ 38 w 179"/>
                <a:gd name="T17" fmla="*/ 144 h 270"/>
                <a:gd name="T18" fmla="*/ 140 w 179"/>
                <a:gd name="T19" fmla="*/ 41 h 27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9" h="270">
                  <a:moveTo>
                    <a:pt x="89" y="0"/>
                  </a:moveTo>
                  <a:cubicBezTo>
                    <a:pt x="40" y="0"/>
                    <a:pt x="0" y="40"/>
                    <a:pt x="0" y="90"/>
                  </a:cubicBezTo>
                  <a:cubicBezTo>
                    <a:pt x="0" y="132"/>
                    <a:pt x="64" y="270"/>
                    <a:pt x="89" y="270"/>
                  </a:cubicBezTo>
                  <a:cubicBezTo>
                    <a:pt x="115" y="270"/>
                    <a:pt x="179" y="132"/>
                    <a:pt x="179" y="90"/>
                  </a:cubicBezTo>
                  <a:cubicBezTo>
                    <a:pt x="179" y="40"/>
                    <a:pt x="139" y="0"/>
                    <a:pt x="89" y="0"/>
                  </a:cubicBezTo>
                  <a:close/>
                  <a:moveTo>
                    <a:pt x="89" y="26"/>
                  </a:moveTo>
                  <a:cubicBezTo>
                    <a:pt x="125" y="26"/>
                    <a:pt x="154" y="55"/>
                    <a:pt x="154" y="91"/>
                  </a:cubicBezTo>
                  <a:cubicBezTo>
                    <a:pt x="154" y="127"/>
                    <a:pt x="125" y="156"/>
                    <a:pt x="89" y="156"/>
                  </a:cubicBezTo>
                  <a:cubicBezTo>
                    <a:pt x="53" y="156"/>
                    <a:pt x="24" y="127"/>
                    <a:pt x="24" y="91"/>
                  </a:cubicBezTo>
                  <a:cubicBezTo>
                    <a:pt x="24" y="55"/>
                    <a:pt x="53" y="26"/>
                    <a:pt x="89" y="26"/>
                  </a:cubicBezTo>
                  <a:close/>
                </a:path>
              </a:pathLst>
            </a:custGeom>
            <a:solidFill>
              <a:srgbClr val="2D4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3331" name="Oval 65"/>
            <p:cNvSpPr>
              <a:spLocks noChangeArrowheads="1"/>
            </p:cNvSpPr>
            <p:nvPr/>
          </p:nvSpPr>
          <p:spPr bwMode="auto">
            <a:xfrm>
              <a:off x="4241" y="2120"/>
              <a:ext cx="577" cy="39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10001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61498" name="Rectangle 58"/>
          <p:cNvSpPr>
            <a:spLocks noChangeArrowheads="1"/>
          </p:cNvSpPr>
          <p:nvPr/>
        </p:nvSpPr>
        <p:spPr bwMode="auto">
          <a:xfrm>
            <a:off x="9349727" y="5023910"/>
            <a:ext cx="538930" cy="2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zh-CN" sz="1333">
                <a:solidFill>
                  <a:srgbClr val="2A3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11%</a:t>
            </a:r>
          </a:p>
        </p:txBody>
      </p:sp>
      <p:grpSp>
        <p:nvGrpSpPr>
          <p:cNvPr id="61517" name="Group 77"/>
          <p:cNvGrpSpPr>
            <a:grpSpLocks/>
          </p:cNvGrpSpPr>
          <p:nvPr/>
        </p:nvGrpSpPr>
        <p:grpSpPr bwMode="auto">
          <a:xfrm>
            <a:off x="9002185" y="4890559"/>
            <a:ext cx="1221316" cy="1043517"/>
            <a:chOff x="4253" y="2310"/>
            <a:chExt cx="577" cy="493"/>
          </a:xfrm>
        </p:grpSpPr>
        <p:sp>
          <p:nvSpPr>
            <p:cNvPr id="13328" name="Freeform 55"/>
            <p:cNvSpPr>
              <a:spLocks noEditPoints="1"/>
            </p:cNvSpPr>
            <p:nvPr/>
          </p:nvSpPr>
          <p:spPr bwMode="auto">
            <a:xfrm>
              <a:off x="4404" y="2310"/>
              <a:ext cx="282" cy="424"/>
            </a:xfrm>
            <a:custGeom>
              <a:avLst/>
              <a:gdLst>
                <a:gd name="T0" fmla="*/ 140 w 179"/>
                <a:gd name="T1" fmla="*/ 0 h 269"/>
                <a:gd name="T2" fmla="*/ 0 w 179"/>
                <a:gd name="T3" fmla="*/ 140 h 269"/>
                <a:gd name="T4" fmla="*/ 140 w 179"/>
                <a:gd name="T5" fmla="*/ 424 h 269"/>
                <a:gd name="T6" fmla="*/ 282 w 179"/>
                <a:gd name="T7" fmla="*/ 140 h 269"/>
                <a:gd name="T8" fmla="*/ 140 w 179"/>
                <a:gd name="T9" fmla="*/ 0 h 269"/>
                <a:gd name="T10" fmla="*/ 140 w 179"/>
                <a:gd name="T11" fmla="*/ 41 h 269"/>
                <a:gd name="T12" fmla="*/ 243 w 179"/>
                <a:gd name="T13" fmla="*/ 143 h 269"/>
                <a:gd name="T14" fmla="*/ 140 w 179"/>
                <a:gd name="T15" fmla="*/ 246 h 269"/>
                <a:gd name="T16" fmla="*/ 38 w 179"/>
                <a:gd name="T17" fmla="*/ 143 h 269"/>
                <a:gd name="T18" fmla="*/ 140 w 179"/>
                <a:gd name="T19" fmla="*/ 41 h 2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9" h="269">
                  <a:moveTo>
                    <a:pt x="89" y="0"/>
                  </a:moveTo>
                  <a:cubicBezTo>
                    <a:pt x="40" y="0"/>
                    <a:pt x="0" y="40"/>
                    <a:pt x="0" y="89"/>
                  </a:cubicBezTo>
                  <a:cubicBezTo>
                    <a:pt x="0" y="132"/>
                    <a:pt x="64" y="269"/>
                    <a:pt x="89" y="269"/>
                  </a:cubicBezTo>
                  <a:cubicBezTo>
                    <a:pt x="115" y="269"/>
                    <a:pt x="179" y="132"/>
                    <a:pt x="179" y="89"/>
                  </a:cubicBezTo>
                  <a:cubicBezTo>
                    <a:pt x="179" y="40"/>
                    <a:pt x="139" y="0"/>
                    <a:pt x="89" y="0"/>
                  </a:cubicBezTo>
                  <a:close/>
                  <a:moveTo>
                    <a:pt x="89" y="26"/>
                  </a:moveTo>
                  <a:cubicBezTo>
                    <a:pt x="125" y="26"/>
                    <a:pt x="154" y="55"/>
                    <a:pt x="154" y="91"/>
                  </a:cubicBezTo>
                  <a:cubicBezTo>
                    <a:pt x="154" y="126"/>
                    <a:pt x="125" y="156"/>
                    <a:pt x="89" y="156"/>
                  </a:cubicBezTo>
                  <a:cubicBezTo>
                    <a:pt x="53" y="156"/>
                    <a:pt x="24" y="126"/>
                    <a:pt x="24" y="91"/>
                  </a:cubicBezTo>
                  <a:cubicBezTo>
                    <a:pt x="24" y="55"/>
                    <a:pt x="53" y="26"/>
                    <a:pt x="89" y="2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3329" name="Oval 66"/>
            <p:cNvSpPr>
              <a:spLocks noChangeArrowheads="1"/>
            </p:cNvSpPr>
            <p:nvPr/>
          </p:nvSpPr>
          <p:spPr bwMode="auto">
            <a:xfrm>
              <a:off x="4253" y="2764"/>
              <a:ext cx="577" cy="39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10001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61513" name="Rectangle 73"/>
          <p:cNvSpPr>
            <a:spLocks noChangeArrowheads="1"/>
          </p:cNvSpPr>
          <p:nvPr/>
        </p:nvSpPr>
        <p:spPr bwMode="auto">
          <a:xfrm>
            <a:off x="3153833" y="3370793"/>
            <a:ext cx="5686172" cy="127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600" b="1">
                <a:solidFill>
                  <a:srgbClr val="66CCFF"/>
                </a:solidFill>
                <a:ea typeface="微软雅黑" panose="020B0503020204020204" pitchFamily="34" charset="-122"/>
              </a:rPr>
              <a:t>单击添加标题文本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600">
                <a:ea typeface="微软雅黑" panose="020B0503020204020204" pitchFamily="34" charset="-122"/>
              </a:rPr>
              <a:t>单击添加文本    单击添加文本  单击添加文本    单击添加文本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600">
                <a:ea typeface="微软雅黑" panose="020B0503020204020204" pitchFamily="34" charset="-122"/>
              </a:rPr>
              <a:t>单击添加文本    单击添加文本  单击添加文本    单击添加文本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600">
                <a:ea typeface="微软雅黑" panose="020B0503020204020204" pitchFamily="34" charset="-122"/>
              </a:rPr>
              <a:t>单击添加文本    单击添加文本  单击添加文本    单击添加文本</a:t>
            </a:r>
          </a:p>
        </p:txBody>
      </p:sp>
      <p:sp>
        <p:nvSpPr>
          <p:cNvPr id="61514" name="Rectangle 74"/>
          <p:cNvSpPr>
            <a:spLocks noChangeArrowheads="1"/>
          </p:cNvSpPr>
          <p:nvPr/>
        </p:nvSpPr>
        <p:spPr bwMode="auto">
          <a:xfrm>
            <a:off x="3153833" y="4723343"/>
            <a:ext cx="5686172" cy="127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600" b="1">
                <a:solidFill>
                  <a:srgbClr val="66CCFF"/>
                </a:solidFill>
                <a:ea typeface="微软雅黑" panose="020B0503020204020204" pitchFamily="34" charset="-122"/>
              </a:rPr>
              <a:t>单击添加标题文本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600">
                <a:ea typeface="微软雅黑" panose="020B0503020204020204" pitchFamily="34" charset="-122"/>
              </a:rPr>
              <a:t>单击添加文本    单击添加文本  单击添加文本    单击添加文本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600">
                <a:ea typeface="微软雅黑" panose="020B0503020204020204" pitchFamily="34" charset="-122"/>
              </a:rPr>
              <a:t>单击添加文本    单击添加文本  单击添加文本    单击添加文本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600">
                <a:ea typeface="微软雅黑" panose="020B0503020204020204" pitchFamily="34" charset="-122"/>
              </a:rPr>
              <a:t>单击添加文本    单击添加文本  单击添加文本    单击添加文本</a:t>
            </a:r>
          </a:p>
        </p:txBody>
      </p:sp>
    </p:spTree>
    <p:extLst>
      <p:ext uri="{BB962C8B-B14F-4D97-AF65-F5344CB8AC3E}">
        <p14:creationId xmlns:p14="http://schemas.microsoft.com/office/powerpoint/2010/main" val="2128003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61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61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6" presetClass="emph" presetSubtype="0" autoRev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5" dur="150" fill="hold"/>
                                        <p:tgtEl>
                                          <p:spTgt spid="6151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61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61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61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6" presetClass="emp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4" dur="150" fill="hold"/>
                                        <p:tgtEl>
                                          <p:spTgt spid="6151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61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61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" presetClass="emph" presetSubtype="0" autoRev="1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30" dur="150" fill="hold"/>
                                        <p:tgtEl>
                                          <p:spTgt spid="6149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61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61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6" presetClass="emph" presetSubtype="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36" dur="150" fill="hold"/>
                                        <p:tgtEl>
                                          <p:spTgt spid="6151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1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6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615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615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6" presetClass="emph" presetSubtype="0" autoRev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45" dur="150" fill="hold"/>
                                        <p:tgtEl>
                                          <p:spTgt spid="615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614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614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6" presetClass="emph" presetSubtype="0" autoRev="1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51" dur="150" fill="hold"/>
                                        <p:tgtEl>
                                          <p:spTgt spid="6149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615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615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6" presetClass="emph" presetSubtype="0" autoRev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57" dur="150" fill="hold"/>
                                        <p:tgtEl>
                                          <p:spTgt spid="6151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1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500"/>
                                        <p:tgtEl>
                                          <p:spTgt spid="6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61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61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6" presetClass="emph" presetSubtype="0" autoRev="1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66" dur="150" fill="hold"/>
                                        <p:tgtEl>
                                          <p:spTgt spid="6151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61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61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6" presetClass="emph" presetSubtype="0" autoRev="1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72" dur="150" fill="hold"/>
                                        <p:tgtEl>
                                          <p:spTgt spid="6149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5" grpId="0"/>
      <p:bldP spid="61499" grpId="0"/>
      <p:bldP spid="61496" grpId="0"/>
      <p:bldP spid="61496" grpId="1"/>
      <p:bldP spid="61497" grpId="0"/>
      <p:bldP spid="61497" grpId="1"/>
      <p:bldP spid="61498" grpId="0"/>
      <p:bldP spid="61498" grpId="1"/>
      <p:bldP spid="61513" grpId="0"/>
      <p:bldP spid="615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Line 2"/>
          <p:cNvSpPr>
            <a:spLocks noChangeShapeType="1"/>
          </p:cNvSpPr>
          <p:nvPr/>
        </p:nvSpPr>
        <p:spPr bwMode="auto">
          <a:xfrm flipV="1">
            <a:off x="-6673851" y="2287060"/>
            <a:ext cx="18865851" cy="29633"/>
          </a:xfrm>
          <a:prstGeom prst="line">
            <a:avLst/>
          </a:prstGeom>
          <a:noFill/>
          <a:ln w="25400">
            <a:solidFill>
              <a:srgbClr val="EDE8C7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grpSp>
        <p:nvGrpSpPr>
          <p:cNvPr id="64515" name="Group 3"/>
          <p:cNvGrpSpPr>
            <a:grpSpLocks/>
          </p:cNvGrpSpPr>
          <p:nvPr/>
        </p:nvGrpSpPr>
        <p:grpSpPr bwMode="auto">
          <a:xfrm>
            <a:off x="334434" y="3717925"/>
            <a:ext cx="1602317" cy="95251"/>
            <a:chOff x="4759" y="1740"/>
            <a:chExt cx="757" cy="45"/>
          </a:xfrm>
        </p:grpSpPr>
        <p:sp>
          <p:nvSpPr>
            <p:cNvPr id="14524" name="Rectangle 4"/>
            <p:cNvSpPr>
              <a:spLocks noChangeArrowheads="1"/>
            </p:cNvSpPr>
            <p:nvPr/>
          </p:nvSpPr>
          <p:spPr bwMode="auto">
            <a:xfrm>
              <a:off x="5339" y="1740"/>
              <a:ext cx="177" cy="45"/>
            </a:xfrm>
            <a:prstGeom prst="rect">
              <a:avLst/>
            </a:prstGeom>
            <a:solidFill>
              <a:schemeClr val="accent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4525" name="Rectangle 5"/>
            <p:cNvSpPr>
              <a:spLocks noChangeArrowheads="1"/>
            </p:cNvSpPr>
            <p:nvPr/>
          </p:nvSpPr>
          <p:spPr bwMode="auto">
            <a:xfrm>
              <a:off x="4759" y="1740"/>
              <a:ext cx="522" cy="45"/>
            </a:xfrm>
            <a:prstGeom prst="rect">
              <a:avLst/>
            </a:prstGeom>
            <a:solidFill>
              <a:schemeClr val="accent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64518" name="Group 6"/>
          <p:cNvGrpSpPr>
            <a:grpSpLocks/>
          </p:cNvGrpSpPr>
          <p:nvPr/>
        </p:nvGrpSpPr>
        <p:grpSpPr bwMode="auto">
          <a:xfrm>
            <a:off x="5293785" y="4196293"/>
            <a:ext cx="1602316" cy="99484"/>
            <a:chOff x="4477" y="2290"/>
            <a:chExt cx="757" cy="47"/>
          </a:xfrm>
        </p:grpSpPr>
        <p:sp>
          <p:nvSpPr>
            <p:cNvPr id="14522" name="Rectangle 7"/>
            <p:cNvSpPr>
              <a:spLocks noChangeArrowheads="1"/>
            </p:cNvSpPr>
            <p:nvPr/>
          </p:nvSpPr>
          <p:spPr bwMode="auto">
            <a:xfrm>
              <a:off x="4477" y="2290"/>
              <a:ext cx="176" cy="47"/>
            </a:xfrm>
            <a:prstGeom prst="rect">
              <a:avLst/>
            </a:prstGeom>
            <a:solidFill>
              <a:schemeClr val="accent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4523" name="Rectangle 8"/>
            <p:cNvSpPr>
              <a:spLocks noChangeArrowheads="1"/>
            </p:cNvSpPr>
            <p:nvPr/>
          </p:nvSpPr>
          <p:spPr bwMode="auto">
            <a:xfrm>
              <a:off x="4710" y="2290"/>
              <a:ext cx="524" cy="47"/>
            </a:xfrm>
            <a:prstGeom prst="rect">
              <a:avLst/>
            </a:prstGeom>
            <a:solidFill>
              <a:schemeClr val="accent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64521" name="Group 9"/>
          <p:cNvGrpSpPr>
            <a:grpSpLocks/>
          </p:cNvGrpSpPr>
          <p:nvPr/>
        </p:nvGrpSpPr>
        <p:grpSpPr bwMode="auto">
          <a:xfrm>
            <a:off x="3464985" y="3233209"/>
            <a:ext cx="1602316" cy="99483"/>
            <a:chOff x="3596" y="2055"/>
            <a:chExt cx="757" cy="47"/>
          </a:xfrm>
        </p:grpSpPr>
        <p:sp>
          <p:nvSpPr>
            <p:cNvPr id="14520" name="Rectangle 10"/>
            <p:cNvSpPr>
              <a:spLocks noChangeArrowheads="1"/>
            </p:cNvSpPr>
            <p:nvPr/>
          </p:nvSpPr>
          <p:spPr bwMode="auto">
            <a:xfrm>
              <a:off x="4178" y="2055"/>
              <a:ext cx="175" cy="47"/>
            </a:xfrm>
            <a:prstGeom prst="rect">
              <a:avLst/>
            </a:prstGeom>
            <a:solidFill>
              <a:schemeClr val="accent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4521" name="Rectangle 11"/>
            <p:cNvSpPr>
              <a:spLocks noChangeArrowheads="1"/>
            </p:cNvSpPr>
            <p:nvPr/>
          </p:nvSpPr>
          <p:spPr bwMode="auto">
            <a:xfrm>
              <a:off x="3596" y="2055"/>
              <a:ext cx="524" cy="47"/>
            </a:xfrm>
            <a:prstGeom prst="rect">
              <a:avLst/>
            </a:prstGeom>
            <a:solidFill>
              <a:schemeClr val="accent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64524" name="Group 12"/>
          <p:cNvGrpSpPr>
            <a:grpSpLocks/>
          </p:cNvGrpSpPr>
          <p:nvPr/>
        </p:nvGrpSpPr>
        <p:grpSpPr bwMode="auto">
          <a:xfrm>
            <a:off x="8688918" y="3089276"/>
            <a:ext cx="1606549" cy="99483"/>
            <a:chOff x="4886" y="1938"/>
            <a:chExt cx="759" cy="47"/>
          </a:xfrm>
        </p:grpSpPr>
        <p:sp>
          <p:nvSpPr>
            <p:cNvPr id="14518" name="Rectangle 13"/>
            <p:cNvSpPr>
              <a:spLocks noChangeArrowheads="1"/>
            </p:cNvSpPr>
            <p:nvPr/>
          </p:nvSpPr>
          <p:spPr bwMode="auto">
            <a:xfrm>
              <a:off x="5468" y="1938"/>
              <a:ext cx="177" cy="47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4519" name="Rectangle 14"/>
            <p:cNvSpPr>
              <a:spLocks noChangeArrowheads="1"/>
            </p:cNvSpPr>
            <p:nvPr/>
          </p:nvSpPr>
          <p:spPr bwMode="auto">
            <a:xfrm>
              <a:off x="4886" y="1938"/>
              <a:ext cx="524" cy="47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64527" name="Group 15"/>
          <p:cNvGrpSpPr>
            <a:grpSpLocks/>
          </p:cNvGrpSpPr>
          <p:nvPr/>
        </p:nvGrpSpPr>
        <p:grpSpPr bwMode="auto">
          <a:xfrm>
            <a:off x="6479118" y="2564344"/>
            <a:ext cx="1602316" cy="95249"/>
            <a:chOff x="4759" y="1740"/>
            <a:chExt cx="757" cy="45"/>
          </a:xfrm>
        </p:grpSpPr>
        <p:sp>
          <p:nvSpPr>
            <p:cNvPr id="14516" name="Rectangle 16"/>
            <p:cNvSpPr>
              <a:spLocks noChangeArrowheads="1"/>
            </p:cNvSpPr>
            <p:nvPr/>
          </p:nvSpPr>
          <p:spPr bwMode="auto">
            <a:xfrm>
              <a:off x="5339" y="1740"/>
              <a:ext cx="177" cy="45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4517" name="Rectangle 17"/>
            <p:cNvSpPr>
              <a:spLocks noChangeArrowheads="1"/>
            </p:cNvSpPr>
            <p:nvPr/>
          </p:nvSpPr>
          <p:spPr bwMode="auto">
            <a:xfrm>
              <a:off x="4759" y="1740"/>
              <a:ext cx="522" cy="45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grpSp>
        <p:nvGrpSpPr>
          <p:cNvPr id="64530" name="Group 18"/>
          <p:cNvGrpSpPr>
            <a:grpSpLocks/>
          </p:cNvGrpSpPr>
          <p:nvPr/>
        </p:nvGrpSpPr>
        <p:grpSpPr bwMode="auto">
          <a:xfrm rot="10800000">
            <a:off x="1049867" y="2924177"/>
            <a:ext cx="2887133" cy="1443567"/>
            <a:chOff x="1837" y="302"/>
            <a:chExt cx="1364" cy="682"/>
          </a:xfrm>
        </p:grpSpPr>
        <p:sp>
          <p:nvSpPr>
            <p:cNvPr id="14401" name="Freeform 19"/>
            <p:cNvSpPr>
              <a:spLocks/>
            </p:cNvSpPr>
            <p:nvPr/>
          </p:nvSpPr>
          <p:spPr bwMode="auto">
            <a:xfrm>
              <a:off x="1839" y="302"/>
              <a:ext cx="1360" cy="71"/>
            </a:xfrm>
            <a:custGeom>
              <a:avLst/>
              <a:gdLst>
                <a:gd name="T0" fmla="*/ 1360 w 686"/>
                <a:gd name="T1" fmla="*/ 71 h 36"/>
                <a:gd name="T2" fmla="*/ 0 w 686"/>
                <a:gd name="T3" fmla="*/ 61 h 36"/>
                <a:gd name="T4" fmla="*/ 61 w 686"/>
                <a:gd name="T5" fmla="*/ 0 h 36"/>
                <a:gd name="T6" fmla="*/ 1299 w 686"/>
                <a:gd name="T7" fmla="*/ 10 h 36"/>
                <a:gd name="T8" fmla="*/ 1360 w 686"/>
                <a:gd name="T9" fmla="*/ 71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6" h="36">
                  <a:moveTo>
                    <a:pt x="686" y="36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13"/>
                    <a:pt x="14" y="0"/>
                    <a:pt x="31" y="0"/>
                  </a:cubicBezTo>
                  <a:cubicBezTo>
                    <a:pt x="655" y="5"/>
                    <a:pt x="655" y="5"/>
                    <a:pt x="655" y="5"/>
                  </a:cubicBezTo>
                  <a:cubicBezTo>
                    <a:pt x="672" y="5"/>
                    <a:pt x="686" y="19"/>
                    <a:pt x="686" y="3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02" name="Freeform 20"/>
            <p:cNvSpPr>
              <a:spLocks/>
            </p:cNvSpPr>
            <p:nvPr/>
          </p:nvSpPr>
          <p:spPr bwMode="auto">
            <a:xfrm>
              <a:off x="1920" y="363"/>
              <a:ext cx="1192" cy="621"/>
            </a:xfrm>
            <a:custGeom>
              <a:avLst/>
              <a:gdLst>
                <a:gd name="T0" fmla="*/ 1148 w 601"/>
                <a:gd name="T1" fmla="*/ 621 h 313"/>
                <a:gd name="T2" fmla="*/ 38 w 601"/>
                <a:gd name="T3" fmla="*/ 611 h 313"/>
                <a:gd name="T4" fmla="*/ 0 w 601"/>
                <a:gd name="T5" fmla="*/ 573 h 313"/>
                <a:gd name="T6" fmla="*/ 4 w 601"/>
                <a:gd name="T7" fmla="*/ 0 h 313"/>
                <a:gd name="T8" fmla="*/ 1192 w 601"/>
                <a:gd name="T9" fmla="*/ 10 h 313"/>
                <a:gd name="T10" fmla="*/ 1188 w 601"/>
                <a:gd name="T11" fmla="*/ 583 h 313"/>
                <a:gd name="T12" fmla="*/ 1148 w 601"/>
                <a:gd name="T13" fmla="*/ 621 h 3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1" h="313">
                  <a:moveTo>
                    <a:pt x="579" y="313"/>
                  </a:moveTo>
                  <a:cubicBezTo>
                    <a:pt x="19" y="308"/>
                    <a:pt x="19" y="308"/>
                    <a:pt x="19" y="308"/>
                  </a:cubicBezTo>
                  <a:cubicBezTo>
                    <a:pt x="8" y="308"/>
                    <a:pt x="0" y="299"/>
                    <a:pt x="0" y="289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601" y="5"/>
                    <a:pt x="601" y="5"/>
                    <a:pt x="601" y="5"/>
                  </a:cubicBezTo>
                  <a:cubicBezTo>
                    <a:pt x="599" y="294"/>
                    <a:pt x="599" y="294"/>
                    <a:pt x="599" y="294"/>
                  </a:cubicBezTo>
                  <a:cubicBezTo>
                    <a:pt x="599" y="304"/>
                    <a:pt x="590" y="313"/>
                    <a:pt x="579" y="3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03" name="Freeform 21"/>
            <p:cNvSpPr>
              <a:spLocks/>
            </p:cNvSpPr>
            <p:nvPr/>
          </p:nvSpPr>
          <p:spPr bwMode="auto">
            <a:xfrm>
              <a:off x="1900" y="340"/>
              <a:ext cx="1192" cy="620"/>
            </a:xfrm>
            <a:custGeom>
              <a:avLst/>
              <a:gdLst>
                <a:gd name="T0" fmla="*/ 1148 w 601"/>
                <a:gd name="T1" fmla="*/ 620 h 313"/>
                <a:gd name="T2" fmla="*/ 38 w 601"/>
                <a:gd name="T3" fmla="*/ 610 h 313"/>
                <a:gd name="T4" fmla="*/ 0 w 601"/>
                <a:gd name="T5" fmla="*/ 570 h 313"/>
                <a:gd name="T6" fmla="*/ 4 w 601"/>
                <a:gd name="T7" fmla="*/ 0 h 313"/>
                <a:gd name="T8" fmla="*/ 1192 w 601"/>
                <a:gd name="T9" fmla="*/ 10 h 313"/>
                <a:gd name="T10" fmla="*/ 1188 w 601"/>
                <a:gd name="T11" fmla="*/ 580 h 313"/>
                <a:gd name="T12" fmla="*/ 1148 w 601"/>
                <a:gd name="T13" fmla="*/ 620 h 3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1" h="313">
                  <a:moveTo>
                    <a:pt x="579" y="313"/>
                  </a:moveTo>
                  <a:cubicBezTo>
                    <a:pt x="19" y="308"/>
                    <a:pt x="19" y="308"/>
                    <a:pt x="19" y="308"/>
                  </a:cubicBezTo>
                  <a:cubicBezTo>
                    <a:pt x="8" y="308"/>
                    <a:pt x="0" y="299"/>
                    <a:pt x="0" y="288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601" y="5"/>
                    <a:pt x="601" y="5"/>
                    <a:pt x="601" y="5"/>
                  </a:cubicBezTo>
                  <a:cubicBezTo>
                    <a:pt x="599" y="293"/>
                    <a:pt x="599" y="293"/>
                    <a:pt x="599" y="293"/>
                  </a:cubicBezTo>
                  <a:cubicBezTo>
                    <a:pt x="599" y="304"/>
                    <a:pt x="590" y="313"/>
                    <a:pt x="579" y="313"/>
                  </a:cubicBezTo>
                </a:path>
              </a:pathLst>
            </a:custGeom>
            <a:solidFill>
              <a:srgbClr val="F5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04" name="Freeform 22"/>
            <p:cNvSpPr>
              <a:spLocks/>
            </p:cNvSpPr>
            <p:nvPr/>
          </p:nvSpPr>
          <p:spPr bwMode="auto">
            <a:xfrm>
              <a:off x="1924" y="361"/>
              <a:ext cx="1188" cy="14"/>
            </a:xfrm>
            <a:custGeom>
              <a:avLst/>
              <a:gdLst>
                <a:gd name="T0" fmla="*/ 0 w 1188"/>
                <a:gd name="T1" fmla="*/ 2 h 14"/>
                <a:gd name="T2" fmla="*/ 0 w 1188"/>
                <a:gd name="T3" fmla="*/ 4 h 14"/>
                <a:gd name="T4" fmla="*/ 1188 w 1188"/>
                <a:gd name="T5" fmla="*/ 14 h 14"/>
                <a:gd name="T6" fmla="*/ 1188 w 1188"/>
                <a:gd name="T7" fmla="*/ 10 h 14"/>
                <a:gd name="T8" fmla="*/ 0 w 1188"/>
                <a:gd name="T9" fmla="*/ 0 h 14"/>
                <a:gd name="T10" fmla="*/ 0 w 1188"/>
                <a:gd name="T11" fmla="*/ 4 h 14"/>
                <a:gd name="T12" fmla="*/ 0 w 1188"/>
                <a:gd name="T13" fmla="*/ 2 h 14"/>
                <a:gd name="T14" fmla="*/ 0 w 1188"/>
                <a:gd name="T15" fmla="*/ 4 h 14"/>
                <a:gd name="T16" fmla="*/ 1188 w 1188"/>
                <a:gd name="T17" fmla="*/ 14 h 14"/>
                <a:gd name="T18" fmla="*/ 1188 w 1188"/>
                <a:gd name="T19" fmla="*/ 10 h 14"/>
                <a:gd name="T20" fmla="*/ 0 w 1188"/>
                <a:gd name="T21" fmla="*/ 0 h 14"/>
                <a:gd name="T22" fmla="*/ 0 w 1188"/>
                <a:gd name="T23" fmla="*/ 4 h 14"/>
                <a:gd name="T24" fmla="*/ 0 w 1188"/>
                <a:gd name="T25" fmla="*/ 2 h 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88" h="14">
                  <a:moveTo>
                    <a:pt x="0" y="2"/>
                  </a:moveTo>
                  <a:lnTo>
                    <a:pt x="0" y="4"/>
                  </a:lnTo>
                  <a:lnTo>
                    <a:pt x="1188" y="14"/>
                  </a:lnTo>
                  <a:lnTo>
                    <a:pt x="1188" y="1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4"/>
                  </a:lnTo>
                  <a:lnTo>
                    <a:pt x="1188" y="14"/>
                  </a:lnTo>
                  <a:lnTo>
                    <a:pt x="1188" y="1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05" name="Freeform 23"/>
            <p:cNvSpPr>
              <a:spLocks/>
            </p:cNvSpPr>
            <p:nvPr/>
          </p:nvSpPr>
          <p:spPr bwMode="auto">
            <a:xfrm>
              <a:off x="1924" y="361"/>
              <a:ext cx="1188" cy="14"/>
            </a:xfrm>
            <a:custGeom>
              <a:avLst/>
              <a:gdLst>
                <a:gd name="T0" fmla="*/ 0 w 1188"/>
                <a:gd name="T1" fmla="*/ 2 h 14"/>
                <a:gd name="T2" fmla="*/ 0 w 1188"/>
                <a:gd name="T3" fmla="*/ 4 h 14"/>
                <a:gd name="T4" fmla="*/ 1188 w 1188"/>
                <a:gd name="T5" fmla="*/ 14 h 14"/>
                <a:gd name="T6" fmla="*/ 1188 w 1188"/>
                <a:gd name="T7" fmla="*/ 10 h 14"/>
                <a:gd name="T8" fmla="*/ 0 w 1188"/>
                <a:gd name="T9" fmla="*/ 0 h 14"/>
                <a:gd name="T10" fmla="*/ 0 w 1188"/>
                <a:gd name="T11" fmla="*/ 4 h 14"/>
                <a:gd name="T12" fmla="*/ 0 w 1188"/>
                <a:gd name="T13" fmla="*/ 2 h 14"/>
                <a:gd name="T14" fmla="*/ 0 w 1188"/>
                <a:gd name="T15" fmla="*/ 4 h 14"/>
                <a:gd name="T16" fmla="*/ 1188 w 1188"/>
                <a:gd name="T17" fmla="*/ 14 h 14"/>
                <a:gd name="T18" fmla="*/ 1188 w 1188"/>
                <a:gd name="T19" fmla="*/ 10 h 14"/>
                <a:gd name="T20" fmla="*/ 0 w 1188"/>
                <a:gd name="T21" fmla="*/ 0 h 14"/>
                <a:gd name="T22" fmla="*/ 0 w 1188"/>
                <a:gd name="T23" fmla="*/ 4 h 14"/>
                <a:gd name="T24" fmla="*/ 0 w 1188"/>
                <a:gd name="T25" fmla="*/ 2 h 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88" h="14">
                  <a:moveTo>
                    <a:pt x="0" y="2"/>
                  </a:moveTo>
                  <a:lnTo>
                    <a:pt x="0" y="4"/>
                  </a:lnTo>
                  <a:lnTo>
                    <a:pt x="1188" y="14"/>
                  </a:lnTo>
                  <a:lnTo>
                    <a:pt x="1188" y="1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4"/>
                  </a:lnTo>
                  <a:lnTo>
                    <a:pt x="1188" y="14"/>
                  </a:lnTo>
                  <a:lnTo>
                    <a:pt x="1188" y="1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06" name="Freeform 24"/>
            <p:cNvSpPr>
              <a:spLocks noEditPoints="1"/>
            </p:cNvSpPr>
            <p:nvPr/>
          </p:nvSpPr>
          <p:spPr bwMode="auto">
            <a:xfrm>
              <a:off x="1837" y="348"/>
              <a:ext cx="1364" cy="27"/>
            </a:xfrm>
            <a:custGeom>
              <a:avLst/>
              <a:gdLst>
                <a:gd name="T0" fmla="*/ 0 w 688"/>
                <a:gd name="T1" fmla="*/ 15 h 14"/>
                <a:gd name="T2" fmla="*/ 0 w 688"/>
                <a:gd name="T3" fmla="*/ 15 h 14"/>
                <a:gd name="T4" fmla="*/ 0 w 688"/>
                <a:gd name="T5" fmla="*/ 15 h 14"/>
                <a:gd name="T6" fmla="*/ 0 w 688"/>
                <a:gd name="T7" fmla="*/ 15 h 14"/>
                <a:gd name="T8" fmla="*/ 1360 w 688"/>
                <a:gd name="T9" fmla="*/ 10 h 14"/>
                <a:gd name="T10" fmla="*/ 1362 w 688"/>
                <a:gd name="T11" fmla="*/ 25 h 14"/>
                <a:gd name="T12" fmla="*/ 1275 w 688"/>
                <a:gd name="T13" fmla="*/ 25 h 14"/>
                <a:gd name="T14" fmla="*/ 1275 w 688"/>
                <a:gd name="T15" fmla="*/ 25 h 14"/>
                <a:gd name="T16" fmla="*/ 1275 w 688"/>
                <a:gd name="T17" fmla="*/ 27 h 14"/>
                <a:gd name="T18" fmla="*/ 1275 w 688"/>
                <a:gd name="T19" fmla="*/ 27 h 14"/>
                <a:gd name="T20" fmla="*/ 1364 w 688"/>
                <a:gd name="T21" fmla="*/ 27 h 14"/>
                <a:gd name="T22" fmla="*/ 1364 w 688"/>
                <a:gd name="T23" fmla="*/ 10 h 14"/>
                <a:gd name="T24" fmla="*/ 1360 w 688"/>
                <a:gd name="T25" fmla="*/ 10 h 14"/>
                <a:gd name="T26" fmla="*/ 0 w 688"/>
                <a:gd name="T27" fmla="*/ 8 h 14"/>
                <a:gd name="T28" fmla="*/ 0 w 688"/>
                <a:gd name="T29" fmla="*/ 15 h 14"/>
                <a:gd name="T30" fmla="*/ 0 w 688"/>
                <a:gd name="T31" fmla="*/ 8 h 14"/>
                <a:gd name="T32" fmla="*/ 0 w 688"/>
                <a:gd name="T33" fmla="*/ 8 h 14"/>
                <a:gd name="T34" fmla="*/ 0 w 688"/>
                <a:gd name="T35" fmla="*/ 8 h 14"/>
                <a:gd name="T36" fmla="*/ 0 w 688"/>
                <a:gd name="T37" fmla="*/ 8 h 14"/>
                <a:gd name="T38" fmla="*/ 0 w 688"/>
                <a:gd name="T39" fmla="*/ 15 h 14"/>
                <a:gd name="T40" fmla="*/ 0 w 688"/>
                <a:gd name="T41" fmla="*/ 8 h 14"/>
                <a:gd name="T42" fmla="*/ 0 w 688"/>
                <a:gd name="T43" fmla="*/ 0 h 14"/>
                <a:gd name="T44" fmla="*/ 0 w 688"/>
                <a:gd name="T45" fmla="*/ 15 h 14"/>
                <a:gd name="T46" fmla="*/ 87 w 688"/>
                <a:gd name="T47" fmla="*/ 17 h 14"/>
                <a:gd name="T48" fmla="*/ 87 w 688"/>
                <a:gd name="T49" fmla="*/ 15 h 14"/>
                <a:gd name="T50" fmla="*/ 87 w 688"/>
                <a:gd name="T51" fmla="*/ 15 h 14"/>
                <a:gd name="T52" fmla="*/ 2 w 688"/>
                <a:gd name="T53" fmla="*/ 15 h 14"/>
                <a:gd name="T54" fmla="*/ 4 w 688"/>
                <a:gd name="T55" fmla="*/ 0 h 14"/>
                <a:gd name="T56" fmla="*/ 0 w 688"/>
                <a:gd name="T57" fmla="*/ 0 h 1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688" h="14"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moveTo>
                    <a:pt x="686" y="5"/>
                  </a:moveTo>
                  <a:cubicBezTo>
                    <a:pt x="686" y="8"/>
                    <a:pt x="687" y="10"/>
                    <a:pt x="687" y="13"/>
                  </a:cubicBezTo>
                  <a:cubicBezTo>
                    <a:pt x="643" y="13"/>
                    <a:pt x="643" y="13"/>
                    <a:pt x="643" y="13"/>
                  </a:cubicBezTo>
                  <a:cubicBezTo>
                    <a:pt x="643" y="13"/>
                    <a:pt x="643" y="13"/>
                    <a:pt x="643" y="13"/>
                  </a:cubicBezTo>
                  <a:cubicBezTo>
                    <a:pt x="643" y="14"/>
                    <a:pt x="643" y="14"/>
                    <a:pt x="643" y="14"/>
                  </a:cubicBezTo>
                  <a:cubicBezTo>
                    <a:pt x="643" y="14"/>
                    <a:pt x="643" y="14"/>
                    <a:pt x="643" y="14"/>
                  </a:cubicBezTo>
                  <a:cubicBezTo>
                    <a:pt x="688" y="14"/>
                    <a:pt x="688" y="14"/>
                    <a:pt x="688" y="14"/>
                  </a:cubicBezTo>
                  <a:cubicBezTo>
                    <a:pt x="688" y="5"/>
                    <a:pt x="688" y="5"/>
                    <a:pt x="688" y="5"/>
                  </a:cubicBezTo>
                  <a:cubicBezTo>
                    <a:pt x="686" y="5"/>
                    <a:pt x="686" y="5"/>
                    <a:pt x="686" y="5"/>
                  </a:cubicBezTo>
                  <a:moveTo>
                    <a:pt x="0" y="4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moveTo>
                    <a:pt x="0" y="4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0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5"/>
                    <a:pt x="1" y="2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0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07" name="Freeform 25"/>
            <p:cNvSpPr>
              <a:spLocks/>
            </p:cNvSpPr>
            <p:nvPr/>
          </p:nvSpPr>
          <p:spPr bwMode="auto">
            <a:xfrm>
              <a:off x="1839" y="348"/>
              <a:ext cx="1360" cy="25"/>
            </a:xfrm>
            <a:custGeom>
              <a:avLst/>
              <a:gdLst>
                <a:gd name="T0" fmla="*/ 2 w 686"/>
                <a:gd name="T1" fmla="*/ 0 h 13"/>
                <a:gd name="T2" fmla="*/ 0 w 686"/>
                <a:gd name="T3" fmla="*/ 15 h 13"/>
                <a:gd name="T4" fmla="*/ 85 w 686"/>
                <a:gd name="T5" fmla="*/ 15 h 13"/>
                <a:gd name="T6" fmla="*/ 85 w 686"/>
                <a:gd name="T7" fmla="*/ 13 h 13"/>
                <a:gd name="T8" fmla="*/ 1273 w 686"/>
                <a:gd name="T9" fmla="*/ 23 h 13"/>
                <a:gd name="T10" fmla="*/ 1273 w 686"/>
                <a:gd name="T11" fmla="*/ 25 h 13"/>
                <a:gd name="T12" fmla="*/ 1360 w 686"/>
                <a:gd name="T13" fmla="*/ 25 h 13"/>
                <a:gd name="T14" fmla="*/ 1358 w 686"/>
                <a:gd name="T15" fmla="*/ 10 h 13"/>
                <a:gd name="T16" fmla="*/ 2 w 686"/>
                <a:gd name="T17" fmla="*/ 0 h 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86" h="13">
                  <a:moveTo>
                    <a:pt x="1" y="0"/>
                  </a:moveTo>
                  <a:cubicBezTo>
                    <a:pt x="0" y="2"/>
                    <a:pt x="0" y="5"/>
                    <a:pt x="0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642" y="12"/>
                    <a:pt x="642" y="12"/>
                    <a:pt x="642" y="12"/>
                  </a:cubicBezTo>
                  <a:cubicBezTo>
                    <a:pt x="642" y="13"/>
                    <a:pt x="642" y="13"/>
                    <a:pt x="642" y="13"/>
                  </a:cubicBezTo>
                  <a:cubicBezTo>
                    <a:pt x="686" y="13"/>
                    <a:pt x="686" y="13"/>
                    <a:pt x="686" y="13"/>
                  </a:cubicBezTo>
                  <a:cubicBezTo>
                    <a:pt x="686" y="10"/>
                    <a:pt x="685" y="8"/>
                    <a:pt x="685" y="5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D0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08" name="Freeform 26"/>
            <p:cNvSpPr>
              <a:spLocks noEditPoints="1"/>
            </p:cNvSpPr>
            <p:nvPr/>
          </p:nvSpPr>
          <p:spPr bwMode="auto">
            <a:xfrm>
              <a:off x="3092" y="373"/>
              <a:ext cx="20" cy="2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2 h 2"/>
                <a:gd name="T6" fmla="*/ 20 w 20"/>
                <a:gd name="T7" fmla="*/ 2 h 2"/>
                <a:gd name="T8" fmla="*/ 0 w 20"/>
                <a:gd name="T9" fmla="*/ 2 h 2"/>
                <a:gd name="T10" fmla="*/ 20 w 20"/>
                <a:gd name="T11" fmla="*/ 0 h 2"/>
                <a:gd name="T12" fmla="*/ 20 w 20"/>
                <a:gd name="T13" fmla="*/ 0 h 2"/>
                <a:gd name="T14" fmla="*/ 20 w 20"/>
                <a:gd name="T15" fmla="*/ 0 h 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2"/>
                  </a:lnTo>
                  <a:lnTo>
                    <a:pt x="0" y="2"/>
                  </a:lnTo>
                  <a:close/>
                  <a:moveTo>
                    <a:pt x="20" y="0"/>
                  </a:moveTo>
                  <a:lnTo>
                    <a:pt x="20" y="0"/>
                  </a:lnTo>
                  <a:close/>
                </a:path>
              </a:pathLst>
            </a:custGeom>
            <a:solidFill>
              <a:srgbClr val="D0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09" name="Freeform 27"/>
            <p:cNvSpPr>
              <a:spLocks noEditPoints="1"/>
            </p:cNvSpPr>
            <p:nvPr/>
          </p:nvSpPr>
          <p:spPr bwMode="auto">
            <a:xfrm>
              <a:off x="3092" y="373"/>
              <a:ext cx="20" cy="2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2 h 2"/>
                <a:gd name="T6" fmla="*/ 20 w 20"/>
                <a:gd name="T7" fmla="*/ 2 h 2"/>
                <a:gd name="T8" fmla="*/ 0 w 20"/>
                <a:gd name="T9" fmla="*/ 2 h 2"/>
                <a:gd name="T10" fmla="*/ 20 w 20"/>
                <a:gd name="T11" fmla="*/ 0 h 2"/>
                <a:gd name="T12" fmla="*/ 20 w 20"/>
                <a:gd name="T13" fmla="*/ 0 h 2"/>
                <a:gd name="T14" fmla="*/ 20 w 20"/>
                <a:gd name="T15" fmla="*/ 0 h 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2"/>
                  </a:lnTo>
                  <a:lnTo>
                    <a:pt x="0" y="2"/>
                  </a:lnTo>
                  <a:moveTo>
                    <a:pt x="20" y="0"/>
                  </a:move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10" name="Freeform 28"/>
            <p:cNvSpPr>
              <a:spLocks noEditPoints="1"/>
            </p:cNvSpPr>
            <p:nvPr/>
          </p:nvSpPr>
          <p:spPr bwMode="auto">
            <a:xfrm>
              <a:off x="1924" y="363"/>
              <a:ext cx="1168" cy="12"/>
            </a:xfrm>
            <a:custGeom>
              <a:avLst/>
              <a:gdLst>
                <a:gd name="T0" fmla="*/ 527 w 1168"/>
                <a:gd name="T1" fmla="*/ 6 h 12"/>
                <a:gd name="T2" fmla="*/ 1168 w 1168"/>
                <a:gd name="T3" fmla="*/ 12 h 12"/>
                <a:gd name="T4" fmla="*/ 1168 w 1168"/>
                <a:gd name="T5" fmla="*/ 12 h 12"/>
                <a:gd name="T6" fmla="*/ 527 w 1168"/>
                <a:gd name="T7" fmla="*/ 6 h 12"/>
                <a:gd name="T8" fmla="*/ 0 w 1168"/>
                <a:gd name="T9" fmla="*/ 0 h 12"/>
                <a:gd name="T10" fmla="*/ 0 w 1168"/>
                <a:gd name="T11" fmla="*/ 2 h 12"/>
                <a:gd name="T12" fmla="*/ 0 w 1168"/>
                <a:gd name="T13" fmla="*/ 2 h 12"/>
                <a:gd name="T14" fmla="*/ 0 w 1168"/>
                <a:gd name="T15" fmla="*/ 0 h 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68" h="12">
                  <a:moveTo>
                    <a:pt x="527" y="6"/>
                  </a:moveTo>
                  <a:lnTo>
                    <a:pt x="1168" y="12"/>
                  </a:lnTo>
                  <a:lnTo>
                    <a:pt x="527" y="6"/>
                  </a:lnTo>
                  <a:close/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11" name="Freeform 29"/>
            <p:cNvSpPr>
              <a:spLocks noEditPoints="1"/>
            </p:cNvSpPr>
            <p:nvPr/>
          </p:nvSpPr>
          <p:spPr bwMode="auto">
            <a:xfrm>
              <a:off x="1924" y="363"/>
              <a:ext cx="1168" cy="12"/>
            </a:xfrm>
            <a:custGeom>
              <a:avLst/>
              <a:gdLst>
                <a:gd name="T0" fmla="*/ 527 w 1168"/>
                <a:gd name="T1" fmla="*/ 6 h 12"/>
                <a:gd name="T2" fmla="*/ 1168 w 1168"/>
                <a:gd name="T3" fmla="*/ 12 h 12"/>
                <a:gd name="T4" fmla="*/ 1168 w 1168"/>
                <a:gd name="T5" fmla="*/ 12 h 12"/>
                <a:gd name="T6" fmla="*/ 527 w 1168"/>
                <a:gd name="T7" fmla="*/ 6 h 12"/>
                <a:gd name="T8" fmla="*/ 0 w 1168"/>
                <a:gd name="T9" fmla="*/ 0 h 12"/>
                <a:gd name="T10" fmla="*/ 0 w 1168"/>
                <a:gd name="T11" fmla="*/ 2 h 12"/>
                <a:gd name="T12" fmla="*/ 0 w 1168"/>
                <a:gd name="T13" fmla="*/ 2 h 12"/>
                <a:gd name="T14" fmla="*/ 0 w 1168"/>
                <a:gd name="T15" fmla="*/ 0 h 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68" h="12">
                  <a:moveTo>
                    <a:pt x="527" y="6"/>
                  </a:moveTo>
                  <a:lnTo>
                    <a:pt x="1168" y="12"/>
                  </a:lnTo>
                  <a:lnTo>
                    <a:pt x="527" y="6"/>
                  </a:lnTo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12" name="Freeform 30"/>
            <p:cNvSpPr>
              <a:spLocks/>
            </p:cNvSpPr>
            <p:nvPr/>
          </p:nvSpPr>
          <p:spPr bwMode="auto">
            <a:xfrm>
              <a:off x="1924" y="361"/>
              <a:ext cx="1188" cy="14"/>
            </a:xfrm>
            <a:custGeom>
              <a:avLst/>
              <a:gdLst>
                <a:gd name="T0" fmla="*/ 0 w 1188"/>
                <a:gd name="T1" fmla="*/ 0 h 14"/>
                <a:gd name="T2" fmla="*/ 0 w 1188"/>
                <a:gd name="T3" fmla="*/ 2 h 14"/>
                <a:gd name="T4" fmla="*/ 0 w 1188"/>
                <a:gd name="T5" fmla="*/ 2 h 14"/>
                <a:gd name="T6" fmla="*/ 0 w 1188"/>
                <a:gd name="T7" fmla="*/ 4 h 14"/>
                <a:gd name="T8" fmla="*/ 527 w 1188"/>
                <a:gd name="T9" fmla="*/ 8 h 14"/>
                <a:gd name="T10" fmla="*/ 1168 w 1188"/>
                <a:gd name="T11" fmla="*/ 14 h 14"/>
                <a:gd name="T12" fmla="*/ 1188 w 1188"/>
                <a:gd name="T13" fmla="*/ 14 h 14"/>
                <a:gd name="T14" fmla="*/ 1188 w 1188"/>
                <a:gd name="T15" fmla="*/ 12 h 14"/>
                <a:gd name="T16" fmla="*/ 1188 w 1188"/>
                <a:gd name="T17" fmla="*/ 12 h 14"/>
                <a:gd name="T18" fmla="*/ 1188 w 1188"/>
                <a:gd name="T19" fmla="*/ 10 h 14"/>
                <a:gd name="T20" fmla="*/ 0 w 1188"/>
                <a:gd name="T21" fmla="*/ 0 h 1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88" h="14">
                  <a:moveTo>
                    <a:pt x="0" y="0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527" y="8"/>
                  </a:lnTo>
                  <a:lnTo>
                    <a:pt x="1168" y="14"/>
                  </a:lnTo>
                  <a:lnTo>
                    <a:pt x="1188" y="14"/>
                  </a:lnTo>
                  <a:lnTo>
                    <a:pt x="1188" y="12"/>
                  </a:lnTo>
                  <a:lnTo>
                    <a:pt x="1188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13" name="Freeform 31"/>
            <p:cNvSpPr>
              <a:spLocks/>
            </p:cNvSpPr>
            <p:nvPr/>
          </p:nvSpPr>
          <p:spPr bwMode="auto">
            <a:xfrm>
              <a:off x="1924" y="361"/>
              <a:ext cx="1188" cy="14"/>
            </a:xfrm>
            <a:custGeom>
              <a:avLst/>
              <a:gdLst>
                <a:gd name="T0" fmla="*/ 0 w 1188"/>
                <a:gd name="T1" fmla="*/ 0 h 14"/>
                <a:gd name="T2" fmla="*/ 0 w 1188"/>
                <a:gd name="T3" fmla="*/ 2 h 14"/>
                <a:gd name="T4" fmla="*/ 0 w 1188"/>
                <a:gd name="T5" fmla="*/ 2 h 14"/>
                <a:gd name="T6" fmla="*/ 0 w 1188"/>
                <a:gd name="T7" fmla="*/ 4 h 14"/>
                <a:gd name="T8" fmla="*/ 527 w 1188"/>
                <a:gd name="T9" fmla="*/ 8 h 14"/>
                <a:gd name="T10" fmla="*/ 1168 w 1188"/>
                <a:gd name="T11" fmla="*/ 14 h 14"/>
                <a:gd name="T12" fmla="*/ 1188 w 1188"/>
                <a:gd name="T13" fmla="*/ 14 h 14"/>
                <a:gd name="T14" fmla="*/ 1188 w 1188"/>
                <a:gd name="T15" fmla="*/ 12 h 14"/>
                <a:gd name="T16" fmla="*/ 1188 w 1188"/>
                <a:gd name="T17" fmla="*/ 12 h 14"/>
                <a:gd name="T18" fmla="*/ 1188 w 1188"/>
                <a:gd name="T19" fmla="*/ 10 h 14"/>
                <a:gd name="T20" fmla="*/ 0 w 1188"/>
                <a:gd name="T21" fmla="*/ 0 h 1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88" h="14">
                  <a:moveTo>
                    <a:pt x="0" y="0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527" y="8"/>
                  </a:lnTo>
                  <a:lnTo>
                    <a:pt x="1168" y="14"/>
                  </a:lnTo>
                  <a:lnTo>
                    <a:pt x="1188" y="14"/>
                  </a:lnTo>
                  <a:lnTo>
                    <a:pt x="1188" y="12"/>
                  </a:lnTo>
                  <a:lnTo>
                    <a:pt x="1188" y="1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14" name="Freeform 32"/>
            <p:cNvSpPr>
              <a:spLocks/>
            </p:cNvSpPr>
            <p:nvPr/>
          </p:nvSpPr>
          <p:spPr bwMode="auto">
            <a:xfrm>
              <a:off x="2265" y="798"/>
              <a:ext cx="250" cy="130"/>
            </a:xfrm>
            <a:custGeom>
              <a:avLst/>
              <a:gdLst>
                <a:gd name="T0" fmla="*/ 248 w 250"/>
                <a:gd name="T1" fmla="*/ 130 h 130"/>
                <a:gd name="T2" fmla="*/ 0 w 250"/>
                <a:gd name="T3" fmla="*/ 128 h 130"/>
                <a:gd name="T4" fmla="*/ 2 w 250"/>
                <a:gd name="T5" fmla="*/ 0 h 130"/>
                <a:gd name="T6" fmla="*/ 250 w 250"/>
                <a:gd name="T7" fmla="*/ 2 h 130"/>
                <a:gd name="T8" fmla="*/ 248 w 250"/>
                <a:gd name="T9" fmla="*/ 130 h 1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0" h="130">
                  <a:moveTo>
                    <a:pt x="248" y="130"/>
                  </a:moveTo>
                  <a:lnTo>
                    <a:pt x="0" y="128"/>
                  </a:lnTo>
                  <a:lnTo>
                    <a:pt x="2" y="0"/>
                  </a:lnTo>
                  <a:lnTo>
                    <a:pt x="250" y="2"/>
                  </a:lnTo>
                  <a:lnTo>
                    <a:pt x="248" y="130"/>
                  </a:lnTo>
                  <a:close/>
                </a:path>
              </a:pathLst>
            </a:custGeom>
            <a:solidFill>
              <a:srgbClr val="E3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15" name="Freeform 33"/>
            <p:cNvSpPr>
              <a:spLocks/>
            </p:cNvSpPr>
            <p:nvPr/>
          </p:nvSpPr>
          <p:spPr bwMode="auto">
            <a:xfrm>
              <a:off x="2265" y="796"/>
              <a:ext cx="250" cy="134"/>
            </a:xfrm>
            <a:custGeom>
              <a:avLst/>
              <a:gdLst>
                <a:gd name="T0" fmla="*/ 248 w 250"/>
                <a:gd name="T1" fmla="*/ 132 h 134"/>
                <a:gd name="T2" fmla="*/ 248 w 250"/>
                <a:gd name="T3" fmla="*/ 132 h 134"/>
                <a:gd name="T4" fmla="*/ 2 w 250"/>
                <a:gd name="T5" fmla="*/ 130 h 134"/>
                <a:gd name="T6" fmla="*/ 4 w 250"/>
                <a:gd name="T7" fmla="*/ 2 h 134"/>
                <a:gd name="T8" fmla="*/ 248 w 250"/>
                <a:gd name="T9" fmla="*/ 4 h 134"/>
                <a:gd name="T10" fmla="*/ 246 w 250"/>
                <a:gd name="T11" fmla="*/ 132 h 134"/>
                <a:gd name="T12" fmla="*/ 248 w 250"/>
                <a:gd name="T13" fmla="*/ 132 h 134"/>
                <a:gd name="T14" fmla="*/ 248 w 250"/>
                <a:gd name="T15" fmla="*/ 132 h 134"/>
                <a:gd name="T16" fmla="*/ 248 w 250"/>
                <a:gd name="T17" fmla="*/ 132 h 134"/>
                <a:gd name="T18" fmla="*/ 250 w 250"/>
                <a:gd name="T19" fmla="*/ 132 h 134"/>
                <a:gd name="T20" fmla="*/ 250 w 250"/>
                <a:gd name="T21" fmla="*/ 2 h 134"/>
                <a:gd name="T22" fmla="*/ 0 w 250"/>
                <a:gd name="T23" fmla="*/ 0 h 134"/>
                <a:gd name="T24" fmla="*/ 0 w 250"/>
                <a:gd name="T25" fmla="*/ 132 h 134"/>
                <a:gd name="T26" fmla="*/ 250 w 250"/>
                <a:gd name="T27" fmla="*/ 134 h 134"/>
                <a:gd name="T28" fmla="*/ 250 w 250"/>
                <a:gd name="T29" fmla="*/ 132 h 134"/>
                <a:gd name="T30" fmla="*/ 248 w 250"/>
                <a:gd name="T31" fmla="*/ 132 h 13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50" h="134">
                  <a:moveTo>
                    <a:pt x="248" y="132"/>
                  </a:moveTo>
                  <a:lnTo>
                    <a:pt x="248" y="132"/>
                  </a:lnTo>
                  <a:lnTo>
                    <a:pt x="2" y="130"/>
                  </a:lnTo>
                  <a:lnTo>
                    <a:pt x="4" y="2"/>
                  </a:lnTo>
                  <a:lnTo>
                    <a:pt x="248" y="4"/>
                  </a:lnTo>
                  <a:lnTo>
                    <a:pt x="246" y="132"/>
                  </a:lnTo>
                  <a:lnTo>
                    <a:pt x="248" y="132"/>
                  </a:lnTo>
                  <a:lnTo>
                    <a:pt x="250" y="132"/>
                  </a:lnTo>
                  <a:lnTo>
                    <a:pt x="250" y="2"/>
                  </a:lnTo>
                  <a:lnTo>
                    <a:pt x="0" y="0"/>
                  </a:lnTo>
                  <a:lnTo>
                    <a:pt x="0" y="132"/>
                  </a:lnTo>
                  <a:lnTo>
                    <a:pt x="250" y="134"/>
                  </a:lnTo>
                  <a:lnTo>
                    <a:pt x="250" y="132"/>
                  </a:lnTo>
                  <a:lnTo>
                    <a:pt x="248" y="132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16" name="Freeform 34"/>
            <p:cNvSpPr>
              <a:spLocks/>
            </p:cNvSpPr>
            <p:nvPr/>
          </p:nvSpPr>
          <p:spPr bwMode="auto">
            <a:xfrm>
              <a:off x="2265" y="800"/>
              <a:ext cx="250" cy="130"/>
            </a:xfrm>
            <a:custGeom>
              <a:avLst/>
              <a:gdLst>
                <a:gd name="T0" fmla="*/ 250 w 250"/>
                <a:gd name="T1" fmla="*/ 130 h 130"/>
                <a:gd name="T2" fmla="*/ 0 w 250"/>
                <a:gd name="T3" fmla="*/ 128 h 130"/>
                <a:gd name="T4" fmla="*/ 0 w 250"/>
                <a:gd name="T5" fmla="*/ 126 h 130"/>
                <a:gd name="T6" fmla="*/ 246 w 250"/>
                <a:gd name="T7" fmla="*/ 128 h 130"/>
                <a:gd name="T8" fmla="*/ 248 w 250"/>
                <a:gd name="T9" fmla="*/ 0 h 130"/>
                <a:gd name="T10" fmla="*/ 250 w 250"/>
                <a:gd name="T11" fmla="*/ 0 h 130"/>
                <a:gd name="T12" fmla="*/ 250 w 250"/>
                <a:gd name="T13" fmla="*/ 130 h 1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50" h="130">
                  <a:moveTo>
                    <a:pt x="250" y="130"/>
                  </a:moveTo>
                  <a:lnTo>
                    <a:pt x="0" y="128"/>
                  </a:lnTo>
                  <a:lnTo>
                    <a:pt x="0" y="126"/>
                  </a:lnTo>
                  <a:lnTo>
                    <a:pt x="246" y="128"/>
                  </a:lnTo>
                  <a:lnTo>
                    <a:pt x="248" y="0"/>
                  </a:lnTo>
                  <a:lnTo>
                    <a:pt x="250" y="0"/>
                  </a:lnTo>
                  <a:lnTo>
                    <a:pt x="250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17" name="Freeform 35"/>
            <p:cNvSpPr>
              <a:spLocks/>
            </p:cNvSpPr>
            <p:nvPr/>
          </p:nvSpPr>
          <p:spPr bwMode="auto">
            <a:xfrm>
              <a:off x="1974" y="439"/>
              <a:ext cx="1086" cy="339"/>
            </a:xfrm>
            <a:custGeom>
              <a:avLst/>
              <a:gdLst>
                <a:gd name="T0" fmla="*/ 1084 w 1086"/>
                <a:gd name="T1" fmla="*/ 339 h 339"/>
                <a:gd name="T2" fmla="*/ 0 w 1086"/>
                <a:gd name="T3" fmla="*/ 329 h 339"/>
                <a:gd name="T4" fmla="*/ 2 w 1086"/>
                <a:gd name="T5" fmla="*/ 0 h 339"/>
                <a:gd name="T6" fmla="*/ 1086 w 1086"/>
                <a:gd name="T7" fmla="*/ 10 h 339"/>
                <a:gd name="T8" fmla="*/ 1084 w 1086"/>
                <a:gd name="T9" fmla="*/ 339 h 3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86" h="339">
                  <a:moveTo>
                    <a:pt x="1084" y="339"/>
                  </a:moveTo>
                  <a:lnTo>
                    <a:pt x="0" y="329"/>
                  </a:lnTo>
                  <a:lnTo>
                    <a:pt x="2" y="0"/>
                  </a:lnTo>
                  <a:lnTo>
                    <a:pt x="1086" y="10"/>
                  </a:lnTo>
                  <a:lnTo>
                    <a:pt x="1084" y="339"/>
                  </a:lnTo>
                  <a:close/>
                </a:path>
              </a:pathLst>
            </a:custGeom>
            <a:solidFill>
              <a:srgbClr val="E3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18" name="Freeform 36"/>
            <p:cNvSpPr>
              <a:spLocks/>
            </p:cNvSpPr>
            <p:nvPr/>
          </p:nvSpPr>
          <p:spPr bwMode="auto">
            <a:xfrm>
              <a:off x="1974" y="439"/>
              <a:ext cx="1086" cy="339"/>
            </a:xfrm>
            <a:custGeom>
              <a:avLst/>
              <a:gdLst>
                <a:gd name="T0" fmla="*/ 1084 w 1086"/>
                <a:gd name="T1" fmla="*/ 339 h 339"/>
                <a:gd name="T2" fmla="*/ 0 w 1086"/>
                <a:gd name="T3" fmla="*/ 329 h 339"/>
                <a:gd name="T4" fmla="*/ 2 w 1086"/>
                <a:gd name="T5" fmla="*/ 0 h 339"/>
                <a:gd name="T6" fmla="*/ 1086 w 1086"/>
                <a:gd name="T7" fmla="*/ 10 h 339"/>
                <a:gd name="T8" fmla="*/ 1084 w 1086"/>
                <a:gd name="T9" fmla="*/ 339 h 3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86" h="339">
                  <a:moveTo>
                    <a:pt x="1084" y="339"/>
                  </a:moveTo>
                  <a:lnTo>
                    <a:pt x="0" y="329"/>
                  </a:lnTo>
                  <a:lnTo>
                    <a:pt x="2" y="0"/>
                  </a:lnTo>
                  <a:lnTo>
                    <a:pt x="1086" y="10"/>
                  </a:lnTo>
                  <a:lnTo>
                    <a:pt x="1084" y="3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19" name="Freeform 37"/>
            <p:cNvSpPr>
              <a:spLocks/>
            </p:cNvSpPr>
            <p:nvPr/>
          </p:nvSpPr>
          <p:spPr bwMode="auto">
            <a:xfrm>
              <a:off x="1968" y="435"/>
              <a:ext cx="1098" cy="347"/>
            </a:xfrm>
            <a:custGeom>
              <a:avLst/>
              <a:gdLst>
                <a:gd name="T0" fmla="*/ 1090 w 1098"/>
                <a:gd name="T1" fmla="*/ 343 h 347"/>
                <a:gd name="T2" fmla="*/ 1090 w 1098"/>
                <a:gd name="T3" fmla="*/ 337 h 347"/>
                <a:gd name="T4" fmla="*/ 10 w 1098"/>
                <a:gd name="T5" fmla="*/ 329 h 347"/>
                <a:gd name="T6" fmla="*/ 14 w 1098"/>
                <a:gd name="T7" fmla="*/ 10 h 347"/>
                <a:gd name="T8" fmla="*/ 1086 w 1098"/>
                <a:gd name="T9" fmla="*/ 18 h 347"/>
                <a:gd name="T10" fmla="*/ 1084 w 1098"/>
                <a:gd name="T11" fmla="*/ 343 h 347"/>
                <a:gd name="T12" fmla="*/ 1090 w 1098"/>
                <a:gd name="T13" fmla="*/ 343 h 347"/>
                <a:gd name="T14" fmla="*/ 1090 w 1098"/>
                <a:gd name="T15" fmla="*/ 337 h 347"/>
                <a:gd name="T16" fmla="*/ 1090 w 1098"/>
                <a:gd name="T17" fmla="*/ 343 h 347"/>
                <a:gd name="T18" fmla="*/ 1094 w 1098"/>
                <a:gd name="T19" fmla="*/ 343 h 347"/>
                <a:gd name="T20" fmla="*/ 1098 w 1098"/>
                <a:gd name="T21" fmla="*/ 8 h 347"/>
                <a:gd name="T22" fmla="*/ 2 w 1098"/>
                <a:gd name="T23" fmla="*/ 0 h 347"/>
                <a:gd name="T24" fmla="*/ 0 w 1098"/>
                <a:gd name="T25" fmla="*/ 339 h 347"/>
                <a:gd name="T26" fmla="*/ 1094 w 1098"/>
                <a:gd name="T27" fmla="*/ 347 h 347"/>
                <a:gd name="T28" fmla="*/ 1094 w 1098"/>
                <a:gd name="T29" fmla="*/ 343 h 347"/>
                <a:gd name="T30" fmla="*/ 1090 w 1098"/>
                <a:gd name="T31" fmla="*/ 343 h 34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098" h="347">
                  <a:moveTo>
                    <a:pt x="1090" y="343"/>
                  </a:moveTo>
                  <a:lnTo>
                    <a:pt x="1090" y="337"/>
                  </a:lnTo>
                  <a:lnTo>
                    <a:pt x="10" y="329"/>
                  </a:lnTo>
                  <a:lnTo>
                    <a:pt x="14" y="10"/>
                  </a:lnTo>
                  <a:lnTo>
                    <a:pt x="1086" y="18"/>
                  </a:lnTo>
                  <a:lnTo>
                    <a:pt x="1084" y="343"/>
                  </a:lnTo>
                  <a:lnTo>
                    <a:pt x="1090" y="343"/>
                  </a:lnTo>
                  <a:lnTo>
                    <a:pt x="1090" y="337"/>
                  </a:lnTo>
                  <a:lnTo>
                    <a:pt x="1090" y="343"/>
                  </a:lnTo>
                  <a:lnTo>
                    <a:pt x="1094" y="343"/>
                  </a:lnTo>
                  <a:lnTo>
                    <a:pt x="1098" y="8"/>
                  </a:lnTo>
                  <a:lnTo>
                    <a:pt x="2" y="0"/>
                  </a:lnTo>
                  <a:lnTo>
                    <a:pt x="0" y="339"/>
                  </a:lnTo>
                  <a:lnTo>
                    <a:pt x="1094" y="347"/>
                  </a:lnTo>
                  <a:lnTo>
                    <a:pt x="1094" y="343"/>
                  </a:lnTo>
                  <a:lnTo>
                    <a:pt x="1090" y="343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20" name="Freeform 38"/>
            <p:cNvSpPr>
              <a:spLocks/>
            </p:cNvSpPr>
            <p:nvPr/>
          </p:nvSpPr>
          <p:spPr bwMode="auto">
            <a:xfrm>
              <a:off x="1968" y="435"/>
              <a:ext cx="1098" cy="347"/>
            </a:xfrm>
            <a:custGeom>
              <a:avLst/>
              <a:gdLst>
                <a:gd name="T0" fmla="*/ 1090 w 1098"/>
                <a:gd name="T1" fmla="*/ 343 h 347"/>
                <a:gd name="T2" fmla="*/ 1090 w 1098"/>
                <a:gd name="T3" fmla="*/ 337 h 347"/>
                <a:gd name="T4" fmla="*/ 10 w 1098"/>
                <a:gd name="T5" fmla="*/ 329 h 347"/>
                <a:gd name="T6" fmla="*/ 14 w 1098"/>
                <a:gd name="T7" fmla="*/ 10 h 347"/>
                <a:gd name="T8" fmla="*/ 1086 w 1098"/>
                <a:gd name="T9" fmla="*/ 18 h 347"/>
                <a:gd name="T10" fmla="*/ 1084 w 1098"/>
                <a:gd name="T11" fmla="*/ 343 h 347"/>
                <a:gd name="T12" fmla="*/ 1090 w 1098"/>
                <a:gd name="T13" fmla="*/ 343 h 347"/>
                <a:gd name="T14" fmla="*/ 1090 w 1098"/>
                <a:gd name="T15" fmla="*/ 337 h 347"/>
                <a:gd name="T16" fmla="*/ 1090 w 1098"/>
                <a:gd name="T17" fmla="*/ 343 h 347"/>
                <a:gd name="T18" fmla="*/ 1094 w 1098"/>
                <a:gd name="T19" fmla="*/ 343 h 347"/>
                <a:gd name="T20" fmla="*/ 1098 w 1098"/>
                <a:gd name="T21" fmla="*/ 8 h 347"/>
                <a:gd name="T22" fmla="*/ 2 w 1098"/>
                <a:gd name="T23" fmla="*/ 0 h 347"/>
                <a:gd name="T24" fmla="*/ 0 w 1098"/>
                <a:gd name="T25" fmla="*/ 339 h 347"/>
                <a:gd name="T26" fmla="*/ 1094 w 1098"/>
                <a:gd name="T27" fmla="*/ 347 h 347"/>
                <a:gd name="T28" fmla="*/ 1094 w 1098"/>
                <a:gd name="T29" fmla="*/ 343 h 347"/>
                <a:gd name="T30" fmla="*/ 1090 w 1098"/>
                <a:gd name="T31" fmla="*/ 343 h 34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098" h="347">
                  <a:moveTo>
                    <a:pt x="1090" y="343"/>
                  </a:moveTo>
                  <a:lnTo>
                    <a:pt x="1090" y="337"/>
                  </a:lnTo>
                  <a:lnTo>
                    <a:pt x="10" y="329"/>
                  </a:lnTo>
                  <a:lnTo>
                    <a:pt x="14" y="10"/>
                  </a:lnTo>
                  <a:lnTo>
                    <a:pt x="1086" y="18"/>
                  </a:lnTo>
                  <a:lnTo>
                    <a:pt x="1084" y="343"/>
                  </a:lnTo>
                  <a:lnTo>
                    <a:pt x="1090" y="343"/>
                  </a:lnTo>
                  <a:lnTo>
                    <a:pt x="1090" y="337"/>
                  </a:lnTo>
                  <a:lnTo>
                    <a:pt x="1090" y="343"/>
                  </a:lnTo>
                  <a:lnTo>
                    <a:pt x="1094" y="343"/>
                  </a:lnTo>
                  <a:lnTo>
                    <a:pt x="1098" y="8"/>
                  </a:lnTo>
                  <a:lnTo>
                    <a:pt x="2" y="0"/>
                  </a:lnTo>
                  <a:lnTo>
                    <a:pt x="0" y="339"/>
                  </a:lnTo>
                  <a:lnTo>
                    <a:pt x="1094" y="347"/>
                  </a:lnTo>
                  <a:lnTo>
                    <a:pt x="1094" y="343"/>
                  </a:lnTo>
                  <a:lnTo>
                    <a:pt x="1090" y="34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21" name="Freeform 39"/>
            <p:cNvSpPr>
              <a:spLocks/>
            </p:cNvSpPr>
            <p:nvPr/>
          </p:nvSpPr>
          <p:spPr bwMode="auto">
            <a:xfrm>
              <a:off x="1974" y="449"/>
              <a:ext cx="1092" cy="333"/>
            </a:xfrm>
            <a:custGeom>
              <a:avLst/>
              <a:gdLst>
                <a:gd name="T0" fmla="*/ 1088 w 1092"/>
                <a:gd name="T1" fmla="*/ 333 h 333"/>
                <a:gd name="T2" fmla="*/ 0 w 1092"/>
                <a:gd name="T3" fmla="*/ 325 h 333"/>
                <a:gd name="T4" fmla="*/ 0 w 1092"/>
                <a:gd name="T5" fmla="*/ 315 h 333"/>
                <a:gd name="T6" fmla="*/ 1078 w 1092"/>
                <a:gd name="T7" fmla="*/ 323 h 333"/>
                <a:gd name="T8" fmla="*/ 1080 w 1092"/>
                <a:gd name="T9" fmla="*/ 0 h 333"/>
                <a:gd name="T10" fmla="*/ 1092 w 1092"/>
                <a:gd name="T11" fmla="*/ 0 h 333"/>
                <a:gd name="T12" fmla="*/ 1088 w 1092"/>
                <a:gd name="T13" fmla="*/ 333 h 3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92" h="333">
                  <a:moveTo>
                    <a:pt x="1088" y="333"/>
                  </a:moveTo>
                  <a:lnTo>
                    <a:pt x="0" y="325"/>
                  </a:lnTo>
                  <a:lnTo>
                    <a:pt x="0" y="315"/>
                  </a:lnTo>
                  <a:lnTo>
                    <a:pt x="1078" y="323"/>
                  </a:lnTo>
                  <a:lnTo>
                    <a:pt x="1080" y="0"/>
                  </a:lnTo>
                  <a:lnTo>
                    <a:pt x="1092" y="0"/>
                  </a:lnTo>
                  <a:lnTo>
                    <a:pt x="1088" y="3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22" name="Freeform 40"/>
            <p:cNvSpPr>
              <a:spLocks/>
            </p:cNvSpPr>
            <p:nvPr/>
          </p:nvSpPr>
          <p:spPr bwMode="auto">
            <a:xfrm>
              <a:off x="2001" y="530"/>
              <a:ext cx="64" cy="50"/>
            </a:xfrm>
            <a:custGeom>
              <a:avLst/>
              <a:gdLst>
                <a:gd name="T0" fmla="*/ 64 w 32"/>
                <a:gd name="T1" fmla="*/ 50 h 25"/>
                <a:gd name="T2" fmla="*/ 0 w 32"/>
                <a:gd name="T3" fmla="*/ 48 h 25"/>
                <a:gd name="T4" fmla="*/ 0 w 32"/>
                <a:gd name="T5" fmla="*/ 10 h 25"/>
                <a:gd name="T6" fmla="*/ 12 w 32"/>
                <a:gd name="T7" fmla="*/ 0 h 25"/>
                <a:gd name="T8" fmla="*/ 64 w 32"/>
                <a:gd name="T9" fmla="*/ 0 h 25"/>
                <a:gd name="T10" fmla="*/ 64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23" name="Freeform 41"/>
            <p:cNvSpPr>
              <a:spLocks noEditPoints="1"/>
            </p:cNvSpPr>
            <p:nvPr/>
          </p:nvSpPr>
          <p:spPr bwMode="auto">
            <a:xfrm>
              <a:off x="1999" y="528"/>
              <a:ext cx="70" cy="52"/>
            </a:xfrm>
            <a:custGeom>
              <a:avLst/>
              <a:gdLst>
                <a:gd name="T0" fmla="*/ 62 w 35"/>
                <a:gd name="T1" fmla="*/ 0 h 26"/>
                <a:gd name="T2" fmla="*/ 8 w 35"/>
                <a:gd name="T3" fmla="*/ 0 h 26"/>
                <a:gd name="T4" fmla="*/ 0 w 35"/>
                <a:gd name="T5" fmla="*/ 8 h 26"/>
                <a:gd name="T6" fmla="*/ 0 w 35"/>
                <a:gd name="T7" fmla="*/ 42 h 26"/>
                <a:gd name="T8" fmla="*/ 8 w 35"/>
                <a:gd name="T9" fmla="*/ 52 h 26"/>
                <a:gd name="T10" fmla="*/ 62 w 35"/>
                <a:gd name="T11" fmla="*/ 52 h 26"/>
                <a:gd name="T12" fmla="*/ 70 w 35"/>
                <a:gd name="T13" fmla="*/ 44 h 26"/>
                <a:gd name="T14" fmla="*/ 70 w 35"/>
                <a:gd name="T15" fmla="*/ 8 h 26"/>
                <a:gd name="T16" fmla="*/ 62 w 35"/>
                <a:gd name="T17" fmla="*/ 0 h 26"/>
                <a:gd name="T18" fmla="*/ 12 w 35"/>
                <a:gd name="T19" fmla="*/ 4 h 26"/>
                <a:gd name="T20" fmla="*/ 56 w 35"/>
                <a:gd name="T21" fmla="*/ 4 h 26"/>
                <a:gd name="T22" fmla="*/ 64 w 35"/>
                <a:gd name="T23" fmla="*/ 14 h 26"/>
                <a:gd name="T24" fmla="*/ 64 w 35"/>
                <a:gd name="T25" fmla="*/ 40 h 26"/>
                <a:gd name="T26" fmla="*/ 56 w 35"/>
                <a:gd name="T27" fmla="*/ 50 h 26"/>
                <a:gd name="T28" fmla="*/ 12 w 35"/>
                <a:gd name="T29" fmla="*/ 50 h 26"/>
                <a:gd name="T30" fmla="*/ 4 w 35"/>
                <a:gd name="T31" fmla="*/ 40 h 26"/>
                <a:gd name="T32" fmla="*/ 4 w 35"/>
                <a:gd name="T33" fmla="*/ 12 h 26"/>
                <a:gd name="T34" fmla="*/ 12 w 35"/>
                <a:gd name="T35" fmla="*/ 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4" y="24"/>
                    <a:pt x="35" y="22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2"/>
                    <a:pt x="33" y="0"/>
                    <a:pt x="31" y="0"/>
                  </a:cubicBezTo>
                  <a:close/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2" y="4"/>
                    <a:pt x="32" y="7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0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4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24" name="Freeform 42"/>
            <p:cNvSpPr>
              <a:spLocks/>
            </p:cNvSpPr>
            <p:nvPr/>
          </p:nvSpPr>
          <p:spPr bwMode="auto">
            <a:xfrm>
              <a:off x="2085" y="530"/>
              <a:ext cx="63" cy="50"/>
            </a:xfrm>
            <a:custGeom>
              <a:avLst/>
              <a:gdLst>
                <a:gd name="T0" fmla="*/ 63 w 32"/>
                <a:gd name="T1" fmla="*/ 50 h 25"/>
                <a:gd name="T2" fmla="*/ 0 w 32"/>
                <a:gd name="T3" fmla="*/ 50 h 25"/>
                <a:gd name="T4" fmla="*/ 0 w 32"/>
                <a:gd name="T5" fmla="*/ 12 h 25"/>
                <a:gd name="T6" fmla="*/ 12 w 32"/>
                <a:gd name="T7" fmla="*/ 0 h 25"/>
                <a:gd name="T8" fmla="*/ 63 w 32"/>
                <a:gd name="T9" fmla="*/ 0 h 25"/>
                <a:gd name="T10" fmla="*/ 63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25" name="Freeform 43"/>
            <p:cNvSpPr>
              <a:spLocks noEditPoints="1"/>
            </p:cNvSpPr>
            <p:nvPr/>
          </p:nvSpPr>
          <p:spPr bwMode="auto">
            <a:xfrm>
              <a:off x="2083" y="528"/>
              <a:ext cx="67" cy="54"/>
            </a:xfrm>
            <a:custGeom>
              <a:avLst/>
              <a:gdLst>
                <a:gd name="T0" fmla="*/ 61 w 34"/>
                <a:gd name="T1" fmla="*/ 0 h 27"/>
                <a:gd name="T2" fmla="*/ 8 w 34"/>
                <a:gd name="T3" fmla="*/ 0 h 27"/>
                <a:gd name="T4" fmla="*/ 0 w 34"/>
                <a:gd name="T5" fmla="*/ 8 h 27"/>
                <a:gd name="T6" fmla="*/ 0 w 34"/>
                <a:gd name="T7" fmla="*/ 44 h 27"/>
                <a:gd name="T8" fmla="*/ 6 w 34"/>
                <a:gd name="T9" fmla="*/ 52 h 27"/>
                <a:gd name="T10" fmla="*/ 59 w 34"/>
                <a:gd name="T11" fmla="*/ 54 h 27"/>
                <a:gd name="T12" fmla="*/ 67 w 34"/>
                <a:gd name="T13" fmla="*/ 44 h 27"/>
                <a:gd name="T14" fmla="*/ 67 w 34"/>
                <a:gd name="T15" fmla="*/ 10 h 27"/>
                <a:gd name="T16" fmla="*/ 61 w 34"/>
                <a:gd name="T17" fmla="*/ 0 h 27"/>
                <a:gd name="T18" fmla="*/ 12 w 34"/>
                <a:gd name="T19" fmla="*/ 4 h 27"/>
                <a:gd name="T20" fmla="*/ 55 w 34"/>
                <a:gd name="T21" fmla="*/ 4 h 27"/>
                <a:gd name="T22" fmla="*/ 61 w 34"/>
                <a:gd name="T23" fmla="*/ 14 h 27"/>
                <a:gd name="T24" fmla="*/ 61 w 34"/>
                <a:gd name="T25" fmla="*/ 42 h 27"/>
                <a:gd name="T26" fmla="*/ 55 w 34"/>
                <a:gd name="T27" fmla="*/ 50 h 27"/>
                <a:gd name="T28" fmla="*/ 10 w 34"/>
                <a:gd name="T29" fmla="*/ 50 h 27"/>
                <a:gd name="T30" fmla="*/ 4 w 34"/>
                <a:gd name="T31" fmla="*/ 40 h 27"/>
                <a:gd name="T32" fmla="*/ 4 w 34"/>
                <a:gd name="T33" fmla="*/ 14 h 27"/>
                <a:gd name="T34" fmla="*/ 12 w 34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1" y="26"/>
                    <a:pt x="3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1" y="0"/>
                  </a:cubicBezTo>
                  <a:close/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1" y="4"/>
                    <a:pt x="31" y="7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3"/>
                    <a:pt x="30" y="25"/>
                    <a:pt x="28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2" y="23"/>
                    <a:pt x="2" y="2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3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26" name="Freeform 44"/>
            <p:cNvSpPr>
              <a:spLocks/>
            </p:cNvSpPr>
            <p:nvPr/>
          </p:nvSpPr>
          <p:spPr bwMode="auto">
            <a:xfrm>
              <a:off x="2166" y="530"/>
              <a:ext cx="65" cy="50"/>
            </a:xfrm>
            <a:custGeom>
              <a:avLst/>
              <a:gdLst>
                <a:gd name="T0" fmla="*/ 63 w 33"/>
                <a:gd name="T1" fmla="*/ 50 h 25"/>
                <a:gd name="T2" fmla="*/ 0 w 33"/>
                <a:gd name="T3" fmla="*/ 50 h 25"/>
                <a:gd name="T4" fmla="*/ 0 w 33"/>
                <a:gd name="T5" fmla="*/ 12 h 25"/>
                <a:gd name="T6" fmla="*/ 12 w 33"/>
                <a:gd name="T7" fmla="*/ 0 h 25"/>
                <a:gd name="T8" fmla="*/ 65 w 33"/>
                <a:gd name="T9" fmla="*/ 2 h 25"/>
                <a:gd name="T10" fmla="*/ 63 w 33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32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3"/>
                    <a:pt x="3" y="0"/>
                    <a:pt x="6" y="0"/>
                  </a:cubicBezTo>
                  <a:cubicBezTo>
                    <a:pt x="33" y="1"/>
                    <a:pt x="33" y="1"/>
                    <a:pt x="33" y="1"/>
                  </a:cubicBezTo>
                  <a:lnTo>
                    <a:pt x="3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27" name="Freeform 45"/>
            <p:cNvSpPr>
              <a:spLocks noEditPoints="1"/>
            </p:cNvSpPr>
            <p:nvPr/>
          </p:nvSpPr>
          <p:spPr bwMode="auto">
            <a:xfrm>
              <a:off x="2164" y="528"/>
              <a:ext cx="69" cy="54"/>
            </a:xfrm>
            <a:custGeom>
              <a:avLst/>
              <a:gdLst>
                <a:gd name="T0" fmla="*/ 61 w 35"/>
                <a:gd name="T1" fmla="*/ 0 h 27"/>
                <a:gd name="T2" fmla="*/ 8 w 35"/>
                <a:gd name="T3" fmla="*/ 0 h 27"/>
                <a:gd name="T4" fmla="*/ 2 w 35"/>
                <a:gd name="T5" fmla="*/ 10 h 27"/>
                <a:gd name="T6" fmla="*/ 0 w 35"/>
                <a:gd name="T7" fmla="*/ 44 h 27"/>
                <a:gd name="T8" fmla="*/ 8 w 35"/>
                <a:gd name="T9" fmla="*/ 54 h 27"/>
                <a:gd name="T10" fmla="*/ 61 w 35"/>
                <a:gd name="T11" fmla="*/ 54 h 27"/>
                <a:gd name="T12" fmla="*/ 69 w 35"/>
                <a:gd name="T13" fmla="*/ 44 h 27"/>
                <a:gd name="T14" fmla="*/ 69 w 35"/>
                <a:gd name="T15" fmla="*/ 10 h 27"/>
                <a:gd name="T16" fmla="*/ 61 w 35"/>
                <a:gd name="T17" fmla="*/ 0 h 27"/>
                <a:gd name="T18" fmla="*/ 12 w 35"/>
                <a:gd name="T19" fmla="*/ 4 h 27"/>
                <a:gd name="T20" fmla="*/ 55 w 35"/>
                <a:gd name="T21" fmla="*/ 6 h 27"/>
                <a:gd name="T22" fmla="*/ 63 w 35"/>
                <a:gd name="T23" fmla="*/ 14 h 27"/>
                <a:gd name="T24" fmla="*/ 63 w 35"/>
                <a:gd name="T25" fmla="*/ 42 h 27"/>
                <a:gd name="T26" fmla="*/ 55 w 35"/>
                <a:gd name="T27" fmla="*/ 50 h 27"/>
                <a:gd name="T28" fmla="*/ 12 w 35"/>
                <a:gd name="T29" fmla="*/ 50 h 27"/>
                <a:gd name="T30" fmla="*/ 4 w 35"/>
                <a:gd name="T31" fmla="*/ 42 h 27"/>
                <a:gd name="T32" fmla="*/ 4 w 35"/>
                <a:gd name="T33" fmla="*/ 14 h 27"/>
                <a:gd name="T34" fmla="*/ 12 w 35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1" y="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5" y="25"/>
                    <a:pt x="35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3"/>
                    <a:pt x="33" y="0"/>
                    <a:pt x="31" y="0"/>
                  </a:cubicBezTo>
                  <a:close/>
                  <a:moveTo>
                    <a:pt x="6" y="2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31" y="3"/>
                    <a:pt x="32" y="5"/>
                    <a:pt x="32" y="7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1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4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28" name="Freeform 46"/>
            <p:cNvSpPr>
              <a:spLocks/>
            </p:cNvSpPr>
            <p:nvPr/>
          </p:nvSpPr>
          <p:spPr bwMode="auto">
            <a:xfrm>
              <a:off x="2249" y="532"/>
              <a:ext cx="64" cy="50"/>
            </a:xfrm>
            <a:custGeom>
              <a:avLst/>
              <a:gdLst>
                <a:gd name="T0" fmla="*/ 64 w 32"/>
                <a:gd name="T1" fmla="*/ 50 h 25"/>
                <a:gd name="T2" fmla="*/ 0 w 32"/>
                <a:gd name="T3" fmla="*/ 48 h 25"/>
                <a:gd name="T4" fmla="*/ 0 w 32"/>
                <a:gd name="T5" fmla="*/ 10 h 25"/>
                <a:gd name="T6" fmla="*/ 12 w 32"/>
                <a:gd name="T7" fmla="*/ 0 h 25"/>
                <a:gd name="T8" fmla="*/ 64 w 32"/>
                <a:gd name="T9" fmla="*/ 0 h 25"/>
                <a:gd name="T10" fmla="*/ 64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5"/>
                    <a:pt x="32" y="25"/>
                    <a:pt x="32" y="25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29" name="Freeform 47"/>
            <p:cNvSpPr>
              <a:spLocks noEditPoints="1"/>
            </p:cNvSpPr>
            <p:nvPr/>
          </p:nvSpPr>
          <p:spPr bwMode="auto">
            <a:xfrm>
              <a:off x="2247" y="530"/>
              <a:ext cx="70" cy="52"/>
            </a:xfrm>
            <a:custGeom>
              <a:avLst/>
              <a:gdLst>
                <a:gd name="T0" fmla="*/ 62 w 35"/>
                <a:gd name="T1" fmla="*/ 0 h 26"/>
                <a:gd name="T2" fmla="*/ 8 w 35"/>
                <a:gd name="T3" fmla="*/ 0 h 26"/>
                <a:gd name="T4" fmla="*/ 0 w 35"/>
                <a:gd name="T5" fmla="*/ 8 h 26"/>
                <a:gd name="T6" fmla="*/ 0 w 35"/>
                <a:gd name="T7" fmla="*/ 44 h 26"/>
                <a:gd name="T8" fmla="*/ 8 w 35"/>
                <a:gd name="T9" fmla="*/ 52 h 26"/>
                <a:gd name="T10" fmla="*/ 62 w 35"/>
                <a:gd name="T11" fmla="*/ 52 h 26"/>
                <a:gd name="T12" fmla="*/ 70 w 35"/>
                <a:gd name="T13" fmla="*/ 44 h 26"/>
                <a:gd name="T14" fmla="*/ 70 w 35"/>
                <a:gd name="T15" fmla="*/ 8 h 26"/>
                <a:gd name="T16" fmla="*/ 62 w 35"/>
                <a:gd name="T17" fmla="*/ 0 h 26"/>
                <a:gd name="T18" fmla="*/ 12 w 35"/>
                <a:gd name="T19" fmla="*/ 4 h 26"/>
                <a:gd name="T20" fmla="*/ 56 w 35"/>
                <a:gd name="T21" fmla="*/ 4 h 26"/>
                <a:gd name="T22" fmla="*/ 64 w 35"/>
                <a:gd name="T23" fmla="*/ 14 h 26"/>
                <a:gd name="T24" fmla="*/ 64 w 35"/>
                <a:gd name="T25" fmla="*/ 40 h 26"/>
                <a:gd name="T26" fmla="*/ 56 w 35"/>
                <a:gd name="T27" fmla="*/ 50 h 26"/>
                <a:gd name="T28" fmla="*/ 12 w 35"/>
                <a:gd name="T29" fmla="*/ 50 h 26"/>
                <a:gd name="T30" fmla="*/ 4 w 35"/>
                <a:gd name="T31" fmla="*/ 40 h 26"/>
                <a:gd name="T32" fmla="*/ 4 w 35"/>
                <a:gd name="T33" fmla="*/ 12 h 26"/>
                <a:gd name="T34" fmla="*/ 12 w 35"/>
                <a:gd name="T35" fmla="*/ 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5" y="24"/>
                    <a:pt x="35" y="22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2"/>
                    <a:pt x="33" y="0"/>
                    <a:pt x="31" y="0"/>
                  </a:cubicBezTo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2" y="4"/>
                    <a:pt x="32" y="7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0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4" y="2"/>
                    <a:pt x="6" y="2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30" name="Freeform 48"/>
            <p:cNvSpPr>
              <a:spLocks/>
            </p:cNvSpPr>
            <p:nvPr/>
          </p:nvSpPr>
          <p:spPr bwMode="auto">
            <a:xfrm>
              <a:off x="2333" y="532"/>
              <a:ext cx="63" cy="50"/>
            </a:xfrm>
            <a:custGeom>
              <a:avLst/>
              <a:gdLst>
                <a:gd name="T0" fmla="*/ 63 w 32"/>
                <a:gd name="T1" fmla="*/ 50 h 25"/>
                <a:gd name="T2" fmla="*/ 0 w 32"/>
                <a:gd name="T3" fmla="*/ 50 h 25"/>
                <a:gd name="T4" fmla="*/ 0 w 32"/>
                <a:gd name="T5" fmla="*/ 12 h 25"/>
                <a:gd name="T6" fmla="*/ 12 w 32"/>
                <a:gd name="T7" fmla="*/ 0 h 25"/>
                <a:gd name="T8" fmla="*/ 63 w 32"/>
                <a:gd name="T9" fmla="*/ 0 h 25"/>
                <a:gd name="T10" fmla="*/ 63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5"/>
                    <a:pt x="32" y="25"/>
                    <a:pt x="32" y="25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31" name="Freeform 49"/>
            <p:cNvSpPr>
              <a:spLocks noEditPoints="1"/>
            </p:cNvSpPr>
            <p:nvPr/>
          </p:nvSpPr>
          <p:spPr bwMode="auto">
            <a:xfrm>
              <a:off x="2331" y="530"/>
              <a:ext cx="67" cy="53"/>
            </a:xfrm>
            <a:custGeom>
              <a:avLst/>
              <a:gdLst>
                <a:gd name="T0" fmla="*/ 61 w 34"/>
                <a:gd name="T1" fmla="*/ 0 h 27"/>
                <a:gd name="T2" fmla="*/ 8 w 34"/>
                <a:gd name="T3" fmla="*/ 0 h 27"/>
                <a:gd name="T4" fmla="*/ 0 w 34"/>
                <a:gd name="T5" fmla="*/ 8 h 27"/>
                <a:gd name="T6" fmla="*/ 0 w 34"/>
                <a:gd name="T7" fmla="*/ 43 h 27"/>
                <a:gd name="T8" fmla="*/ 8 w 34"/>
                <a:gd name="T9" fmla="*/ 51 h 27"/>
                <a:gd name="T10" fmla="*/ 59 w 34"/>
                <a:gd name="T11" fmla="*/ 53 h 27"/>
                <a:gd name="T12" fmla="*/ 67 w 34"/>
                <a:gd name="T13" fmla="*/ 43 h 27"/>
                <a:gd name="T14" fmla="*/ 67 w 34"/>
                <a:gd name="T15" fmla="*/ 10 h 27"/>
                <a:gd name="T16" fmla="*/ 61 w 34"/>
                <a:gd name="T17" fmla="*/ 0 h 27"/>
                <a:gd name="T18" fmla="*/ 12 w 34"/>
                <a:gd name="T19" fmla="*/ 4 h 27"/>
                <a:gd name="T20" fmla="*/ 55 w 34"/>
                <a:gd name="T21" fmla="*/ 4 h 27"/>
                <a:gd name="T22" fmla="*/ 63 w 34"/>
                <a:gd name="T23" fmla="*/ 14 h 27"/>
                <a:gd name="T24" fmla="*/ 61 w 34"/>
                <a:gd name="T25" fmla="*/ 41 h 27"/>
                <a:gd name="T26" fmla="*/ 55 w 34"/>
                <a:gd name="T27" fmla="*/ 49 h 27"/>
                <a:gd name="T28" fmla="*/ 10 w 34"/>
                <a:gd name="T29" fmla="*/ 49 h 27"/>
                <a:gd name="T30" fmla="*/ 4 w 34"/>
                <a:gd name="T31" fmla="*/ 39 h 27"/>
                <a:gd name="T32" fmla="*/ 4 w 34"/>
                <a:gd name="T33" fmla="*/ 14 h 27"/>
                <a:gd name="T34" fmla="*/ 12 w 34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1" y="26"/>
                    <a:pt x="4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1" y="0"/>
                  </a:cubicBezTo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2" y="4"/>
                    <a:pt x="32" y="7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3"/>
                    <a:pt x="30" y="25"/>
                    <a:pt x="28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2" y="23"/>
                    <a:pt x="2" y="2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4" y="2"/>
                    <a:pt x="6" y="2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32" name="Freeform 50"/>
            <p:cNvSpPr>
              <a:spLocks/>
            </p:cNvSpPr>
            <p:nvPr/>
          </p:nvSpPr>
          <p:spPr bwMode="auto">
            <a:xfrm>
              <a:off x="2414" y="532"/>
              <a:ext cx="65" cy="50"/>
            </a:xfrm>
            <a:custGeom>
              <a:avLst/>
              <a:gdLst>
                <a:gd name="T0" fmla="*/ 63 w 33"/>
                <a:gd name="T1" fmla="*/ 50 h 25"/>
                <a:gd name="T2" fmla="*/ 0 w 33"/>
                <a:gd name="T3" fmla="*/ 50 h 25"/>
                <a:gd name="T4" fmla="*/ 2 w 33"/>
                <a:gd name="T5" fmla="*/ 12 h 25"/>
                <a:gd name="T6" fmla="*/ 12 w 33"/>
                <a:gd name="T7" fmla="*/ 0 h 25"/>
                <a:gd name="T8" fmla="*/ 65 w 33"/>
                <a:gd name="T9" fmla="*/ 2 h 25"/>
                <a:gd name="T10" fmla="*/ 63 w 33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32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3"/>
                    <a:pt x="3" y="0"/>
                    <a:pt x="6" y="0"/>
                  </a:cubicBezTo>
                  <a:cubicBezTo>
                    <a:pt x="33" y="1"/>
                    <a:pt x="33" y="1"/>
                    <a:pt x="33" y="1"/>
                  </a:cubicBezTo>
                  <a:lnTo>
                    <a:pt x="3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33" name="Freeform 51"/>
            <p:cNvSpPr>
              <a:spLocks noEditPoints="1"/>
            </p:cNvSpPr>
            <p:nvPr/>
          </p:nvSpPr>
          <p:spPr bwMode="auto">
            <a:xfrm>
              <a:off x="2412" y="530"/>
              <a:ext cx="69" cy="53"/>
            </a:xfrm>
            <a:custGeom>
              <a:avLst/>
              <a:gdLst>
                <a:gd name="T0" fmla="*/ 61 w 35"/>
                <a:gd name="T1" fmla="*/ 0 h 27"/>
                <a:gd name="T2" fmla="*/ 8 w 35"/>
                <a:gd name="T3" fmla="*/ 0 h 27"/>
                <a:gd name="T4" fmla="*/ 2 w 35"/>
                <a:gd name="T5" fmla="*/ 10 h 27"/>
                <a:gd name="T6" fmla="*/ 0 w 35"/>
                <a:gd name="T7" fmla="*/ 43 h 27"/>
                <a:gd name="T8" fmla="*/ 8 w 35"/>
                <a:gd name="T9" fmla="*/ 53 h 27"/>
                <a:gd name="T10" fmla="*/ 61 w 35"/>
                <a:gd name="T11" fmla="*/ 53 h 27"/>
                <a:gd name="T12" fmla="*/ 69 w 35"/>
                <a:gd name="T13" fmla="*/ 43 h 27"/>
                <a:gd name="T14" fmla="*/ 69 w 35"/>
                <a:gd name="T15" fmla="*/ 10 h 27"/>
                <a:gd name="T16" fmla="*/ 61 w 35"/>
                <a:gd name="T17" fmla="*/ 0 h 27"/>
                <a:gd name="T18" fmla="*/ 12 w 35"/>
                <a:gd name="T19" fmla="*/ 4 h 27"/>
                <a:gd name="T20" fmla="*/ 55 w 35"/>
                <a:gd name="T21" fmla="*/ 6 h 27"/>
                <a:gd name="T22" fmla="*/ 63 w 35"/>
                <a:gd name="T23" fmla="*/ 14 h 27"/>
                <a:gd name="T24" fmla="*/ 63 w 35"/>
                <a:gd name="T25" fmla="*/ 41 h 27"/>
                <a:gd name="T26" fmla="*/ 55 w 35"/>
                <a:gd name="T27" fmla="*/ 49 h 27"/>
                <a:gd name="T28" fmla="*/ 12 w 35"/>
                <a:gd name="T29" fmla="*/ 49 h 27"/>
                <a:gd name="T30" fmla="*/ 4 w 35"/>
                <a:gd name="T31" fmla="*/ 41 h 27"/>
                <a:gd name="T32" fmla="*/ 4 w 35"/>
                <a:gd name="T33" fmla="*/ 14 h 27"/>
                <a:gd name="T34" fmla="*/ 12 w 35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1" y="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5" y="25"/>
                    <a:pt x="35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3"/>
                    <a:pt x="33" y="0"/>
                    <a:pt x="31" y="0"/>
                  </a:cubicBezTo>
                  <a:close/>
                  <a:moveTo>
                    <a:pt x="6" y="2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31" y="3"/>
                    <a:pt x="32" y="5"/>
                    <a:pt x="32" y="7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1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4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34" name="Freeform 52"/>
            <p:cNvSpPr>
              <a:spLocks/>
            </p:cNvSpPr>
            <p:nvPr/>
          </p:nvSpPr>
          <p:spPr bwMode="auto">
            <a:xfrm>
              <a:off x="2497" y="534"/>
              <a:ext cx="64" cy="49"/>
            </a:xfrm>
            <a:custGeom>
              <a:avLst/>
              <a:gdLst>
                <a:gd name="T0" fmla="*/ 64 w 32"/>
                <a:gd name="T1" fmla="*/ 49 h 25"/>
                <a:gd name="T2" fmla="*/ 0 w 32"/>
                <a:gd name="T3" fmla="*/ 47 h 25"/>
                <a:gd name="T4" fmla="*/ 0 w 32"/>
                <a:gd name="T5" fmla="*/ 10 h 25"/>
                <a:gd name="T6" fmla="*/ 12 w 32"/>
                <a:gd name="T7" fmla="*/ 0 h 25"/>
                <a:gd name="T8" fmla="*/ 64 w 32"/>
                <a:gd name="T9" fmla="*/ 0 h 25"/>
                <a:gd name="T10" fmla="*/ 64 w 32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35" name="Freeform 53"/>
            <p:cNvSpPr>
              <a:spLocks noEditPoints="1"/>
            </p:cNvSpPr>
            <p:nvPr/>
          </p:nvSpPr>
          <p:spPr bwMode="auto">
            <a:xfrm>
              <a:off x="2495" y="532"/>
              <a:ext cx="69" cy="51"/>
            </a:xfrm>
            <a:custGeom>
              <a:avLst/>
              <a:gdLst>
                <a:gd name="T0" fmla="*/ 61 w 35"/>
                <a:gd name="T1" fmla="*/ 0 h 26"/>
                <a:gd name="T2" fmla="*/ 8 w 35"/>
                <a:gd name="T3" fmla="*/ 0 h 26"/>
                <a:gd name="T4" fmla="*/ 0 w 35"/>
                <a:gd name="T5" fmla="*/ 8 h 26"/>
                <a:gd name="T6" fmla="*/ 0 w 35"/>
                <a:gd name="T7" fmla="*/ 43 h 26"/>
                <a:gd name="T8" fmla="*/ 8 w 35"/>
                <a:gd name="T9" fmla="*/ 51 h 26"/>
                <a:gd name="T10" fmla="*/ 61 w 35"/>
                <a:gd name="T11" fmla="*/ 51 h 26"/>
                <a:gd name="T12" fmla="*/ 69 w 35"/>
                <a:gd name="T13" fmla="*/ 43 h 26"/>
                <a:gd name="T14" fmla="*/ 69 w 35"/>
                <a:gd name="T15" fmla="*/ 8 h 26"/>
                <a:gd name="T16" fmla="*/ 61 w 35"/>
                <a:gd name="T17" fmla="*/ 0 h 26"/>
                <a:gd name="T18" fmla="*/ 12 w 35"/>
                <a:gd name="T19" fmla="*/ 4 h 26"/>
                <a:gd name="T20" fmla="*/ 55 w 35"/>
                <a:gd name="T21" fmla="*/ 4 h 26"/>
                <a:gd name="T22" fmla="*/ 63 w 35"/>
                <a:gd name="T23" fmla="*/ 14 h 26"/>
                <a:gd name="T24" fmla="*/ 63 w 35"/>
                <a:gd name="T25" fmla="*/ 39 h 26"/>
                <a:gd name="T26" fmla="*/ 55 w 35"/>
                <a:gd name="T27" fmla="*/ 49 h 26"/>
                <a:gd name="T28" fmla="*/ 12 w 35"/>
                <a:gd name="T29" fmla="*/ 49 h 26"/>
                <a:gd name="T30" fmla="*/ 4 w 35"/>
                <a:gd name="T31" fmla="*/ 39 h 26"/>
                <a:gd name="T32" fmla="*/ 4 w 35"/>
                <a:gd name="T33" fmla="*/ 12 h 26"/>
                <a:gd name="T34" fmla="*/ 12 w 35"/>
                <a:gd name="T35" fmla="*/ 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5" y="24"/>
                    <a:pt x="35" y="22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2"/>
                    <a:pt x="33" y="0"/>
                    <a:pt x="31" y="0"/>
                  </a:cubicBezTo>
                  <a:close/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2" y="4"/>
                    <a:pt x="32" y="7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0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4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36" name="Freeform 54"/>
            <p:cNvSpPr>
              <a:spLocks/>
            </p:cNvSpPr>
            <p:nvPr/>
          </p:nvSpPr>
          <p:spPr bwMode="auto">
            <a:xfrm>
              <a:off x="2580" y="534"/>
              <a:ext cx="64" cy="49"/>
            </a:xfrm>
            <a:custGeom>
              <a:avLst/>
              <a:gdLst>
                <a:gd name="T0" fmla="*/ 64 w 32"/>
                <a:gd name="T1" fmla="*/ 49 h 25"/>
                <a:gd name="T2" fmla="*/ 0 w 32"/>
                <a:gd name="T3" fmla="*/ 49 h 25"/>
                <a:gd name="T4" fmla="*/ 0 w 32"/>
                <a:gd name="T5" fmla="*/ 12 h 25"/>
                <a:gd name="T6" fmla="*/ 12 w 32"/>
                <a:gd name="T7" fmla="*/ 0 h 25"/>
                <a:gd name="T8" fmla="*/ 64 w 32"/>
                <a:gd name="T9" fmla="*/ 0 h 25"/>
                <a:gd name="T10" fmla="*/ 64 w 32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37" name="Freeform 55"/>
            <p:cNvSpPr>
              <a:spLocks noEditPoints="1"/>
            </p:cNvSpPr>
            <p:nvPr/>
          </p:nvSpPr>
          <p:spPr bwMode="auto">
            <a:xfrm>
              <a:off x="2578" y="532"/>
              <a:ext cx="68" cy="53"/>
            </a:xfrm>
            <a:custGeom>
              <a:avLst/>
              <a:gdLst>
                <a:gd name="T0" fmla="*/ 62 w 34"/>
                <a:gd name="T1" fmla="*/ 0 h 27"/>
                <a:gd name="T2" fmla="*/ 8 w 34"/>
                <a:gd name="T3" fmla="*/ 0 h 27"/>
                <a:gd name="T4" fmla="*/ 0 w 34"/>
                <a:gd name="T5" fmla="*/ 8 h 27"/>
                <a:gd name="T6" fmla="*/ 0 w 34"/>
                <a:gd name="T7" fmla="*/ 43 h 27"/>
                <a:gd name="T8" fmla="*/ 8 w 34"/>
                <a:gd name="T9" fmla="*/ 51 h 27"/>
                <a:gd name="T10" fmla="*/ 60 w 34"/>
                <a:gd name="T11" fmla="*/ 53 h 27"/>
                <a:gd name="T12" fmla="*/ 68 w 34"/>
                <a:gd name="T13" fmla="*/ 43 h 27"/>
                <a:gd name="T14" fmla="*/ 68 w 34"/>
                <a:gd name="T15" fmla="*/ 10 h 27"/>
                <a:gd name="T16" fmla="*/ 62 w 34"/>
                <a:gd name="T17" fmla="*/ 0 h 27"/>
                <a:gd name="T18" fmla="*/ 12 w 34"/>
                <a:gd name="T19" fmla="*/ 4 h 27"/>
                <a:gd name="T20" fmla="*/ 56 w 34"/>
                <a:gd name="T21" fmla="*/ 4 h 27"/>
                <a:gd name="T22" fmla="*/ 64 w 34"/>
                <a:gd name="T23" fmla="*/ 14 h 27"/>
                <a:gd name="T24" fmla="*/ 62 w 34"/>
                <a:gd name="T25" fmla="*/ 41 h 27"/>
                <a:gd name="T26" fmla="*/ 56 w 34"/>
                <a:gd name="T27" fmla="*/ 49 h 27"/>
                <a:gd name="T28" fmla="*/ 10 w 34"/>
                <a:gd name="T29" fmla="*/ 49 h 27"/>
                <a:gd name="T30" fmla="*/ 4 w 34"/>
                <a:gd name="T31" fmla="*/ 39 h 27"/>
                <a:gd name="T32" fmla="*/ 4 w 34"/>
                <a:gd name="T33" fmla="*/ 14 h 27"/>
                <a:gd name="T34" fmla="*/ 12 w 34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1" y="26"/>
                    <a:pt x="4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3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1" y="0"/>
                  </a:cubicBezTo>
                  <a:close/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2" y="4"/>
                    <a:pt x="32" y="7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3"/>
                    <a:pt x="30" y="25"/>
                    <a:pt x="28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2" y="23"/>
                    <a:pt x="2" y="2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4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38" name="Freeform 56"/>
            <p:cNvSpPr>
              <a:spLocks/>
            </p:cNvSpPr>
            <p:nvPr/>
          </p:nvSpPr>
          <p:spPr bwMode="auto">
            <a:xfrm>
              <a:off x="2659" y="531"/>
              <a:ext cx="65" cy="49"/>
            </a:xfrm>
            <a:custGeom>
              <a:avLst/>
              <a:gdLst>
                <a:gd name="T0" fmla="*/ 65 w 33"/>
                <a:gd name="T1" fmla="*/ 49 h 25"/>
                <a:gd name="T2" fmla="*/ 0 w 33"/>
                <a:gd name="T3" fmla="*/ 49 h 25"/>
                <a:gd name="T4" fmla="*/ 2 w 33"/>
                <a:gd name="T5" fmla="*/ 12 h 25"/>
                <a:gd name="T6" fmla="*/ 12 w 33"/>
                <a:gd name="T7" fmla="*/ 0 h 25"/>
                <a:gd name="T8" fmla="*/ 65 w 33"/>
                <a:gd name="T9" fmla="*/ 2 h 25"/>
                <a:gd name="T10" fmla="*/ 65 w 33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33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3"/>
                    <a:pt x="3" y="0"/>
                    <a:pt x="6" y="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25"/>
                    <a:pt x="33" y="25"/>
                    <a:pt x="33" y="25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39" name="Freeform 57"/>
            <p:cNvSpPr>
              <a:spLocks noEditPoints="1"/>
            </p:cNvSpPr>
            <p:nvPr/>
          </p:nvSpPr>
          <p:spPr bwMode="auto">
            <a:xfrm>
              <a:off x="2660" y="532"/>
              <a:ext cx="69" cy="53"/>
            </a:xfrm>
            <a:custGeom>
              <a:avLst/>
              <a:gdLst>
                <a:gd name="T0" fmla="*/ 61 w 35"/>
                <a:gd name="T1" fmla="*/ 0 h 27"/>
                <a:gd name="T2" fmla="*/ 8 w 35"/>
                <a:gd name="T3" fmla="*/ 0 h 27"/>
                <a:gd name="T4" fmla="*/ 2 w 35"/>
                <a:gd name="T5" fmla="*/ 10 h 27"/>
                <a:gd name="T6" fmla="*/ 2 w 35"/>
                <a:gd name="T7" fmla="*/ 43 h 27"/>
                <a:gd name="T8" fmla="*/ 8 w 35"/>
                <a:gd name="T9" fmla="*/ 53 h 27"/>
                <a:gd name="T10" fmla="*/ 61 w 35"/>
                <a:gd name="T11" fmla="*/ 53 h 27"/>
                <a:gd name="T12" fmla="*/ 69 w 35"/>
                <a:gd name="T13" fmla="*/ 43 h 27"/>
                <a:gd name="T14" fmla="*/ 69 w 35"/>
                <a:gd name="T15" fmla="*/ 10 h 27"/>
                <a:gd name="T16" fmla="*/ 61 w 35"/>
                <a:gd name="T17" fmla="*/ 0 h 27"/>
                <a:gd name="T18" fmla="*/ 12 w 35"/>
                <a:gd name="T19" fmla="*/ 4 h 27"/>
                <a:gd name="T20" fmla="*/ 55 w 35"/>
                <a:gd name="T21" fmla="*/ 6 h 27"/>
                <a:gd name="T22" fmla="*/ 63 w 35"/>
                <a:gd name="T23" fmla="*/ 14 h 27"/>
                <a:gd name="T24" fmla="*/ 63 w 35"/>
                <a:gd name="T25" fmla="*/ 41 h 27"/>
                <a:gd name="T26" fmla="*/ 55 w 35"/>
                <a:gd name="T27" fmla="*/ 49 h 27"/>
                <a:gd name="T28" fmla="*/ 12 w 35"/>
                <a:gd name="T29" fmla="*/ 49 h 27"/>
                <a:gd name="T30" fmla="*/ 4 w 35"/>
                <a:gd name="T31" fmla="*/ 41 h 27"/>
                <a:gd name="T32" fmla="*/ 6 w 35"/>
                <a:gd name="T33" fmla="*/ 14 h 27"/>
                <a:gd name="T34" fmla="*/ 12 w 35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1" y="5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5" y="25"/>
                    <a:pt x="35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3"/>
                    <a:pt x="33" y="0"/>
                    <a:pt x="31" y="0"/>
                  </a:cubicBezTo>
                  <a:moveTo>
                    <a:pt x="6" y="2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31" y="3"/>
                    <a:pt x="32" y="5"/>
                    <a:pt x="32" y="7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0" y="26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4" y="2"/>
                    <a:pt x="6" y="2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40" name="Freeform 58"/>
            <p:cNvSpPr>
              <a:spLocks/>
            </p:cNvSpPr>
            <p:nvPr/>
          </p:nvSpPr>
          <p:spPr bwMode="auto">
            <a:xfrm>
              <a:off x="2745" y="536"/>
              <a:ext cx="63" cy="49"/>
            </a:xfrm>
            <a:custGeom>
              <a:avLst/>
              <a:gdLst>
                <a:gd name="T0" fmla="*/ 63 w 32"/>
                <a:gd name="T1" fmla="*/ 49 h 25"/>
                <a:gd name="T2" fmla="*/ 0 w 32"/>
                <a:gd name="T3" fmla="*/ 47 h 25"/>
                <a:gd name="T4" fmla="*/ 0 w 32"/>
                <a:gd name="T5" fmla="*/ 10 h 25"/>
                <a:gd name="T6" fmla="*/ 12 w 32"/>
                <a:gd name="T7" fmla="*/ 0 h 25"/>
                <a:gd name="T8" fmla="*/ 63 w 32"/>
                <a:gd name="T9" fmla="*/ 0 h 25"/>
                <a:gd name="T10" fmla="*/ 63 w 32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5"/>
                    <a:pt x="32" y="25"/>
                    <a:pt x="32" y="25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41" name="Freeform 59"/>
            <p:cNvSpPr>
              <a:spLocks noEditPoints="1"/>
            </p:cNvSpPr>
            <p:nvPr/>
          </p:nvSpPr>
          <p:spPr bwMode="auto">
            <a:xfrm>
              <a:off x="2743" y="534"/>
              <a:ext cx="69" cy="51"/>
            </a:xfrm>
            <a:custGeom>
              <a:avLst/>
              <a:gdLst>
                <a:gd name="T0" fmla="*/ 61 w 35"/>
                <a:gd name="T1" fmla="*/ 0 h 26"/>
                <a:gd name="T2" fmla="*/ 8 w 35"/>
                <a:gd name="T3" fmla="*/ 0 h 26"/>
                <a:gd name="T4" fmla="*/ 0 w 35"/>
                <a:gd name="T5" fmla="*/ 8 h 26"/>
                <a:gd name="T6" fmla="*/ 0 w 35"/>
                <a:gd name="T7" fmla="*/ 43 h 26"/>
                <a:gd name="T8" fmla="*/ 8 w 35"/>
                <a:gd name="T9" fmla="*/ 51 h 26"/>
                <a:gd name="T10" fmla="*/ 61 w 35"/>
                <a:gd name="T11" fmla="*/ 51 h 26"/>
                <a:gd name="T12" fmla="*/ 69 w 35"/>
                <a:gd name="T13" fmla="*/ 43 h 26"/>
                <a:gd name="T14" fmla="*/ 69 w 35"/>
                <a:gd name="T15" fmla="*/ 8 h 26"/>
                <a:gd name="T16" fmla="*/ 61 w 35"/>
                <a:gd name="T17" fmla="*/ 0 h 26"/>
                <a:gd name="T18" fmla="*/ 12 w 35"/>
                <a:gd name="T19" fmla="*/ 4 h 26"/>
                <a:gd name="T20" fmla="*/ 55 w 35"/>
                <a:gd name="T21" fmla="*/ 4 h 26"/>
                <a:gd name="T22" fmla="*/ 63 w 35"/>
                <a:gd name="T23" fmla="*/ 14 h 26"/>
                <a:gd name="T24" fmla="*/ 63 w 35"/>
                <a:gd name="T25" fmla="*/ 39 h 26"/>
                <a:gd name="T26" fmla="*/ 55 w 35"/>
                <a:gd name="T27" fmla="*/ 49 h 26"/>
                <a:gd name="T28" fmla="*/ 12 w 35"/>
                <a:gd name="T29" fmla="*/ 49 h 26"/>
                <a:gd name="T30" fmla="*/ 4 w 35"/>
                <a:gd name="T31" fmla="*/ 39 h 26"/>
                <a:gd name="T32" fmla="*/ 4 w 35"/>
                <a:gd name="T33" fmla="*/ 12 h 26"/>
                <a:gd name="T34" fmla="*/ 12 w 35"/>
                <a:gd name="T35" fmla="*/ 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5" y="24"/>
                    <a:pt x="35" y="22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2"/>
                    <a:pt x="33" y="0"/>
                    <a:pt x="31" y="0"/>
                  </a:cubicBezTo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2" y="4"/>
                    <a:pt x="32" y="7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0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4" y="2"/>
                    <a:pt x="6" y="2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42" name="Freeform 60"/>
            <p:cNvSpPr>
              <a:spLocks/>
            </p:cNvSpPr>
            <p:nvPr/>
          </p:nvSpPr>
          <p:spPr bwMode="auto">
            <a:xfrm>
              <a:off x="2828" y="536"/>
              <a:ext cx="64" cy="49"/>
            </a:xfrm>
            <a:custGeom>
              <a:avLst/>
              <a:gdLst>
                <a:gd name="T0" fmla="*/ 64 w 32"/>
                <a:gd name="T1" fmla="*/ 49 h 25"/>
                <a:gd name="T2" fmla="*/ 0 w 32"/>
                <a:gd name="T3" fmla="*/ 49 h 25"/>
                <a:gd name="T4" fmla="*/ 0 w 32"/>
                <a:gd name="T5" fmla="*/ 12 h 25"/>
                <a:gd name="T6" fmla="*/ 12 w 32"/>
                <a:gd name="T7" fmla="*/ 0 h 25"/>
                <a:gd name="T8" fmla="*/ 64 w 32"/>
                <a:gd name="T9" fmla="*/ 0 h 25"/>
                <a:gd name="T10" fmla="*/ 64 w 32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32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43" name="Freeform 61"/>
            <p:cNvSpPr>
              <a:spLocks noEditPoints="1"/>
            </p:cNvSpPr>
            <p:nvPr/>
          </p:nvSpPr>
          <p:spPr bwMode="auto">
            <a:xfrm>
              <a:off x="2826" y="534"/>
              <a:ext cx="68" cy="53"/>
            </a:xfrm>
            <a:custGeom>
              <a:avLst/>
              <a:gdLst>
                <a:gd name="T0" fmla="*/ 62 w 34"/>
                <a:gd name="T1" fmla="*/ 0 h 27"/>
                <a:gd name="T2" fmla="*/ 8 w 34"/>
                <a:gd name="T3" fmla="*/ 0 h 27"/>
                <a:gd name="T4" fmla="*/ 0 w 34"/>
                <a:gd name="T5" fmla="*/ 8 h 27"/>
                <a:gd name="T6" fmla="*/ 0 w 34"/>
                <a:gd name="T7" fmla="*/ 43 h 27"/>
                <a:gd name="T8" fmla="*/ 8 w 34"/>
                <a:gd name="T9" fmla="*/ 51 h 27"/>
                <a:gd name="T10" fmla="*/ 60 w 34"/>
                <a:gd name="T11" fmla="*/ 53 h 27"/>
                <a:gd name="T12" fmla="*/ 68 w 34"/>
                <a:gd name="T13" fmla="*/ 43 h 27"/>
                <a:gd name="T14" fmla="*/ 68 w 34"/>
                <a:gd name="T15" fmla="*/ 10 h 27"/>
                <a:gd name="T16" fmla="*/ 62 w 34"/>
                <a:gd name="T17" fmla="*/ 0 h 27"/>
                <a:gd name="T18" fmla="*/ 12 w 34"/>
                <a:gd name="T19" fmla="*/ 4 h 27"/>
                <a:gd name="T20" fmla="*/ 56 w 34"/>
                <a:gd name="T21" fmla="*/ 4 h 27"/>
                <a:gd name="T22" fmla="*/ 64 w 34"/>
                <a:gd name="T23" fmla="*/ 14 h 27"/>
                <a:gd name="T24" fmla="*/ 62 w 34"/>
                <a:gd name="T25" fmla="*/ 41 h 27"/>
                <a:gd name="T26" fmla="*/ 56 w 34"/>
                <a:gd name="T27" fmla="*/ 49 h 27"/>
                <a:gd name="T28" fmla="*/ 10 w 34"/>
                <a:gd name="T29" fmla="*/ 49 h 27"/>
                <a:gd name="T30" fmla="*/ 4 w 34"/>
                <a:gd name="T31" fmla="*/ 39 h 27"/>
                <a:gd name="T32" fmla="*/ 4 w 34"/>
                <a:gd name="T33" fmla="*/ 14 h 27"/>
                <a:gd name="T34" fmla="*/ 12 w 34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3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1" y="0"/>
                  </a:cubicBezTo>
                  <a:close/>
                  <a:moveTo>
                    <a:pt x="6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30" y="2"/>
                    <a:pt x="32" y="4"/>
                    <a:pt x="32" y="7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3"/>
                    <a:pt x="30" y="25"/>
                    <a:pt x="28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2" y="23"/>
                    <a:pt x="2" y="2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4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44" name="Freeform 62"/>
            <p:cNvSpPr>
              <a:spLocks/>
            </p:cNvSpPr>
            <p:nvPr/>
          </p:nvSpPr>
          <p:spPr bwMode="auto">
            <a:xfrm>
              <a:off x="2909" y="536"/>
              <a:ext cx="123" cy="49"/>
            </a:xfrm>
            <a:custGeom>
              <a:avLst/>
              <a:gdLst>
                <a:gd name="T0" fmla="*/ 123 w 62"/>
                <a:gd name="T1" fmla="*/ 49 h 25"/>
                <a:gd name="T2" fmla="*/ 0 w 62"/>
                <a:gd name="T3" fmla="*/ 49 h 25"/>
                <a:gd name="T4" fmla="*/ 2 w 62"/>
                <a:gd name="T5" fmla="*/ 12 h 25"/>
                <a:gd name="T6" fmla="*/ 12 w 62"/>
                <a:gd name="T7" fmla="*/ 0 h 25"/>
                <a:gd name="T8" fmla="*/ 123 w 62"/>
                <a:gd name="T9" fmla="*/ 2 h 25"/>
                <a:gd name="T10" fmla="*/ 123 w 62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2" h="25">
                  <a:moveTo>
                    <a:pt x="62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3"/>
                    <a:pt x="3" y="0"/>
                    <a:pt x="6" y="0"/>
                  </a:cubicBezTo>
                  <a:cubicBezTo>
                    <a:pt x="62" y="1"/>
                    <a:pt x="62" y="1"/>
                    <a:pt x="62" y="1"/>
                  </a:cubicBezTo>
                  <a:lnTo>
                    <a:pt x="62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45" name="Freeform 63"/>
            <p:cNvSpPr>
              <a:spLocks noEditPoints="1"/>
            </p:cNvSpPr>
            <p:nvPr/>
          </p:nvSpPr>
          <p:spPr bwMode="auto">
            <a:xfrm>
              <a:off x="2909" y="534"/>
              <a:ext cx="127" cy="53"/>
            </a:xfrm>
            <a:custGeom>
              <a:avLst/>
              <a:gdLst>
                <a:gd name="T0" fmla="*/ 119 w 64"/>
                <a:gd name="T1" fmla="*/ 2 h 27"/>
                <a:gd name="T2" fmla="*/ 8 w 64"/>
                <a:gd name="T3" fmla="*/ 0 h 27"/>
                <a:gd name="T4" fmla="*/ 0 w 64"/>
                <a:gd name="T5" fmla="*/ 10 h 27"/>
                <a:gd name="T6" fmla="*/ 0 w 64"/>
                <a:gd name="T7" fmla="*/ 43 h 27"/>
                <a:gd name="T8" fmla="*/ 6 w 64"/>
                <a:gd name="T9" fmla="*/ 53 h 27"/>
                <a:gd name="T10" fmla="*/ 119 w 64"/>
                <a:gd name="T11" fmla="*/ 53 h 27"/>
                <a:gd name="T12" fmla="*/ 125 w 64"/>
                <a:gd name="T13" fmla="*/ 45 h 27"/>
                <a:gd name="T14" fmla="*/ 127 w 64"/>
                <a:gd name="T15" fmla="*/ 10 h 27"/>
                <a:gd name="T16" fmla="*/ 119 w 64"/>
                <a:gd name="T17" fmla="*/ 2 h 27"/>
                <a:gd name="T18" fmla="*/ 10 w 64"/>
                <a:gd name="T19" fmla="*/ 4 h 27"/>
                <a:gd name="T20" fmla="*/ 113 w 64"/>
                <a:gd name="T21" fmla="*/ 6 h 27"/>
                <a:gd name="T22" fmla="*/ 121 w 64"/>
                <a:gd name="T23" fmla="*/ 14 h 27"/>
                <a:gd name="T24" fmla="*/ 121 w 64"/>
                <a:gd name="T25" fmla="*/ 41 h 27"/>
                <a:gd name="T26" fmla="*/ 113 w 64"/>
                <a:gd name="T27" fmla="*/ 51 h 27"/>
                <a:gd name="T28" fmla="*/ 10 w 64"/>
                <a:gd name="T29" fmla="*/ 49 h 27"/>
                <a:gd name="T30" fmla="*/ 2 w 64"/>
                <a:gd name="T31" fmla="*/ 41 h 27"/>
                <a:gd name="T32" fmla="*/ 4 w 64"/>
                <a:gd name="T33" fmla="*/ 14 h 27"/>
                <a:gd name="T34" fmla="*/ 10 w 64"/>
                <a:gd name="T35" fmla="*/ 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64" h="27">
                  <a:moveTo>
                    <a:pt x="60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1" y="27"/>
                    <a:pt x="3" y="27"/>
                  </a:cubicBezTo>
                  <a:cubicBezTo>
                    <a:pt x="60" y="27"/>
                    <a:pt x="60" y="27"/>
                    <a:pt x="60" y="27"/>
                  </a:cubicBezTo>
                  <a:cubicBezTo>
                    <a:pt x="62" y="27"/>
                    <a:pt x="63" y="25"/>
                    <a:pt x="63" y="23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3"/>
                    <a:pt x="62" y="1"/>
                    <a:pt x="60" y="1"/>
                  </a:cubicBezTo>
                  <a:close/>
                  <a:moveTo>
                    <a:pt x="5" y="2"/>
                  </a:moveTo>
                  <a:cubicBezTo>
                    <a:pt x="57" y="3"/>
                    <a:pt x="57" y="3"/>
                    <a:pt x="57" y="3"/>
                  </a:cubicBezTo>
                  <a:cubicBezTo>
                    <a:pt x="59" y="3"/>
                    <a:pt x="61" y="5"/>
                    <a:pt x="61" y="7"/>
                  </a:cubicBezTo>
                  <a:cubicBezTo>
                    <a:pt x="61" y="21"/>
                    <a:pt x="61" y="21"/>
                    <a:pt x="61" y="21"/>
                  </a:cubicBezTo>
                  <a:cubicBezTo>
                    <a:pt x="61" y="24"/>
                    <a:pt x="59" y="26"/>
                    <a:pt x="57" y="26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1" y="23"/>
                    <a:pt x="1" y="21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46" name="Freeform 64"/>
            <p:cNvSpPr>
              <a:spLocks/>
            </p:cNvSpPr>
            <p:nvPr/>
          </p:nvSpPr>
          <p:spPr bwMode="auto">
            <a:xfrm>
              <a:off x="2969" y="605"/>
              <a:ext cx="63" cy="50"/>
            </a:xfrm>
            <a:custGeom>
              <a:avLst/>
              <a:gdLst>
                <a:gd name="T0" fmla="*/ 0 w 32"/>
                <a:gd name="T1" fmla="*/ 50 h 25"/>
                <a:gd name="T2" fmla="*/ 63 w 32"/>
                <a:gd name="T3" fmla="*/ 50 h 25"/>
                <a:gd name="T4" fmla="*/ 63 w 32"/>
                <a:gd name="T5" fmla="*/ 12 h 25"/>
                <a:gd name="T6" fmla="*/ 53 w 32"/>
                <a:gd name="T7" fmla="*/ 0 h 25"/>
                <a:gd name="T8" fmla="*/ 0 w 32"/>
                <a:gd name="T9" fmla="*/ 0 h 25"/>
                <a:gd name="T10" fmla="*/ 0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3"/>
                    <a:pt x="30" y="0"/>
                    <a:pt x="2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47" name="Freeform 65"/>
            <p:cNvSpPr>
              <a:spLocks noEditPoints="1"/>
            </p:cNvSpPr>
            <p:nvPr/>
          </p:nvSpPr>
          <p:spPr bwMode="auto">
            <a:xfrm>
              <a:off x="2967" y="603"/>
              <a:ext cx="67" cy="54"/>
            </a:xfrm>
            <a:custGeom>
              <a:avLst/>
              <a:gdLst>
                <a:gd name="T0" fmla="*/ 0 w 34"/>
                <a:gd name="T1" fmla="*/ 10 h 27"/>
                <a:gd name="T2" fmla="*/ 0 w 34"/>
                <a:gd name="T3" fmla="*/ 44 h 27"/>
                <a:gd name="T4" fmla="*/ 6 w 34"/>
                <a:gd name="T5" fmla="*/ 54 h 27"/>
                <a:gd name="T6" fmla="*/ 59 w 34"/>
                <a:gd name="T7" fmla="*/ 54 h 27"/>
                <a:gd name="T8" fmla="*/ 67 w 34"/>
                <a:gd name="T9" fmla="*/ 44 h 27"/>
                <a:gd name="T10" fmla="*/ 67 w 34"/>
                <a:gd name="T11" fmla="*/ 10 h 27"/>
                <a:gd name="T12" fmla="*/ 61 w 34"/>
                <a:gd name="T13" fmla="*/ 0 h 27"/>
                <a:gd name="T14" fmla="*/ 8 w 34"/>
                <a:gd name="T15" fmla="*/ 0 h 27"/>
                <a:gd name="T16" fmla="*/ 0 w 34"/>
                <a:gd name="T17" fmla="*/ 10 h 27"/>
                <a:gd name="T18" fmla="*/ 63 w 34"/>
                <a:gd name="T19" fmla="*/ 14 h 27"/>
                <a:gd name="T20" fmla="*/ 63 w 34"/>
                <a:gd name="T21" fmla="*/ 42 h 27"/>
                <a:gd name="T22" fmla="*/ 55 w 34"/>
                <a:gd name="T23" fmla="*/ 50 h 27"/>
                <a:gd name="T24" fmla="*/ 12 w 34"/>
                <a:gd name="T25" fmla="*/ 50 h 27"/>
                <a:gd name="T26" fmla="*/ 6 w 34"/>
                <a:gd name="T27" fmla="*/ 42 h 27"/>
                <a:gd name="T28" fmla="*/ 6 w 34"/>
                <a:gd name="T29" fmla="*/ 14 h 27"/>
                <a:gd name="T30" fmla="*/ 12 w 34"/>
                <a:gd name="T31" fmla="*/ 4 h 27"/>
                <a:gd name="T32" fmla="*/ 57 w 34"/>
                <a:gd name="T33" fmla="*/ 4 h 27"/>
                <a:gd name="T34" fmla="*/ 63 w 34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1" y="27"/>
                    <a:pt x="3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2" y="7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1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4" y="2"/>
                    <a:pt x="6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3"/>
                    <a:pt x="32" y="5"/>
                    <a:pt x="32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48" name="Freeform 66"/>
            <p:cNvSpPr>
              <a:spLocks/>
            </p:cNvSpPr>
            <p:nvPr/>
          </p:nvSpPr>
          <p:spPr bwMode="auto">
            <a:xfrm>
              <a:off x="2886" y="605"/>
              <a:ext cx="65" cy="50"/>
            </a:xfrm>
            <a:custGeom>
              <a:avLst/>
              <a:gdLst>
                <a:gd name="T0" fmla="*/ 0 w 33"/>
                <a:gd name="T1" fmla="*/ 50 h 25"/>
                <a:gd name="T2" fmla="*/ 63 w 33"/>
                <a:gd name="T3" fmla="*/ 50 h 25"/>
                <a:gd name="T4" fmla="*/ 65 w 33"/>
                <a:gd name="T5" fmla="*/ 12 h 25"/>
                <a:gd name="T6" fmla="*/ 53 w 33"/>
                <a:gd name="T7" fmla="*/ 0 h 25"/>
                <a:gd name="T8" fmla="*/ 2 w 33"/>
                <a:gd name="T9" fmla="*/ 0 h 25"/>
                <a:gd name="T10" fmla="*/ 0 w 33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3"/>
                    <a:pt x="30" y="0"/>
                    <a:pt x="27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49" name="Freeform 67"/>
            <p:cNvSpPr>
              <a:spLocks noEditPoints="1"/>
            </p:cNvSpPr>
            <p:nvPr/>
          </p:nvSpPr>
          <p:spPr bwMode="auto">
            <a:xfrm>
              <a:off x="2884" y="603"/>
              <a:ext cx="69" cy="54"/>
            </a:xfrm>
            <a:custGeom>
              <a:avLst/>
              <a:gdLst>
                <a:gd name="T0" fmla="*/ 0 w 35"/>
                <a:gd name="T1" fmla="*/ 8 h 27"/>
                <a:gd name="T2" fmla="*/ 0 w 35"/>
                <a:gd name="T3" fmla="*/ 44 h 27"/>
                <a:gd name="T4" fmla="*/ 8 w 35"/>
                <a:gd name="T5" fmla="*/ 52 h 27"/>
                <a:gd name="T6" fmla="*/ 61 w 35"/>
                <a:gd name="T7" fmla="*/ 52 h 27"/>
                <a:gd name="T8" fmla="*/ 67 w 35"/>
                <a:gd name="T9" fmla="*/ 44 h 27"/>
                <a:gd name="T10" fmla="*/ 69 w 35"/>
                <a:gd name="T11" fmla="*/ 10 h 27"/>
                <a:gd name="T12" fmla="*/ 61 w 35"/>
                <a:gd name="T13" fmla="*/ 0 h 27"/>
                <a:gd name="T14" fmla="*/ 8 w 35"/>
                <a:gd name="T15" fmla="*/ 0 h 27"/>
                <a:gd name="T16" fmla="*/ 0 w 35"/>
                <a:gd name="T17" fmla="*/ 8 h 27"/>
                <a:gd name="T18" fmla="*/ 65 w 35"/>
                <a:gd name="T19" fmla="*/ 14 h 27"/>
                <a:gd name="T20" fmla="*/ 65 w 35"/>
                <a:gd name="T21" fmla="*/ 42 h 27"/>
                <a:gd name="T22" fmla="*/ 57 w 35"/>
                <a:gd name="T23" fmla="*/ 50 h 27"/>
                <a:gd name="T24" fmla="*/ 14 w 35"/>
                <a:gd name="T25" fmla="*/ 50 h 27"/>
                <a:gd name="T26" fmla="*/ 6 w 35"/>
                <a:gd name="T27" fmla="*/ 40 h 27"/>
                <a:gd name="T28" fmla="*/ 6 w 35"/>
                <a:gd name="T29" fmla="*/ 12 h 27"/>
                <a:gd name="T30" fmla="*/ 14 w 35"/>
                <a:gd name="T31" fmla="*/ 4 h 27"/>
                <a:gd name="T32" fmla="*/ 57 w 35"/>
                <a:gd name="T33" fmla="*/ 4 h 27"/>
                <a:gd name="T34" fmla="*/ 65 w 35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0" y="4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7"/>
                    <a:pt x="34" y="24"/>
                    <a:pt x="34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  <a:moveTo>
                    <a:pt x="33" y="7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3" y="23"/>
                    <a:pt x="31" y="25"/>
                    <a:pt x="29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3" y="23"/>
                    <a:pt x="3" y="2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3" y="4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50" name="Freeform 68"/>
            <p:cNvSpPr>
              <a:spLocks/>
            </p:cNvSpPr>
            <p:nvPr/>
          </p:nvSpPr>
          <p:spPr bwMode="auto">
            <a:xfrm>
              <a:off x="2804" y="605"/>
              <a:ext cx="64" cy="48"/>
            </a:xfrm>
            <a:custGeom>
              <a:avLst/>
              <a:gdLst>
                <a:gd name="T0" fmla="*/ 0 w 32"/>
                <a:gd name="T1" fmla="*/ 48 h 24"/>
                <a:gd name="T2" fmla="*/ 64 w 32"/>
                <a:gd name="T3" fmla="*/ 48 h 24"/>
                <a:gd name="T4" fmla="*/ 64 w 32"/>
                <a:gd name="T5" fmla="*/ 12 h 24"/>
                <a:gd name="T6" fmla="*/ 52 w 32"/>
                <a:gd name="T7" fmla="*/ 0 h 24"/>
                <a:gd name="T8" fmla="*/ 0 w 32"/>
                <a:gd name="T9" fmla="*/ 0 h 24"/>
                <a:gd name="T10" fmla="*/ 0 w 32"/>
                <a:gd name="T11" fmla="*/ 48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4">
                  <a:moveTo>
                    <a:pt x="0" y="24"/>
                  </a:moveTo>
                  <a:cubicBezTo>
                    <a:pt x="32" y="24"/>
                    <a:pt x="32" y="24"/>
                    <a:pt x="32" y="24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2"/>
                    <a:pt x="29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51" name="Freeform 69"/>
            <p:cNvSpPr>
              <a:spLocks noEditPoints="1"/>
            </p:cNvSpPr>
            <p:nvPr/>
          </p:nvSpPr>
          <p:spPr bwMode="auto">
            <a:xfrm>
              <a:off x="2800" y="601"/>
              <a:ext cx="70" cy="54"/>
            </a:xfrm>
            <a:custGeom>
              <a:avLst/>
              <a:gdLst>
                <a:gd name="T0" fmla="*/ 0 w 35"/>
                <a:gd name="T1" fmla="*/ 10 h 27"/>
                <a:gd name="T2" fmla="*/ 0 w 35"/>
                <a:gd name="T3" fmla="*/ 44 h 27"/>
                <a:gd name="T4" fmla="*/ 8 w 35"/>
                <a:gd name="T5" fmla="*/ 54 h 27"/>
                <a:gd name="T6" fmla="*/ 62 w 35"/>
                <a:gd name="T7" fmla="*/ 54 h 27"/>
                <a:gd name="T8" fmla="*/ 70 w 35"/>
                <a:gd name="T9" fmla="*/ 46 h 27"/>
                <a:gd name="T10" fmla="*/ 70 w 35"/>
                <a:gd name="T11" fmla="*/ 10 h 27"/>
                <a:gd name="T12" fmla="*/ 62 w 35"/>
                <a:gd name="T13" fmla="*/ 2 h 27"/>
                <a:gd name="T14" fmla="*/ 8 w 35"/>
                <a:gd name="T15" fmla="*/ 0 h 27"/>
                <a:gd name="T16" fmla="*/ 0 w 35"/>
                <a:gd name="T17" fmla="*/ 10 h 27"/>
                <a:gd name="T18" fmla="*/ 66 w 35"/>
                <a:gd name="T19" fmla="*/ 14 h 27"/>
                <a:gd name="T20" fmla="*/ 66 w 35"/>
                <a:gd name="T21" fmla="*/ 42 h 27"/>
                <a:gd name="T22" fmla="*/ 58 w 35"/>
                <a:gd name="T23" fmla="*/ 52 h 27"/>
                <a:gd name="T24" fmla="*/ 14 w 35"/>
                <a:gd name="T25" fmla="*/ 52 h 27"/>
                <a:gd name="T26" fmla="*/ 6 w 35"/>
                <a:gd name="T27" fmla="*/ 42 h 27"/>
                <a:gd name="T28" fmla="*/ 6 w 35"/>
                <a:gd name="T29" fmla="*/ 14 h 27"/>
                <a:gd name="T30" fmla="*/ 14 w 35"/>
                <a:gd name="T31" fmla="*/ 6 h 27"/>
                <a:gd name="T32" fmla="*/ 58 w 35"/>
                <a:gd name="T33" fmla="*/ 6 h 27"/>
                <a:gd name="T34" fmla="*/ 66 w 35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5" y="25"/>
                    <a:pt x="35" y="23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3"/>
                    <a:pt x="33" y="1"/>
                    <a:pt x="31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0" y="5"/>
                  </a:cubicBezTo>
                  <a:moveTo>
                    <a:pt x="33" y="7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3" y="24"/>
                    <a:pt x="31" y="26"/>
                    <a:pt x="29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5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5" y="3"/>
                    <a:pt x="7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1" y="3"/>
                    <a:pt x="33" y="5"/>
                    <a:pt x="33" y="7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52" name="Freeform 70"/>
            <p:cNvSpPr>
              <a:spLocks/>
            </p:cNvSpPr>
            <p:nvPr/>
          </p:nvSpPr>
          <p:spPr bwMode="auto">
            <a:xfrm>
              <a:off x="2721" y="603"/>
              <a:ext cx="64" cy="50"/>
            </a:xfrm>
            <a:custGeom>
              <a:avLst/>
              <a:gdLst>
                <a:gd name="T0" fmla="*/ 0 w 32"/>
                <a:gd name="T1" fmla="*/ 50 h 25"/>
                <a:gd name="T2" fmla="*/ 64 w 32"/>
                <a:gd name="T3" fmla="*/ 50 h 25"/>
                <a:gd name="T4" fmla="*/ 64 w 32"/>
                <a:gd name="T5" fmla="*/ 12 h 25"/>
                <a:gd name="T6" fmla="*/ 52 w 32"/>
                <a:gd name="T7" fmla="*/ 0 h 25"/>
                <a:gd name="T8" fmla="*/ 0 w 32"/>
                <a:gd name="T9" fmla="*/ 0 h 25"/>
                <a:gd name="T10" fmla="*/ 0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3"/>
                    <a:pt x="30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53" name="Freeform 71"/>
            <p:cNvSpPr>
              <a:spLocks noEditPoints="1"/>
            </p:cNvSpPr>
            <p:nvPr/>
          </p:nvSpPr>
          <p:spPr bwMode="auto">
            <a:xfrm>
              <a:off x="2719" y="601"/>
              <a:ext cx="68" cy="54"/>
            </a:xfrm>
            <a:custGeom>
              <a:avLst/>
              <a:gdLst>
                <a:gd name="T0" fmla="*/ 0 w 34"/>
                <a:gd name="T1" fmla="*/ 10 h 27"/>
                <a:gd name="T2" fmla="*/ 0 w 34"/>
                <a:gd name="T3" fmla="*/ 44 h 27"/>
                <a:gd name="T4" fmla="*/ 6 w 34"/>
                <a:gd name="T5" fmla="*/ 54 h 27"/>
                <a:gd name="T6" fmla="*/ 60 w 34"/>
                <a:gd name="T7" fmla="*/ 54 h 27"/>
                <a:gd name="T8" fmla="*/ 68 w 34"/>
                <a:gd name="T9" fmla="*/ 44 h 27"/>
                <a:gd name="T10" fmla="*/ 68 w 34"/>
                <a:gd name="T11" fmla="*/ 10 h 27"/>
                <a:gd name="T12" fmla="*/ 60 w 34"/>
                <a:gd name="T13" fmla="*/ 0 h 27"/>
                <a:gd name="T14" fmla="*/ 8 w 34"/>
                <a:gd name="T15" fmla="*/ 0 h 27"/>
                <a:gd name="T16" fmla="*/ 0 w 34"/>
                <a:gd name="T17" fmla="*/ 10 h 27"/>
                <a:gd name="T18" fmla="*/ 64 w 34"/>
                <a:gd name="T19" fmla="*/ 14 h 27"/>
                <a:gd name="T20" fmla="*/ 64 w 34"/>
                <a:gd name="T21" fmla="*/ 42 h 27"/>
                <a:gd name="T22" fmla="*/ 56 w 34"/>
                <a:gd name="T23" fmla="*/ 50 h 27"/>
                <a:gd name="T24" fmla="*/ 12 w 34"/>
                <a:gd name="T25" fmla="*/ 50 h 27"/>
                <a:gd name="T26" fmla="*/ 4 w 34"/>
                <a:gd name="T27" fmla="*/ 42 h 27"/>
                <a:gd name="T28" fmla="*/ 6 w 34"/>
                <a:gd name="T29" fmla="*/ 14 h 27"/>
                <a:gd name="T30" fmla="*/ 12 w 34"/>
                <a:gd name="T31" fmla="*/ 4 h 27"/>
                <a:gd name="T32" fmla="*/ 58 w 34"/>
                <a:gd name="T33" fmla="*/ 4 h 27"/>
                <a:gd name="T34" fmla="*/ 64 w 34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1" y="27"/>
                    <a:pt x="3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2" y="7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4" y="2"/>
                    <a:pt x="6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3"/>
                    <a:pt x="32" y="5"/>
                    <a:pt x="32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54" name="Freeform 72"/>
            <p:cNvSpPr>
              <a:spLocks/>
            </p:cNvSpPr>
            <p:nvPr/>
          </p:nvSpPr>
          <p:spPr bwMode="auto">
            <a:xfrm>
              <a:off x="2638" y="603"/>
              <a:ext cx="65" cy="50"/>
            </a:xfrm>
            <a:custGeom>
              <a:avLst/>
              <a:gdLst>
                <a:gd name="T0" fmla="*/ 0 w 33"/>
                <a:gd name="T1" fmla="*/ 50 h 25"/>
                <a:gd name="T2" fmla="*/ 63 w 33"/>
                <a:gd name="T3" fmla="*/ 50 h 25"/>
                <a:gd name="T4" fmla="*/ 65 w 33"/>
                <a:gd name="T5" fmla="*/ 12 h 25"/>
                <a:gd name="T6" fmla="*/ 53 w 33"/>
                <a:gd name="T7" fmla="*/ 0 h 25"/>
                <a:gd name="T8" fmla="*/ 2 w 33"/>
                <a:gd name="T9" fmla="*/ 0 h 25"/>
                <a:gd name="T10" fmla="*/ 0 w 33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3"/>
                    <a:pt x="30" y="0"/>
                    <a:pt x="27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25"/>
                    <a:pt x="0" y="25"/>
                    <a:pt x="0" y="25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55" name="Freeform 73"/>
            <p:cNvSpPr>
              <a:spLocks noEditPoints="1"/>
            </p:cNvSpPr>
            <p:nvPr/>
          </p:nvSpPr>
          <p:spPr bwMode="auto">
            <a:xfrm>
              <a:off x="2636" y="601"/>
              <a:ext cx="69" cy="52"/>
            </a:xfrm>
            <a:custGeom>
              <a:avLst/>
              <a:gdLst>
                <a:gd name="T0" fmla="*/ 0 w 35"/>
                <a:gd name="T1" fmla="*/ 8 h 26"/>
                <a:gd name="T2" fmla="*/ 0 w 35"/>
                <a:gd name="T3" fmla="*/ 44 h 26"/>
                <a:gd name="T4" fmla="*/ 8 w 35"/>
                <a:gd name="T5" fmla="*/ 52 h 26"/>
                <a:gd name="T6" fmla="*/ 61 w 35"/>
                <a:gd name="T7" fmla="*/ 52 h 26"/>
                <a:gd name="T8" fmla="*/ 67 w 35"/>
                <a:gd name="T9" fmla="*/ 44 h 26"/>
                <a:gd name="T10" fmla="*/ 69 w 35"/>
                <a:gd name="T11" fmla="*/ 10 h 26"/>
                <a:gd name="T12" fmla="*/ 61 w 35"/>
                <a:gd name="T13" fmla="*/ 0 h 26"/>
                <a:gd name="T14" fmla="*/ 8 w 35"/>
                <a:gd name="T15" fmla="*/ 0 h 26"/>
                <a:gd name="T16" fmla="*/ 0 w 35"/>
                <a:gd name="T17" fmla="*/ 8 h 26"/>
                <a:gd name="T18" fmla="*/ 65 w 35"/>
                <a:gd name="T19" fmla="*/ 14 h 26"/>
                <a:gd name="T20" fmla="*/ 65 w 35"/>
                <a:gd name="T21" fmla="*/ 42 h 26"/>
                <a:gd name="T22" fmla="*/ 57 w 35"/>
                <a:gd name="T23" fmla="*/ 50 h 26"/>
                <a:gd name="T24" fmla="*/ 14 w 35"/>
                <a:gd name="T25" fmla="*/ 50 h 26"/>
                <a:gd name="T26" fmla="*/ 6 w 35"/>
                <a:gd name="T27" fmla="*/ 40 h 26"/>
                <a:gd name="T28" fmla="*/ 6 w 35"/>
                <a:gd name="T29" fmla="*/ 12 h 26"/>
                <a:gd name="T30" fmla="*/ 14 w 35"/>
                <a:gd name="T31" fmla="*/ 4 h 26"/>
                <a:gd name="T32" fmla="*/ 57 w 35"/>
                <a:gd name="T33" fmla="*/ 4 h 26"/>
                <a:gd name="T34" fmla="*/ 65 w 35"/>
                <a:gd name="T35" fmla="*/ 1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0" y="4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4" y="24"/>
                    <a:pt x="34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moveTo>
                    <a:pt x="33" y="7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3" y="23"/>
                    <a:pt x="31" y="25"/>
                    <a:pt x="29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4" y="25"/>
                    <a:pt x="3" y="23"/>
                    <a:pt x="3" y="2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3" y="4"/>
                    <a:pt x="33" y="7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56" name="Freeform 74"/>
            <p:cNvSpPr>
              <a:spLocks/>
            </p:cNvSpPr>
            <p:nvPr/>
          </p:nvSpPr>
          <p:spPr bwMode="auto">
            <a:xfrm>
              <a:off x="2557" y="603"/>
              <a:ext cx="63" cy="48"/>
            </a:xfrm>
            <a:custGeom>
              <a:avLst/>
              <a:gdLst>
                <a:gd name="T0" fmla="*/ 0 w 32"/>
                <a:gd name="T1" fmla="*/ 48 h 24"/>
                <a:gd name="T2" fmla="*/ 63 w 32"/>
                <a:gd name="T3" fmla="*/ 48 h 24"/>
                <a:gd name="T4" fmla="*/ 63 w 32"/>
                <a:gd name="T5" fmla="*/ 12 h 24"/>
                <a:gd name="T6" fmla="*/ 51 w 32"/>
                <a:gd name="T7" fmla="*/ 0 h 24"/>
                <a:gd name="T8" fmla="*/ 0 w 32"/>
                <a:gd name="T9" fmla="*/ 0 h 24"/>
                <a:gd name="T10" fmla="*/ 0 w 32"/>
                <a:gd name="T11" fmla="*/ 48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4">
                  <a:moveTo>
                    <a:pt x="0" y="24"/>
                  </a:moveTo>
                  <a:cubicBezTo>
                    <a:pt x="32" y="24"/>
                    <a:pt x="32" y="24"/>
                    <a:pt x="32" y="24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2"/>
                    <a:pt x="29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4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57" name="Freeform 75"/>
            <p:cNvSpPr>
              <a:spLocks noEditPoints="1"/>
            </p:cNvSpPr>
            <p:nvPr/>
          </p:nvSpPr>
          <p:spPr bwMode="auto">
            <a:xfrm>
              <a:off x="2553" y="599"/>
              <a:ext cx="69" cy="54"/>
            </a:xfrm>
            <a:custGeom>
              <a:avLst/>
              <a:gdLst>
                <a:gd name="T0" fmla="*/ 0 w 35"/>
                <a:gd name="T1" fmla="*/ 10 h 27"/>
                <a:gd name="T2" fmla="*/ 0 w 35"/>
                <a:gd name="T3" fmla="*/ 44 h 27"/>
                <a:gd name="T4" fmla="*/ 8 w 35"/>
                <a:gd name="T5" fmla="*/ 54 h 27"/>
                <a:gd name="T6" fmla="*/ 61 w 35"/>
                <a:gd name="T7" fmla="*/ 54 h 27"/>
                <a:gd name="T8" fmla="*/ 69 w 35"/>
                <a:gd name="T9" fmla="*/ 46 h 27"/>
                <a:gd name="T10" fmla="*/ 69 w 35"/>
                <a:gd name="T11" fmla="*/ 10 h 27"/>
                <a:gd name="T12" fmla="*/ 61 w 35"/>
                <a:gd name="T13" fmla="*/ 2 h 27"/>
                <a:gd name="T14" fmla="*/ 8 w 35"/>
                <a:gd name="T15" fmla="*/ 0 h 27"/>
                <a:gd name="T16" fmla="*/ 0 w 35"/>
                <a:gd name="T17" fmla="*/ 10 h 27"/>
                <a:gd name="T18" fmla="*/ 65 w 35"/>
                <a:gd name="T19" fmla="*/ 14 h 27"/>
                <a:gd name="T20" fmla="*/ 65 w 35"/>
                <a:gd name="T21" fmla="*/ 42 h 27"/>
                <a:gd name="T22" fmla="*/ 57 w 35"/>
                <a:gd name="T23" fmla="*/ 52 h 27"/>
                <a:gd name="T24" fmla="*/ 14 w 35"/>
                <a:gd name="T25" fmla="*/ 52 h 27"/>
                <a:gd name="T26" fmla="*/ 6 w 35"/>
                <a:gd name="T27" fmla="*/ 42 h 27"/>
                <a:gd name="T28" fmla="*/ 6 w 35"/>
                <a:gd name="T29" fmla="*/ 14 h 27"/>
                <a:gd name="T30" fmla="*/ 14 w 35"/>
                <a:gd name="T31" fmla="*/ 6 h 27"/>
                <a:gd name="T32" fmla="*/ 57 w 35"/>
                <a:gd name="T33" fmla="*/ 6 h 27"/>
                <a:gd name="T34" fmla="*/ 65 w 35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5" y="25"/>
                    <a:pt x="35" y="23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3"/>
                    <a:pt x="33" y="1"/>
                    <a:pt x="31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3" y="7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3" y="24"/>
                    <a:pt x="31" y="26"/>
                    <a:pt x="29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5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5" y="3"/>
                    <a:pt x="7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1" y="3"/>
                    <a:pt x="33" y="5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58" name="Freeform 76"/>
            <p:cNvSpPr>
              <a:spLocks/>
            </p:cNvSpPr>
            <p:nvPr/>
          </p:nvSpPr>
          <p:spPr bwMode="auto">
            <a:xfrm>
              <a:off x="2473" y="601"/>
              <a:ext cx="64" cy="50"/>
            </a:xfrm>
            <a:custGeom>
              <a:avLst/>
              <a:gdLst>
                <a:gd name="T0" fmla="*/ 0 w 32"/>
                <a:gd name="T1" fmla="*/ 50 h 25"/>
                <a:gd name="T2" fmla="*/ 64 w 32"/>
                <a:gd name="T3" fmla="*/ 50 h 25"/>
                <a:gd name="T4" fmla="*/ 64 w 32"/>
                <a:gd name="T5" fmla="*/ 12 h 25"/>
                <a:gd name="T6" fmla="*/ 52 w 32"/>
                <a:gd name="T7" fmla="*/ 0 h 25"/>
                <a:gd name="T8" fmla="*/ 0 w 32"/>
                <a:gd name="T9" fmla="*/ 0 h 25"/>
                <a:gd name="T10" fmla="*/ 0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3"/>
                    <a:pt x="30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59" name="Freeform 77"/>
            <p:cNvSpPr>
              <a:spLocks noEditPoints="1"/>
            </p:cNvSpPr>
            <p:nvPr/>
          </p:nvSpPr>
          <p:spPr bwMode="auto">
            <a:xfrm>
              <a:off x="2471" y="599"/>
              <a:ext cx="68" cy="54"/>
            </a:xfrm>
            <a:custGeom>
              <a:avLst/>
              <a:gdLst>
                <a:gd name="T0" fmla="*/ 0 w 34"/>
                <a:gd name="T1" fmla="*/ 10 h 27"/>
                <a:gd name="T2" fmla="*/ 0 w 34"/>
                <a:gd name="T3" fmla="*/ 44 h 27"/>
                <a:gd name="T4" fmla="*/ 6 w 34"/>
                <a:gd name="T5" fmla="*/ 54 h 27"/>
                <a:gd name="T6" fmla="*/ 60 w 34"/>
                <a:gd name="T7" fmla="*/ 54 h 27"/>
                <a:gd name="T8" fmla="*/ 68 w 34"/>
                <a:gd name="T9" fmla="*/ 44 h 27"/>
                <a:gd name="T10" fmla="*/ 68 w 34"/>
                <a:gd name="T11" fmla="*/ 10 h 27"/>
                <a:gd name="T12" fmla="*/ 60 w 34"/>
                <a:gd name="T13" fmla="*/ 0 h 27"/>
                <a:gd name="T14" fmla="*/ 8 w 34"/>
                <a:gd name="T15" fmla="*/ 0 h 27"/>
                <a:gd name="T16" fmla="*/ 0 w 34"/>
                <a:gd name="T17" fmla="*/ 10 h 27"/>
                <a:gd name="T18" fmla="*/ 64 w 34"/>
                <a:gd name="T19" fmla="*/ 14 h 27"/>
                <a:gd name="T20" fmla="*/ 64 w 34"/>
                <a:gd name="T21" fmla="*/ 42 h 27"/>
                <a:gd name="T22" fmla="*/ 56 w 34"/>
                <a:gd name="T23" fmla="*/ 50 h 27"/>
                <a:gd name="T24" fmla="*/ 12 w 34"/>
                <a:gd name="T25" fmla="*/ 50 h 27"/>
                <a:gd name="T26" fmla="*/ 4 w 34"/>
                <a:gd name="T27" fmla="*/ 42 h 27"/>
                <a:gd name="T28" fmla="*/ 6 w 34"/>
                <a:gd name="T29" fmla="*/ 14 h 27"/>
                <a:gd name="T30" fmla="*/ 12 w 34"/>
                <a:gd name="T31" fmla="*/ 4 h 27"/>
                <a:gd name="T32" fmla="*/ 58 w 34"/>
                <a:gd name="T33" fmla="*/ 4 h 27"/>
                <a:gd name="T34" fmla="*/ 64 w 34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1" y="27"/>
                    <a:pt x="3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2" y="7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4" y="2"/>
                    <a:pt x="6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2" y="5"/>
                    <a:pt x="32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60" name="Freeform 78"/>
            <p:cNvSpPr>
              <a:spLocks/>
            </p:cNvSpPr>
            <p:nvPr/>
          </p:nvSpPr>
          <p:spPr bwMode="auto">
            <a:xfrm>
              <a:off x="2390" y="601"/>
              <a:ext cx="65" cy="50"/>
            </a:xfrm>
            <a:custGeom>
              <a:avLst/>
              <a:gdLst>
                <a:gd name="T0" fmla="*/ 0 w 33"/>
                <a:gd name="T1" fmla="*/ 50 h 25"/>
                <a:gd name="T2" fmla="*/ 63 w 33"/>
                <a:gd name="T3" fmla="*/ 50 h 25"/>
                <a:gd name="T4" fmla="*/ 65 w 33"/>
                <a:gd name="T5" fmla="*/ 12 h 25"/>
                <a:gd name="T6" fmla="*/ 53 w 33"/>
                <a:gd name="T7" fmla="*/ 0 h 25"/>
                <a:gd name="T8" fmla="*/ 2 w 33"/>
                <a:gd name="T9" fmla="*/ 0 h 25"/>
                <a:gd name="T10" fmla="*/ 0 w 33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3"/>
                    <a:pt x="30" y="0"/>
                    <a:pt x="27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25"/>
                    <a:pt x="0" y="25"/>
                    <a:pt x="0" y="25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61" name="Freeform 79"/>
            <p:cNvSpPr>
              <a:spLocks noEditPoints="1"/>
            </p:cNvSpPr>
            <p:nvPr/>
          </p:nvSpPr>
          <p:spPr bwMode="auto">
            <a:xfrm>
              <a:off x="2388" y="599"/>
              <a:ext cx="69" cy="52"/>
            </a:xfrm>
            <a:custGeom>
              <a:avLst/>
              <a:gdLst>
                <a:gd name="T0" fmla="*/ 0 w 35"/>
                <a:gd name="T1" fmla="*/ 8 h 26"/>
                <a:gd name="T2" fmla="*/ 0 w 35"/>
                <a:gd name="T3" fmla="*/ 44 h 26"/>
                <a:gd name="T4" fmla="*/ 8 w 35"/>
                <a:gd name="T5" fmla="*/ 52 h 26"/>
                <a:gd name="T6" fmla="*/ 61 w 35"/>
                <a:gd name="T7" fmla="*/ 52 h 26"/>
                <a:gd name="T8" fmla="*/ 67 w 35"/>
                <a:gd name="T9" fmla="*/ 44 h 26"/>
                <a:gd name="T10" fmla="*/ 67 w 35"/>
                <a:gd name="T11" fmla="*/ 10 h 26"/>
                <a:gd name="T12" fmla="*/ 61 w 35"/>
                <a:gd name="T13" fmla="*/ 0 h 26"/>
                <a:gd name="T14" fmla="*/ 8 w 35"/>
                <a:gd name="T15" fmla="*/ 0 h 26"/>
                <a:gd name="T16" fmla="*/ 0 w 35"/>
                <a:gd name="T17" fmla="*/ 8 h 26"/>
                <a:gd name="T18" fmla="*/ 65 w 35"/>
                <a:gd name="T19" fmla="*/ 14 h 26"/>
                <a:gd name="T20" fmla="*/ 63 w 35"/>
                <a:gd name="T21" fmla="*/ 42 h 26"/>
                <a:gd name="T22" fmla="*/ 57 w 35"/>
                <a:gd name="T23" fmla="*/ 50 h 26"/>
                <a:gd name="T24" fmla="*/ 14 w 35"/>
                <a:gd name="T25" fmla="*/ 50 h 26"/>
                <a:gd name="T26" fmla="*/ 6 w 35"/>
                <a:gd name="T27" fmla="*/ 40 h 26"/>
                <a:gd name="T28" fmla="*/ 6 w 35"/>
                <a:gd name="T29" fmla="*/ 12 h 26"/>
                <a:gd name="T30" fmla="*/ 14 w 35"/>
                <a:gd name="T31" fmla="*/ 4 h 26"/>
                <a:gd name="T32" fmla="*/ 57 w 35"/>
                <a:gd name="T33" fmla="*/ 4 h 26"/>
                <a:gd name="T34" fmla="*/ 65 w 35"/>
                <a:gd name="T35" fmla="*/ 1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0" y="4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4" y="24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moveTo>
                    <a:pt x="33" y="7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1" y="25"/>
                    <a:pt x="29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4" y="25"/>
                    <a:pt x="3" y="23"/>
                    <a:pt x="3" y="2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3" y="4"/>
                    <a:pt x="33" y="7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62" name="Freeform 80"/>
            <p:cNvSpPr>
              <a:spLocks/>
            </p:cNvSpPr>
            <p:nvPr/>
          </p:nvSpPr>
          <p:spPr bwMode="auto">
            <a:xfrm>
              <a:off x="2309" y="599"/>
              <a:ext cx="63" cy="50"/>
            </a:xfrm>
            <a:custGeom>
              <a:avLst/>
              <a:gdLst>
                <a:gd name="T0" fmla="*/ 0 w 32"/>
                <a:gd name="T1" fmla="*/ 50 h 25"/>
                <a:gd name="T2" fmla="*/ 63 w 32"/>
                <a:gd name="T3" fmla="*/ 50 h 25"/>
                <a:gd name="T4" fmla="*/ 63 w 32"/>
                <a:gd name="T5" fmla="*/ 14 h 25"/>
                <a:gd name="T6" fmla="*/ 51 w 32"/>
                <a:gd name="T7" fmla="*/ 2 h 25"/>
                <a:gd name="T8" fmla="*/ 0 w 32"/>
                <a:gd name="T9" fmla="*/ 0 h 25"/>
                <a:gd name="T10" fmla="*/ 0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1"/>
                    <a:pt x="26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63" name="Freeform 81"/>
            <p:cNvSpPr>
              <a:spLocks noEditPoints="1"/>
            </p:cNvSpPr>
            <p:nvPr/>
          </p:nvSpPr>
          <p:spPr bwMode="auto">
            <a:xfrm>
              <a:off x="2305" y="597"/>
              <a:ext cx="69" cy="54"/>
            </a:xfrm>
            <a:custGeom>
              <a:avLst/>
              <a:gdLst>
                <a:gd name="T0" fmla="*/ 0 w 35"/>
                <a:gd name="T1" fmla="*/ 10 h 27"/>
                <a:gd name="T2" fmla="*/ 0 w 35"/>
                <a:gd name="T3" fmla="*/ 44 h 27"/>
                <a:gd name="T4" fmla="*/ 8 w 35"/>
                <a:gd name="T5" fmla="*/ 54 h 27"/>
                <a:gd name="T6" fmla="*/ 61 w 35"/>
                <a:gd name="T7" fmla="*/ 54 h 27"/>
                <a:gd name="T8" fmla="*/ 69 w 35"/>
                <a:gd name="T9" fmla="*/ 46 h 27"/>
                <a:gd name="T10" fmla="*/ 69 w 35"/>
                <a:gd name="T11" fmla="*/ 10 h 27"/>
                <a:gd name="T12" fmla="*/ 61 w 35"/>
                <a:gd name="T13" fmla="*/ 2 h 27"/>
                <a:gd name="T14" fmla="*/ 8 w 35"/>
                <a:gd name="T15" fmla="*/ 0 h 27"/>
                <a:gd name="T16" fmla="*/ 0 w 35"/>
                <a:gd name="T17" fmla="*/ 10 h 27"/>
                <a:gd name="T18" fmla="*/ 65 w 35"/>
                <a:gd name="T19" fmla="*/ 14 h 27"/>
                <a:gd name="T20" fmla="*/ 65 w 35"/>
                <a:gd name="T21" fmla="*/ 42 h 27"/>
                <a:gd name="T22" fmla="*/ 57 w 35"/>
                <a:gd name="T23" fmla="*/ 52 h 27"/>
                <a:gd name="T24" fmla="*/ 14 w 35"/>
                <a:gd name="T25" fmla="*/ 52 h 27"/>
                <a:gd name="T26" fmla="*/ 6 w 35"/>
                <a:gd name="T27" fmla="*/ 42 h 27"/>
                <a:gd name="T28" fmla="*/ 6 w 35"/>
                <a:gd name="T29" fmla="*/ 14 h 27"/>
                <a:gd name="T30" fmla="*/ 14 w 35"/>
                <a:gd name="T31" fmla="*/ 6 h 27"/>
                <a:gd name="T32" fmla="*/ 57 w 35"/>
                <a:gd name="T33" fmla="*/ 6 h 27"/>
                <a:gd name="T34" fmla="*/ 65 w 35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5" y="25"/>
                    <a:pt x="35" y="23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3"/>
                    <a:pt x="33" y="1"/>
                    <a:pt x="31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3" y="7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3" y="24"/>
                    <a:pt x="31" y="26"/>
                    <a:pt x="29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5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5" y="3"/>
                    <a:pt x="7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1" y="3"/>
                    <a:pt x="33" y="5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64" name="Freeform 82"/>
            <p:cNvSpPr>
              <a:spLocks/>
            </p:cNvSpPr>
            <p:nvPr/>
          </p:nvSpPr>
          <p:spPr bwMode="auto">
            <a:xfrm>
              <a:off x="2225" y="599"/>
              <a:ext cx="64" cy="50"/>
            </a:xfrm>
            <a:custGeom>
              <a:avLst/>
              <a:gdLst>
                <a:gd name="T0" fmla="*/ 0 w 32"/>
                <a:gd name="T1" fmla="*/ 50 h 25"/>
                <a:gd name="T2" fmla="*/ 64 w 32"/>
                <a:gd name="T3" fmla="*/ 50 h 25"/>
                <a:gd name="T4" fmla="*/ 64 w 32"/>
                <a:gd name="T5" fmla="*/ 12 h 25"/>
                <a:gd name="T6" fmla="*/ 52 w 32"/>
                <a:gd name="T7" fmla="*/ 0 h 25"/>
                <a:gd name="T8" fmla="*/ 0 w 32"/>
                <a:gd name="T9" fmla="*/ 0 h 25"/>
                <a:gd name="T10" fmla="*/ 0 w 3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3"/>
                    <a:pt x="30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65" name="Freeform 83"/>
            <p:cNvSpPr>
              <a:spLocks noEditPoints="1"/>
            </p:cNvSpPr>
            <p:nvPr/>
          </p:nvSpPr>
          <p:spPr bwMode="auto">
            <a:xfrm>
              <a:off x="2224" y="597"/>
              <a:ext cx="67" cy="54"/>
            </a:xfrm>
            <a:custGeom>
              <a:avLst/>
              <a:gdLst>
                <a:gd name="T0" fmla="*/ 0 w 34"/>
                <a:gd name="T1" fmla="*/ 10 h 27"/>
                <a:gd name="T2" fmla="*/ 0 w 34"/>
                <a:gd name="T3" fmla="*/ 44 h 27"/>
                <a:gd name="T4" fmla="*/ 6 w 34"/>
                <a:gd name="T5" fmla="*/ 54 h 27"/>
                <a:gd name="T6" fmla="*/ 59 w 34"/>
                <a:gd name="T7" fmla="*/ 54 h 27"/>
                <a:gd name="T8" fmla="*/ 67 w 34"/>
                <a:gd name="T9" fmla="*/ 44 h 27"/>
                <a:gd name="T10" fmla="*/ 67 w 34"/>
                <a:gd name="T11" fmla="*/ 10 h 27"/>
                <a:gd name="T12" fmla="*/ 59 w 34"/>
                <a:gd name="T13" fmla="*/ 0 h 27"/>
                <a:gd name="T14" fmla="*/ 8 w 34"/>
                <a:gd name="T15" fmla="*/ 0 h 27"/>
                <a:gd name="T16" fmla="*/ 0 w 34"/>
                <a:gd name="T17" fmla="*/ 10 h 27"/>
                <a:gd name="T18" fmla="*/ 63 w 34"/>
                <a:gd name="T19" fmla="*/ 14 h 27"/>
                <a:gd name="T20" fmla="*/ 63 w 34"/>
                <a:gd name="T21" fmla="*/ 42 h 27"/>
                <a:gd name="T22" fmla="*/ 55 w 34"/>
                <a:gd name="T23" fmla="*/ 50 h 27"/>
                <a:gd name="T24" fmla="*/ 12 w 34"/>
                <a:gd name="T25" fmla="*/ 50 h 27"/>
                <a:gd name="T26" fmla="*/ 4 w 34"/>
                <a:gd name="T27" fmla="*/ 42 h 27"/>
                <a:gd name="T28" fmla="*/ 6 w 34"/>
                <a:gd name="T29" fmla="*/ 14 h 27"/>
                <a:gd name="T30" fmla="*/ 12 w 34"/>
                <a:gd name="T31" fmla="*/ 4 h 27"/>
                <a:gd name="T32" fmla="*/ 57 w 34"/>
                <a:gd name="T33" fmla="*/ 4 h 27"/>
                <a:gd name="T34" fmla="*/ 63 w 34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1" y="27"/>
                    <a:pt x="3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4" y="25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2" y="0"/>
                    <a:pt x="3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5"/>
                  </a:cubicBezTo>
                  <a:moveTo>
                    <a:pt x="32" y="7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0" y="25"/>
                    <a:pt x="2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2" y="23"/>
                    <a:pt x="2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4" y="2"/>
                    <a:pt x="6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2" y="5"/>
                    <a:pt x="32" y="7"/>
                  </a:cubicBezTo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66" name="Freeform 84"/>
            <p:cNvSpPr>
              <a:spLocks/>
            </p:cNvSpPr>
            <p:nvPr/>
          </p:nvSpPr>
          <p:spPr bwMode="auto">
            <a:xfrm>
              <a:off x="2142" y="599"/>
              <a:ext cx="66" cy="50"/>
            </a:xfrm>
            <a:custGeom>
              <a:avLst/>
              <a:gdLst>
                <a:gd name="T0" fmla="*/ 0 w 33"/>
                <a:gd name="T1" fmla="*/ 50 h 25"/>
                <a:gd name="T2" fmla="*/ 64 w 33"/>
                <a:gd name="T3" fmla="*/ 50 h 25"/>
                <a:gd name="T4" fmla="*/ 66 w 33"/>
                <a:gd name="T5" fmla="*/ 12 h 25"/>
                <a:gd name="T6" fmla="*/ 54 w 33"/>
                <a:gd name="T7" fmla="*/ 0 h 25"/>
                <a:gd name="T8" fmla="*/ 0 w 33"/>
                <a:gd name="T9" fmla="*/ 0 h 25"/>
                <a:gd name="T10" fmla="*/ 0 w 33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3"/>
                    <a:pt x="30" y="0"/>
                    <a:pt x="2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67" name="Freeform 85"/>
            <p:cNvSpPr>
              <a:spLocks noEditPoints="1"/>
            </p:cNvSpPr>
            <p:nvPr/>
          </p:nvSpPr>
          <p:spPr bwMode="auto">
            <a:xfrm>
              <a:off x="2140" y="597"/>
              <a:ext cx="68" cy="52"/>
            </a:xfrm>
            <a:custGeom>
              <a:avLst/>
              <a:gdLst>
                <a:gd name="T0" fmla="*/ 0 w 34"/>
                <a:gd name="T1" fmla="*/ 8 h 26"/>
                <a:gd name="T2" fmla="*/ 0 w 34"/>
                <a:gd name="T3" fmla="*/ 44 h 26"/>
                <a:gd name="T4" fmla="*/ 8 w 34"/>
                <a:gd name="T5" fmla="*/ 52 h 26"/>
                <a:gd name="T6" fmla="*/ 62 w 34"/>
                <a:gd name="T7" fmla="*/ 52 h 26"/>
                <a:gd name="T8" fmla="*/ 68 w 34"/>
                <a:gd name="T9" fmla="*/ 44 h 26"/>
                <a:gd name="T10" fmla="*/ 68 w 34"/>
                <a:gd name="T11" fmla="*/ 10 h 26"/>
                <a:gd name="T12" fmla="*/ 62 w 34"/>
                <a:gd name="T13" fmla="*/ 0 h 26"/>
                <a:gd name="T14" fmla="*/ 8 w 34"/>
                <a:gd name="T15" fmla="*/ 0 h 26"/>
                <a:gd name="T16" fmla="*/ 0 w 34"/>
                <a:gd name="T17" fmla="*/ 8 h 26"/>
                <a:gd name="T18" fmla="*/ 66 w 34"/>
                <a:gd name="T19" fmla="*/ 14 h 26"/>
                <a:gd name="T20" fmla="*/ 64 w 34"/>
                <a:gd name="T21" fmla="*/ 42 h 26"/>
                <a:gd name="T22" fmla="*/ 58 w 34"/>
                <a:gd name="T23" fmla="*/ 50 h 26"/>
                <a:gd name="T24" fmla="*/ 12 w 34"/>
                <a:gd name="T25" fmla="*/ 50 h 26"/>
                <a:gd name="T26" fmla="*/ 6 w 34"/>
                <a:gd name="T27" fmla="*/ 40 h 26"/>
                <a:gd name="T28" fmla="*/ 6 w 34"/>
                <a:gd name="T29" fmla="*/ 12 h 26"/>
                <a:gd name="T30" fmla="*/ 14 w 34"/>
                <a:gd name="T31" fmla="*/ 4 h 26"/>
                <a:gd name="T32" fmla="*/ 58 w 34"/>
                <a:gd name="T33" fmla="*/ 4 h 26"/>
                <a:gd name="T34" fmla="*/ 66 w 34"/>
                <a:gd name="T35" fmla="*/ 1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6">
                  <a:moveTo>
                    <a:pt x="0" y="4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4" y="24"/>
                    <a:pt x="34" y="22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  <a:moveTo>
                    <a:pt x="33" y="7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3"/>
                    <a:pt x="31" y="25"/>
                    <a:pt x="29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3" y="23"/>
                    <a:pt x="3" y="2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3" y="4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68" name="Freeform 86"/>
            <p:cNvSpPr>
              <a:spLocks/>
            </p:cNvSpPr>
            <p:nvPr/>
          </p:nvSpPr>
          <p:spPr bwMode="auto">
            <a:xfrm>
              <a:off x="2001" y="597"/>
              <a:ext cx="123" cy="50"/>
            </a:xfrm>
            <a:custGeom>
              <a:avLst/>
              <a:gdLst>
                <a:gd name="T0" fmla="*/ 0 w 62"/>
                <a:gd name="T1" fmla="*/ 50 h 25"/>
                <a:gd name="T2" fmla="*/ 123 w 62"/>
                <a:gd name="T3" fmla="*/ 50 h 25"/>
                <a:gd name="T4" fmla="*/ 123 w 62"/>
                <a:gd name="T5" fmla="*/ 14 h 25"/>
                <a:gd name="T6" fmla="*/ 111 w 62"/>
                <a:gd name="T7" fmla="*/ 2 h 25"/>
                <a:gd name="T8" fmla="*/ 0 w 62"/>
                <a:gd name="T9" fmla="*/ 0 h 25"/>
                <a:gd name="T10" fmla="*/ 0 w 62"/>
                <a:gd name="T11" fmla="*/ 5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2" h="25">
                  <a:moveTo>
                    <a:pt x="0" y="25"/>
                  </a:moveTo>
                  <a:cubicBezTo>
                    <a:pt x="62" y="25"/>
                    <a:pt x="62" y="25"/>
                    <a:pt x="62" y="25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2" y="3"/>
                    <a:pt x="59" y="1"/>
                    <a:pt x="56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69" name="Freeform 87"/>
            <p:cNvSpPr>
              <a:spLocks noEditPoints="1"/>
            </p:cNvSpPr>
            <p:nvPr/>
          </p:nvSpPr>
          <p:spPr bwMode="auto">
            <a:xfrm>
              <a:off x="1999" y="595"/>
              <a:ext cx="127" cy="54"/>
            </a:xfrm>
            <a:custGeom>
              <a:avLst/>
              <a:gdLst>
                <a:gd name="T0" fmla="*/ 0 w 64"/>
                <a:gd name="T1" fmla="*/ 10 h 27"/>
                <a:gd name="T2" fmla="*/ 0 w 64"/>
                <a:gd name="T3" fmla="*/ 44 h 27"/>
                <a:gd name="T4" fmla="*/ 8 w 64"/>
                <a:gd name="T5" fmla="*/ 54 h 27"/>
                <a:gd name="T6" fmla="*/ 119 w 64"/>
                <a:gd name="T7" fmla="*/ 54 h 27"/>
                <a:gd name="T8" fmla="*/ 127 w 64"/>
                <a:gd name="T9" fmla="*/ 46 h 27"/>
                <a:gd name="T10" fmla="*/ 127 w 64"/>
                <a:gd name="T11" fmla="*/ 10 h 27"/>
                <a:gd name="T12" fmla="*/ 119 w 64"/>
                <a:gd name="T13" fmla="*/ 2 h 27"/>
                <a:gd name="T14" fmla="*/ 8 w 64"/>
                <a:gd name="T15" fmla="*/ 0 h 27"/>
                <a:gd name="T16" fmla="*/ 0 w 64"/>
                <a:gd name="T17" fmla="*/ 10 h 27"/>
                <a:gd name="T18" fmla="*/ 123 w 64"/>
                <a:gd name="T19" fmla="*/ 14 h 27"/>
                <a:gd name="T20" fmla="*/ 123 w 64"/>
                <a:gd name="T21" fmla="*/ 42 h 27"/>
                <a:gd name="T22" fmla="*/ 115 w 64"/>
                <a:gd name="T23" fmla="*/ 52 h 27"/>
                <a:gd name="T24" fmla="*/ 12 w 64"/>
                <a:gd name="T25" fmla="*/ 50 h 27"/>
                <a:gd name="T26" fmla="*/ 6 w 64"/>
                <a:gd name="T27" fmla="*/ 42 h 27"/>
                <a:gd name="T28" fmla="*/ 6 w 64"/>
                <a:gd name="T29" fmla="*/ 14 h 27"/>
                <a:gd name="T30" fmla="*/ 14 w 64"/>
                <a:gd name="T31" fmla="*/ 4 h 27"/>
                <a:gd name="T32" fmla="*/ 115 w 64"/>
                <a:gd name="T33" fmla="*/ 6 h 27"/>
                <a:gd name="T34" fmla="*/ 123 w 64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64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1" y="27"/>
                    <a:pt x="4" y="27"/>
                  </a:cubicBezTo>
                  <a:cubicBezTo>
                    <a:pt x="60" y="27"/>
                    <a:pt x="60" y="27"/>
                    <a:pt x="60" y="27"/>
                  </a:cubicBezTo>
                  <a:cubicBezTo>
                    <a:pt x="62" y="27"/>
                    <a:pt x="64" y="25"/>
                    <a:pt x="64" y="23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3"/>
                    <a:pt x="62" y="1"/>
                    <a:pt x="60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62" y="7"/>
                  </a:moveTo>
                  <a:cubicBezTo>
                    <a:pt x="62" y="21"/>
                    <a:pt x="62" y="21"/>
                    <a:pt x="62" y="21"/>
                  </a:cubicBezTo>
                  <a:cubicBezTo>
                    <a:pt x="62" y="24"/>
                    <a:pt x="60" y="26"/>
                    <a:pt x="58" y="2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4" y="2"/>
                    <a:pt x="7" y="2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0" y="3"/>
                    <a:pt x="62" y="5"/>
                    <a:pt x="62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70" name="Freeform 88"/>
            <p:cNvSpPr>
              <a:spLocks/>
            </p:cNvSpPr>
            <p:nvPr/>
          </p:nvSpPr>
          <p:spPr bwMode="auto">
            <a:xfrm>
              <a:off x="2969" y="675"/>
              <a:ext cx="63" cy="49"/>
            </a:xfrm>
            <a:custGeom>
              <a:avLst/>
              <a:gdLst>
                <a:gd name="T0" fmla="*/ 0 w 32"/>
                <a:gd name="T1" fmla="*/ 49 h 25"/>
                <a:gd name="T2" fmla="*/ 63 w 32"/>
                <a:gd name="T3" fmla="*/ 49 h 25"/>
                <a:gd name="T4" fmla="*/ 63 w 32"/>
                <a:gd name="T5" fmla="*/ 12 h 25"/>
                <a:gd name="T6" fmla="*/ 51 w 32"/>
                <a:gd name="T7" fmla="*/ 0 h 25"/>
                <a:gd name="T8" fmla="*/ 0 w 32"/>
                <a:gd name="T9" fmla="*/ 0 h 25"/>
                <a:gd name="T10" fmla="*/ 0 w 32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3"/>
                    <a:pt x="29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71" name="Freeform 89"/>
            <p:cNvSpPr>
              <a:spLocks noEditPoints="1"/>
            </p:cNvSpPr>
            <p:nvPr/>
          </p:nvSpPr>
          <p:spPr bwMode="auto">
            <a:xfrm>
              <a:off x="2965" y="673"/>
              <a:ext cx="69" cy="51"/>
            </a:xfrm>
            <a:custGeom>
              <a:avLst/>
              <a:gdLst>
                <a:gd name="T0" fmla="*/ 2 w 35"/>
                <a:gd name="T1" fmla="*/ 8 h 26"/>
                <a:gd name="T2" fmla="*/ 0 w 35"/>
                <a:gd name="T3" fmla="*/ 43 h 26"/>
                <a:gd name="T4" fmla="*/ 8 w 35"/>
                <a:gd name="T5" fmla="*/ 51 h 26"/>
                <a:gd name="T6" fmla="*/ 61 w 35"/>
                <a:gd name="T7" fmla="*/ 51 h 26"/>
                <a:gd name="T8" fmla="*/ 69 w 35"/>
                <a:gd name="T9" fmla="*/ 43 h 26"/>
                <a:gd name="T10" fmla="*/ 69 w 35"/>
                <a:gd name="T11" fmla="*/ 10 h 26"/>
                <a:gd name="T12" fmla="*/ 61 w 35"/>
                <a:gd name="T13" fmla="*/ 0 h 26"/>
                <a:gd name="T14" fmla="*/ 8 w 35"/>
                <a:gd name="T15" fmla="*/ 0 h 26"/>
                <a:gd name="T16" fmla="*/ 2 w 35"/>
                <a:gd name="T17" fmla="*/ 8 h 26"/>
                <a:gd name="T18" fmla="*/ 65 w 35"/>
                <a:gd name="T19" fmla="*/ 14 h 26"/>
                <a:gd name="T20" fmla="*/ 65 w 35"/>
                <a:gd name="T21" fmla="*/ 39 h 26"/>
                <a:gd name="T22" fmla="*/ 57 w 35"/>
                <a:gd name="T23" fmla="*/ 49 h 26"/>
                <a:gd name="T24" fmla="*/ 14 w 35"/>
                <a:gd name="T25" fmla="*/ 49 h 26"/>
                <a:gd name="T26" fmla="*/ 6 w 35"/>
                <a:gd name="T27" fmla="*/ 39 h 26"/>
                <a:gd name="T28" fmla="*/ 6 w 35"/>
                <a:gd name="T29" fmla="*/ 12 h 26"/>
                <a:gd name="T30" fmla="*/ 14 w 35"/>
                <a:gd name="T31" fmla="*/ 4 h 26"/>
                <a:gd name="T32" fmla="*/ 57 w 35"/>
                <a:gd name="T33" fmla="*/ 4 h 26"/>
                <a:gd name="T34" fmla="*/ 65 w 35"/>
                <a:gd name="T35" fmla="*/ 1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1" y="4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5" y="24"/>
                    <a:pt x="35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1" y="4"/>
                  </a:cubicBezTo>
                  <a:close/>
                  <a:moveTo>
                    <a:pt x="33" y="7"/>
                  </a:moveTo>
                  <a:cubicBezTo>
                    <a:pt x="33" y="20"/>
                    <a:pt x="33" y="20"/>
                    <a:pt x="33" y="20"/>
                  </a:cubicBezTo>
                  <a:cubicBezTo>
                    <a:pt x="33" y="23"/>
                    <a:pt x="31" y="25"/>
                    <a:pt x="29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3" y="23"/>
                    <a:pt x="3" y="2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3" y="4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72" name="Freeform 90"/>
            <p:cNvSpPr>
              <a:spLocks/>
            </p:cNvSpPr>
            <p:nvPr/>
          </p:nvSpPr>
          <p:spPr bwMode="auto">
            <a:xfrm>
              <a:off x="2886" y="673"/>
              <a:ext cx="63" cy="49"/>
            </a:xfrm>
            <a:custGeom>
              <a:avLst/>
              <a:gdLst>
                <a:gd name="T0" fmla="*/ 0 w 32"/>
                <a:gd name="T1" fmla="*/ 49 h 25"/>
                <a:gd name="T2" fmla="*/ 63 w 32"/>
                <a:gd name="T3" fmla="*/ 49 h 25"/>
                <a:gd name="T4" fmla="*/ 63 w 32"/>
                <a:gd name="T5" fmla="*/ 14 h 25"/>
                <a:gd name="T6" fmla="*/ 53 w 32"/>
                <a:gd name="T7" fmla="*/ 2 h 25"/>
                <a:gd name="T8" fmla="*/ 0 w 32"/>
                <a:gd name="T9" fmla="*/ 0 h 25"/>
                <a:gd name="T10" fmla="*/ 0 w 32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30" y="1"/>
                    <a:pt x="27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73" name="Freeform 91"/>
            <p:cNvSpPr>
              <a:spLocks noEditPoints="1"/>
            </p:cNvSpPr>
            <p:nvPr/>
          </p:nvSpPr>
          <p:spPr bwMode="auto">
            <a:xfrm>
              <a:off x="2884" y="671"/>
              <a:ext cx="67" cy="53"/>
            </a:xfrm>
            <a:custGeom>
              <a:avLst/>
              <a:gdLst>
                <a:gd name="T0" fmla="*/ 0 w 34"/>
                <a:gd name="T1" fmla="*/ 10 h 27"/>
                <a:gd name="T2" fmla="*/ 0 w 34"/>
                <a:gd name="T3" fmla="*/ 43 h 27"/>
                <a:gd name="T4" fmla="*/ 6 w 34"/>
                <a:gd name="T5" fmla="*/ 53 h 27"/>
                <a:gd name="T6" fmla="*/ 59 w 34"/>
                <a:gd name="T7" fmla="*/ 53 h 27"/>
                <a:gd name="T8" fmla="*/ 67 w 34"/>
                <a:gd name="T9" fmla="*/ 45 h 27"/>
                <a:gd name="T10" fmla="*/ 67 w 34"/>
                <a:gd name="T11" fmla="*/ 10 h 27"/>
                <a:gd name="T12" fmla="*/ 61 w 34"/>
                <a:gd name="T13" fmla="*/ 2 h 27"/>
                <a:gd name="T14" fmla="*/ 8 w 34"/>
                <a:gd name="T15" fmla="*/ 0 h 27"/>
                <a:gd name="T16" fmla="*/ 0 w 34"/>
                <a:gd name="T17" fmla="*/ 10 h 27"/>
                <a:gd name="T18" fmla="*/ 63 w 34"/>
                <a:gd name="T19" fmla="*/ 14 h 27"/>
                <a:gd name="T20" fmla="*/ 63 w 34"/>
                <a:gd name="T21" fmla="*/ 41 h 27"/>
                <a:gd name="T22" fmla="*/ 55 w 34"/>
                <a:gd name="T23" fmla="*/ 51 h 27"/>
                <a:gd name="T24" fmla="*/ 12 w 34"/>
                <a:gd name="T25" fmla="*/ 49 h 27"/>
                <a:gd name="T26" fmla="*/ 6 w 34"/>
                <a:gd name="T27" fmla="*/ 41 h 27"/>
                <a:gd name="T28" fmla="*/ 6 w 34"/>
                <a:gd name="T29" fmla="*/ 14 h 27"/>
                <a:gd name="T30" fmla="*/ 12 w 34"/>
                <a:gd name="T31" fmla="*/ 6 h 27"/>
                <a:gd name="T32" fmla="*/ 57 w 34"/>
                <a:gd name="T33" fmla="*/ 6 h 27"/>
                <a:gd name="T34" fmla="*/ 63 w 34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1" y="27"/>
                    <a:pt x="3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2" y="27"/>
                    <a:pt x="34" y="25"/>
                    <a:pt x="34" y="23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3"/>
                    <a:pt x="33" y="1"/>
                    <a:pt x="31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2" y="7"/>
                  </a:moveTo>
                  <a:cubicBezTo>
                    <a:pt x="32" y="21"/>
                    <a:pt x="32" y="21"/>
                    <a:pt x="32" y="21"/>
                  </a:cubicBezTo>
                  <a:cubicBezTo>
                    <a:pt x="32" y="24"/>
                    <a:pt x="31" y="26"/>
                    <a:pt x="28" y="2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4" y="3"/>
                    <a:pt x="6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1" y="3"/>
                    <a:pt x="32" y="5"/>
                    <a:pt x="32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74" name="Freeform 92"/>
            <p:cNvSpPr>
              <a:spLocks/>
            </p:cNvSpPr>
            <p:nvPr/>
          </p:nvSpPr>
          <p:spPr bwMode="auto">
            <a:xfrm>
              <a:off x="2802" y="673"/>
              <a:ext cx="66" cy="49"/>
            </a:xfrm>
            <a:custGeom>
              <a:avLst/>
              <a:gdLst>
                <a:gd name="T0" fmla="*/ 0 w 33"/>
                <a:gd name="T1" fmla="*/ 49 h 25"/>
                <a:gd name="T2" fmla="*/ 66 w 33"/>
                <a:gd name="T3" fmla="*/ 49 h 25"/>
                <a:gd name="T4" fmla="*/ 66 w 33"/>
                <a:gd name="T5" fmla="*/ 12 h 25"/>
                <a:gd name="T6" fmla="*/ 54 w 33"/>
                <a:gd name="T7" fmla="*/ 0 h 25"/>
                <a:gd name="T8" fmla="*/ 2 w 33"/>
                <a:gd name="T9" fmla="*/ 0 h 25"/>
                <a:gd name="T10" fmla="*/ 0 w 33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0" y="25"/>
                  </a:moveTo>
                  <a:cubicBezTo>
                    <a:pt x="33" y="25"/>
                    <a:pt x="33" y="25"/>
                    <a:pt x="33" y="2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3"/>
                    <a:pt x="30" y="0"/>
                    <a:pt x="27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75" name="Freeform 93"/>
            <p:cNvSpPr>
              <a:spLocks noEditPoints="1"/>
            </p:cNvSpPr>
            <p:nvPr/>
          </p:nvSpPr>
          <p:spPr bwMode="auto">
            <a:xfrm>
              <a:off x="2800" y="671"/>
              <a:ext cx="70" cy="53"/>
            </a:xfrm>
            <a:custGeom>
              <a:avLst/>
              <a:gdLst>
                <a:gd name="T0" fmla="*/ 0 w 35"/>
                <a:gd name="T1" fmla="*/ 10 h 27"/>
                <a:gd name="T2" fmla="*/ 0 w 35"/>
                <a:gd name="T3" fmla="*/ 43 h 27"/>
                <a:gd name="T4" fmla="*/ 8 w 35"/>
                <a:gd name="T5" fmla="*/ 53 h 27"/>
                <a:gd name="T6" fmla="*/ 62 w 35"/>
                <a:gd name="T7" fmla="*/ 53 h 27"/>
                <a:gd name="T8" fmla="*/ 68 w 35"/>
                <a:gd name="T9" fmla="*/ 43 h 27"/>
                <a:gd name="T10" fmla="*/ 70 w 35"/>
                <a:gd name="T11" fmla="*/ 10 h 27"/>
                <a:gd name="T12" fmla="*/ 62 w 35"/>
                <a:gd name="T13" fmla="*/ 0 h 27"/>
                <a:gd name="T14" fmla="*/ 8 w 35"/>
                <a:gd name="T15" fmla="*/ 0 h 27"/>
                <a:gd name="T16" fmla="*/ 0 w 35"/>
                <a:gd name="T17" fmla="*/ 10 h 27"/>
                <a:gd name="T18" fmla="*/ 66 w 35"/>
                <a:gd name="T19" fmla="*/ 14 h 27"/>
                <a:gd name="T20" fmla="*/ 66 w 35"/>
                <a:gd name="T21" fmla="*/ 41 h 27"/>
                <a:gd name="T22" fmla="*/ 58 w 35"/>
                <a:gd name="T23" fmla="*/ 49 h 27"/>
                <a:gd name="T24" fmla="*/ 14 w 35"/>
                <a:gd name="T25" fmla="*/ 49 h 27"/>
                <a:gd name="T26" fmla="*/ 6 w 35"/>
                <a:gd name="T27" fmla="*/ 41 h 27"/>
                <a:gd name="T28" fmla="*/ 6 w 35"/>
                <a:gd name="T29" fmla="*/ 14 h 27"/>
                <a:gd name="T30" fmla="*/ 14 w 35"/>
                <a:gd name="T31" fmla="*/ 4 h 27"/>
                <a:gd name="T32" fmla="*/ 58 w 35"/>
                <a:gd name="T33" fmla="*/ 4 h 27"/>
                <a:gd name="T34" fmla="*/ 66 w 35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4" y="25"/>
                    <a:pt x="34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3" y="7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3" y="23"/>
                    <a:pt x="31" y="25"/>
                    <a:pt x="29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3" y="5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76" name="Freeform 94"/>
            <p:cNvSpPr>
              <a:spLocks/>
            </p:cNvSpPr>
            <p:nvPr/>
          </p:nvSpPr>
          <p:spPr bwMode="auto">
            <a:xfrm>
              <a:off x="2721" y="673"/>
              <a:ext cx="64" cy="49"/>
            </a:xfrm>
            <a:custGeom>
              <a:avLst/>
              <a:gdLst>
                <a:gd name="T0" fmla="*/ 0 w 32"/>
                <a:gd name="T1" fmla="*/ 47 h 25"/>
                <a:gd name="T2" fmla="*/ 64 w 32"/>
                <a:gd name="T3" fmla="*/ 49 h 25"/>
                <a:gd name="T4" fmla="*/ 64 w 32"/>
                <a:gd name="T5" fmla="*/ 12 h 25"/>
                <a:gd name="T6" fmla="*/ 52 w 32"/>
                <a:gd name="T7" fmla="*/ 0 h 25"/>
                <a:gd name="T8" fmla="*/ 0 w 32"/>
                <a:gd name="T9" fmla="*/ 0 h 25"/>
                <a:gd name="T10" fmla="*/ 0 w 32"/>
                <a:gd name="T11" fmla="*/ 47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4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3"/>
                    <a:pt x="29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4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77" name="Freeform 95"/>
            <p:cNvSpPr>
              <a:spLocks noEditPoints="1"/>
            </p:cNvSpPr>
            <p:nvPr/>
          </p:nvSpPr>
          <p:spPr bwMode="auto">
            <a:xfrm>
              <a:off x="2717" y="671"/>
              <a:ext cx="70" cy="51"/>
            </a:xfrm>
            <a:custGeom>
              <a:avLst/>
              <a:gdLst>
                <a:gd name="T0" fmla="*/ 2 w 35"/>
                <a:gd name="T1" fmla="*/ 8 h 26"/>
                <a:gd name="T2" fmla="*/ 0 w 35"/>
                <a:gd name="T3" fmla="*/ 43 h 26"/>
                <a:gd name="T4" fmla="*/ 8 w 35"/>
                <a:gd name="T5" fmla="*/ 51 h 26"/>
                <a:gd name="T6" fmla="*/ 62 w 35"/>
                <a:gd name="T7" fmla="*/ 51 h 26"/>
                <a:gd name="T8" fmla="*/ 70 w 35"/>
                <a:gd name="T9" fmla="*/ 43 h 26"/>
                <a:gd name="T10" fmla="*/ 70 w 35"/>
                <a:gd name="T11" fmla="*/ 10 h 26"/>
                <a:gd name="T12" fmla="*/ 62 w 35"/>
                <a:gd name="T13" fmla="*/ 0 h 26"/>
                <a:gd name="T14" fmla="*/ 8 w 35"/>
                <a:gd name="T15" fmla="*/ 0 h 26"/>
                <a:gd name="T16" fmla="*/ 2 w 35"/>
                <a:gd name="T17" fmla="*/ 8 h 26"/>
                <a:gd name="T18" fmla="*/ 66 w 35"/>
                <a:gd name="T19" fmla="*/ 14 h 26"/>
                <a:gd name="T20" fmla="*/ 66 w 35"/>
                <a:gd name="T21" fmla="*/ 39 h 26"/>
                <a:gd name="T22" fmla="*/ 58 w 35"/>
                <a:gd name="T23" fmla="*/ 49 h 26"/>
                <a:gd name="T24" fmla="*/ 14 w 35"/>
                <a:gd name="T25" fmla="*/ 49 h 26"/>
                <a:gd name="T26" fmla="*/ 6 w 35"/>
                <a:gd name="T27" fmla="*/ 39 h 26"/>
                <a:gd name="T28" fmla="*/ 6 w 35"/>
                <a:gd name="T29" fmla="*/ 12 h 26"/>
                <a:gd name="T30" fmla="*/ 14 w 35"/>
                <a:gd name="T31" fmla="*/ 4 h 26"/>
                <a:gd name="T32" fmla="*/ 58 w 35"/>
                <a:gd name="T33" fmla="*/ 4 h 26"/>
                <a:gd name="T34" fmla="*/ 66 w 35"/>
                <a:gd name="T35" fmla="*/ 14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6">
                  <a:moveTo>
                    <a:pt x="1" y="4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3" y="26"/>
                    <a:pt x="35" y="24"/>
                    <a:pt x="35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1" y="4"/>
                  </a:cubicBezTo>
                  <a:close/>
                  <a:moveTo>
                    <a:pt x="33" y="7"/>
                  </a:moveTo>
                  <a:cubicBezTo>
                    <a:pt x="33" y="20"/>
                    <a:pt x="33" y="20"/>
                    <a:pt x="33" y="20"/>
                  </a:cubicBezTo>
                  <a:cubicBezTo>
                    <a:pt x="33" y="23"/>
                    <a:pt x="31" y="25"/>
                    <a:pt x="29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3" y="23"/>
                    <a:pt x="3" y="2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3" y="4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78" name="Freeform 96"/>
            <p:cNvSpPr>
              <a:spLocks/>
            </p:cNvSpPr>
            <p:nvPr/>
          </p:nvSpPr>
          <p:spPr bwMode="auto">
            <a:xfrm>
              <a:off x="2263" y="669"/>
              <a:ext cx="442" cy="51"/>
            </a:xfrm>
            <a:custGeom>
              <a:avLst/>
              <a:gdLst>
                <a:gd name="T0" fmla="*/ 0 w 223"/>
                <a:gd name="T1" fmla="*/ 49 h 26"/>
                <a:gd name="T2" fmla="*/ 440 w 223"/>
                <a:gd name="T3" fmla="*/ 51 h 26"/>
                <a:gd name="T4" fmla="*/ 442 w 223"/>
                <a:gd name="T5" fmla="*/ 16 h 26"/>
                <a:gd name="T6" fmla="*/ 430 w 223"/>
                <a:gd name="T7" fmla="*/ 4 h 26"/>
                <a:gd name="T8" fmla="*/ 0 w 223"/>
                <a:gd name="T9" fmla="*/ 0 h 26"/>
                <a:gd name="T10" fmla="*/ 0 w 223"/>
                <a:gd name="T11" fmla="*/ 49 h 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3" h="26">
                  <a:moveTo>
                    <a:pt x="0" y="25"/>
                  </a:moveTo>
                  <a:cubicBezTo>
                    <a:pt x="222" y="26"/>
                    <a:pt x="222" y="26"/>
                    <a:pt x="222" y="26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20" y="2"/>
                    <a:pt x="217" y="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79" name="Freeform 97"/>
            <p:cNvSpPr>
              <a:spLocks noEditPoints="1"/>
            </p:cNvSpPr>
            <p:nvPr/>
          </p:nvSpPr>
          <p:spPr bwMode="auto">
            <a:xfrm>
              <a:off x="2259" y="667"/>
              <a:ext cx="446" cy="55"/>
            </a:xfrm>
            <a:custGeom>
              <a:avLst/>
              <a:gdLst>
                <a:gd name="T0" fmla="*/ 2 w 225"/>
                <a:gd name="T1" fmla="*/ 8 h 28"/>
                <a:gd name="T2" fmla="*/ 0 w 225"/>
                <a:gd name="T3" fmla="*/ 43 h 28"/>
                <a:gd name="T4" fmla="*/ 8 w 225"/>
                <a:gd name="T5" fmla="*/ 51 h 28"/>
                <a:gd name="T6" fmla="*/ 440 w 225"/>
                <a:gd name="T7" fmla="*/ 55 h 28"/>
                <a:gd name="T8" fmla="*/ 446 w 225"/>
                <a:gd name="T9" fmla="*/ 47 h 28"/>
                <a:gd name="T10" fmla="*/ 446 w 225"/>
                <a:gd name="T11" fmla="*/ 12 h 28"/>
                <a:gd name="T12" fmla="*/ 440 w 225"/>
                <a:gd name="T13" fmla="*/ 4 h 28"/>
                <a:gd name="T14" fmla="*/ 8 w 225"/>
                <a:gd name="T15" fmla="*/ 0 h 28"/>
                <a:gd name="T16" fmla="*/ 2 w 225"/>
                <a:gd name="T17" fmla="*/ 8 h 28"/>
                <a:gd name="T18" fmla="*/ 444 w 225"/>
                <a:gd name="T19" fmla="*/ 16 h 28"/>
                <a:gd name="T20" fmla="*/ 442 w 225"/>
                <a:gd name="T21" fmla="*/ 43 h 28"/>
                <a:gd name="T22" fmla="*/ 436 w 225"/>
                <a:gd name="T23" fmla="*/ 53 h 28"/>
                <a:gd name="T24" fmla="*/ 14 w 225"/>
                <a:gd name="T25" fmla="*/ 49 h 28"/>
                <a:gd name="T26" fmla="*/ 6 w 225"/>
                <a:gd name="T27" fmla="*/ 39 h 28"/>
                <a:gd name="T28" fmla="*/ 6 w 225"/>
                <a:gd name="T29" fmla="*/ 14 h 28"/>
                <a:gd name="T30" fmla="*/ 14 w 225"/>
                <a:gd name="T31" fmla="*/ 4 h 28"/>
                <a:gd name="T32" fmla="*/ 436 w 225"/>
                <a:gd name="T33" fmla="*/ 8 h 28"/>
                <a:gd name="T34" fmla="*/ 444 w 225"/>
                <a:gd name="T35" fmla="*/ 16 h 2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25" h="28">
                  <a:moveTo>
                    <a:pt x="1" y="4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222" y="28"/>
                    <a:pt x="222" y="28"/>
                    <a:pt x="222" y="28"/>
                  </a:cubicBezTo>
                  <a:cubicBezTo>
                    <a:pt x="224" y="28"/>
                    <a:pt x="225" y="26"/>
                    <a:pt x="225" y="24"/>
                  </a:cubicBezTo>
                  <a:cubicBezTo>
                    <a:pt x="225" y="6"/>
                    <a:pt x="225" y="6"/>
                    <a:pt x="225" y="6"/>
                  </a:cubicBezTo>
                  <a:cubicBezTo>
                    <a:pt x="225" y="4"/>
                    <a:pt x="224" y="2"/>
                    <a:pt x="222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1" y="4"/>
                  </a:cubicBezTo>
                  <a:close/>
                  <a:moveTo>
                    <a:pt x="224" y="8"/>
                  </a:moveTo>
                  <a:cubicBezTo>
                    <a:pt x="223" y="22"/>
                    <a:pt x="223" y="22"/>
                    <a:pt x="223" y="22"/>
                  </a:cubicBezTo>
                  <a:cubicBezTo>
                    <a:pt x="223" y="25"/>
                    <a:pt x="222" y="27"/>
                    <a:pt x="220" y="27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3" y="23"/>
                    <a:pt x="3" y="20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20" y="4"/>
                    <a:pt x="220" y="4"/>
                    <a:pt x="220" y="4"/>
                  </a:cubicBezTo>
                  <a:cubicBezTo>
                    <a:pt x="222" y="4"/>
                    <a:pt x="224" y="6"/>
                    <a:pt x="224" y="8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80" name="Freeform 98"/>
            <p:cNvSpPr>
              <a:spLocks/>
            </p:cNvSpPr>
            <p:nvPr/>
          </p:nvSpPr>
          <p:spPr bwMode="auto">
            <a:xfrm>
              <a:off x="2180" y="669"/>
              <a:ext cx="63" cy="49"/>
            </a:xfrm>
            <a:custGeom>
              <a:avLst/>
              <a:gdLst>
                <a:gd name="T0" fmla="*/ 0 w 32"/>
                <a:gd name="T1" fmla="*/ 47 h 25"/>
                <a:gd name="T2" fmla="*/ 63 w 32"/>
                <a:gd name="T3" fmla="*/ 49 h 25"/>
                <a:gd name="T4" fmla="*/ 63 w 32"/>
                <a:gd name="T5" fmla="*/ 12 h 25"/>
                <a:gd name="T6" fmla="*/ 53 w 32"/>
                <a:gd name="T7" fmla="*/ 0 h 25"/>
                <a:gd name="T8" fmla="*/ 0 w 32"/>
                <a:gd name="T9" fmla="*/ 0 h 25"/>
                <a:gd name="T10" fmla="*/ 0 w 32"/>
                <a:gd name="T11" fmla="*/ 47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5">
                  <a:moveTo>
                    <a:pt x="0" y="24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2"/>
                    <a:pt x="30" y="0"/>
                    <a:pt x="2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4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81" name="Freeform 99"/>
            <p:cNvSpPr>
              <a:spLocks noEditPoints="1"/>
            </p:cNvSpPr>
            <p:nvPr/>
          </p:nvSpPr>
          <p:spPr bwMode="auto">
            <a:xfrm>
              <a:off x="2178" y="667"/>
              <a:ext cx="67" cy="51"/>
            </a:xfrm>
            <a:custGeom>
              <a:avLst/>
              <a:gdLst>
                <a:gd name="T0" fmla="*/ 0 w 34"/>
                <a:gd name="T1" fmla="*/ 8 h 26"/>
                <a:gd name="T2" fmla="*/ 0 w 34"/>
                <a:gd name="T3" fmla="*/ 41 h 26"/>
                <a:gd name="T4" fmla="*/ 8 w 34"/>
                <a:gd name="T5" fmla="*/ 51 h 26"/>
                <a:gd name="T6" fmla="*/ 59 w 34"/>
                <a:gd name="T7" fmla="*/ 51 h 26"/>
                <a:gd name="T8" fmla="*/ 67 w 34"/>
                <a:gd name="T9" fmla="*/ 43 h 26"/>
                <a:gd name="T10" fmla="*/ 67 w 34"/>
                <a:gd name="T11" fmla="*/ 8 h 26"/>
                <a:gd name="T12" fmla="*/ 61 w 34"/>
                <a:gd name="T13" fmla="*/ 0 h 26"/>
                <a:gd name="T14" fmla="*/ 8 w 34"/>
                <a:gd name="T15" fmla="*/ 0 h 26"/>
                <a:gd name="T16" fmla="*/ 0 w 34"/>
                <a:gd name="T17" fmla="*/ 8 h 26"/>
                <a:gd name="T18" fmla="*/ 63 w 34"/>
                <a:gd name="T19" fmla="*/ 12 h 26"/>
                <a:gd name="T20" fmla="*/ 63 w 34"/>
                <a:gd name="T21" fmla="*/ 39 h 26"/>
                <a:gd name="T22" fmla="*/ 57 w 34"/>
                <a:gd name="T23" fmla="*/ 49 h 26"/>
                <a:gd name="T24" fmla="*/ 12 w 34"/>
                <a:gd name="T25" fmla="*/ 49 h 26"/>
                <a:gd name="T26" fmla="*/ 6 w 34"/>
                <a:gd name="T27" fmla="*/ 39 h 26"/>
                <a:gd name="T28" fmla="*/ 6 w 34"/>
                <a:gd name="T29" fmla="*/ 12 h 26"/>
                <a:gd name="T30" fmla="*/ 14 w 34"/>
                <a:gd name="T31" fmla="*/ 4 h 26"/>
                <a:gd name="T32" fmla="*/ 57 w 34"/>
                <a:gd name="T33" fmla="*/ 4 h 26"/>
                <a:gd name="T34" fmla="*/ 63 w 34"/>
                <a:gd name="T35" fmla="*/ 12 h 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4" h="26">
                  <a:moveTo>
                    <a:pt x="0" y="4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1" y="26"/>
                    <a:pt x="4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3" y="26"/>
                    <a:pt x="34" y="24"/>
                    <a:pt x="34" y="22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4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  <a:moveTo>
                    <a:pt x="32" y="6"/>
                  </a:moveTo>
                  <a:cubicBezTo>
                    <a:pt x="32" y="20"/>
                    <a:pt x="32" y="20"/>
                    <a:pt x="32" y="20"/>
                  </a:cubicBezTo>
                  <a:cubicBezTo>
                    <a:pt x="32" y="23"/>
                    <a:pt x="31" y="25"/>
                    <a:pt x="29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3" y="23"/>
                    <a:pt x="3" y="2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4"/>
                    <a:pt x="4" y="2"/>
                    <a:pt x="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2"/>
                    <a:pt x="32" y="4"/>
                    <a:pt x="32" y="6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82" name="Freeform 100"/>
            <p:cNvSpPr>
              <a:spLocks/>
            </p:cNvSpPr>
            <p:nvPr/>
          </p:nvSpPr>
          <p:spPr bwMode="auto">
            <a:xfrm>
              <a:off x="2097" y="667"/>
              <a:ext cx="65" cy="49"/>
            </a:xfrm>
            <a:custGeom>
              <a:avLst/>
              <a:gdLst>
                <a:gd name="T0" fmla="*/ 0 w 33"/>
                <a:gd name="T1" fmla="*/ 49 h 25"/>
                <a:gd name="T2" fmla="*/ 65 w 33"/>
                <a:gd name="T3" fmla="*/ 49 h 25"/>
                <a:gd name="T4" fmla="*/ 65 w 33"/>
                <a:gd name="T5" fmla="*/ 12 h 25"/>
                <a:gd name="T6" fmla="*/ 53 w 33"/>
                <a:gd name="T7" fmla="*/ 0 h 25"/>
                <a:gd name="T8" fmla="*/ 2 w 33"/>
                <a:gd name="T9" fmla="*/ 0 h 25"/>
                <a:gd name="T10" fmla="*/ 0 w 33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25">
                  <a:moveTo>
                    <a:pt x="0" y="25"/>
                  </a:moveTo>
                  <a:cubicBezTo>
                    <a:pt x="33" y="25"/>
                    <a:pt x="33" y="25"/>
                    <a:pt x="33" y="2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3"/>
                    <a:pt x="30" y="1"/>
                    <a:pt x="27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83" name="Freeform 101"/>
            <p:cNvSpPr>
              <a:spLocks noEditPoints="1"/>
            </p:cNvSpPr>
            <p:nvPr/>
          </p:nvSpPr>
          <p:spPr bwMode="auto">
            <a:xfrm>
              <a:off x="2095" y="665"/>
              <a:ext cx="69" cy="53"/>
            </a:xfrm>
            <a:custGeom>
              <a:avLst/>
              <a:gdLst>
                <a:gd name="T0" fmla="*/ 0 w 35"/>
                <a:gd name="T1" fmla="*/ 10 h 27"/>
                <a:gd name="T2" fmla="*/ 0 w 35"/>
                <a:gd name="T3" fmla="*/ 43 h 27"/>
                <a:gd name="T4" fmla="*/ 8 w 35"/>
                <a:gd name="T5" fmla="*/ 53 h 27"/>
                <a:gd name="T6" fmla="*/ 61 w 35"/>
                <a:gd name="T7" fmla="*/ 53 h 27"/>
                <a:gd name="T8" fmla="*/ 69 w 35"/>
                <a:gd name="T9" fmla="*/ 43 h 27"/>
                <a:gd name="T10" fmla="*/ 69 w 35"/>
                <a:gd name="T11" fmla="*/ 10 h 27"/>
                <a:gd name="T12" fmla="*/ 61 w 35"/>
                <a:gd name="T13" fmla="*/ 0 h 27"/>
                <a:gd name="T14" fmla="*/ 8 w 35"/>
                <a:gd name="T15" fmla="*/ 0 h 27"/>
                <a:gd name="T16" fmla="*/ 0 w 35"/>
                <a:gd name="T17" fmla="*/ 10 h 27"/>
                <a:gd name="T18" fmla="*/ 65 w 35"/>
                <a:gd name="T19" fmla="*/ 14 h 27"/>
                <a:gd name="T20" fmla="*/ 65 w 35"/>
                <a:gd name="T21" fmla="*/ 41 h 27"/>
                <a:gd name="T22" fmla="*/ 57 w 35"/>
                <a:gd name="T23" fmla="*/ 49 h 27"/>
                <a:gd name="T24" fmla="*/ 14 w 35"/>
                <a:gd name="T25" fmla="*/ 49 h 27"/>
                <a:gd name="T26" fmla="*/ 6 w 35"/>
                <a:gd name="T27" fmla="*/ 41 h 27"/>
                <a:gd name="T28" fmla="*/ 6 w 35"/>
                <a:gd name="T29" fmla="*/ 14 h 27"/>
                <a:gd name="T30" fmla="*/ 14 w 35"/>
                <a:gd name="T31" fmla="*/ 4 h 27"/>
                <a:gd name="T32" fmla="*/ 57 w 35"/>
                <a:gd name="T33" fmla="*/ 6 h 27"/>
                <a:gd name="T34" fmla="*/ 65 w 35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" h="27">
                  <a:moveTo>
                    <a:pt x="0" y="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3" y="27"/>
                    <a:pt x="35" y="25"/>
                    <a:pt x="35" y="2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  <a:moveTo>
                    <a:pt x="33" y="7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3" y="23"/>
                    <a:pt x="31" y="25"/>
                    <a:pt x="29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3" y="23"/>
                    <a:pt x="3" y="2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1" y="3"/>
                    <a:pt x="33" y="5"/>
                    <a:pt x="33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84" name="Freeform 102"/>
            <p:cNvSpPr>
              <a:spLocks/>
            </p:cNvSpPr>
            <p:nvPr/>
          </p:nvSpPr>
          <p:spPr bwMode="auto">
            <a:xfrm>
              <a:off x="2001" y="667"/>
              <a:ext cx="82" cy="49"/>
            </a:xfrm>
            <a:custGeom>
              <a:avLst/>
              <a:gdLst>
                <a:gd name="T0" fmla="*/ 0 w 41"/>
                <a:gd name="T1" fmla="*/ 49 h 25"/>
                <a:gd name="T2" fmla="*/ 82 w 41"/>
                <a:gd name="T3" fmla="*/ 49 h 25"/>
                <a:gd name="T4" fmla="*/ 82 w 41"/>
                <a:gd name="T5" fmla="*/ 12 h 25"/>
                <a:gd name="T6" fmla="*/ 70 w 41"/>
                <a:gd name="T7" fmla="*/ 0 h 25"/>
                <a:gd name="T8" fmla="*/ 0 w 41"/>
                <a:gd name="T9" fmla="*/ 0 h 25"/>
                <a:gd name="T10" fmla="*/ 0 w 41"/>
                <a:gd name="T11" fmla="*/ 4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25">
                  <a:moveTo>
                    <a:pt x="0" y="25"/>
                  </a:moveTo>
                  <a:cubicBezTo>
                    <a:pt x="41" y="25"/>
                    <a:pt x="41" y="25"/>
                    <a:pt x="41" y="25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1" y="3"/>
                    <a:pt x="38" y="0"/>
                    <a:pt x="3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85" name="Freeform 103"/>
            <p:cNvSpPr>
              <a:spLocks noEditPoints="1"/>
            </p:cNvSpPr>
            <p:nvPr/>
          </p:nvSpPr>
          <p:spPr bwMode="auto">
            <a:xfrm>
              <a:off x="1998" y="665"/>
              <a:ext cx="87" cy="53"/>
            </a:xfrm>
            <a:custGeom>
              <a:avLst/>
              <a:gdLst>
                <a:gd name="T0" fmla="*/ 2 w 44"/>
                <a:gd name="T1" fmla="*/ 8 h 27"/>
                <a:gd name="T2" fmla="*/ 2 w 44"/>
                <a:gd name="T3" fmla="*/ 43 h 27"/>
                <a:gd name="T4" fmla="*/ 8 w 44"/>
                <a:gd name="T5" fmla="*/ 51 h 27"/>
                <a:gd name="T6" fmla="*/ 79 w 44"/>
                <a:gd name="T7" fmla="*/ 53 h 27"/>
                <a:gd name="T8" fmla="*/ 87 w 44"/>
                <a:gd name="T9" fmla="*/ 43 h 27"/>
                <a:gd name="T10" fmla="*/ 87 w 44"/>
                <a:gd name="T11" fmla="*/ 10 h 27"/>
                <a:gd name="T12" fmla="*/ 79 w 44"/>
                <a:gd name="T13" fmla="*/ 0 h 27"/>
                <a:gd name="T14" fmla="*/ 8 w 44"/>
                <a:gd name="T15" fmla="*/ 0 h 27"/>
                <a:gd name="T16" fmla="*/ 2 w 44"/>
                <a:gd name="T17" fmla="*/ 8 h 27"/>
                <a:gd name="T18" fmla="*/ 83 w 44"/>
                <a:gd name="T19" fmla="*/ 14 h 27"/>
                <a:gd name="T20" fmla="*/ 83 w 44"/>
                <a:gd name="T21" fmla="*/ 41 h 27"/>
                <a:gd name="T22" fmla="*/ 75 w 44"/>
                <a:gd name="T23" fmla="*/ 49 h 27"/>
                <a:gd name="T24" fmla="*/ 14 w 44"/>
                <a:gd name="T25" fmla="*/ 49 h 27"/>
                <a:gd name="T26" fmla="*/ 6 w 44"/>
                <a:gd name="T27" fmla="*/ 39 h 27"/>
                <a:gd name="T28" fmla="*/ 6 w 44"/>
                <a:gd name="T29" fmla="*/ 14 h 27"/>
                <a:gd name="T30" fmla="*/ 14 w 44"/>
                <a:gd name="T31" fmla="*/ 4 h 27"/>
                <a:gd name="T32" fmla="*/ 75 w 44"/>
                <a:gd name="T33" fmla="*/ 4 h 27"/>
                <a:gd name="T34" fmla="*/ 83 w 44"/>
                <a:gd name="T35" fmla="*/ 14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4" h="27">
                  <a:moveTo>
                    <a:pt x="1" y="4"/>
                  </a:moveTo>
                  <a:cubicBezTo>
                    <a:pt x="1" y="22"/>
                    <a:pt x="1" y="22"/>
                    <a:pt x="1" y="22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2" y="27"/>
                    <a:pt x="44" y="25"/>
                    <a:pt x="44" y="22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2"/>
                    <a:pt x="42" y="0"/>
                    <a:pt x="4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1" y="4"/>
                  </a:cubicBezTo>
                  <a:close/>
                  <a:moveTo>
                    <a:pt x="42" y="7"/>
                  </a:moveTo>
                  <a:cubicBezTo>
                    <a:pt x="42" y="21"/>
                    <a:pt x="42" y="21"/>
                    <a:pt x="42" y="21"/>
                  </a:cubicBezTo>
                  <a:cubicBezTo>
                    <a:pt x="42" y="23"/>
                    <a:pt x="40" y="25"/>
                    <a:pt x="38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25"/>
                    <a:pt x="3" y="23"/>
                    <a:pt x="3" y="20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4"/>
                    <a:pt x="5" y="2"/>
                    <a:pt x="7" y="2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40" y="2"/>
                    <a:pt x="42" y="4"/>
                    <a:pt x="42" y="7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86" name="Freeform 104"/>
            <p:cNvSpPr>
              <a:spLocks/>
            </p:cNvSpPr>
            <p:nvPr/>
          </p:nvSpPr>
          <p:spPr bwMode="auto">
            <a:xfrm>
              <a:off x="2001" y="468"/>
              <a:ext cx="60" cy="38"/>
            </a:xfrm>
            <a:custGeom>
              <a:avLst/>
              <a:gdLst>
                <a:gd name="T0" fmla="*/ 60 w 30"/>
                <a:gd name="T1" fmla="*/ 38 h 19"/>
                <a:gd name="T2" fmla="*/ 0 w 30"/>
                <a:gd name="T3" fmla="*/ 38 h 19"/>
                <a:gd name="T4" fmla="*/ 0 w 30"/>
                <a:gd name="T5" fmla="*/ 12 h 19"/>
                <a:gd name="T6" fmla="*/ 12 w 30"/>
                <a:gd name="T7" fmla="*/ 0 h 19"/>
                <a:gd name="T8" fmla="*/ 60 w 30"/>
                <a:gd name="T9" fmla="*/ 0 h 19"/>
                <a:gd name="T10" fmla="*/ 60 w 30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" h="19">
                  <a:moveTo>
                    <a:pt x="30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87" name="Freeform 105"/>
            <p:cNvSpPr>
              <a:spLocks noEditPoints="1"/>
            </p:cNvSpPr>
            <p:nvPr/>
          </p:nvSpPr>
          <p:spPr bwMode="auto">
            <a:xfrm>
              <a:off x="1999" y="467"/>
              <a:ext cx="64" cy="41"/>
            </a:xfrm>
            <a:custGeom>
              <a:avLst/>
              <a:gdLst>
                <a:gd name="T0" fmla="*/ 58 w 32"/>
                <a:gd name="T1" fmla="*/ 0 h 21"/>
                <a:gd name="T2" fmla="*/ 8 w 32"/>
                <a:gd name="T3" fmla="*/ 0 h 21"/>
                <a:gd name="T4" fmla="*/ 0 w 32"/>
                <a:gd name="T5" fmla="*/ 8 h 21"/>
                <a:gd name="T6" fmla="*/ 0 w 32"/>
                <a:gd name="T7" fmla="*/ 33 h 21"/>
                <a:gd name="T8" fmla="*/ 8 w 32"/>
                <a:gd name="T9" fmla="*/ 39 h 21"/>
                <a:gd name="T10" fmla="*/ 56 w 32"/>
                <a:gd name="T11" fmla="*/ 41 h 21"/>
                <a:gd name="T12" fmla="*/ 64 w 32"/>
                <a:gd name="T13" fmla="*/ 33 h 21"/>
                <a:gd name="T14" fmla="*/ 64 w 32"/>
                <a:gd name="T15" fmla="*/ 8 h 21"/>
                <a:gd name="T16" fmla="*/ 58 w 32"/>
                <a:gd name="T17" fmla="*/ 0 h 21"/>
                <a:gd name="T18" fmla="*/ 12 w 32"/>
                <a:gd name="T19" fmla="*/ 4 h 21"/>
                <a:gd name="T20" fmla="*/ 52 w 32"/>
                <a:gd name="T21" fmla="*/ 4 h 21"/>
                <a:gd name="T22" fmla="*/ 58 w 32"/>
                <a:gd name="T23" fmla="*/ 10 h 21"/>
                <a:gd name="T24" fmla="*/ 58 w 32"/>
                <a:gd name="T25" fmla="*/ 31 h 21"/>
                <a:gd name="T26" fmla="*/ 52 w 32"/>
                <a:gd name="T27" fmla="*/ 37 h 21"/>
                <a:gd name="T28" fmla="*/ 12 w 32"/>
                <a:gd name="T29" fmla="*/ 37 h 21"/>
                <a:gd name="T30" fmla="*/ 4 w 32"/>
                <a:gd name="T31" fmla="*/ 31 h 21"/>
                <a:gd name="T32" fmla="*/ 4 w 32"/>
                <a:gd name="T33" fmla="*/ 10 h 21"/>
                <a:gd name="T34" fmla="*/ 12 w 32"/>
                <a:gd name="T35" fmla="*/ 4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2" h="21">
                  <a:moveTo>
                    <a:pt x="29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2" y="20"/>
                    <a:pt x="4" y="20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0" y="21"/>
                    <a:pt x="32" y="19"/>
                    <a:pt x="32" y="17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2"/>
                    <a:pt x="31" y="0"/>
                    <a:pt x="29" y="0"/>
                  </a:cubicBezTo>
                  <a:close/>
                  <a:moveTo>
                    <a:pt x="6" y="2"/>
                  </a:moveTo>
                  <a:cubicBezTo>
                    <a:pt x="26" y="2"/>
                    <a:pt x="26" y="2"/>
                    <a:pt x="26" y="2"/>
                  </a:cubicBezTo>
                  <a:cubicBezTo>
                    <a:pt x="28" y="2"/>
                    <a:pt x="29" y="4"/>
                    <a:pt x="29" y="5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8"/>
                    <a:pt x="28" y="20"/>
                    <a:pt x="2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4" y="19"/>
                    <a:pt x="2" y="18"/>
                    <a:pt x="2" y="1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4" y="2"/>
                    <a:pt x="6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88" name="Freeform 106"/>
            <p:cNvSpPr>
              <a:spLocks/>
            </p:cNvSpPr>
            <p:nvPr/>
          </p:nvSpPr>
          <p:spPr bwMode="auto">
            <a:xfrm>
              <a:off x="2085" y="468"/>
              <a:ext cx="49" cy="38"/>
            </a:xfrm>
            <a:custGeom>
              <a:avLst/>
              <a:gdLst>
                <a:gd name="T0" fmla="*/ 47 w 25"/>
                <a:gd name="T1" fmla="*/ 38 h 19"/>
                <a:gd name="T2" fmla="*/ 0 w 25"/>
                <a:gd name="T3" fmla="*/ 38 h 19"/>
                <a:gd name="T4" fmla="*/ 0 w 25"/>
                <a:gd name="T5" fmla="*/ 12 h 19"/>
                <a:gd name="T6" fmla="*/ 12 w 25"/>
                <a:gd name="T7" fmla="*/ 0 h 19"/>
                <a:gd name="T8" fmla="*/ 49 w 25"/>
                <a:gd name="T9" fmla="*/ 2 h 19"/>
                <a:gd name="T10" fmla="*/ 47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4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" y="1"/>
                    <a:pt x="25" y="1"/>
                    <a:pt x="25" y="1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89" name="Freeform 107"/>
            <p:cNvSpPr>
              <a:spLocks noEditPoints="1"/>
            </p:cNvSpPr>
            <p:nvPr/>
          </p:nvSpPr>
          <p:spPr bwMode="auto">
            <a:xfrm>
              <a:off x="2083" y="467"/>
              <a:ext cx="53" cy="41"/>
            </a:xfrm>
            <a:custGeom>
              <a:avLst/>
              <a:gdLst>
                <a:gd name="T0" fmla="*/ 47 w 27"/>
                <a:gd name="T1" fmla="*/ 2 h 21"/>
                <a:gd name="T2" fmla="*/ 6 w 27"/>
                <a:gd name="T3" fmla="*/ 0 h 21"/>
                <a:gd name="T4" fmla="*/ 0 w 27"/>
                <a:gd name="T5" fmla="*/ 8 h 21"/>
                <a:gd name="T6" fmla="*/ 0 w 27"/>
                <a:gd name="T7" fmla="*/ 33 h 21"/>
                <a:gd name="T8" fmla="*/ 6 w 27"/>
                <a:gd name="T9" fmla="*/ 41 h 21"/>
                <a:gd name="T10" fmla="*/ 47 w 27"/>
                <a:gd name="T11" fmla="*/ 41 h 21"/>
                <a:gd name="T12" fmla="*/ 53 w 27"/>
                <a:gd name="T13" fmla="*/ 33 h 21"/>
                <a:gd name="T14" fmla="*/ 53 w 27"/>
                <a:gd name="T15" fmla="*/ 8 h 21"/>
                <a:gd name="T16" fmla="*/ 47 w 27"/>
                <a:gd name="T17" fmla="*/ 2 h 21"/>
                <a:gd name="T18" fmla="*/ 10 w 27"/>
                <a:gd name="T19" fmla="*/ 4 h 21"/>
                <a:gd name="T20" fmla="*/ 43 w 27"/>
                <a:gd name="T21" fmla="*/ 4 h 21"/>
                <a:gd name="T22" fmla="*/ 47 w 27"/>
                <a:gd name="T23" fmla="*/ 12 h 21"/>
                <a:gd name="T24" fmla="*/ 47 w 27"/>
                <a:gd name="T25" fmla="*/ 31 h 21"/>
                <a:gd name="T26" fmla="*/ 41 w 27"/>
                <a:gd name="T27" fmla="*/ 39 h 21"/>
                <a:gd name="T28" fmla="*/ 8 w 27"/>
                <a:gd name="T29" fmla="*/ 39 h 21"/>
                <a:gd name="T30" fmla="*/ 4 w 27"/>
                <a:gd name="T31" fmla="*/ 31 h 21"/>
                <a:gd name="T32" fmla="*/ 4 w 27"/>
                <a:gd name="T33" fmla="*/ 12 h 21"/>
                <a:gd name="T34" fmla="*/ 10 w 27"/>
                <a:gd name="T35" fmla="*/ 4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" h="21">
                  <a:moveTo>
                    <a:pt x="24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1"/>
                    <a:pt x="3" y="2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5" y="21"/>
                    <a:pt x="27" y="19"/>
                    <a:pt x="27" y="1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5" y="1"/>
                    <a:pt x="24" y="1"/>
                  </a:cubicBezTo>
                  <a:close/>
                  <a:moveTo>
                    <a:pt x="5" y="2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4" y="4"/>
                    <a:pt x="24" y="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20"/>
                    <a:pt x="21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2" y="18"/>
                    <a:pt x="2" y="1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90" name="Freeform 108"/>
            <p:cNvSpPr>
              <a:spLocks/>
            </p:cNvSpPr>
            <p:nvPr/>
          </p:nvSpPr>
          <p:spPr bwMode="auto">
            <a:xfrm>
              <a:off x="2160" y="470"/>
              <a:ext cx="48" cy="38"/>
            </a:xfrm>
            <a:custGeom>
              <a:avLst/>
              <a:gdLst>
                <a:gd name="T0" fmla="*/ 48 w 24"/>
                <a:gd name="T1" fmla="*/ 38 h 19"/>
                <a:gd name="T2" fmla="*/ 0 w 24"/>
                <a:gd name="T3" fmla="*/ 36 h 19"/>
                <a:gd name="T4" fmla="*/ 0 w 24"/>
                <a:gd name="T5" fmla="*/ 10 h 19"/>
                <a:gd name="T6" fmla="*/ 12 w 24"/>
                <a:gd name="T7" fmla="*/ 0 h 19"/>
                <a:gd name="T8" fmla="*/ 48 w 24"/>
                <a:gd name="T9" fmla="*/ 0 h 19"/>
                <a:gd name="T10" fmla="*/ 48 w 24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19">
                  <a:moveTo>
                    <a:pt x="24" y="19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91" name="Freeform 109"/>
            <p:cNvSpPr>
              <a:spLocks noEditPoints="1"/>
            </p:cNvSpPr>
            <p:nvPr/>
          </p:nvSpPr>
          <p:spPr bwMode="auto">
            <a:xfrm>
              <a:off x="2158" y="468"/>
              <a:ext cx="52" cy="40"/>
            </a:xfrm>
            <a:custGeom>
              <a:avLst/>
              <a:gdLst>
                <a:gd name="T0" fmla="*/ 48 w 26"/>
                <a:gd name="T1" fmla="*/ 0 h 20"/>
                <a:gd name="T2" fmla="*/ 6 w 26"/>
                <a:gd name="T3" fmla="*/ 0 h 20"/>
                <a:gd name="T4" fmla="*/ 0 w 26"/>
                <a:gd name="T5" fmla="*/ 6 h 20"/>
                <a:gd name="T6" fmla="*/ 0 w 26"/>
                <a:gd name="T7" fmla="*/ 34 h 20"/>
                <a:gd name="T8" fmla="*/ 6 w 26"/>
                <a:gd name="T9" fmla="*/ 40 h 20"/>
                <a:gd name="T10" fmla="*/ 46 w 26"/>
                <a:gd name="T11" fmla="*/ 40 h 20"/>
                <a:gd name="T12" fmla="*/ 52 w 26"/>
                <a:gd name="T13" fmla="*/ 34 h 20"/>
                <a:gd name="T14" fmla="*/ 52 w 26"/>
                <a:gd name="T15" fmla="*/ 6 h 20"/>
                <a:gd name="T16" fmla="*/ 48 w 26"/>
                <a:gd name="T17" fmla="*/ 0 h 20"/>
                <a:gd name="T18" fmla="*/ 8 w 26"/>
                <a:gd name="T19" fmla="*/ 2 h 20"/>
                <a:gd name="T20" fmla="*/ 42 w 26"/>
                <a:gd name="T21" fmla="*/ 4 h 20"/>
                <a:gd name="T22" fmla="*/ 48 w 26"/>
                <a:gd name="T23" fmla="*/ 10 h 20"/>
                <a:gd name="T24" fmla="*/ 48 w 26"/>
                <a:gd name="T25" fmla="*/ 32 h 20"/>
                <a:gd name="T26" fmla="*/ 42 w 26"/>
                <a:gd name="T27" fmla="*/ 38 h 20"/>
                <a:gd name="T28" fmla="*/ 8 w 26"/>
                <a:gd name="T29" fmla="*/ 38 h 20"/>
                <a:gd name="T30" fmla="*/ 2 w 26"/>
                <a:gd name="T31" fmla="*/ 30 h 20"/>
                <a:gd name="T32" fmla="*/ 4 w 26"/>
                <a:gd name="T33" fmla="*/ 10 h 20"/>
                <a:gd name="T34" fmla="*/ 8 w 26"/>
                <a:gd name="T35" fmla="*/ 2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6" h="20">
                  <a:moveTo>
                    <a:pt x="2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1" y="20"/>
                    <a:pt x="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5" y="20"/>
                    <a:pt x="26" y="19"/>
                    <a:pt x="26" y="17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2"/>
                    <a:pt x="25" y="0"/>
                    <a:pt x="24" y="0"/>
                  </a:cubicBezTo>
                  <a:close/>
                  <a:moveTo>
                    <a:pt x="4" y="1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3" y="2"/>
                    <a:pt x="24" y="3"/>
                    <a:pt x="24" y="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19"/>
                    <a:pt x="21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1" y="17"/>
                    <a:pt x="1" y="1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3" y="1"/>
                    <a:pt x="4" y="1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92" name="Freeform 110"/>
            <p:cNvSpPr>
              <a:spLocks/>
            </p:cNvSpPr>
            <p:nvPr/>
          </p:nvSpPr>
          <p:spPr bwMode="auto">
            <a:xfrm>
              <a:off x="2235" y="470"/>
              <a:ext cx="48" cy="38"/>
            </a:xfrm>
            <a:custGeom>
              <a:avLst/>
              <a:gdLst>
                <a:gd name="T0" fmla="*/ 48 w 24"/>
                <a:gd name="T1" fmla="*/ 38 h 19"/>
                <a:gd name="T2" fmla="*/ 0 w 24"/>
                <a:gd name="T3" fmla="*/ 38 h 19"/>
                <a:gd name="T4" fmla="*/ 0 w 24"/>
                <a:gd name="T5" fmla="*/ 12 h 19"/>
                <a:gd name="T6" fmla="*/ 12 w 24"/>
                <a:gd name="T7" fmla="*/ 0 h 19"/>
                <a:gd name="T8" fmla="*/ 48 w 24"/>
                <a:gd name="T9" fmla="*/ 0 h 19"/>
                <a:gd name="T10" fmla="*/ 48 w 24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19">
                  <a:moveTo>
                    <a:pt x="24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93" name="Freeform 111"/>
            <p:cNvSpPr>
              <a:spLocks noEditPoints="1"/>
            </p:cNvSpPr>
            <p:nvPr/>
          </p:nvSpPr>
          <p:spPr bwMode="auto">
            <a:xfrm>
              <a:off x="2233" y="468"/>
              <a:ext cx="52" cy="42"/>
            </a:xfrm>
            <a:custGeom>
              <a:avLst/>
              <a:gdLst>
                <a:gd name="T0" fmla="*/ 46 w 26"/>
                <a:gd name="T1" fmla="*/ 0 h 21"/>
                <a:gd name="T2" fmla="*/ 6 w 26"/>
                <a:gd name="T3" fmla="*/ 0 h 21"/>
                <a:gd name="T4" fmla="*/ 0 w 26"/>
                <a:gd name="T5" fmla="*/ 8 h 21"/>
                <a:gd name="T6" fmla="*/ 0 w 26"/>
                <a:gd name="T7" fmla="*/ 34 h 21"/>
                <a:gd name="T8" fmla="*/ 6 w 26"/>
                <a:gd name="T9" fmla="*/ 40 h 21"/>
                <a:gd name="T10" fmla="*/ 46 w 26"/>
                <a:gd name="T11" fmla="*/ 42 h 21"/>
                <a:gd name="T12" fmla="*/ 52 w 26"/>
                <a:gd name="T13" fmla="*/ 34 h 21"/>
                <a:gd name="T14" fmla="*/ 52 w 26"/>
                <a:gd name="T15" fmla="*/ 8 h 21"/>
                <a:gd name="T16" fmla="*/ 46 w 26"/>
                <a:gd name="T17" fmla="*/ 0 h 21"/>
                <a:gd name="T18" fmla="*/ 8 w 26"/>
                <a:gd name="T19" fmla="*/ 4 h 21"/>
                <a:gd name="T20" fmla="*/ 42 w 26"/>
                <a:gd name="T21" fmla="*/ 4 h 21"/>
                <a:gd name="T22" fmla="*/ 48 w 26"/>
                <a:gd name="T23" fmla="*/ 10 h 21"/>
                <a:gd name="T24" fmla="*/ 48 w 26"/>
                <a:gd name="T25" fmla="*/ 32 h 21"/>
                <a:gd name="T26" fmla="*/ 42 w 26"/>
                <a:gd name="T27" fmla="*/ 38 h 21"/>
                <a:gd name="T28" fmla="*/ 8 w 26"/>
                <a:gd name="T29" fmla="*/ 38 h 21"/>
                <a:gd name="T30" fmla="*/ 2 w 26"/>
                <a:gd name="T31" fmla="*/ 32 h 21"/>
                <a:gd name="T32" fmla="*/ 2 w 26"/>
                <a:gd name="T33" fmla="*/ 10 h 21"/>
                <a:gd name="T34" fmla="*/ 8 w 26"/>
                <a:gd name="T35" fmla="*/ 4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6" h="21">
                  <a:moveTo>
                    <a:pt x="2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5" y="21"/>
                    <a:pt x="26" y="19"/>
                    <a:pt x="26" y="17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"/>
                    <a:pt x="25" y="0"/>
                    <a:pt x="23" y="0"/>
                  </a:cubicBezTo>
                  <a:close/>
                  <a:moveTo>
                    <a:pt x="4" y="2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3" y="2"/>
                    <a:pt x="24" y="3"/>
                    <a:pt x="24" y="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19"/>
                    <a:pt x="21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1" y="18"/>
                    <a:pt x="1" y="1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3" y="2"/>
                    <a:pt x="4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94" name="Freeform 112"/>
            <p:cNvSpPr>
              <a:spLocks/>
            </p:cNvSpPr>
            <p:nvPr/>
          </p:nvSpPr>
          <p:spPr bwMode="auto">
            <a:xfrm>
              <a:off x="2309" y="470"/>
              <a:ext cx="49" cy="38"/>
            </a:xfrm>
            <a:custGeom>
              <a:avLst/>
              <a:gdLst>
                <a:gd name="T0" fmla="*/ 49 w 25"/>
                <a:gd name="T1" fmla="*/ 38 h 19"/>
                <a:gd name="T2" fmla="*/ 0 w 25"/>
                <a:gd name="T3" fmla="*/ 38 h 19"/>
                <a:gd name="T4" fmla="*/ 2 w 25"/>
                <a:gd name="T5" fmla="*/ 12 h 19"/>
                <a:gd name="T6" fmla="*/ 12 w 25"/>
                <a:gd name="T7" fmla="*/ 0 h 19"/>
                <a:gd name="T8" fmla="*/ 49 w 25"/>
                <a:gd name="T9" fmla="*/ 0 h 19"/>
                <a:gd name="T10" fmla="*/ 49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5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3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95" name="Freeform 113"/>
            <p:cNvSpPr>
              <a:spLocks noEditPoints="1"/>
            </p:cNvSpPr>
            <p:nvPr/>
          </p:nvSpPr>
          <p:spPr bwMode="auto">
            <a:xfrm>
              <a:off x="2309" y="468"/>
              <a:ext cx="51" cy="42"/>
            </a:xfrm>
            <a:custGeom>
              <a:avLst/>
              <a:gdLst>
                <a:gd name="T0" fmla="*/ 45 w 26"/>
                <a:gd name="T1" fmla="*/ 2 h 21"/>
                <a:gd name="T2" fmla="*/ 6 w 26"/>
                <a:gd name="T3" fmla="*/ 0 h 21"/>
                <a:gd name="T4" fmla="*/ 0 w 26"/>
                <a:gd name="T5" fmla="*/ 8 h 21"/>
                <a:gd name="T6" fmla="*/ 0 w 26"/>
                <a:gd name="T7" fmla="*/ 34 h 21"/>
                <a:gd name="T8" fmla="*/ 6 w 26"/>
                <a:gd name="T9" fmla="*/ 42 h 21"/>
                <a:gd name="T10" fmla="*/ 45 w 26"/>
                <a:gd name="T11" fmla="*/ 42 h 21"/>
                <a:gd name="T12" fmla="*/ 51 w 26"/>
                <a:gd name="T13" fmla="*/ 34 h 21"/>
                <a:gd name="T14" fmla="*/ 51 w 26"/>
                <a:gd name="T15" fmla="*/ 8 h 21"/>
                <a:gd name="T16" fmla="*/ 45 w 26"/>
                <a:gd name="T17" fmla="*/ 2 h 21"/>
                <a:gd name="T18" fmla="*/ 8 w 26"/>
                <a:gd name="T19" fmla="*/ 4 h 21"/>
                <a:gd name="T20" fmla="*/ 41 w 26"/>
                <a:gd name="T21" fmla="*/ 4 h 21"/>
                <a:gd name="T22" fmla="*/ 47 w 26"/>
                <a:gd name="T23" fmla="*/ 12 h 21"/>
                <a:gd name="T24" fmla="*/ 47 w 26"/>
                <a:gd name="T25" fmla="*/ 32 h 21"/>
                <a:gd name="T26" fmla="*/ 41 w 26"/>
                <a:gd name="T27" fmla="*/ 40 h 21"/>
                <a:gd name="T28" fmla="*/ 8 w 26"/>
                <a:gd name="T29" fmla="*/ 40 h 21"/>
                <a:gd name="T30" fmla="*/ 2 w 26"/>
                <a:gd name="T31" fmla="*/ 32 h 21"/>
                <a:gd name="T32" fmla="*/ 2 w 26"/>
                <a:gd name="T33" fmla="*/ 12 h 21"/>
                <a:gd name="T34" fmla="*/ 8 w 26"/>
                <a:gd name="T35" fmla="*/ 4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6" h="21">
                  <a:moveTo>
                    <a:pt x="23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1"/>
                    <a:pt x="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5" y="21"/>
                    <a:pt x="26" y="19"/>
                    <a:pt x="26" y="17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"/>
                    <a:pt x="25" y="1"/>
                    <a:pt x="23" y="1"/>
                  </a:cubicBezTo>
                  <a:close/>
                  <a:moveTo>
                    <a:pt x="4" y="2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3" y="2"/>
                    <a:pt x="24" y="4"/>
                    <a:pt x="24" y="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20"/>
                    <a:pt x="21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2" y="20"/>
                    <a:pt x="1" y="18"/>
                    <a:pt x="1" y="1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4"/>
                    <a:pt x="3" y="2"/>
                    <a:pt x="4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96" name="Freeform 114"/>
            <p:cNvSpPr>
              <a:spLocks/>
            </p:cNvSpPr>
            <p:nvPr/>
          </p:nvSpPr>
          <p:spPr bwMode="auto">
            <a:xfrm>
              <a:off x="2384" y="472"/>
              <a:ext cx="50" cy="38"/>
            </a:xfrm>
            <a:custGeom>
              <a:avLst/>
              <a:gdLst>
                <a:gd name="T0" fmla="*/ 50 w 25"/>
                <a:gd name="T1" fmla="*/ 38 h 19"/>
                <a:gd name="T2" fmla="*/ 0 w 25"/>
                <a:gd name="T3" fmla="*/ 36 h 19"/>
                <a:gd name="T4" fmla="*/ 0 w 25"/>
                <a:gd name="T5" fmla="*/ 10 h 19"/>
                <a:gd name="T6" fmla="*/ 12 w 25"/>
                <a:gd name="T7" fmla="*/ 0 h 19"/>
                <a:gd name="T8" fmla="*/ 50 w 25"/>
                <a:gd name="T9" fmla="*/ 0 h 19"/>
                <a:gd name="T10" fmla="*/ 50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5" y="19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97" name="Freeform 115"/>
            <p:cNvSpPr>
              <a:spLocks noEditPoints="1"/>
            </p:cNvSpPr>
            <p:nvPr/>
          </p:nvSpPr>
          <p:spPr bwMode="auto">
            <a:xfrm>
              <a:off x="2384" y="470"/>
              <a:ext cx="52" cy="40"/>
            </a:xfrm>
            <a:custGeom>
              <a:avLst/>
              <a:gdLst>
                <a:gd name="T0" fmla="*/ 46 w 26"/>
                <a:gd name="T1" fmla="*/ 0 h 20"/>
                <a:gd name="T2" fmla="*/ 6 w 26"/>
                <a:gd name="T3" fmla="*/ 0 h 20"/>
                <a:gd name="T4" fmla="*/ 0 w 26"/>
                <a:gd name="T5" fmla="*/ 6 h 20"/>
                <a:gd name="T6" fmla="*/ 0 w 26"/>
                <a:gd name="T7" fmla="*/ 32 h 20"/>
                <a:gd name="T8" fmla="*/ 4 w 26"/>
                <a:gd name="T9" fmla="*/ 40 h 20"/>
                <a:gd name="T10" fmla="*/ 46 w 26"/>
                <a:gd name="T11" fmla="*/ 40 h 20"/>
                <a:gd name="T12" fmla="*/ 52 w 26"/>
                <a:gd name="T13" fmla="*/ 34 h 20"/>
                <a:gd name="T14" fmla="*/ 52 w 26"/>
                <a:gd name="T15" fmla="*/ 6 h 20"/>
                <a:gd name="T16" fmla="*/ 46 w 26"/>
                <a:gd name="T17" fmla="*/ 0 h 20"/>
                <a:gd name="T18" fmla="*/ 8 w 26"/>
                <a:gd name="T19" fmla="*/ 2 h 20"/>
                <a:gd name="T20" fmla="*/ 42 w 26"/>
                <a:gd name="T21" fmla="*/ 4 h 20"/>
                <a:gd name="T22" fmla="*/ 48 w 26"/>
                <a:gd name="T23" fmla="*/ 10 h 20"/>
                <a:gd name="T24" fmla="*/ 48 w 26"/>
                <a:gd name="T25" fmla="*/ 32 h 20"/>
                <a:gd name="T26" fmla="*/ 42 w 26"/>
                <a:gd name="T27" fmla="*/ 38 h 20"/>
                <a:gd name="T28" fmla="*/ 8 w 26"/>
                <a:gd name="T29" fmla="*/ 38 h 20"/>
                <a:gd name="T30" fmla="*/ 2 w 26"/>
                <a:gd name="T31" fmla="*/ 30 h 20"/>
                <a:gd name="T32" fmla="*/ 2 w 26"/>
                <a:gd name="T33" fmla="*/ 10 h 20"/>
                <a:gd name="T34" fmla="*/ 8 w 26"/>
                <a:gd name="T35" fmla="*/ 2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6" h="20">
                  <a:moveTo>
                    <a:pt x="2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8"/>
                    <a:pt x="1" y="20"/>
                    <a:pt x="2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5" y="20"/>
                    <a:pt x="26" y="19"/>
                    <a:pt x="26" y="17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1"/>
                    <a:pt x="25" y="0"/>
                    <a:pt x="23" y="0"/>
                  </a:cubicBezTo>
                  <a:close/>
                  <a:moveTo>
                    <a:pt x="4" y="1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3" y="2"/>
                    <a:pt x="24" y="3"/>
                    <a:pt x="24" y="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7"/>
                    <a:pt x="22" y="19"/>
                    <a:pt x="21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2" y="19"/>
                    <a:pt x="1" y="17"/>
                    <a:pt x="1" y="1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2" y="1"/>
                    <a:pt x="4" y="1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98" name="Freeform 116"/>
            <p:cNvSpPr>
              <a:spLocks/>
            </p:cNvSpPr>
            <p:nvPr/>
          </p:nvSpPr>
          <p:spPr bwMode="auto">
            <a:xfrm>
              <a:off x="2459" y="472"/>
              <a:ext cx="50" cy="38"/>
            </a:xfrm>
            <a:custGeom>
              <a:avLst/>
              <a:gdLst>
                <a:gd name="T0" fmla="*/ 50 w 25"/>
                <a:gd name="T1" fmla="*/ 38 h 19"/>
                <a:gd name="T2" fmla="*/ 0 w 25"/>
                <a:gd name="T3" fmla="*/ 38 h 19"/>
                <a:gd name="T4" fmla="*/ 0 w 25"/>
                <a:gd name="T5" fmla="*/ 12 h 19"/>
                <a:gd name="T6" fmla="*/ 12 w 25"/>
                <a:gd name="T7" fmla="*/ 0 h 19"/>
                <a:gd name="T8" fmla="*/ 50 w 25"/>
                <a:gd name="T9" fmla="*/ 0 h 19"/>
                <a:gd name="T10" fmla="*/ 50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5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499" name="Freeform 117"/>
            <p:cNvSpPr>
              <a:spLocks noEditPoints="1"/>
            </p:cNvSpPr>
            <p:nvPr/>
          </p:nvSpPr>
          <p:spPr bwMode="auto">
            <a:xfrm>
              <a:off x="2457" y="470"/>
              <a:ext cx="54" cy="40"/>
            </a:xfrm>
            <a:custGeom>
              <a:avLst/>
              <a:gdLst>
                <a:gd name="T0" fmla="*/ 48 w 27"/>
                <a:gd name="T1" fmla="*/ 0 h 20"/>
                <a:gd name="T2" fmla="*/ 6 w 27"/>
                <a:gd name="T3" fmla="*/ 0 h 20"/>
                <a:gd name="T4" fmla="*/ 2 w 27"/>
                <a:gd name="T5" fmla="*/ 6 h 20"/>
                <a:gd name="T6" fmla="*/ 0 w 27"/>
                <a:gd name="T7" fmla="*/ 34 h 20"/>
                <a:gd name="T8" fmla="*/ 6 w 27"/>
                <a:gd name="T9" fmla="*/ 40 h 20"/>
                <a:gd name="T10" fmla="*/ 48 w 27"/>
                <a:gd name="T11" fmla="*/ 40 h 20"/>
                <a:gd name="T12" fmla="*/ 54 w 27"/>
                <a:gd name="T13" fmla="*/ 34 h 20"/>
                <a:gd name="T14" fmla="*/ 54 w 27"/>
                <a:gd name="T15" fmla="*/ 8 h 20"/>
                <a:gd name="T16" fmla="*/ 48 w 27"/>
                <a:gd name="T17" fmla="*/ 0 h 20"/>
                <a:gd name="T18" fmla="*/ 10 w 27"/>
                <a:gd name="T19" fmla="*/ 4 h 20"/>
                <a:gd name="T20" fmla="*/ 44 w 27"/>
                <a:gd name="T21" fmla="*/ 4 h 20"/>
                <a:gd name="T22" fmla="*/ 50 w 27"/>
                <a:gd name="T23" fmla="*/ 10 h 20"/>
                <a:gd name="T24" fmla="*/ 50 w 27"/>
                <a:gd name="T25" fmla="*/ 32 h 20"/>
                <a:gd name="T26" fmla="*/ 44 w 27"/>
                <a:gd name="T27" fmla="*/ 38 h 20"/>
                <a:gd name="T28" fmla="*/ 10 w 27"/>
                <a:gd name="T29" fmla="*/ 38 h 20"/>
                <a:gd name="T30" fmla="*/ 4 w 27"/>
                <a:gd name="T31" fmla="*/ 32 h 20"/>
                <a:gd name="T32" fmla="*/ 4 w 27"/>
                <a:gd name="T33" fmla="*/ 10 h 20"/>
                <a:gd name="T34" fmla="*/ 10 w 27"/>
                <a:gd name="T35" fmla="*/ 4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" h="20">
                  <a:moveTo>
                    <a:pt x="2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2"/>
                    <a:pt x="1" y="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2" y="20"/>
                    <a:pt x="3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5" y="20"/>
                    <a:pt x="27" y="19"/>
                    <a:pt x="27" y="1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6" y="0"/>
                    <a:pt x="24" y="0"/>
                  </a:cubicBezTo>
                  <a:close/>
                  <a:moveTo>
                    <a:pt x="5" y="2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5" y="3"/>
                    <a:pt x="25" y="5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5" y="18"/>
                    <a:pt x="23" y="19"/>
                    <a:pt x="22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3" y="19"/>
                    <a:pt x="2" y="18"/>
                    <a:pt x="2" y="1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500" name="Freeform 118"/>
            <p:cNvSpPr>
              <a:spLocks/>
            </p:cNvSpPr>
            <p:nvPr/>
          </p:nvSpPr>
          <p:spPr bwMode="auto">
            <a:xfrm>
              <a:off x="2535" y="472"/>
              <a:ext cx="49" cy="38"/>
            </a:xfrm>
            <a:custGeom>
              <a:avLst/>
              <a:gdLst>
                <a:gd name="T0" fmla="*/ 47 w 25"/>
                <a:gd name="T1" fmla="*/ 38 h 19"/>
                <a:gd name="T2" fmla="*/ 0 w 25"/>
                <a:gd name="T3" fmla="*/ 38 h 19"/>
                <a:gd name="T4" fmla="*/ 0 w 25"/>
                <a:gd name="T5" fmla="*/ 12 h 19"/>
                <a:gd name="T6" fmla="*/ 12 w 25"/>
                <a:gd name="T7" fmla="*/ 0 h 19"/>
                <a:gd name="T8" fmla="*/ 49 w 25"/>
                <a:gd name="T9" fmla="*/ 0 h 19"/>
                <a:gd name="T10" fmla="*/ 47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4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501" name="Freeform 119"/>
            <p:cNvSpPr>
              <a:spLocks noEditPoints="1"/>
            </p:cNvSpPr>
            <p:nvPr/>
          </p:nvSpPr>
          <p:spPr bwMode="auto">
            <a:xfrm>
              <a:off x="2533" y="470"/>
              <a:ext cx="53" cy="42"/>
            </a:xfrm>
            <a:custGeom>
              <a:avLst/>
              <a:gdLst>
                <a:gd name="T0" fmla="*/ 47 w 27"/>
                <a:gd name="T1" fmla="*/ 0 h 21"/>
                <a:gd name="T2" fmla="*/ 6 w 27"/>
                <a:gd name="T3" fmla="*/ 0 h 21"/>
                <a:gd name="T4" fmla="*/ 0 w 27"/>
                <a:gd name="T5" fmla="*/ 8 h 21"/>
                <a:gd name="T6" fmla="*/ 0 w 27"/>
                <a:gd name="T7" fmla="*/ 34 h 21"/>
                <a:gd name="T8" fmla="*/ 6 w 27"/>
                <a:gd name="T9" fmla="*/ 42 h 21"/>
                <a:gd name="T10" fmla="*/ 47 w 27"/>
                <a:gd name="T11" fmla="*/ 42 h 21"/>
                <a:gd name="T12" fmla="*/ 53 w 27"/>
                <a:gd name="T13" fmla="*/ 34 h 21"/>
                <a:gd name="T14" fmla="*/ 53 w 27"/>
                <a:gd name="T15" fmla="*/ 8 h 21"/>
                <a:gd name="T16" fmla="*/ 47 w 27"/>
                <a:gd name="T17" fmla="*/ 0 h 21"/>
                <a:gd name="T18" fmla="*/ 10 w 27"/>
                <a:gd name="T19" fmla="*/ 4 h 21"/>
                <a:gd name="T20" fmla="*/ 43 w 27"/>
                <a:gd name="T21" fmla="*/ 4 h 21"/>
                <a:gd name="T22" fmla="*/ 47 w 27"/>
                <a:gd name="T23" fmla="*/ 12 h 21"/>
                <a:gd name="T24" fmla="*/ 47 w 27"/>
                <a:gd name="T25" fmla="*/ 32 h 21"/>
                <a:gd name="T26" fmla="*/ 43 w 27"/>
                <a:gd name="T27" fmla="*/ 40 h 21"/>
                <a:gd name="T28" fmla="*/ 10 w 27"/>
                <a:gd name="T29" fmla="*/ 38 h 21"/>
                <a:gd name="T30" fmla="*/ 4 w 27"/>
                <a:gd name="T31" fmla="*/ 32 h 21"/>
                <a:gd name="T32" fmla="*/ 4 w 27"/>
                <a:gd name="T33" fmla="*/ 10 h 21"/>
                <a:gd name="T34" fmla="*/ 10 w 27"/>
                <a:gd name="T35" fmla="*/ 4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" h="21">
                  <a:moveTo>
                    <a:pt x="2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1"/>
                    <a:pt x="3" y="2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5" y="21"/>
                    <a:pt x="27" y="19"/>
                    <a:pt x="27" y="1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5" y="1"/>
                    <a:pt x="24" y="0"/>
                  </a:cubicBezTo>
                  <a:close/>
                  <a:moveTo>
                    <a:pt x="5" y="2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5" y="4"/>
                    <a:pt x="24" y="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20"/>
                    <a:pt x="22" y="2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3" y="19"/>
                    <a:pt x="2" y="18"/>
                    <a:pt x="2" y="1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4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502" name="Freeform 120"/>
            <p:cNvSpPr>
              <a:spLocks/>
            </p:cNvSpPr>
            <p:nvPr/>
          </p:nvSpPr>
          <p:spPr bwMode="auto">
            <a:xfrm>
              <a:off x="2610" y="472"/>
              <a:ext cx="48" cy="40"/>
            </a:xfrm>
            <a:custGeom>
              <a:avLst/>
              <a:gdLst>
                <a:gd name="T0" fmla="*/ 48 w 24"/>
                <a:gd name="T1" fmla="*/ 40 h 20"/>
                <a:gd name="T2" fmla="*/ 0 w 24"/>
                <a:gd name="T3" fmla="*/ 38 h 20"/>
                <a:gd name="T4" fmla="*/ 0 w 24"/>
                <a:gd name="T5" fmla="*/ 12 h 20"/>
                <a:gd name="T6" fmla="*/ 12 w 24"/>
                <a:gd name="T7" fmla="*/ 0 h 20"/>
                <a:gd name="T8" fmla="*/ 48 w 24"/>
                <a:gd name="T9" fmla="*/ 2 h 20"/>
                <a:gd name="T10" fmla="*/ 48 w 24"/>
                <a:gd name="T11" fmla="*/ 40 h 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20">
                  <a:moveTo>
                    <a:pt x="24" y="20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" y="1"/>
                    <a:pt x="24" y="1"/>
                    <a:pt x="24" y="1"/>
                  </a:cubicBezTo>
                  <a:lnTo>
                    <a:pt x="24" y="20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503" name="Freeform 121"/>
            <p:cNvSpPr>
              <a:spLocks noEditPoints="1"/>
            </p:cNvSpPr>
            <p:nvPr/>
          </p:nvSpPr>
          <p:spPr bwMode="auto">
            <a:xfrm>
              <a:off x="2608" y="472"/>
              <a:ext cx="54" cy="40"/>
            </a:xfrm>
            <a:custGeom>
              <a:avLst/>
              <a:gdLst>
                <a:gd name="T0" fmla="*/ 48 w 27"/>
                <a:gd name="T1" fmla="*/ 0 h 20"/>
                <a:gd name="T2" fmla="*/ 6 w 27"/>
                <a:gd name="T3" fmla="*/ 0 h 20"/>
                <a:gd name="T4" fmla="*/ 0 w 27"/>
                <a:gd name="T5" fmla="*/ 6 h 20"/>
                <a:gd name="T6" fmla="*/ 0 w 27"/>
                <a:gd name="T7" fmla="*/ 32 h 20"/>
                <a:gd name="T8" fmla="*/ 6 w 27"/>
                <a:gd name="T9" fmla="*/ 40 h 20"/>
                <a:gd name="T10" fmla="*/ 46 w 27"/>
                <a:gd name="T11" fmla="*/ 40 h 20"/>
                <a:gd name="T12" fmla="*/ 52 w 27"/>
                <a:gd name="T13" fmla="*/ 34 h 20"/>
                <a:gd name="T14" fmla="*/ 52 w 27"/>
                <a:gd name="T15" fmla="*/ 6 h 20"/>
                <a:gd name="T16" fmla="*/ 48 w 27"/>
                <a:gd name="T17" fmla="*/ 0 h 20"/>
                <a:gd name="T18" fmla="*/ 10 w 27"/>
                <a:gd name="T19" fmla="*/ 2 h 20"/>
                <a:gd name="T20" fmla="*/ 42 w 27"/>
                <a:gd name="T21" fmla="*/ 2 h 20"/>
                <a:gd name="T22" fmla="*/ 48 w 27"/>
                <a:gd name="T23" fmla="*/ 10 h 20"/>
                <a:gd name="T24" fmla="*/ 48 w 27"/>
                <a:gd name="T25" fmla="*/ 30 h 20"/>
                <a:gd name="T26" fmla="*/ 42 w 27"/>
                <a:gd name="T27" fmla="*/ 38 h 20"/>
                <a:gd name="T28" fmla="*/ 8 w 27"/>
                <a:gd name="T29" fmla="*/ 38 h 20"/>
                <a:gd name="T30" fmla="*/ 4 w 27"/>
                <a:gd name="T31" fmla="*/ 30 h 20"/>
                <a:gd name="T32" fmla="*/ 4 w 27"/>
                <a:gd name="T33" fmla="*/ 10 h 20"/>
                <a:gd name="T34" fmla="*/ 10 w 27"/>
                <a:gd name="T35" fmla="*/ 2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" h="20">
                  <a:moveTo>
                    <a:pt x="2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8"/>
                    <a:pt x="1" y="20"/>
                    <a:pt x="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5" y="20"/>
                    <a:pt x="26" y="19"/>
                    <a:pt x="26" y="17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7" y="1"/>
                    <a:pt x="25" y="0"/>
                    <a:pt x="24" y="0"/>
                  </a:cubicBezTo>
                  <a:close/>
                  <a:moveTo>
                    <a:pt x="5" y="1"/>
                  </a:moveTo>
                  <a:cubicBezTo>
                    <a:pt x="21" y="1"/>
                    <a:pt x="21" y="1"/>
                    <a:pt x="21" y="1"/>
                  </a:cubicBezTo>
                  <a:cubicBezTo>
                    <a:pt x="23" y="1"/>
                    <a:pt x="24" y="3"/>
                    <a:pt x="24" y="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7"/>
                    <a:pt x="23" y="19"/>
                    <a:pt x="21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1" y="17"/>
                    <a:pt x="2" y="1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3" y="1"/>
                    <a:pt x="5" y="1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504" name="Freeform 122"/>
            <p:cNvSpPr>
              <a:spLocks/>
            </p:cNvSpPr>
            <p:nvPr/>
          </p:nvSpPr>
          <p:spPr bwMode="auto">
            <a:xfrm>
              <a:off x="2685" y="474"/>
              <a:ext cx="48" cy="38"/>
            </a:xfrm>
            <a:custGeom>
              <a:avLst/>
              <a:gdLst>
                <a:gd name="T0" fmla="*/ 48 w 24"/>
                <a:gd name="T1" fmla="*/ 38 h 19"/>
                <a:gd name="T2" fmla="*/ 0 w 24"/>
                <a:gd name="T3" fmla="*/ 38 h 19"/>
                <a:gd name="T4" fmla="*/ 0 w 24"/>
                <a:gd name="T5" fmla="*/ 12 h 19"/>
                <a:gd name="T6" fmla="*/ 12 w 24"/>
                <a:gd name="T7" fmla="*/ 0 h 19"/>
                <a:gd name="T8" fmla="*/ 48 w 24"/>
                <a:gd name="T9" fmla="*/ 0 h 19"/>
                <a:gd name="T10" fmla="*/ 48 w 24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19">
                  <a:moveTo>
                    <a:pt x="24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505" name="Freeform 123"/>
            <p:cNvSpPr>
              <a:spLocks noEditPoints="1"/>
            </p:cNvSpPr>
            <p:nvPr/>
          </p:nvSpPr>
          <p:spPr bwMode="auto">
            <a:xfrm>
              <a:off x="2683" y="472"/>
              <a:ext cx="52" cy="40"/>
            </a:xfrm>
            <a:custGeom>
              <a:avLst/>
              <a:gdLst>
                <a:gd name="T0" fmla="*/ 46 w 26"/>
                <a:gd name="T1" fmla="*/ 0 h 20"/>
                <a:gd name="T2" fmla="*/ 6 w 26"/>
                <a:gd name="T3" fmla="*/ 0 h 20"/>
                <a:gd name="T4" fmla="*/ 0 w 26"/>
                <a:gd name="T5" fmla="*/ 6 h 20"/>
                <a:gd name="T6" fmla="*/ 0 w 26"/>
                <a:gd name="T7" fmla="*/ 34 h 20"/>
                <a:gd name="T8" fmla="*/ 6 w 26"/>
                <a:gd name="T9" fmla="*/ 40 h 20"/>
                <a:gd name="T10" fmla="*/ 46 w 26"/>
                <a:gd name="T11" fmla="*/ 40 h 20"/>
                <a:gd name="T12" fmla="*/ 52 w 26"/>
                <a:gd name="T13" fmla="*/ 34 h 20"/>
                <a:gd name="T14" fmla="*/ 52 w 26"/>
                <a:gd name="T15" fmla="*/ 8 h 20"/>
                <a:gd name="T16" fmla="*/ 46 w 26"/>
                <a:gd name="T17" fmla="*/ 0 h 20"/>
                <a:gd name="T18" fmla="*/ 8 w 26"/>
                <a:gd name="T19" fmla="*/ 4 h 20"/>
                <a:gd name="T20" fmla="*/ 42 w 26"/>
                <a:gd name="T21" fmla="*/ 4 h 20"/>
                <a:gd name="T22" fmla="*/ 48 w 26"/>
                <a:gd name="T23" fmla="*/ 10 h 20"/>
                <a:gd name="T24" fmla="*/ 48 w 26"/>
                <a:gd name="T25" fmla="*/ 32 h 20"/>
                <a:gd name="T26" fmla="*/ 42 w 26"/>
                <a:gd name="T27" fmla="*/ 38 h 20"/>
                <a:gd name="T28" fmla="*/ 8 w 26"/>
                <a:gd name="T29" fmla="*/ 38 h 20"/>
                <a:gd name="T30" fmla="*/ 2 w 26"/>
                <a:gd name="T31" fmla="*/ 32 h 20"/>
                <a:gd name="T32" fmla="*/ 2 w 26"/>
                <a:gd name="T33" fmla="*/ 10 h 20"/>
                <a:gd name="T34" fmla="*/ 8 w 26"/>
                <a:gd name="T35" fmla="*/ 4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6" h="20">
                  <a:moveTo>
                    <a:pt x="2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5" y="20"/>
                    <a:pt x="26" y="19"/>
                    <a:pt x="26" y="17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"/>
                    <a:pt x="25" y="0"/>
                    <a:pt x="23" y="0"/>
                  </a:cubicBezTo>
                  <a:close/>
                  <a:moveTo>
                    <a:pt x="4" y="2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3" y="2"/>
                    <a:pt x="24" y="3"/>
                    <a:pt x="24" y="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19"/>
                    <a:pt x="21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1" y="18"/>
                    <a:pt x="1" y="1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3" y="2"/>
                    <a:pt x="4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506" name="Freeform 124"/>
            <p:cNvSpPr>
              <a:spLocks/>
            </p:cNvSpPr>
            <p:nvPr/>
          </p:nvSpPr>
          <p:spPr bwMode="auto">
            <a:xfrm>
              <a:off x="2759" y="474"/>
              <a:ext cx="49" cy="38"/>
            </a:xfrm>
            <a:custGeom>
              <a:avLst/>
              <a:gdLst>
                <a:gd name="T0" fmla="*/ 49 w 25"/>
                <a:gd name="T1" fmla="*/ 38 h 19"/>
                <a:gd name="T2" fmla="*/ 0 w 25"/>
                <a:gd name="T3" fmla="*/ 38 h 19"/>
                <a:gd name="T4" fmla="*/ 2 w 25"/>
                <a:gd name="T5" fmla="*/ 12 h 19"/>
                <a:gd name="T6" fmla="*/ 12 w 25"/>
                <a:gd name="T7" fmla="*/ 0 h 19"/>
                <a:gd name="T8" fmla="*/ 49 w 25"/>
                <a:gd name="T9" fmla="*/ 0 h 19"/>
                <a:gd name="T10" fmla="*/ 49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5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3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507" name="Freeform 125"/>
            <p:cNvSpPr>
              <a:spLocks noEditPoints="1"/>
            </p:cNvSpPr>
            <p:nvPr/>
          </p:nvSpPr>
          <p:spPr bwMode="auto">
            <a:xfrm>
              <a:off x="2759" y="472"/>
              <a:ext cx="51" cy="42"/>
            </a:xfrm>
            <a:custGeom>
              <a:avLst/>
              <a:gdLst>
                <a:gd name="T0" fmla="*/ 45 w 26"/>
                <a:gd name="T1" fmla="*/ 0 h 21"/>
                <a:gd name="T2" fmla="*/ 6 w 26"/>
                <a:gd name="T3" fmla="*/ 0 h 21"/>
                <a:gd name="T4" fmla="*/ 0 w 26"/>
                <a:gd name="T5" fmla="*/ 8 h 21"/>
                <a:gd name="T6" fmla="*/ 0 w 26"/>
                <a:gd name="T7" fmla="*/ 34 h 21"/>
                <a:gd name="T8" fmla="*/ 6 w 26"/>
                <a:gd name="T9" fmla="*/ 40 h 21"/>
                <a:gd name="T10" fmla="*/ 45 w 26"/>
                <a:gd name="T11" fmla="*/ 42 h 21"/>
                <a:gd name="T12" fmla="*/ 51 w 26"/>
                <a:gd name="T13" fmla="*/ 34 h 21"/>
                <a:gd name="T14" fmla="*/ 51 w 26"/>
                <a:gd name="T15" fmla="*/ 8 h 21"/>
                <a:gd name="T16" fmla="*/ 45 w 26"/>
                <a:gd name="T17" fmla="*/ 0 h 21"/>
                <a:gd name="T18" fmla="*/ 8 w 26"/>
                <a:gd name="T19" fmla="*/ 4 h 21"/>
                <a:gd name="T20" fmla="*/ 41 w 26"/>
                <a:gd name="T21" fmla="*/ 4 h 21"/>
                <a:gd name="T22" fmla="*/ 47 w 26"/>
                <a:gd name="T23" fmla="*/ 12 h 21"/>
                <a:gd name="T24" fmla="*/ 47 w 26"/>
                <a:gd name="T25" fmla="*/ 32 h 21"/>
                <a:gd name="T26" fmla="*/ 41 w 26"/>
                <a:gd name="T27" fmla="*/ 40 h 21"/>
                <a:gd name="T28" fmla="*/ 8 w 26"/>
                <a:gd name="T29" fmla="*/ 38 h 21"/>
                <a:gd name="T30" fmla="*/ 2 w 26"/>
                <a:gd name="T31" fmla="*/ 32 h 21"/>
                <a:gd name="T32" fmla="*/ 2 w 26"/>
                <a:gd name="T33" fmla="*/ 10 h 21"/>
                <a:gd name="T34" fmla="*/ 8 w 26"/>
                <a:gd name="T35" fmla="*/ 4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6" h="21">
                  <a:moveTo>
                    <a:pt x="2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5" y="21"/>
                    <a:pt x="26" y="19"/>
                    <a:pt x="26" y="17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2"/>
                    <a:pt x="25" y="0"/>
                    <a:pt x="23" y="0"/>
                  </a:cubicBezTo>
                  <a:close/>
                  <a:moveTo>
                    <a:pt x="4" y="2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3" y="2"/>
                    <a:pt x="24" y="4"/>
                    <a:pt x="24" y="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20"/>
                    <a:pt x="21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2" y="19"/>
                    <a:pt x="1" y="18"/>
                    <a:pt x="1" y="1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3" y="2"/>
                    <a:pt x="4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508" name="Freeform 126"/>
            <p:cNvSpPr>
              <a:spLocks/>
            </p:cNvSpPr>
            <p:nvPr/>
          </p:nvSpPr>
          <p:spPr bwMode="auto">
            <a:xfrm>
              <a:off x="2834" y="474"/>
              <a:ext cx="50" cy="38"/>
            </a:xfrm>
            <a:custGeom>
              <a:avLst/>
              <a:gdLst>
                <a:gd name="T0" fmla="*/ 50 w 25"/>
                <a:gd name="T1" fmla="*/ 38 h 19"/>
                <a:gd name="T2" fmla="*/ 0 w 25"/>
                <a:gd name="T3" fmla="*/ 38 h 19"/>
                <a:gd name="T4" fmla="*/ 0 w 25"/>
                <a:gd name="T5" fmla="*/ 12 h 19"/>
                <a:gd name="T6" fmla="*/ 12 w 25"/>
                <a:gd name="T7" fmla="*/ 0 h 19"/>
                <a:gd name="T8" fmla="*/ 50 w 25"/>
                <a:gd name="T9" fmla="*/ 2 h 19"/>
                <a:gd name="T10" fmla="*/ 50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5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" y="1"/>
                    <a:pt x="25" y="1"/>
                    <a:pt x="25" y="1"/>
                  </a:cubicBezTo>
                  <a:lnTo>
                    <a:pt x="25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509" name="Freeform 127"/>
            <p:cNvSpPr>
              <a:spLocks noEditPoints="1"/>
            </p:cNvSpPr>
            <p:nvPr/>
          </p:nvSpPr>
          <p:spPr bwMode="auto">
            <a:xfrm>
              <a:off x="2834" y="474"/>
              <a:ext cx="52" cy="40"/>
            </a:xfrm>
            <a:custGeom>
              <a:avLst/>
              <a:gdLst>
                <a:gd name="T0" fmla="*/ 46 w 26"/>
                <a:gd name="T1" fmla="*/ 0 h 20"/>
                <a:gd name="T2" fmla="*/ 6 w 26"/>
                <a:gd name="T3" fmla="*/ 0 h 20"/>
                <a:gd name="T4" fmla="*/ 0 w 26"/>
                <a:gd name="T5" fmla="*/ 6 h 20"/>
                <a:gd name="T6" fmla="*/ 0 w 26"/>
                <a:gd name="T7" fmla="*/ 32 h 20"/>
                <a:gd name="T8" fmla="*/ 4 w 26"/>
                <a:gd name="T9" fmla="*/ 40 h 20"/>
                <a:gd name="T10" fmla="*/ 46 w 26"/>
                <a:gd name="T11" fmla="*/ 40 h 20"/>
                <a:gd name="T12" fmla="*/ 52 w 26"/>
                <a:gd name="T13" fmla="*/ 34 h 20"/>
                <a:gd name="T14" fmla="*/ 52 w 26"/>
                <a:gd name="T15" fmla="*/ 6 h 20"/>
                <a:gd name="T16" fmla="*/ 46 w 26"/>
                <a:gd name="T17" fmla="*/ 0 h 20"/>
                <a:gd name="T18" fmla="*/ 8 w 26"/>
                <a:gd name="T19" fmla="*/ 2 h 20"/>
                <a:gd name="T20" fmla="*/ 42 w 26"/>
                <a:gd name="T21" fmla="*/ 2 h 20"/>
                <a:gd name="T22" fmla="*/ 48 w 26"/>
                <a:gd name="T23" fmla="*/ 10 h 20"/>
                <a:gd name="T24" fmla="*/ 48 w 26"/>
                <a:gd name="T25" fmla="*/ 30 h 20"/>
                <a:gd name="T26" fmla="*/ 42 w 26"/>
                <a:gd name="T27" fmla="*/ 38 h 20"/>
                <a:gd name="T28" fmla="*/ 8 w 26"/>
                <a:gd name="T29" fmla="*/ 38 h 20"/>
                <a:gd name="T30" fmla="*/ 2 w 26"/>
                <a:gd name="T31" fmla="*/ 30 h 20"/>
                <a:gd name="T32" fmla="*/ 2 w 26"/>
                <a:gd name="T33" fmla="*/ 10 h 20"/>
                <a:gd name="T34" fmla="*/ 8 w 26"/>
                <a:gd name="T35" fmla="*/ 2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6" h="20">
                  <a:moveTo>
                    <a:pt x="2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8"/>
                    <a:pt x="1" y="20"/>
                    <a:pt x="2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5" y="20"/>
                    <a:pt x="26" y="18"/>
                    <a:pt x="26" y="17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1"/>
                    <a:pt x="25" y="0"/>
                    <a:pt x="23" y="0"/>
                  </a:cubicBezTo>
                  <a:close/>
                  <a:moveTo>
                    <a:pt x="4" y="1"/>
                  </a:moveTo>
                  <a:cubicBezTo>
                    <a:pt x="21" y="1"/>
                    <a:pt x="21" y="1"/>
                    <a:pt x="21" y="1"/>
                  </a:cubicBezTo>
                  <a:cubicBezTo>
                    <a:pt x="23" y="1"/>
                    <a:pt x="24" y="3"/>
                    <a:pt x="24" y="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7"/>
                    <a:pt x="22" y="19"/>
                    <a:pt x="21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2" y="19"/>
                    <a:pt x="1" y="17"/>
                    <a:pt x="1" y="1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2" y="1"/>
                    <a:pt x="4" y="1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510" name="Freeform 128"/>
            <p:cNvSpPr>
              <a:spLocks/>
            </p:cNvSpPr>
            <p:nvPr/>
          </p:nvSpPr>
          <p:spPr bwMode="auto">
            <a:xfrm>
              <a:off x="2909" y="476"/>
              <a:ext cx="50" cy="38"/>
            </a:xfrm>
            <a:custGeom>
              <a:avLst/>
              <a:gdLst>
                <a:gd name="T0" fmla="*/ 50 w 25"/>
                <a:gd name="T1" fmla="*/ 38 h 19"/>
                <a:gd name="T2" fmla="*/ 0 w 25"/>
                <a:gd name="T3" fmla="*/ 38 h 19"/>
                <a:gd name="T4" fmla="*/ 0 w 25"/>
                <a:gd name="T5" fmla="*/ 10 h 19"/>
                <a:gd name="T6" fmla="*/ 12 w 25"/>
                <a:gd name="T7" fmla="*/ 0 h 19"/>
                <a:gd name="T8" fmla="*/ 50 w 25"/>
                <a:gd name="T9" fmla="*/ 0 h 19"/>
                <a:gd name="T10" fmla="*/ 50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5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511" name="Freeform 129"/>
            <p:cNvSpPr>
              <a:spLocks noEditPoints="1"/>
            </p:cNvSpPr>
            <p:nvPr/>
          </p:nvSpPr>
          <p:spPr bwMode="auto">
            <a:xfrm>
              <a:off x="2907" y="474"/>
              <a:ext cx="54" cy="40"/>
            </a:xfrm>
            <a:custGeom>
              <a:avLst/>
              <a:gdLst>
                <a:gd name="T0" fmla="*/ 48 w 27"/>
                <a:gd name="T1" fmla="*/ 0 h 20"/>
                <a:gd name="T2" fmla="*/ 6 w 27"/>
                <a:gd name="T3" fmla="*/ 0 h 20"/>
                <a:gd name="T4" fmla="*/ 2 w 27"/>
                <a:gd name="T5" fmla="*/ 6 h 20"/>
                <a:gd name="T6" fmla="*/ 0 w 27"/>
                <a:gd name="T7" fmla="*/ 34 h 20"/>
                <a:gd name="T8" fmla="*/ 6 w 27"/>
                <a:gd name="T9" fmla="*/ 40 h 20"/>
                <a:gd name="T10" fmla="*/ 48 w 27"/>
                <a:gd name="T11" fmla="*/ 40 h 20"/>
                <a:gd name="T12" fmla="*/ 54 w 27"/>
                <a:gd name="T13" fmla="*/ 34 h 20"/>
                <a:gd name="T14" fmla="*/ 54 w 27"/>
                <a:gd name="T15" fmla="*/ 6 h 20"/>
                <a:gd name="T16" fmla="*/ 48 w 27"/>
                <a:gd name="T17" fmla="*/ 0 h 20"/>
                <a:gd name="T18" fmla="*/ 10 w 27"/>
                <a:gd name="T19" fmla="*/ 4 h 20"/>
                <a:gd name="T20" fmla="*/ 44 w 27"/>
                <a:gd name="T21" fmla="*/ 4 h 20"/>
                <a:gd name="T22" fmla="*/ 50 w 27"/>
                <a:gd name="T23" fmla="*/ 10 h 20"/>
                <a:gd name="T24" fmla="*/ 50 w 27"/>
                <a:gd name="T25" fmla="*/ 32 h 20"/>
                <a:gd name="T26" fmla="*/ 44 w 27"/>
                <a:gd name="T27" fmla="*/ 38 h 20"/>
                <a:gd name="T28" fmla="*/ 10 w 27"/>
                <a:gd name="T29" fmla="*/ 38 h 20"/>
                <a:gd name="T30" fmla="*/ 4 w 27"/>
                <a:gd name="T31" fmla="*/ 32 h 20"/>
                <a:gd name="T32" fmla="*/ 4 w 27"/>
                <a:gd name="T33" fmla="*/ 10 h 20"/>
                <a:gd name="T34" fmla="*/ 10 w 27"/>
                <a:gd name="T35" fmla="*/ 4 h 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" h="20">
                  <a:moveTo>
                    <a:pt x="2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1"/>
                    <a:pt x="1" y="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2" y="20"/>
                    <a:pt x="3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5" y="20"/>
                    <a:pt x="27" y="19"/>
                    <a:pt x="27" y="1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2"/>
                    <a:pt x="26" y="0"/>
                    <a:pt x="24" y="0"/>
                  </a:cubicBezTo>
                  <a:close/>
                  <a:moveTo>
                    <a:pt x="5" y="2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5" y="3"/>
                    <a:pt x="25" y="5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5" y="18"/>
                    <a:pt x="23" y="19"/>
                    <a:pt x="22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3" y="19"/>
                    <a:pt x="2" y="17"/>
                    <a:pt x="2" y="1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3" y="1"/>
                    <a:pt x="5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512" name="Freeform 130"/>
            <p:cNvSpPr>
              <a:spLocks/>
            </p:cNvSpPr>
            <p:nvPr/>
          </p:nvSpPr>
          <p:spPr bwMode="auto">
            <a:xfrm>
              <a:off x="2985" y="476"/>
              <a:ext cx="49" cy="38"/>
            </a:xfrm>
            <a:custGeom>
              <a:avLst/>
              <a:gdLst>
                <a:gd name="T0" fmla="*/ 47 w 25"/>
                <a:gd name="T1" fmla="*/ 38 h 19"/>
                <a:gd name="T2" fmla="*/ 0 w 25"/>
                <a:gd name="T3" fmla="*/ 38 h 19"/>
                <a:gd name="T4" fmla="*/ 0 w 25"/>
                <a:gd name="T5" fmla="*/ 12 h 19"/>
                <a:gd name="T6" fmla="*/ 12 w 25"/>
                <a:gd name="T7" fmla="*/ 0 h 19"/>
                <a:gd name="T8" fmla="*/ 49 w 25"/>
                <a:gd name="T9" fmla="*/ 0 h 19"/>
                <a:gd name="T10" fmla="*/ 47 w 25"/>
                <a:gd name="T11" fmla="*/ 38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9">
                  <a:moveTo>
                    <a:pt x="24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BD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513" name="Freeform 131"/>
            <p:cNvSpPr>
              <a:spLocks noEditPoints="1"/>
            </p:cNvSpPr>
            <p:nvPr/>
          </p:nvSpPr>
          <p:spPr bwMode="auto">
            <a:xfrm>
              <a:off x="2983" y="474"/>
              <a:ext cx="53" cy="42"/>
            </a:xfrm>
            <a:custGeom>
              <a:avLst/>
              <a:gdLst>
                <a:gd name="T0" fmla="*/ 47 w 27"/>
                <a:gd name="T1" fmla="*/ 0 h 21"/>
                <a:gd name="T2" fmla="*/ 6 w 27"/>
                <a:gd name="T3" fmla="*/ 0 h 21"/>
                <a:gd name="T4" fmla="*/ 0 w 27"/>
                <a:gd name="T5" fmla="*/ 8 h 21"/>
                <a:gd name="T6" fmla="*/ 0 w 27"/>
                <a:gd name="T7" fmla="*/ 34 h 21"/>
                <a:gd name="T8" fmla="*/ 6 w 27"/>
                <a:gd name="T9" fmla="*/ 40 h 21"/>
                <a:gd name="T10" fmla="*/ 47 w 27"/>
                <a:gd name="T11" fmla="*/ 42 h 21"/>
                <a:gd name="T12" fmla="*/ 53 w 27"/>
                <a:gd name="T13" fmla="*/ 34 h 21"/>
                <a:gd name="T14" fmla="*/ 53 w 27"/>
                <a:gd name="T15" fmla="*/ 8 h 21"/>
                <a:gd name="T16" fmla="*/ 47 w 27"/>
                <a:gd name="T17" fmla="*/ 0 h 21"/>
                <a:gd name="T18" fmla="*/ 10 w 27"/>
                <a:gd name="T19" fmla="*/ 4 h 21"/>
                <a:gd name="T20" fmla="*/ 43 w 27"/>
                <a:gd name="T21" fmla="*/ 4 h 21"/>
                <a:gd name="T22" fmla="*/ 49 w 27"/>
                <a:gd name="T23" fmla="*/ 10 h 21"/>
                <a:gd name="T24" fmla="*/ 47 w 27"/>
                <a:gd name="T25" fmla="*/ 32 h 21"/>
                <a:gd name="T26" fmla="*/ 43 w 27"/>
                <a:gd name="T27" fmla="*/ 38 h 21"/>
                <a:gd name="T28" fmla="*/ 10 w 27"/>
                <a:gd name="T29" fmla="*/ 38 h 21"/>
                <a:gd name="T30" fmla="*/ 4 w 27"/>
                <a:gd name="T31" fmla="*/ 32 h 21"/>
                <a:gd name="T32" fmla="*/ 4 w 27"/>
                <a:gd name="T33" fmla="*/ 10 h 21"/>
                <a:gd name="T34" fmla="*/ 10 w 27"/>
                <a:gd name="T35" fmla="*/ 4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" h="21">
                  <a:moveTo>
                    <a:pt x="2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2" y="20"/>
                    <a:pt x="3" y="2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5" y="21"/>
                    <a:pt x="27" y="19"/>
                    <a:pt x="27" y="1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5" y="0"/>
                    <a:pt x="24" y="0"/>
                  </a:cubicBezTo>
                  <a:close/>
                  <a:moveTo>
                    <a:pt x="5" y="2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5" y="4"/>
                    <a:pt x="25" y="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8"/>
                    <a:pt x="23" y="19"/>
                    <a:pt x="22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3" y="19"/>
                    <a:pt x="2" y="18"/>
                    <a:pt x="2" y="1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87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514" name="Freeform 132"/>
            <p:cNvSpPr>
              <a:spLocks noEditPoints="1"/>
            </p:cNvSpPr>
            <p:nvPr/>
          </p:nvSpPr>
          <p:spPr bwMode="auto">
            <a:xfrm>
              <a:off x="2628" y="597"/>
              <a:ext cx="32" cy="4"/>
            </a:xfrm>
            <a:custGeom>
              <a:avLst/>
              <a:gdLst>
                <a:gd name="T0" fmla="*/ 0 w 16"/>
                <a:gd name="T1" fmla="*/ 0 h 2"/>
                <a:gd name="T2" fmla="*/ 0 w 16"/>
                <a:gd name="T3" fmla="*/ 0 h 2"/>
                <a:gd name="T4" fmla="*/ 0 w 16"/>
                <a:gd name="T5" fmla="*/ 2 h 2"/>
                <a:gd name="T6" fmla="*/ 0 w 16"/>
                <a:gd name="T7" fmla="*/ 0 h 2"/>
                <a:gd name="T8" fmla="*/ 32 w 16"/>
                <a:gd name="T9" fmla="*/ 0 h 2"/>
                <a:gd name="T10" fmla="*/ 32 w 16"/>
                <a:gd name="T11" fmla="*/ 0 h 2"/>
                <a:gd name="T12" fmla="*/ 32 w 16"/>
                <a:gd name="T13" fmla="*/ 2 h 2"/>
                <a:gd name="T14" fmla="*/ 0 w 16"/>
                <a:gd name="T15" fmla="*/ 2 h 2"/>
                <a:gd name="T16" fmla="*/ 0 w 16"/>
                <a:gd name="T17" fmla="*/ 4 h 2"/>
                <a:gd name="T18" fmla="*/ 32 w 16"/>
                <a:gd name="T19" fmla="*/ 4 h 2"/>
                <a:gd name="T20" fmla="*/ 32 w 16"/>
                <a:gd name="T21" fmla="*/ 0 h 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6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CBD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515" name="Freeform 133"/>
            <p:cNvSpPr>
              <a:spLocks/>
            </p:cNvSpPr>
            <p:nvPr/>
          </p:nvSpPr>
          <p:spPr bwMode="auto">
            <a:xfrm>
              <a:off x="2628" y="597"/>
              <a:ext cx="32" cy="2"/>
            </a:xfrm>
            <a:custGeom>
              <a:avLst/>
              <a:gdLst>
                <a:gd name="T0" fmla="*/ 32 w 16"/>
                <a:gd name="T1" fmla="*/ 0 h 1"/>
                <a:gd name="T2" fmla="*/ 0 w 16"/>
                <a:gd name="T3" fmla="*/ 0 h 1"/>
                <a:gd name="T4" fmla="*/ 0 w 16"/>
                <a:gd name="T5" fmla="*/ 2 h 1"/>
                <a:gd name="T6" fmla="*/ 0 w 16"/>
                <a:gd name="T7" fmla="*/ 2 h 1"/>
                <a:gd name="T8" fmla="*/ 32 w 16"/>
                <a:gd name="T9" fmla="*/ 2 h 1"/>
                <a:gd name="T10" fmla="*/ 32 w 16"/>
                <a:gd name="T11" fmla="*/ 0 h 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9D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64646" name="Group 134"/>
          <p:cNvGrpSpPr>
            <a:grpSpLocks/>
          </p:cNvGrpSpPr>
          <p:nvPr/>
        </p:nvGrpSpPr>
        <p:grpSpPr bwMode="auto">
          <a:xfrm rot="10800000">
            <a:off x="2675467" y="2007659"/>
            <a:ext cx="670984" cy="1892300"/>
            <a:chOff x="2200" y="531"/>
            <a:chExt cx="317" cy="894"/>
          </a:xfrm>
        </p:grpSpPr>
        <p:grpSp>
          <p:nvGrpSpPr>
            <p:cNvPr id="14374" name="Group 135"/>
            <p:cNvGrpSpPr>
              <a:grpSpLocks/>
            </p:cNvGrpSpPr>
            <p:nvPr/>
          </p:nvGrpSpPr>
          <p:grpSpPr bwMode="auto">
            <a:xfrm>
              <a:off x="2200" y="531"/>
              <a:ext cx="317" cy="894"/>
              <a:chOff x="2196" y="530"/>
              <a:chExt cx="317" cy="894"/>
            </a:xfrm>
          </p:grpSpPr>
          <p:sp>
            <p:nvSpPr>
              <p:cNvPr id="14384" name="Freeform 136"/>
              <p:cNvSpPr>
                <a:spLocks/>
              </p:cNvSpPr>
              <p:nvPr/>
            </p:nvSpPr>
            <p:spPr bwMode="auto">
              <a:xfrm>
                <a:off x="2210" y="1049"/>
                <a:ext cx="188" cy="375"/>
              </a:xfrm>
              <a:custGeom>
                <a:avLst/>
                <a:gdLst>
                  <a:gd name="T0" fmla="*/ 8 w 95"/>
                  <a:gd name="T1" fmla="*/ 0 h 189"/>
                  <a:gd name="T2" fmla="*/ 0 w 95"/>
                  <a:gd name="T3" fmla="*/ 300 h 189"/>
                  <a:gd name="T4" fmla="*/ 178 w 95"/>
                  <a:gd name="T5" fmla="*/ 375 h 189"/>
                  <a:gd name="T6" fmla="*/ 188 w 95"/>
                  <a:gd name="T7" fmla="*/ 6 h 189"/>
                  <a:gd name="T8" fmla="*/ 8 w 95"/>
                  <a:gd name="T9" fmla="*/ 0 h 1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5" h="189">
                    <a:moveTo>
                      <a:pt x="4" y="0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28" y="168"/>
                      <a:pt x="58" y="181"/>
                      <a:pt x="90" y="189"/>
                    </a:cubicBezTo>
                    <a:cubicBezTo>
                      <a:pt x="95" y="3"/>
                      <a:pt x="95" y="3"/>
                      <a:pt x="95" y="3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2FA2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4385" name="Freeform 137"/>
              <p:cNvSpPr>
                <a:spLocks/>
              </p:cNvSpPr>
              <p:nvPr/>
            </p:nvSpPr>
            <p:spPr bwMode="auto">
              <a:xfrm>
                <a:off x="2299" y="1053"/>
                <a:ext cx="99" cy="371"/>
              </a:xfrm>
              <a:custGeom>
                <a:avLst/>
                <a:gdLst>
                  <a:gd name="T0" fmla="*/ 10 w 50"/>
                  <a:gd name="T1" fmla="*/ 0 h 187"/>
                  <a:gd name="T2" fmla="*/ 0 w 50"/>
                  <a:gd name="T3" fmla="*/ 341 h 187"/>
                  <a:gd name="T4" fmla="*/ 89 w 50"/>
                  <a:gd name="T5" fmla="*/ 371 h 187"/>
                  <a:gd name="T6" fmla="*/ 99 w 50"/>
                  <a:gd name="T7" fmla="*/ 2 h 187"/>
                  <a:gd name="T8" fmla="*/ 10 w 50"/>
                  <a:gd name="T9" fmla="*/ 0 h 1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0" h="187">
                    <a:moveTo>
                      <a:pt x="5" y="0"/>
                    </a:moveTo>
                    <a:cubicBezTo>
                      <a:pt x="0" y="172"/>
                      <a:pt x="0" y="172"/>
                      <a:pt x="0" y="172"/>
                    </a:cubicBezTo>
                    <a:cubicBezTo>
                      <a:pt x="14" y="178"/>
                      <a:pt x="29" y="183"/>
                      <a:pt x="45" y="187"/>
                    </a:cubicBezTo>
                    <a:cubicBezTo>
                      <a:pt x="50" y="1"/>
                      <a:pt x="50" y="1"/>
                      <a:pt x="50" y="1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298D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4386" name="Freeform 138"/>
              <p:cNvSpPr>
                <a:spLocks/>
              </p:cNvSpPr>
              <p:nvPr/>
            </p:nvSpPr>
            <p:spPr bwMode="auto">
              <a:xfrm>
                <a:off x="2352" y="754"/>
                <a:ext cx="161" cy="210"/>
              </a:xfrm>
              <a:custGeom>
                <a:avLst/>
                <a:gdLst>
                  <a:gd name="T0" fmla="*/ 149 w 81"/>
                  <a:gd name="T1" fmla="*/ 16 h 106"/>
                  <a:gd name="T2" fmla="*/ 147 w 81"/>
                  <a:gd name="T3" fmla="*/ 57 h 106"/>
                  <a:gd name="T4" fmla="*/ 74 w 81"/>
                  <a:gd name="T5" fmla="*/ 178 h 106"/>
                  <a:gd name="T6" fmla="*/ 28 w 81"/>
                  <a:gd name="T7" fmla="*/ 200 h 106"/>
                  <a:gd name="T8" fmla="*/ 0 w 81"/>
                  <a:gd name="T9" fmla="*/ 182 h 106"/>
                  <a:gd name="T10" fmla="*/ 99 w 81"/>
                  <a:gd name="T11" fmla="*/ 24 h 106"/>
                  <a:gd name="T12" fmla="*/ 139 w 81"/>
                  <a:gd name="T13" fmla="*/ 8 h 106"/>
                  <a:gd name="T14" fmla="*/ 149 w 81"/>
                  <a:gd name="T15" fmla="*/ 16 h 10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1" h="106">
                    <a:moveTo>
                      <a:pt x="75" y="8"/>
                    </a:moveTo>
                    <a:cubicBezTo>
                      <a:pt x="81" y="12"/>
                      <a:pt x="78" y="22"/>
                      <a:pt x="74" y="29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1" y="100"/>
                      <a:pt x="22" y="106"/>
                      <a:pt x="14" y="101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4" y="5"/>
                      <a:pt x="64" y="0"/>
                      <a:pt x="70" y="4"/>
                    </a:cubicBezTo>
                    <a:lnTo>
                      <a:pt x="75" y="8"/>
                    </a:lnTo>
                    <a:close/>
                  </a:path>
                </a:pathLst>
              </a:custGeom>
              <a:solidFill>
                <a:srgbClr val="FFA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4387" name="Freeform 139"/>
              <p:cNvSpPr>
                <a:spLocks/>
              </p:cNvSpPr>
              <p:nvPr/>
            </p:nvSpPr>
            <p:spPr bwMode="auto">
              <a:xfrm>
                <a:off x="2233" y="952"/>
                <a:ext cx="149" cy="103"/>
              </a:xfrm>
              <a:custGeom>
                <a:avLst/>
                <a:gdLst>
                  <a:gd name="T0" fmla="*/ 2 w 149"/>
                  <a:gd name="T1" fmla="*/ 0 h 103"/>
                  <a:gd name="T2" fmla="*/ 149 w 149"/>
                  <a:gd name="T3" fmla="*/ 6 h 103"/>
                  <a:gd name="T4" fmla="*/ 147 w 149"/>
                  <a:gd name="T5" fmla="*/ 103 h 103"/>
                  <a:gd name="T6" fmla="*/ 0 w 149"/>
                  <a:gd name="T7" fmla="*/ 99 h 103"/>
                  <a:gd name="T8" fmla="*/ 2 w 149"/>
                  <a:gd name="T9" fmla="*/ 0 h 1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49" h="103">
                    <a:moveTo>
                      <a:pt x="2" y="0"/>
                    </a:moveTo>
                    <a:lnTo>
                      <a:pt x="149" y="6"/>
                    </a:lnTo>
                    <a:lnTo>
                      <a:pt x="147" y="103"/>
                    </a:lnTo>
                    <a:lnTo>
                      <a:pt x="0" y="99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C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4388" name="Freeform 140"/>
              <p:cNvSpPr>
                <a:spLocks/>
              </p:cNvSpPr>
              <p:nvPr/>
            </p:nvSpPr>
            <p:spPr bwMode="auto">
              <a:xfrm>
                <a:off x="2307" y="954"/>
                <a:ext cx="75" cy="101"/>
              </a:xfrm>
              <a:custGeom>
                <a:avLst/>
                <a:gdLst>
                  <a:gd name="T0" fmla="*/ 4 w 75"/>
                  <a:gd name="T1" fmla="*/ 0 h 101"/>
                  <a:gd name="T2" fmla="*/ 75 w 75"/>
                  <a:gd name="T3" fmla="*/ 4 h 101"/>
                  <a:gd name="T4" fmla="*/ 73 w 75"/>
                  <a:gd name="T5" fmla="*/ 101 h 101"/>
                  <a:gd name="T6" fmla="*/ 0 w 75"/>
                  <a:gd name="T7" fmla="*/ 99 h 101"/>
                  <a:gd name="T8" fmla="*/ 4 w 75"/>
                  <a:gd name="T9" fmla="*/ 0 h 1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" h="101">
                    <a:moveTo>
                      <a:pt x="4" y="0"/>
                    </a:moveTo>
                    <a:lnTo>
                      <a:pt x="75" y="4"/>
                    </a:lnTo>
                    <a:lnTo>
                      <a:pt x="73" y="101"/>
                    </a:lnTo>
                    <a:lnTo>
                      <a:pt x="0" y="99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A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4389" name="Freeform 141"/>
              <p:cNvSpPr>
                <a:spLocks/>
              </p:cNvSpPr>
              <p:nvPr/>
            </p:nvSpPr>
            <p:spPr bwMode="auto">
              <a:xfrm>
                <a:off x="2196" y="720"/>
                <a:ext cx="238" cy="238"/>
              </a:xfrm>
              <a:custGeom>
                <a:avLst/>
                <a:gdLst>
                  <a:gd name="T0" fmla="*/ 40 w 120"/>
                  <a:gd name="T1" fmla="*/ 232 h 120"/>
                  <a:gd name="T2" fmla="*/ 190 w 120"/>
                  <a:gd name="T3" fmla="*/ 238 h 120"/>
                  <a:gd name="T4" fmla="*/ 232 w 120"/>
                  <a:gd name="T5" fmla="*/ 198 h 120"/>
                  <a:gd name="T6" fmla="*/ 238 w 120"/>
                  <a:gd name="T7" fmla="*/ 8 h 120"/>
                  <a:gd name="T8" fmla="*/ 8 w 120"/>
                  <a:gd name="T9" fmla="*/ 0 h 120"/>
                  <a:gd name="T10" fmla="*/ 2 w 120"/>
                  <a:gd name="T11" fmla="*/ 190 h 120"/>
                  <a:gd name="T12" fmla="*/ 40 w 120"/>
                  <a:gd name="T13" fmla="*/ 232 h 1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0" h="120">
                    <a:moveTo>
                      <a:pt x="20" y="117"/>
                    </a:moveTo>
                    <a:cubicBezTo>
                      <a:pt x="96" y="120"/>
                      <a:pt x="96" y="120"/>
                      <a:pt x="96" y="120"/>
                    </a:cubicBezTo>
                    <a:cubicBezTo>
                      <a:pt x="107" y="120"/>
                      <a:pt x="117" y="111"/>
                      <a:pt x="117" y="100"/>
                    </a:cubicBezTo>
                    <a:cubicBezTo>
                      <a:pt x="120" y="4"/>
                      <a:pt x="120" y="4"/>
                      <a:pt x="120" y="4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" y="96"/>
                      <a:pt x="1" y="96"/>
                      <a:pt x="1" y="96"/>
                    </a:cubicBezTo>
                    <a:cubicBezTo>
                      <a:pt x="0" y="107"/>
                      <a:pt x="9" y="117"/>
                      <a:pt x="20" y="117"/>
                    </a:cubicBezTo>
                    <a:close/>
                  </a:path>
                </a:pathLst>
              </a:custGeom>
              <a:solidFill>
                <a:srgbClr val="FFC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4390" name="Freeform 142"/>
              <p:cNvSpPr>
                <a:spLocks/>
              </p:cNvSpPr>
              <p:nvPr/>
            </p:nvSpPr>
            <p:spPr bwMode="auto">
              <a:xfrm>
                <a:off x="2325" y="530"/>
                <a:ext cx="55" cy="196"/>
              </a:xfrm>
              <a:custGeom>
                <a:avLst/>
                <a:gdLst>
                  <a:gd name="T0" fmla="*/ 26 w 28"/>
                  <a:gd name="T1" fmla="*/ 0 h 99"/>
                  <a:gd name="T2" fmla="*/ 35 w 28"/>
                  <a:gd name="T3" fmla="*/ 0 h 99"/>
                  <a:gd name="T4" fmla="*/ 55 w 28"/>
                  <a:gd name="T5" fmla="*/ 22 h 99"/>
                  <a:gd name="T6" fmla="*/ 49 w 28"/>
                  <a:gd name="T7" fmla="*/ 196 h 99"/>
                  <a:gd name="T8" fmla="*/ 0 w 28"/>
                  <a:gd name="T9" fmla="*/ 194 h 99"/>
                  <a:gd name="T10" fmla="*/ 4 w 28"/>
                  <a:gd name="T11" fmla="*/ 20 h 99"/>
                  <a:gd name="T12" fmla="*/ 26 w 28"/>
                  <a:gd name="T13" fmla="*/ 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8" h="99">
                    <a:moveTo>
                      <a:pt x="13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24" y="0"/>
                      <a:pt x="28" y="5"/>
                      <a:pt x="28" y="11"/>
                    </a:cubicBezTo>
                    <a:cubicBezTo>
                      <a:pt x="25" y="99"/>
                      <a:pt x="25" y="99"/>
                      <a:pt x="25" y="99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4"/>
                      <a:pt x="7" y="0"/>
                      <a:pt x="13" y="0"/>
                    </a:cubicBezTo>
                  </a:path>
                </a:pathLst>
              </a:custGeom>
              <a:solidFill>
                <a:srgbClr val="FFC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4391" name="Freeform 143"/>
              <p:cNvSpPr>
                <a:spLocks/>
              </p:cNvSpPr>
              <p:nvPr/>
            </p:nvSpPr>
            <p:spPr bwMode="auto">
              <a:xfrm>
                <a:off x="2263" y="548"/>
                <a:ext cx="56" cy="176"/>
              </a:xfrm>
              <a:custGeom>
                <a:avLst/>
                <a:gdLst>
                  <a:gd name="T0" fmla="*/ 26 w 28"/>
                  <a:gd name="T1" fmla="*/ 0 h 89"/>
                  <a:gd name="T2" fmla="*/ 36 w 28"/>
                  <a:gd name="T3" fmla="*/ 0 h 89"/>
                  <a:gd name="T4" fmla="*/ 56 w 28"/>
                  <a:gd name="T5" fmla="*/ 22 h 89"/>
                  <a:gd name="T6" fmla="*/ 52 w 28"/>
                  <a:gd name="T7" fmla="*/ 176 h 89"/>
                  <a:gd name="T8" fmla="*/ 0 w 28"/>
                  <a:gd name="T9" fmla="*/ 174 h 89"/>
                  <a:gd name="T10" fmla="*/ 6 w 28"/>
                  <a:gd name="T11" fmla="*/ 20 h 89"/>
                  <a:gd name="T12" fmla="*/ 26 w 28"/>
                  <a:gd name="T13" fmla="*/ 0 h 8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8" h="89">
                    <a:moveTo>
                      <a:pt x="13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24" y="0"/>
                      <a:pt x="28" y="5"/>
                      <a:pt x="28" y="11"/>
                    </a:cubicBezTo>
                    <a:cubicBezTo>
                      <a:pt x="26" y="89"/>
                      <a:pt x="26" y="89"/>
                      <a:pt x="26" y="89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4"/>
                      <a:pt x="8" y="0"/>
                      <a:pt x="13" y="0"/>
                    </a:cubicBezTo>
                  </a:path>
                </a:pathLst>
              </a:custGeom>
              <a:solidFill>
                <a:srgbClr val="FFC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4392" name="Freeform 144"/>
              <p:cNvSpPr>
                <a:spLocks/>
              </p:cNvSpPr>
              <p:nvPr/>
            </p:nvSpPr>
            <p:spPr bwMode="auto">
              <a:xfrm>
                <a:off x="2204" y="585"/>
                <a:ext cx="53" cy="137"/>
              </a:xfrm>
              <a:custGeom>
                <a:avLst/>
                <a:gdLst>
                  <a:gd name="T0" fmla="*/ 24 w 27"/>
                  <a:gd name="T1" fmla="*/ 0 h 69"/>
                  <a:gd name="T2" fmla="*/ 33 w 27"/>
                  <a:gd name="T3" fmla="*/ 0 h 69"/>
                  <a:gd name="T4" fmla="*/ 53 w 27"/>
                  <a:gd name="T5" fmla="*/ 22 h 69"/>
                  <a:gd name="T6" fmla="*/ 49 w 27"/>
                  <a:gd name="T7" fmla="*/ 137 h 69"/>
                  <a:gd name="T8" fmla="*/ 0 w 27"/>
                  <a:gd name="T9" fmla="*/ 135 h 69"/>
                  <a:gd name="T10" fmla="*/ 4 w 27"/>
                  <a:gd name="T11" fmla="*/ 20 h 69"/>
                  <a:gd name="T12" fmla="*/ 24 w 27"/>
                  <a:gd name="T13" fmla="*/ 0 h 6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7" h="69">
                    <a:moveTo>
                      <a:pt x="12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23" y="1"/>
                      <a:pt x="27" y="5"/>
                      <a:pt x="27" y="11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5"/>
                      <a:pt x="7" y="0"/>
                      <a:pt x="12" y="0"/>
                    </a:cubicBezTo>
                  </a:path>
                </a:pathLst>
              </a:custGeom>
              <a:solidFill>
                <a:srgbClr val="FFC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4393" name="Freeform 145"/>
              <p:cNvSpPr>
                <a:spLocks/>
              </p:cNvSpPr>
              <p:nvPr/>
            </p:nvSpPr>
            <p:spPr bwMode="auto">
              <a:xfrm>
                <a:off x="2384" y="572"/>
                <a:ext cx="56" cy="156"/>
              </a:xfrm>
              <a:custGeom>
                <a:avLst/>
                <a:gdLst>
                  <a:gd name="T0" fmla="*/ 26 w 28"/>
                  <a:gd name="T1" fmla="*/ 0 h 79"/>
                  <a:gd name="T2" fmla="*/ 36 w 28"/>
                  <a:gd name="T3" fmla="*/ 0 h 79"/>
                  <a:gd name="T4" fmla="*/ 54 w 28"/>
                  <a:gd name="T5" fmla="*/ 22 h 79"/>
                  <a:gd name="T6" fmla="*/ 50 w 28"/>
                  <a:gd name="T7" fmla="*/ 156 h 79"/>
                  <a:gd name="T8" fmla="*/ 0 w 28"/>
                  <a:gd name="T9" fmla="*/ 154 h 79"/>
                  <a:gd name="T10" fmla="*/ 4 w 28"/>
                  <a:gd name="T11" fmla="*/ 20 h 79"/>
                  <a:gd name="T12" fmla="*/ 26 w 28"/>
                  <a:gd name="T13" fmla="*/ 0 h 7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8" h="79">
                    <a:moveTo>
                      <a:pt x="13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23" y="0"/>
                      <a:pt x="28" y="5"/>
                      <a:pt x="27" y="11"/>
                    </a:cubicBezTo>
                    <a:cubicBezTo>
                      <a:pt x="25" y="79"/>
                      <a:pt x="25" y="79"/>
                      <a:pt x="25" y="7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4"/>
                      <a:pt x="7" y="0"/>
                      <a:pt x="13" y="0"/>
                    </a:cubicBezTo>
                  </a:path>
                </a:pathLst>
              </a:custGeom>
              <a:solidFill>
                <a:srgbClr val="FFC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4394" name="Freeform 146"/>
              <p:cNvSpPr>
                <a:spLocks/>
              </p:cNvSpPr>
              <p:nvPr/>
            </p:nvSpPr>
            <p:spPr bwMode="auto">
              <a:xfrm>
                <a:off x="2362" y="1111"/>
                <a:ext cx="18" cy="18"/>
              </a:xfrm>
              <a:custGeom>
                <a:avLst/>
                <a:gdLst>
                  <a:gd name="T0" fmla="*/ 0 w 9"/>
                  <a:gd name="T1" fmla="*/ 10 h 9"/>
                  <a:gd name="T2" fmla="*/ 8 w 9"/>
                  <a:gd name="T3" fmla="*/ 18 h 9"/>
                  <a:gd name="T4" fmla="*/ 18 w 9"/>
                  <a:gd name="T5" fmla="*/ 10 h 9"/>
                  <a:gd name="T6" fmla="*/ 10 w 9"/>
                  <a:gd name="T7" fmla="*/ 0 h 9"/>
                  <a:gd name="T8" fmla="*/ 0 w 9"/>
                  <a:gd name="T9" fmla="*/ 10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0" y="5"/>
                    </a:moveTo>
                    <a:cubicBezTo>
                      <a:pt x="0" y="7"/>
                      <a:pt x="2" y="9"/>
                      <a:pt x="4" y="9"/>
                    </a:cubicBezTo>
                    <a:cubicBezTo>
                      <a:pt x="7" y="9"/>
                      <a:pt x="9" y="7"/>
                      <a:pt x="9" y="5"/>
                    </a:cubicBezTo>
                    <a:cubicBezTo>
                      <a:pt x="9" y="2"/>
                      <a:pt x="7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4395" name="Freeform 147"/>
              <p:cNvSpPr>
                <a:spLocks/>
              </p:cNvSpPr>
              <p:nvPr/>
            </p:nvSpPr>
            <p:spPr bwMode="auto">
              <a:xfrm>
                <a:off x="2364" y="1083"/>
                <a:ext cx="20" cy="20"/>
              </a:xfrm>
              <a:custGeom>
                <a:avLst/>
                <a:gdLst>
                  <a:gd name="T0" fmla="*/ 0 w 10"/>
                  <a:gd name="T1" fmla="*/ 10 h 10"/>
                  <a:gd name="T2" fmla="*/ 10 w 10"/>
                  <a:gd name="T3" fmla="*/ 20 h 10"/>
                  <a:gd name="T4" fmla="*/ 20 w 10"/>
                  <a:gd name="T5" fmla="*/ 10 h 10"/>
                  <a:gd name="T6" fmla="*/ 10 w 10"/>
                  <a:gd name="T7" fmla="*/ 2 h 10"/>
                  <a:gd name="T8" fmla="*/ 0 w 10"/>
                  <a:gd name="T9" fmla="*/ 10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0" y="5"/>
                    </a:moveTo>
                    <a:cubicBezTo>
                      <a:pt x="0" y="7"/>
                      <a:pt x="2" y="10"/>
                      <a:pt x="5" y="10"/>
                    </a:cubicBezTo>
                    <a:cubicBezTo>
                      <a:pt x="7" y="10"/>
                      <a:pt x="10" y="8"/>
                      <a:pt x="10" y="5"/>
                    </a:cubicBezTo>
                    <a:cubicBezTo>
                      <a:pt x="10" y="3"/>
                      <a:pt x="8" y="1"/>
                      <a:pt x="5" y="1"/>
                    </a:cubicBezTo>
                    <a:cubicBezTo>
                      <a:pt x="3" y="0"/>
                      <a:pt x="1" y="2"/>
                      <a:pt x="0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4396" name="Freeform 148"/>
              <p:cNvSpPr>
                <a:spLocks/>
              </p:cNvSpPr>
              <p:nvPr/>
            </p:nvSpPr>
            <p:spPr bwMode="auto">
              <a:xfrm>
                <a:off x="2360" y="1137"/>
                <a:ext cx="20" cy="19"/>
              </a:xfrm>
              <a:custGeom>
                <a:avLst/>
                <a:gdLst>
                  <a:gd name="T0" fmla="*/ 2 w 10"/>
                  <a:gd name="T1" fmla="*/ 10 h 10"/>
                  <a:gd name="T2" fmla="*/ 10 w 10"/>
                  <a:gd name="T3" fmla="*/ 17 h 10"/>
                  <a:gd name="T4" fmla="*/ 20 w 10"/>
                  <a:gd name="T5" fmla="*/ 10 h 10"/>
                  <a:gd name="T6" fmla="*/ 10 w 10"/>
                  <a:gd name="T7" fmla="*/ 0 h 10"/>
                  <a:gd name="T8" fmla="*/ 2 w 10"/>
                  <a:gd name="T9" fmla="*/ 10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1" y="5"/>
                    </a:moveTo>
                    <a:cubicBezTo>
                      <a:pt x="0" y="7"/>
                      <a:pt x="2" y="9"/>
                      <a:pt x="5" y="9"/>
                    </a:cubicBezTo>
                    <a:cubicBezTo>
                      <a:pt x="7" y="10"/>
                      <a:pt x="10" y="8"/>
                      <a:pt x="10" y="5"/>
                    </a:cubicBezTo>
                    <a:cubicBezTo>
                      <a:pt x="10" y="3"/>
                      <a:pt x="8" y="0"/>
                      <a:pt x="5" y="0"/>
                    </a:cubicBezTo>
                    <a:cubicBezTo>
                      <a:pt x="3" y="0"/>
                      <a:pt x="1" y="2"/>
                      <a:pt x="1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4397" name="Freeform 149"/>
              <p:cNvSpPr>
                <a:spLocks/>
              </p:cNvSpPr>
              <p:nvPr/>
            </p:nvSpPr>
            <p:spPr bwMode="auto">
              <a:xfrm>
                <a:off x="2216" y="599"/>
                <a:ext cx="33" cy="18"/>
              </a:xfrm>
              <a:custGeom>
                <a:avLst/>
                <a:gdLst>
                  <a:gd name="T0" fmla="*/ 16 w 17"/>
                  <a:gd name="T1" fmla="*/ 0 h 9"/>
                  <a:gd name="T2" fmla="*/ 33 w 17"/>
                  <a:gd name="T3" fmla="*/ 18 h 9"/>
                  <a:gd name="T4" fmla="*/ 0 w 17"/>
                  <a:gd name="T5" fmla="*/ 18 h 9"/>
                  <a:gd name="T6" fmla="*/ 16 w 17"/>
                  <a:gd name="T7" fmla="*/ 0 h 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" h="9">
                    <a:moveTo>
                      <a:pt x="8" y="0"/>
                    </a:moveTo>
                    <a:cubicBezTo>
                      <a:pt x="13" y="0"/>
                      <a:pt x="17" y="4"/>
                      <a:pt x="17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</a:path>
                </a:pathLst>
              </a:custGeom>
              <a:solidFill>
                <a:srgbClr val="FCEC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4398" name="Freeform 150"/>
              <p:cNvSpPr>
                <a:spLocks/>
              </p:cNvSpPr>
              <p:nvPr/>
            </p:nvSpPr>
            <p:spPr bwMode="auto">
              <a:xfrm>
                <a:off x="2275" y="560"/>
                <a:ext cx="34" cy="16"/>
              </a:xfrm>
              <a:custGeom>
                <a:avLst/>
                <a:gdLst>
                  <a:gd name="T0" fmla="*/ 18 w 17"/>
                  <a:gd name="T1" fmla="*/ 0 h 8"/>
                  <a:gd name="T2" fmla="*/ 34 w 17"/>
                  <a:gd name="T3" fmla="*/ 16 h 8"/>
                  <a:gd name="T4" fmla="*/ 0 w 17"/>
                  <a:gd name="T5" fmla="*/ 16 h 8"/>
                  <a:gd name="T6" fmla="*/ 18 w 17"/>
                  <a:gd name="T7" fmla="*/ 0 h 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" h="8">
                    <a:moveTo>
                      <a:pt x="9" y="0"/>
                    </a:moveTo>
                    <a:cubicBezTo>
                      <a:pt x="14" y="0"/>
                      <a:pt x="17" y="3"/>
                      <a:pt x="17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4" y="0"/>
                      <a:pt x="9" y="0"/>
                    </a:cubicBezTo>
                  </a:path>
                </a:pathLst>
              </a:custGeom>
              <a:solidFill>
                <a:srgbClr val="FCEC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4399" name="Freeform 151"/>
              <p:cNvSpPr>
                <a:spLocks/>
              </p:cNvSpPr>
              <p:nvPr/>
            </p:nvSpPr>
            <p:spPr bwMode="auto">
              <a:xfrm>
                <a:off x="2338" y="544"/>
                <a:ext cx="34" cy="16"/>
              </a:xfrm>
              <a:custGeom>
                <a:avLst/>
                <a:gdLst>
                  <a:gd name="T0" fmla="*/ 16 w 17"/>
                  <a:gd name="T1" fmla="*/ 0 h 8"/>
                  <a:gd name="T2" fmla="*/ 34 w 17"/>
                  <a:gd name="T3" fmla="*/ 16 h 8"/>
                  <a:gd name="T4" fmla="*/ 0 w 17"/>
                  <a:gd name="T5" fmla="*/ 16 h 8"/>
                  <a:gd name="T6" fmla="*/ 16 w 17"/>
                  <a:gd name="T7" fmla="*/ 0 h 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" h="8">
                    <a:moveTo>
                      <a:pt x="8" y="0"/>
                    </a:moveTo>
                    <a:cubicBezTo>
                      <a:pt x="13" y="0"/>
                      <a:pt x="17" y="3"/>
                      <a:pt x="17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4" y="0"/>
                      <a:pt x="8" y="0"/>
                    </a:cubicBezTo>
                  </a:path>
                </a:pathLst>
              </a:custGeom>
              <a:solidFill>
                <a:srgbClr val="FCEC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4400" name="Freeform 152"/>
              <p:cNvSpPr>
                <a:spLocks/>
              </p:cNvSpPr>
              <p:nvPr/>
            </p:nvSpPr>
            <p:spPr bwMode="auto">
              <a:xfrm>
                <a:off x="2396" y="583"/>
                <a:ext cx="34" cy="18"/>
              </a:xfrm>
              <a:custGeom>
                <a:avLst/>
                <a:gdLst>
                  <a:gd name="T0" fmla="*/ 16 w 17"/>
                  <a:gd name="T1" fmla="*/ 0 h 9"/>
                  <a:gd name="T2" fmla="*/ 34 w 17"/>
                  <a:gd name="T3" fmla="*/ 18 h 9"/>
                  <a:gd name="T4" fmla="*/ 0 w 17"/>
                  <a:gd name="T5" fmla="*/ 18 h 9"/>
                  <a:gd name="T6" fmla="*/ 16 w 17"/>
                  <a:gd name="T7" fmla="*/ 0 h 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" h="9">
                    <a:moveTo>
                      <a:pt x="8" y="0"/>
                    </a:moveTo>
                    <a:cubicBezTo>
                      <a:pt x="13" y="0"/>
                      <a:pt x="17" y="4"/>
                      <a:pt x="17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</a:path>
                </a:pathLst>
              </a:custGeom>
              <a:solidFill>
                <a:srgbClr val="FCEC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grpSp>
          <p:nvGrpSpPr>
            <p:cNvPr id="14375" name="Group 153"/>
            <p:cNvGrpSpPr>
              <a:grpSpLocks/>
            </p:cNvGrpSpPr>
            <p:nvPr/>
          </p:nvGrpSpPr>
          <p:grpSpPr bwMode="auto">
            <a:xfrm>
              <a:off x="2216" y="558"/>
              <a:ext cx="214" cy="61"/>
              <a:chOff x="2216" y="558"/>
              <a:chExt cx="214" cy="61"/>
            </a:xfrm>
          </p:grpSpPr>
          <p:sp>
            <p:nvSpPr>
              <p:cNvPr id="14376" name="Freeform 154"/>
              <p:cNvSpPr>
                <a:spLocks noEditPoints="1"/>
              </p:cNvSpPr>
              <p:nvPr/>
            </p:nvSpPr>
            <p:spPr bwMode="auto">
              <a:xfrm>
                <a:off x="2216" y="613"/>
                <a:ext cx="33" cy="6"/>
              </a:xfrm>
              <a:custGeom>
                <a:avLst/>
                <a:gdLst>
                  <a:gd name="T0" fmla="*/ 0 w 17"/>
                  <a:gd name="T1" fmla="*/ 0 h 3"/>
                  <a:gd name="T2" fmla="*/ 0 w 17"/>
                  <a:gd name="T3" fmla="*/ 0 h 3"/>
                  <a:gd name="T4" fmla="*/ 0 w 17"/>
                  <a:gd name="T5" fmla="*/ 4 h 3"/>
                  <a:gd name="T6" fmla="*/ 0 w 17"/>
                  <a:gd name="T7" fmla="*/ 0 h 3"/>
                  <a:gd name="T8" fmla="*/ 33 w 17"/>
                  <a:gd name="T9" fmla="*/ 0 h 3"/>
                  <a:gd name="T10" fmla="*/ 33 w 17"/>
                  <a:gd name="T11" fmla="*/ 0 h 3"/>
                  <a:gd name="T12" fmla="*/ 33 w 17"/>
                  <a:gd name="T13" fmla="*/ 4 h 3"/>
                  <a:gd name="T14" fmla="*/ 0 w 17"/>
                  <a:gd name="T15" fmla="*/ 4 h 3"/>
                  <a:gd name="T16" fmla="*/ 0 w 17"/>
                  <a:gd name="T17" fmla="*/ 6 h 3"/>
                  <a:gd name="T18" fmla="*/ 33 w 17"/>
                  <a:gd name="T19" fmla="*/ 6 h 3"/>
                  <a:gd name="T20" fmla="*/ 33 w 17"/>
                  <a:gd name="T21" fmla="*/ 0 h 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7" h="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moveTo>
                      <a:pt x="17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1"/>
                      <a:pt x="17" y="1"/>
                      <a:pt x="17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0"/>
                      <a:pt x="17" y="0"/>
                      <a:pt x="17" y="0"/>
                    </a:cubicBezTo>
                  </a:path>
                </a:pathLst>
              </a:custGeom>
              <a:solidFill>
                <a:srgbClr val="FCBD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4377" name="Freeform 155"/>
              <p:cNvSpPr>
                <a:spLocks/>
              </p:cNvSpPr>
              <p:nvPr/>
            </p:nvSpPr>
            <p:spPr bwMode="auto">
              <a:xfrm>
                <a:off x="2216" y="613"/>
                <a:ext cx="33" cy="4"/>
              </a:xfrm>
              <a:custGeom>
                <a:avLst/>
                <a:gdLst>
                  <a:gd name="T0" fmla="*/ 33 w 17"/>
                  <a:gd name="T1" fmla="*/ 0 h 2"/>
                  <a:gd name="T2" fmla="*/ 0 w 17"/>
                  <a:gd name="T3" fmla="*/ 0 h 2"/>
                  <a:gd name="T4" fmla="*/ 0 w 17"/>
                  <a:gd name="T5" fmla="*/ 4 h 2"/>
                  <a:gd name="T6" fmla="*/ 0 w 17"/>
                  <a:gd name="T7" fmla="*/ 4 h 2"/>
                  <a:gd name="T8" fmla="*/ 33 w 17"/>
                  <a:gd name="T9" fmla="*/ 4 h 2"/>
                  <a:gd name="T10" fmla="*/ 33 w 17"/>
                  <a:gd name="T11" fmla="*/ 0 h 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" h="2">
                    <a:moveTo>
                      <a:pt x="1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1"/>
                      <a:pt x="17" y="1"/>
                      <a:pt x="17" y="0"/>
                    </a:cubicBezTo>
                  </a:path>
                </a:pathLst>
              </a:custGeom>
              <a:solidFill>
                <a:srgbClr val="F9DA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4378" name="Freeform 156"/>
              <p:cNvSpPr>
                <a:spLocks noEditPoints="1"/>
              </p:cNvSpPr>
              <p:nvPr/>
            </p:nvSpPr>
            <p:spPr bwMode="auto">
              <a:xfrm>
                <a:off x="2275" y="574"/>
                <a:ext cx="34" cy="4"/>
              </a:xfrm>
              <a:custGeom>
                <a:avLst/>
                <a:gdLst>
                  <a:gd name="T0" fmla="*/ 2 w 17"/>
                  <a:gd name="T1" fmla="*/ 0 h 2"/>
                  <a:gd name="T2" fmla="*/ 0 w 17"/>
                  <a:gd name="T3" fmla="*/ 0 h 2"/>
                  <a:gd name="T4" fmla="*/ 0 w 17"/>
                  <a:gd name="T5" fmla="*/ 2 h 2"/>
                  <a:gd name="T6" fmla="*/ 2 w 17"/>
                  <a:gd name="T7" fmla="*/ 0 h 2"/>
                  <a:gd name="T8" fmla="*/ 34 w 17"/>
                  <a:gd name="T9" fmla="*/ 0 h 2"/>
                  <a:gd name="T10" fmla="*/ 34 w 17"/>
                  <a:gd name="T11" fmla="*/ 0 h 2"/>
                  <a:gd name="T12" fmla="*/ 34 w 17"/>
                  <a:gd name="T13" fmla="*/ 2 h 2"/>
                  <a:gd name="T14" fmla="*/ 0 w 17"/>
                  <a:gd name="T15" fmla="*/ 2 h 2"/>
                  <a:gd name="T16" fmla="*/ 0 w 17"/>
                  <a:gd name="T17" fmla="*/ 4 h 2"/>
                  <a:gd name="T18" fmla="*/ 34 w 17"/>
                  <a:gd name="T19" fmla="*/ 4 h 2"/>
                  <a:gd name="T20" fmla="*/ 34 w 17"/>
                  <a:gd name="T21" fmla="*/ 0 h 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7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moveTo>
                      <a:pt x="17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1"/>
                      <a:pt x="17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0"/>
                      <a:pt x="17" y="0"/>
                      <a:pt x="17" y="0"/>
                    </a:cubicBezTo>
                  </a:path>
                </a:pathLst>
              </a:custGeom>
              <a:solidFill>
                <a:srgbClr val="FCBD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4379" name="Freeform 157"/>
              <p:cNvSpPr>
                <a:spLocks/>
              </p:cNvSpPr>
              <p:nvPr/>
            </p:nvSpPr>
            <p:spPr bwMode="auto">
              <a:xfrm>
                <a:off x="2275" y="574"/>
                <a:ext cx="34" cy="2"/>
              </a:xfrm>
              <a:custGeom>
                <a:avLst/>
                <a:gdLst>
                  <a:gd name="T0" fmla="*/ 34 w 17"/>
                  <a:gd name="T1" fmla="*/ 0 h 1"/>
                  <a:gd name="T2" fmla="*/ 2 w 17"/>
                  <a:gd name="T3" fmla="*/ 0 h 1"/>
                  <a:gd name="T4" fmla="*/ 0 w 17"/>
                  <a:gd name="T5" fmla="*/ 2 h 1"/>
                  <a:gd name="T6" fmla="*/ 0 w 17"/>
                  <a:gd name="T7" fmla="*/ 2 h 1"/>
                  <a:gd name="T8" fmla="*/ 34 w 17"/>
                  <a:gd name="T9" fmla="*/ 2 h 1"/>
                  <a:gd name="T10" fmla="*/ 34 w 17"/>
                  <a:gd name="T11" fmla="*/ 0 h 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" h="1">
                    <a:moveTo>
                      <a:pt x="17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0"/>
                      <a:pt x="17" y="0"/>
                    </a:cubicBezTo>
                  </a:path>
                </a:pathLst>
              </a:custGeom>
              <a:solidFill>
                <a:srgbClr val="F9DA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4380" name="Freeform 158"/>
              <p:cNvSpPr>
                <a:spLocks noEditPoints="1"/>
              </p:cNvSpPr>
              <p:nvPr/>
            </p:nvSpPr>
            <p:spPr bwMode="auto">
              <a:xfrm>
                <a:off x="2338" y="558"/>
                <a:ext cx="34" cy="4"/>
              </a:xfrm>
              <a:custGeom>
                <a:avLst/>
                <a:gdLst>
                  <a:gd name="T0" fmla="*/ 0 w 17"/>
                  <a:gd name="T1" fmla="*/ 0 h 2"/>
                  <a:gd name="T2" fmla="*/ 0 w 17"/>
                  <a:gd name="T3" fmla="*/ 0 h 2"/>
                  <a:gd name="T4" fmla="*/ 0 w 17"/>
                  <a:gd name="T5" fmla="*/ 2 h 2"/>
                  <a:gd name="T6" fmla="*/ 0 w 17"/>
                  <a:gd name="T7" fmla="*/ 0 h 2"/>
                  <a:gd name="T8" fmla="*/ 34 w 17"/>
                  <a:gd name="T9" fmla="*/ 0 h 2"/>
                  <a:gd name="T10" fmla="*/ 34 w 17"/>
                  <a:gd name="T11" fmla="*/ 0 h 2"/>
                  <a:gd name="T12" fmla="*/ 34 w 17"/>
                  <a:gd name="T13" fmla="*/ 2 h 2"/>
                  <a:gd name="T14" fmla="*/ 0 w 17"/>
                  <a:gd name="T15" fmla="*/ 2 h 2"/>
                  <a:gd name="T16" fmla="*/ 0 w 17"/>
                  <a:gd name="T17" fmla="*/ 4 h 2"/>
                  <a:gd name="T18" fmla="*/ 34 w 17"/>
                  <a:gd name="T19" fmla="*/ 4 h 2"/>
                  <a:gd name="T20" fmla="*/ 34 w 17"/>
                  <a:gd name="T21" fmla="*/ 0 h 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7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moveTo>
                      <a:pt x="17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1"/>
                      <a:pt x="17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0"/>
                      <a:pt x="17" y="0"/>
                      <a:pt x="17" y="0"/>
                    </a:cubicBezTo>
                  </a:path>
                </a:pathLst>
              </a:custGeom>
              <a:solidFill>
                <a:srgbClr val="FCBD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4381" name="Freeform 159"/>
              <p:cNvSpPr>
                <a:spLocks/>
              </p:cNvSpPr>
              <p:nvPr/>
            </p:nvSpPr>
            <p:spPr bwMode="auto">
              <a:xfrm>
                <a:off x="2338" y="558"/>
                <a:ext cx="34" cy="2"/>
              </a:xfrm>
              <a:custGeom>
                <a:avLst/>
                <a:gdLst>
                  <a:gd name="T0" fmla="*/ 34 w 17"/>
                  <a:gd name="T1" fmla="*/ 0 h 1"/>
                  <a:gd name="T2" fmla="*/ 0 w 17"/>
                  <a:gd name="T3" fmla="*/ 0 h 1"/>
                  <a:gd name="T4" fmla="*/ 0 w 17"/>
                  <a:gd name="T5" fmla="*/ 2 h 1"/>
                  <a:gd name="T6" fmla="*/ 0 w 17"/>
                  <a:gd name="T7" fmla="*/ 2 h 1"/>
                  <a:gd name="T8" fmla="*/ 34 w 17"/>
                  <a:gd name="T9" fmla="*/ 2 h 1"/>
                  <a:gd name="T10" fmla="*/ 34 w 17"/>
                  <a:gd name="T11" fmla="*/ 0 h 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" h="1">
                    <a:moveTo>
                      <a:pt x="1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0"/>
                      <a:pt x="17" y="0"/>
                    </a:cubicBezTo>
                  </a:path>
                </a:pathLst>
              </a:custGeom>
              <a:solidFill>
                <a:srgbClr val="F9DA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4382" name="Freeform 160"/>
              <p:cNvSpPr>
                <a:spLocks noEditPoints="1"/>
              </p:cNvSpPr>
              <p:nvPr/>
            </p:nvSpPr>
            <p:spPr bwMode="auto">
              <a:xfrm>
                <a:off x="2396" y="597"/>
                <a:ext cx="34" cy="6"/>
              </a:xfrm>
              <a:custGeom>
                <a:avLst/>
                <a:gdLst>
                  <a:gd name="T0" fmla="*/ 0 w 17"/>
                  <a:gd name="T1" fmla="*/ 0 h 3"/>
                  <a:gd name="T2" fmla="*/ 0 w 17"/>
                  <a:gd name="T3" fmla="*/ 0 h 3"/>
                  <a:gd name="T4" fmla="*/ 0 w 17"/>
                  <a:gd name="T5" fmla="*/ 4 h 3"/>
                  <a:gd name="T6" fmla="*/ 0 w 17"/>
                  <a:gd name="T7" fmla="*/ 0 h 3"/>
                  <a:gd name="T8" fmla="*/ 34 w 17"/>
                  <a:gd name="T9" fmla="*/ 0 h 3"/>
                  <a:gd name="T10" fmla="*/ 32 w 17"/>
                  <a:gd name="T11" fmla="*/ 0 h 3"/>
                  <a:gd name="T12" fmla="*/ 34 w 17"/>
                  <a:gd name="T13" fmla="*/ 4 h 3"/>
                  <a:gd name="T14" fmla="*/ 0 w 17"/>
                  <a:gd name="T15" fmla="*/ 4 h 3"/>
                  <a:gd name="T16" fmla="*/ 0 w 17"/>
                  <a:gd name="T17" fmla="*/ 6 h 3"/>
                  <a:gd name="T18" fmla="*/ 34 w 17"/>
                  <a:gd name="T19" fmla="*/ 6 h 3"/>
                  <a:gd name="T20" fmla="*/ 34 w 17"/>
                  <a:gd name="T21" fmla="*/ 0 h 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7" h="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moveTo>
                      <a:pt x="17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7" y="1"/>
                      <a:pt x="17" y="1"/>
                      <a:pt x="17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0"/>
                      <a:pt x="17" y="0"/>
                      <a:pt x="17" y="0"/>
                    </a:cubicBezTo>
                  </a:path>
                </a:pathLst>
              </a:custGeom>
              <a:solidFill>
                <a:srgbClr val="FCBD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14383" name="Freeform 161"/>
              <p:cNvSpPr>
                <a:spLocks/>
              </p:cNvSpPr>
              <p:nvPr/>
            </p:nvSpPr>
            <p:spPr bwMode="auto">
              <a:xfrm>
                <a:off x="2396" y="597"/>
                <a:ext cx="34" cy="4"/>
              </a:xfrm>
              <a:custGeom>
                <a:avLst/>
                <a:gdLst>
                  <a:gd name="T0" fmla="*/ 32 w 17"/>
                  <a:gd name="T1" fmla="*/ 0 h 2"/>
                  <a:gd name="T2" fmla="*/ 0 w 17"/>
                  <a:gd name="T3" fmla="*/ 0 h 2"/>
                  <a:gd name="T4" fmla="*/ 0 w 17"/>
                  <a:gd name="T5" fmla="*/ 4 h 2"/>
                  <a:gd name="T6" fmla="*/ 0 w 17"/>
                  <a:gd name="T7" fmla="*/ 4 h 2"/>
                  <a:gd name="T8" fmla="*/ 34 w 17"/>
                  <a:gd name="T9" fmla="*/ 4 h 2"/>
                  <a:gd name="T10" fmla="*/ 32 w 17"/>
                  <a:gd name="T11" fmla="*/ 0 h 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" h="2">
                    <a:moveTo>
                      <a:pt x="1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1"/>
                      <a:pt x="17" y="1"/>
                      <a:pt x="16" y="0"/>
                    </a:cubicBezTo>
                  </a:path>
                </a:pathLst>
              </a:custGeom>
              <a:solidFill>
                <a:srgbClr val="F9DA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64674" name="Group 162"/>
          <p:cNvGrpSpPr>
            <a:grpSpLocks/>
          </p:cNvGrpSpPr>
          <p:nvPr/>
        </p:nvGrpSpPr>
        <p:grpSpPr bwMode="auto">
          <a:xfrm rot="10800000">
            <a:off x="927101" y="2437343"/>
            <a:ext cx="615951" cy="393700"/>
            <a:chOff x="2967" y="1087"/>
            <a:chExt cx="291" cy="186"/>
          </a:xfrm>
        </p:grpSpPr>
        <p:sp>
          <p:nvSpPr>
            <p:cNvPr id="14371" name="Freeform 163"/>
            <p:cNvSpPr>
              <a:spLocks/>
            </p:cNvSpPr>
            <p:nvPr/>
          </p:nvSpPr>
          <p:spPr bwMode="auto">
            <a:xfrm>
              <a:off x="2967" y="1087"/>
              <a:ext cx="270" cy="186"/>
            </a:xfrm>
            <a:custGeom>
              <a:avLst/>
              <a:gdLst>
                <a:gd name="T0" fmla="*/ 0 w 136"/>
                <a:gd name="T1" fmla="*/ 99 h 94"/>
                <a:gd name="T2" fmla="*/ 0 w 136"/>
                <a:gd name="T3" fmla="*/ 87 h 94"/>
                <a:gd name="T4" fmla="*/ 87 w 136"/>
                <a:gd name="T5" fmla="*/ 0 h 94"/>
                <a:gd name="T6" fmla="*/ 183 w 136"/>
                <a:gd name="T7" fmla="*/ 0 h 94"/>
                <a:gd name="T8" fmla="*/ 270 w 136"/>
                <a:gd name="T9" fmla="*/ 87 h 94"/>
                <a:gd name="T10" fmla="*/ 270 w 136"/>
                <a:gd name="T11" fmla="*/ 99 h 94"/>
                <a:gd name="T12" fmla="*/ 183 w 136"/>
                <a:gd name="T13" fmla="*/ 186 h 94"/>
                <a:gd name="T14" fmla="*/ 87 w 136"/>
                <a:gd name="T15" fmla="*/ 186 h 94"/>
                <a:gd name="T16" fmla="*/ 0 w 136"/>
                <a:gd name="T17" fmla="*/ 99 h 9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6" h="94">
                  <a:moveTo>
                    <a:pt x="0" y="5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16" y="0"/>
                    <a:pt x="136" y="20"/>
                    <a:pt x="136" y="44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74"/>
                    <a:pt x="116" y="94"/>
                    <a:pt x="92" y="94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20" y="94"/>
                    <a:pt x="0" y="74"/>
                    <a:pt x="0" y="50"/>
                  </a:cubicBezTo>
                  <a:close/>
                </a:path>
              </a:pathLst>
            </a:custGeom>
            <a:solidFill>
              <a:srgbClr val="EB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372" name="Freeform 164"/>
            <p:cNvSpPr>
              <a:spLocks/>
            </p:cNvSpPr>
            <p:nvPr/>
          </p:nvSpPr>
          <p:spPr bwMode="auto">
            <a:xfrm>
              <a:off x="3237" y="1176"/>
              <a:ext cx="0" cy="14"/>
            </a:xfrm>
            <a:custGeom>
              <a:avLst/>
              <a:gdLst>
                <a:gd name="T0" fmla="*/ 14 h 14"/>
                <a:gd name="T1" fmla="*/ 0 h 14"/>
                <a:gd name="T2" fmla="*/ 14 h 14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373" name="Rectangle 165"/>
            <p:cNvSpPr>
              <a:spLocks noChangeArrowheads="1"/>
            </p:cNvSpPr>
            <p:nvPr/>
          </p:nvSpPr>
          <p:spPr bwMode="auto">
            <a:xfrm>
              <a:off x="3235" y="1162"/>
              <a:ext cx="23" cy="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64678" name="Freeform 166"/>
          <p:cNvSpPr>
            <a:spLocks/>
          </p:cNvSpPr>
          <p:nvPr/>
        </p:nvSpPr>
        <p:spPr bwMode="auto">
          <a:xfrm rot="10800000">
            <a:off x="802218" y="2613026"/>
            <a:ext cx="436033" cy="1312333"/>
          </a:xfrm>
          <a:custGeom>
            <a:avLst/>
            <a:gdLst>
              <a:gd name="T0" fmla="*/ 248413 w 104"/>
              <a:gd name="T1" fmla="*/ 984250 h 313"/>
              <a:gd name="T2" fmla="*/ 213824 w 104"/>
              <a:gd name="T3" fmla="*/ 984250 h 313"/>
              <a:gd name="T4" fmla="*/ 213824 w 104"/>
              <a:gd name="T5" fmla="*/ 955949 h 313"/>
              <a:gd name="T6" fmla="*/ 248413 w 104"/>
              <a:gd name="T7" fmla="*/ 955949 h 313"/>
              <a:gd name="T8" fmla="*/ 295580 w 104"/>
              <a:gd name="T9" fmla="*/ 908780 h 313"/>
              <a:gd name="T10" fmla="*/ 295580 w 104"/>
              <a:gd name="T11" fmla="*/ 764130 h 313"/>
              <a:gd name="T12" fmla="*/ 248413 w 104"/>
              <a:gd name="T13" fmla="*/ 716962 h 313"/>
              <a:gd name="T14" fmla="*/ 201246 w 104"/>
              <a:gd name="T15" fmla="*/ 716962 h 313"/>
              <a:gd name="T16" fmla="*/ 122634 w 104"/>
              <a:gd name="T17" fmla="*/ 638347 h 313"/>
              <a:gd name="T18" fmla="*/ 122634 w 104"/>
              <a:gd name="T19" fmla="*/ 78614 h 313"/>
              <a:gd name="T20" fmla="*/ 75467 w 104"/>
              <a:gd name="T21" fmla="*/ 31446 h 313"/>
              <a:gd name="T22" fmla="*/ 0 w 104"/>
              <a:gd name="T23" fmla="*/ 31446 h 313"/>
              <a:gd name="T24" fmla="*/ 0 w 104"/>
              <a:gd name="T25" fmla="*/ 0 h 313"/>
              <a:gd name="T26" fmla="*/ 75467 w 104"/>
              <a:gd name="T27" fmla="*/ 0 h 313"/>
              <a:gd name="T28" fmla="*/ 154079 w 104"/>
              <a:gd name="T29" fmla="*/ 78614 h 313"/>
              <a:gd name="T30" fmla="*/ 154079 w 104"/>
              <a:gd name="T31" fmla="*/ 638347 h 313"/>
              <a:gd name="T32" fmla="*/ 201246 w 104"/>
              <a:gd name="T33" fmla="*/ 685516 h 313"/>
              <a:gd name="T34" fmla="*/ 248413 w 104"/>
              <a:gd name="T35" fmla="*/ 685516 h 313"/>
              <a:gd name="T36" fmla="*/ 327025 w 104"/>
              <a:gd name="T37" fmla="*/ 764130 h 313"/>
              <a:gd name="T38" fmla="*/ 327025 w 104"/>
              <a:gd name="T39" fmla="*/ 908780 h 313"/>
              <a:gd name="T40" fmla="*/ 248413 w 104"/>
              <a:gd name="T41" fmla="*/ 984250 h 31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04" h="313">
                <a:moveTo>
                  <a:pt x="79" y="313"/>
                </a:moveTo>
                <a:cubicBezTo>
                  <a:pt x="68" y="313"/>
                  <a:pt x="68" y="313"/>
                  <a:pt x="68" y="313"/>
                </a:cubicBezTo>
                <a:cubicBezTo>
                  <a:pt x="68" y="304"/>
                  <a:pt x="68" y="304"/>
                  <a:pt x="68" y="304"/>
                </a:cubicBezTo>
                <a:cubicBezTo>
                  <a:pt x="79" y="304"/>
                  <a:pt x="79" y="304"/>
                  <a:pt x="79" y="304"/>
                </a:cubicBezTo>
                <a:cubicBezTo>
                  <a:pt x="88" y="304"/>
                  <a:pt x="94" y="297"/>
                  <a:pt x="94" y="289"/>
                </a:cubicBezTo>
                <a:cubicBezTo>
                  <a:pt x="94" y="243"/>
                  <a:pt x="94" y="243"/>
                  <a:pt x="94" y="243"/>
                </a:cubicBezTo>
                <a:cubicBezTo>
                  <a:pt x="94" y="235"/>
                  <a:pt x="88" y="228"/>
                  <a:pt x="79" y="228"/>
                </a:cubicBezTo>
                <a:cubicBezTo>
                  <a:pt x="64" y="228"/>
                  <a:pt x="64" y="228"/>
                  <a:pt x="64" y="228"/>
                </a:cubicBezTo>
                <a:cubicBezTo>
                  <a:pt x="50" y="228"/>
                  <a:pt x="39" y="217"/>
                  <a:pt x="39" y="203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17"/>
                  <a:pt x="32" y="10"/>
                  <a:pt x="24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38" y="0"/>
                  <a:pt x="49" y="12"/>
                  <a:pt x="49" y="25"/>
                </a:cubicBezTo>
                <a:cubicBezTo>
                  <a:pt x="49" y="203"/>
                  <a:pt x="49" y="203"/>
                  <a:pt x="49" y="203"/>
                </a:cubicBezTo>
                <a:cubicBezTo>
                  <a:pt x="49" y="212"/>
                  <a:pt x="55" y="218"/>
                  <a:pt x="64" y="218"/>
                </a:cubicBezTo>
                <a:cubicBezTo>
                  <a:pt x="79" y="218"/>
                  <a:pt x="79" y="218"/>
                  <a:pt x="79" y="218"/>
                </a:cubicBezTo>
                <a:cubicBezTo>
                  <a:pt x="93" y="218"/>
                  <a:pt x="104" y="229"/>
                  <a:pt x="104" y="243"/>
                </a:cubicBezTo>
                <a:cubicBezTo>
                  <a:pt x="104" y="289"/>
                  <a:pt x="104" y="289"/>
                  <a:pt x="104" y="289"/>
                </a:cubicBezTo>
                <a:cubicBezTo>
                  <a:pt x="104" y="302"/>
                  <a:pt x="93" y="313"/>
                  <a:pt x="79" y="3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grpSp>
        <p:nvGrpSpPr>
          <p:cNvPr id="64679" name="Group 167"/>
          <p:cNvGrpSpPr>
            <a:grpSpLocks/>
          </p:cNvGrpSpPr>
          <p:nvPr/>
        </p:nvGrpSpPr>
        <p:grpSpPr bwMode="auto">
          <a:xfrm rot="10800000" flipH="1">
            <a:off x="1769534" y="2009777"/>
            <a:ext cx="715433" cy="1892300"/>
            <a:chOff x="2196" y="530"/>
            <a:chExt cx="317" cy="894"/>
          </a:xfrm>
        </p:grpSpPr>
        <p:sp>
          <p:nvSpPr>
            <p:cNvPr id="14354" name="Freeform 168"/>
            <p:cNvSpPr>
              <a:spLocks/>
            </p:cNvSpPr>
            <p:nvPr/>
          </p:nvSpPr>
          <p:spPr bwMode="auto">
            <a:xfrm>
              <a:off x="2210" y="1049"/>
              <a:ext cx="188" cy="375"/>
            </a:xfrm>
            <a:custGeom>
              <a:avLst/>
              <a:gdLst>
                <a:gd name="T0" fmla="*/ 8 w 95"/>
                <a:gd name="T1" fmla="*/ 0 h 189"/>
                <a:gd name="T2" fmla="*/ 0 w 95"/>
                <a:gd name="T3" fmla="*/ 300 h 189"/>
                <a:gd name="T4" fmla="*/ 178 w 95"/>
                <a:gd name="T5" fmla="*/ 375 h 189"/>
                <a:gd name="T6" fmla="*/ 188 w 95"/>
                <a:gd name="T7" fmla="*/ 6 h 189"/>
                <a:gd name="T8" fmla="*/ 8 w 95"/>
                <a:gd name="T9" fmla="*/ 0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5" h="189">
                  <a:moveTo>
                    <a:pt x="4" y="0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28" y="168"/>
                    <a:pt x="58" y="181"/>
                    <a:pt x="90" y="189"/>
                  </a:cubicBezTo>
                  <a:cubicBezTo>
                    <a:pt x="95" y="3"/>
                    <a:pt x="95" y="3"/>
                    <a:pt x="95" y="3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2FA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355" name="Freeform 169"/>
            <p:cNvSpPr>
              <a:spLocks/>
            </p:cNvSpPr>
            <p:nvPr/>
          </p:nvSpPr>
          <p:spPr bwMode="auto">
            <a:xfrm>
              <a:off x="2299" y="1053"/>
              <a:ext cx="99" cy="371"/>
            </a:xfrm>
            <a:custGeom>
              <a:avLst/>
              <a:gdLst>
                <a:gd name="T0" fmla="*/ 10 w 50"/>
                <a:gd name="T1" fmla="*/ 0 h 187"/>
                <a:gd name="T2" fmla="*/ 0 w 50"/>
                <a:gd name="T3" fmla="*/ 341 h 187"/>
                <a:gd name="T4" fmla="*/ 89 w 50"/>
                <a:gd name="T5" fmla="*/ 371 h 187"/>
                <a:gd name="T6" fmla="*/ 99 w 50"/>
                <a:gd name="T7" fmla="*/ 2 h 187"/>
                <a:gd name="T8" fmla="*/ 10 w 50"/>
                <a:gd name="T9" fmla="*/ 0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" h="187">
                  <a:moveTo>
                    <a:pt x="5" y="0"/>
                  </a:moveTo>
                  <a:cubicBezTo>
                    <a:pt x="0" y="172"/>
                    <a:pt x="0" y="172"/>
                    <a:pt x="0" y="172"/>
                  </a:cubicBezTo>
                  <a:cubicBezTo>
                    <a:pt x="14" y="178"/>
                    <a:pt x="29" y="183"/>
                    <a:pt x="45" y="187"/>
                  </a:cubicBezTo>
                  <a:cubicBezTo>
                    <a:pt x="50" y="1"/>
                    <a:pt x="50" y="1"/>
                    <a:pt x="50" y="1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298D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356" name="Freeform 170"/>
            <p:cNvSpPr>
              <a:spLocks/>
            </p:cNvSpPr>
            <p:nvPr/>
          </p:nvSpPr>
          <p:spPr bwMode="auto">
            <a:xfrm>
              <a:off x="2352" y="754"/>
              <a:ext cx="161" cy="210"/>
            </a:xfrm>
            <a:custGeom>
              <a:avLst/>
              <a:gdLst>
                <a:gd name="T0" fmla="*/ 149 w 81"/>
                <a:gd name="T1" fmla="*/ 16 h 106"/>
                <a:gd name="T2" fmla="*/ 147 w 81"/>
                <a:gd name="T3" fmla="*/ 57 h 106"/>
                <a:gd name="T4" fmla="*/ 74 w 81"/>
                <a:gd name="T5" fmla="*/ 178 h 106"/>
                <a:gd name="T6" fmla="*/ 28 w 81"/>
                <a:gd name="T7" fmla="*/ 200 h 106"/>
                <a:gd name="T8" fmla="*/ 0 w 81"/>
                <a:gd name="T9" fmla="*/ 182 h 106"/>
                <a:gd name="T10" fmla="*/ 99 w 81"/>
                <a:gd name="T11" fmla="*/ 24 h 106"/>
                <a:gd name="T12" fmla="*/ 139 w 81"/>
                <a:gd name="T13" fmla="*/ 8 h 106"/>
                <a:gd name="T14" fmla="*/ 149 w 81"/>
                <a:gd name="T15" fmla="*/ 16 h 10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1" h="106">
                  <a:moveTo>
                    <a:pt x="75" y="8"/>
                  </a:moveTo>
                  <a:cubicBezTo>
                    <a:pt x="81" y="12"/>
                    <a:pt x="78" y="22"/>
                    <a:pt x="74" y="29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1" y="100"/>
                    <a:pt x="22" y="106"/>
                    <a:pt x="14" y="101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4" y="5"/>
                    <a:pt x="64" y="0"/>
                    <a:pt x="70" y="4"/>
                  </a:cubicBezTo>
                  <a:lnTo>
                    <a:pt x="75" y="8"/>
                  </a:lnTo>
                  <a:close/>
                </a:path>
              </a:pathLst>
            </a:custGeom>
            <a:solidFill>
              <a:srgbClr val="FFA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357" name="Freeform 171"/>
            <p:cNvSpPr>
              <a:spLocks/>
            </p:cNvSpPr>
            <p:nvPr/>
          </p:nvSpPr>
          <p:spPr bwMode="auto">
            <a:xfrm>
              <a:off x="2233" y="952"/>
              <a:ext cx="149" cy="103"/>
            </a:xfrm>
            <a:custGeom>
              <a:avLst/>
              <a:gdLst>
                <a:gd name="T0" fmla="*/ 2 w 149"/>
                <a:gd name="T1" fmla="*/ 0 h 103"/>
                <a:gd name="T2" fmla="*/ 149 w 149"/>
                <a:gd name="T3" fmla="*/ 6 h 103"/>
                <a:gd name="T4" fmla="*/ 147 w 149"/>
                <a:gd name="T5" fmla="*/ 103 h 103"/>
                <a:gd name="T6" fmla="*/ 0 w 149"/>
                <a:gd name="T7" fmla="*/ 99 h 103"/>
                <a:gd name="T8" fmla="*/ 2 w 149"/>
                <a:gd name="T9" fmla="*/ 0 h 1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9" h="103">
                  <a:moveTo>
                    <a:pt x="2" y="0"/>
                  </a:moveTo>
                  <a:lnTo>
                    <a:pt x="149" y="6"/>
                  </a:lnTo>
                  <a:lnTo>
                    <a:pt x="147" y="103"/>
                  </a:lnTo>
                  <a:lnTo>
                    <a:pt x="0" y="9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358" name="Freeform 172"/>
            <p:cNvSpPr>
              <a:spLocks/>
            </p:cNvSpPr>
            <p:nvPr/>
          </p:nvSpPr>
          <p:spPr bwMode="auto">
            <a:xfrm>
              <a:off x="2307" y="954"/>
              <a:ext cx="75" cy="101"/>
            </a:xfrm>
            <a:custGeom>
              <a:avLst/>
              <a:gdLst>
                <a:gd name="T0" fmla="*/ 4 w 75"/>
                <a:gd name="T1" fmla="*/ 0 h 101"/>
                <a:gd name="T2" fmla="*/ 75 w 75"/>
                <a:gd name="T3" fmla="*/ 4 h 101"/>
                <a:gd name="T4" fmla="*/ 73 w 75"/>
                <a:gd name="T5" fmla="*/ 101 h 101"/>
                <a:gd name="T6" fmla="*/ 0 w 75"/>
                <a:gd name="T7" fmla="*/ 99 h 101"/>
                <a:gd name="T8" fmla="*/ 4 w 75"/>
                <a:gd name="T9" fmla="*/ 0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" h="101">
                  <a:moveTo>
                    <a:pt x="4" y="0"/>
                  </a:moveTo>
                  <a:lnTo>
                    <a:pt x="75" y="4"/>
                  </a:lnTo>
                  <a:lnTo>
                    <a:pt x="73" y="101"/>
                  </a:lnTo>
                  <a:lnTo>
                    <a:pt x="0" y="9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A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359" name="Freeform 173"/>
            <p:cNvSpPr>
              <a:spLocks/>
            </p:cNvSpPr>
            <p:nvPr/>
          </p:nvSpPr>
          <p:spPr bwMode="auto">
            <a:xfrm>
              <a:off x="2196" y="720"/>
              <a:ext cx="238" cy="238"/>
            </a:xfrm>
            <a:custGeom>
              <a:avLst/>
              <a:gdLst>
                <a:gd name="T0" fmla="*/ 40 w 120"/>
                <a:gd name="T1" fmla="*/ 232 h 120"/>
                <a:gd name="T2" fmla="*/ 190 w 120"/>
                <a:gd name="T3" fmla="*/ 238 h 120"/>
                <a:gd name="T4" fmla="*/ 232 w 120"/>
                <a:gd name="T5" fmla="*/ 198 h 120"/>
                <a:gd name="T6" fmla="*/ 238 w 120"/>
                <a:gd name="T7" fmla="*/ 8 h 120"/>
                <a:gd name="T8" fmla="*/ 8 w 120"/>
                <a:gd name="T9" fmla="*/ 0 h 120"/>
                <a:gd name="T10" fmla="*/ 2 w 120"/>
                <a:gd name="T11" fmla="*/ 190 h 120"/>
                <a:gd name="T12" fmla="*/ 40 w 120"/>
                <a:gd name="T13" fmla="*/ 232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0" h="120">
                  <a:moveTo>
                    <a:pt x="20" y="117"/>
                  </a:moveTo>
                  <a:cubicBezTo>
                    <a:pt x="96" y="120"/>
                    <a:pt x="96" y="120"/>
                    <a:pt x="96" y="120"/>
                  </a:cubicBezTo>
                  <a:cubicBezTo>
                    <a:pt x="107" y="120"/>
                    <a:pt x="117" y="111"/>
                    <a:pt x="117" y="100"/>
                  </a:cubicBezTo>
                  <a:cubicBezTo>
                    <a:pt x="120" y="4"/>
                    <a:pt x="120" y="4"/>
                    <a:pt x="120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96"/>
                    <a:pt x="1" y="96"/>
                    <a:pt x="1" y="96"/>
                  </a:cubicBezTo>
                  <a:cubicBezTo>
                    <a:pt x="0" y="107"/>
                    <a:pt x="9" y="117"/>
                    <a:pt x="20" y="117"/>
                  </a:cubicBez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360" name="Freeform 174"/>
            <p:cNvSpPr>
              <a:spLocks/>
            </p:cNvSpPr>
            <p:nvPr/>
          </p:nvSpPr>
          <p:spPr bwMode="auto">
            <a:xfrm>
              <a:off x="2325" y="530"/>
              <a:ext cx="55" cy="196"/>
            </a:xfrm>
            <a:custGeom>
              <a:avLst/>
              <a:gdLst>
                <a:gd name="T0" fmla="*/ 26 w 28"/>
                <a:gd name="T1" fmla="*/ 0 h 99"/>
                <a:gd name="T2" fmla="*/ 35 w 28"/>
                <a:gd name="T3" fmla="*/ 0 h 99"/>
                <a:gd name="T4" fmla="*/ 55 w 28"/>
                <a:gd name="T5" fmla="*/ 22 h 99"/>
                <a:gd name="T6" fmla="*/ 49 w 28"/>
                <a:gd name="T7" fmla="*/ 196 h 99"/>
                <a:gd name="T8" fmla="*/ 0 w 28"/>
                <a:gd name="T9" fmla="*/ 194 h 99"/>
                <a:gd name="T10" fmla="*/ 4 w 28"/>
                <a:gd name="T11" fmla="*/ 20 h 99"/>
                <a:gd name="T12" fmla="*/ 26 w 28"/>
                <a:gd name="T13" fmla="*/ 0 h 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" h="99">
                  <a:moveTo>
                    <a:pt x="1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24" y="0"/>
                    <a:pt x="28" y="5"/>
                    <a:pt x="28" y="11"/>
                  </a:cubicBezTo>
                  <a:cubicBezTo>
                    <a:pt x="25" y="99"/>
                    <a:pt x="25" y="99"/>
                    <a:pt x="25" y="99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4"/>
                    <a:pt x="7" y="0"/>
                    <a:pt x="13" y="0"/>
                  </a:cubicBezTo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361" name="Freeform 175"/>
            <p:cNvSpPr>
              <a:spLocks/>
            </p:cNvSpPr>
            <p:nvPr/>
          </p:nvSpPr>
          <p:spPr bwMode="auto">
            <a:xfrm>
              <a:off x="2263" y="548"/>
              <a:ext cx="56" cy="176"/>
            </a:xfrm>
            <a:custGeom>
              <a:avLst/>
              <a:gdLst>
                <a:gd name="T0" fmla="*/ 26 w 28"/>
                <a:gd name="T1" fmla="*/ 0 h 89"/>
                <a:gd name="T2" fmla="*/ 36 w 28"/>
                <a:gd name="T3" fmla="*/ 0 h 89"/>
                <a:gd name="T4" fmla="*/ 56 w 28"/>
                <a:gd name="T5" fmla="*/ 22 h 89"/>
                <a:gd name="T6" fmla="*/ 52 w 28"/>
                <a:gd name="T7" fmla="*/ 176 h 89"/>
                <a:gd name="T8" fmla="*/ 0 w 28"/>
                <a:gd name="T9" fmla="*/ 174 h 89"/>
                <a:gd name="T10" fmla="*/ 6 w 28"/>
                <a:gd name="T11" fmla="*/ 20 h 89"/>
                <a:gd name="T12" fmla="*/ 26 w 28"/>
                <a:gd name="T13" fmla="*/ 0 h 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" h="89">
                  <a:moveTo>
                    <a:pt x="1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24" y="0"/>
                    <a:pt x="28" y="5"/>
                    <a:pt x="28" y="11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4"/>
                    <a:pt x="8" y="0"/>
                    <a:pt x="13" y="0"/>
                  </a:cubicBezTo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362" name="Freeform 176"/>
            <p:cNvSpPr>
              <a:spLocks/>
            </p:cNvSpPr>
            <p:nvPr/>
          </p:nvSpPr>
          <p:spPr bwMode="auto">
            <a:xfrm>
              <a:off x="2204" y="585"/>
              <a:ext cx="53" cy="137"/>
            </a:xfrm>
            <a:custGeom>
              <a:avLst/>
              <a:gdLst>
                <a:gd name="T0" fmla="*/ 24 w 27"/>
                <a:gd name="T1" fmla="*/ 0 h 69"/>
                <a:gd name="T2" fmla="*/ 33 w 27"/>
                <a:gd name="T3" fmla="*/ 0 h 69"/>
                <a:gd name="T4" fmla="*/ 53 w 27"/>
                <a:gd name="T5" fmla="*/ 22 h 69"/>
                <a:gd name="T6" fmla="*/ 49 w 27"/>
                <a:gd name="T7" fmla="*/ 137 h 69"/>
                <a:gd name="T8" fmla="*/ 0 w 27"/>
                <a:gd name="T9" fmla="*/ 135 h 69"/>
                <a:gd name="T10" fmla="*/ 4 w 27"/>
                <a:gd name="T11" fmla="*/ 20 h 69"/>
                <a:gd name="T12" fmla="*/ 24 w 27"/>
                <a:gd name="T13" fmla="*/ 0 h 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" h="69">
                  <a:moveTo>
                    <a:pt x="12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23" y="1"/>
                    <a:pt x="27" y="5"/>
                    <a:pt x="27" y="11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5"/>
                    <a:pt x="7" y="0"/>
                    <a:pt x="12" y="0"/>
                  </a:cubicBezTo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363" name="Freeform 177"/>
            <p:cNvSpPr>
              <a:spLocks/>
            </p:cNvSpPr>
            <p:nvPr/>
          </p:nvSpPr>
          <p:spPr bwMode="auto">
            <a:xfrm>
              <a:off x="2384" y="572"/>
              <a:ext cx="56" cy="156"/>
            </a:xfrm>
            <a:custGeom>
              <a:avLst/>
              <a:gdLst>
                <a:gd name="T0" fmla="*/ 26 w 28"/>
                <a:gd name="T1" fmla="*/ 0 h 79"/>
                <a:gd name="T2" fmla="*/ 36 w 28"/>
                <a:gd name="T3" fmla="*/ 0 h 79"/>
                <a:gd name="T4" fmla="*/ 54 w 28"/>
                <a:gd name="T5" fmla="*/ 22 h 79"/>
                <a:gd name="T6" fmla="*/ 50 w 28"/>
                <a:gd name="T7" fmla="*/ 156 h 79"/>
                <a:gd name="T8" fmla="*/ 0 w 28"/>
                <a:gd name="T9" fmla="*/ 154 h 79"/>
                <a:gd name="T10" fmla="*/ 4 w 28"/>
                <a:gd name="T11" fmla="*/ 20 h 79"/>
                <a:gd name="T12" fmla="*/ 26 w 28"/>
                <a:gd name="T13" fmla="*/ 0 h 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" h="79">
                  <a:moveTo>
                    <a:pt x="1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23" y="0"/>
                    <a:pt x="28" y="5"/>
                    <a:pt x="27" y="11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4"/>
                    <a:pt x="7" y="0"/>
                    <a:pt x="13" y="0"/>
                  </a:cubicBezTo>
                </a:path>
              </a:pathLst>
            </a:custGeom>
            <a:solidFill>
              <a:srgbClr val="FFC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364" name="Freeform 178"/>
            <p:cNvSpPr>
              <a:spLocks/>
            </p:cNvSpPr>
            <p:nvPr/>
          </p:nvSpPr>
          <p:spPr bwMode="auto">
            <a:xfrm>
              <a:off x="2362" y="1111"/>
              <a:ext cx="18" cy="18"/>
            </a:xfrm>
            <a:custGeom>
              <a:avLst/>
              <a:gdLst>
                <a:gd name="T0" fmla="*/ 0 w 9"/>
                <a:gd name="T1" fmla="*/ 10 h 9"/>
                <a:gd name="T2" fmla="*/ 8 w 9"/>
                <a:gd name="T3" fmla="*/ 18 h 9"/>
                <a:gd name="T4" fmla="*/ 18 w 9"/>
                <a:gd name="T5" fmla="*/ 10 h 9"/>
                <a:gd name="T6" fmla="*/ 10 w 9"/>
                <a:gd name="T7" fmla="*/ 0 h 9"/>
                <a:gd name="T8" fmla="*/ 0 w 9"/>
                <a:gd name="T9" fmla="*/ 1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9">
                  <a:moveTo>
                    <a:pt x="0" y="5"/>
                  </a:moveTo>
                  <a:cubicBezTo>
                    <a:pt x="0" y="7"/>
                    <a:pt x="2" y="9"/>
                    <a:pt x="4" y="9"/>
                  </a:cubicBezTo>
                  <a:cubicBezTo>
                    <a:pt x="7" y="9"/>
                    <a:pt x="9" y="7"/>
                    <a:pt x="9" y="5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365" name="Freeform 179"/>
            <p:cNvSpPr>
              <a:spLocks/>
            </p:cNvSpPr>
            <p:nvPr/>
          </p:nvSpPr>
          <p:spPr bwMode="auto">
            <a:xfrm>
              <a:off x="2364" y="1083"/>
              <a:ext cx="20" cy="20"/>
            </a:xfrm>
            <a:custGeom>
              <a:avLst/>
              <a:gdLst>
                <a:gd name="T0" fmla="*/ 0 w 10"/>
                <a:gd name="T1" fmla="*/ 10 h 10"/>
                <a:gd name="T2" fmla="*/ 10 w 10"/>
                <a:gd name="T3" fmla="*/ 20 h 10"/>
                <a:gd name="T4" fmla="*/ 20 w 10"/>
                <a:gd name="T5" fmla="*/ 10 h 10"/>
                <a:gd name="T6" fmla="*/ 10 w 10"/>
                <a:gd name="T7" fmla="*/ 2 h 10"/>
                <a:gd name="T8" fmla="*/ 0 w 10"/>
                <a:gd name="T9" fmla="*/ 1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0">
                  <a:moveTo>
                    <a:pt x="0" y="5"/>
                  </a:moveTo>
                  <a:cubicBezTo>
                    <a:pt x="0" y="7"/>
                    <a:pt x="2" y="10"/>
                    <a:pt x="5" y="10"/>
                  </a:cubicBezTo>
                  <a:cubicBezTo>
                    <a:pt x="7" y="10"/>
                    <a:pt x="10" y="8"/>
                    <a:pt x="10" y="5"/>
                  </a:cubicBezTo>
                  <a:cubicBezTo>
                    <a:pt x="10" y="3"/>
                    <a:pt x="8" y="1"/>
                    <a:pt x="5" y="1"/>
                  </a:cubicBezTo>
                  <a:cubicBezTo>
                    <a:pt x="3" y="0"/>
                    <a:pt x="1" y="2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366" name="Freeform 180"/>
            <p:cNvSpPr>
              <a:spLocks/>
            </p:cNvSpPr>
            <p:nvPr/>
          </p:nvSpPr>
          <p:spPr bwMode="auto">
            <a:xfrm>
              <a:off x="2360" y="1137"/>
              <a:ext cx="20" cy="19"/>
            </a:xfrm>
            <a:custGeom>
              <a:avLst/>
              <a:gdLst>
                <a:gd name="T0" fmla="*/ 2 w 10"/>
                <a:gd name="T1" fmla="*/ 10 h 10"/>
                <a:gd name="T2" fmla="*/ 10 w 10"/>
                <a:gd name="T3" fmla="*/ 17 h 10"/>
                <a:gd name="T4" fmla="*/ 20 w 10"/>
                <a:gd name="T5" fmla="*/ 10 h 10"/>
                <a:gd name="T6" fmla="*/ 10 w 10"/>
                <a:gd name="T7" fmla="*/ 0 h 10"/>
                <a:gd name="T8" fmla="*/ 2 w 10"/>
                <a:gd name="T9" fmla="*/ 1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0">
                  <a:moveTo>
                    <a:pt x="1" y="5"/>
                  </a:moveTo>
                  <a:cubicBezTo>
                    <a:pt x="0" y="7"/>
                    <a:pt x="2" y="9"/>
                    <a:pt x="5" y="9"/>
                  </a:cubicBezTo>
                  <a:cubicBezTo>
                    <a:pt x="7" y="10"/>
                    <a:pt x="10" y="8"/>
                    <a:pt x="10" y="5"/>
                  </a:cubicBezTo>
                  <a:cubicBezTo>
                    <a:pt x="10" y="3"/>
                    <a:pt x="8" y="0"/>
                    <a:pt x="5" y="0"/>
                  </a:cubicBezTo>
                  <a:cubicBezTo>
                    <a:pt x="3" y="0"/>
                    <a:pt x="1" y="2"/>
                    <a:pt x="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367" name="Freeform 181"/>
            <p:cNvSpPr>
              <a:spLocks/>
            </p:cNvSpPr>
            <p:nvPr/>
          </p:nvSpPr>
          <p:spPr bwMode="auto">
            <a:xfrm>
              <a:off x="2216" y="599"/>
              <a:ext cx="33" cy="18"/>
            </a:xfrm>
            <a:custGeom>
              <a:avLst/>
              <a:gdLst>
                <a:gd name="T0" fmla="*/ 16 w 17"/>
                <a:gd name="T1" fmla="*/ 0 h 9"/>
                <a:gd name="T2" fmla="*/ 33 w 17"/>
                <a:gd name="T3" fmla="*/ 18 h 9"/>
                <a:gd name="T4" fmla="*/ 0 w 17"/>
                <a:gd name="T5" fmla="*/ 18 h 9"/>
                <a:gd name="T6" fmla="*/ 16 w 17"/>
                <a:gd name="T7" fmla="*/ 0 h 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9">
                  <a:moveTo>
                    <a:pt x="8" y="0"/>
                  </a:moveTo>
                  <a:cubicBezTo>
                    <a:pt x="13" y="0"/>
                    <a:pt x="17" y="4"/>
                    <a:pt x="17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</a:path>
              </a:pathLst>
            </a:custGeom>
            <a:solidFill>
              <a:srgbClr val="FCE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368" name="Freeform 182"/>
            <p:cNvSpPr>
              <a:spLocks/>
            </p:cNvSpPr>
            <p:nvPr/>
          </p:nvSpPr>
          <p:spPr bwMode="auto">
            <a:xfrm>
              <a:off x="2275" y="560"/>
              <a:ext cx="34" cy="16"/>
            </a:xfrm>
            <a:custGeom>
              <a:avLst/>
              <a:gdLst>
                <a:gd name="T0" fmla="*/ 18 w 17"/>
                <a:gd name="T1" fmla="*/ 0 h 8"/>
                <a:gd name="T2" fmla="*/ 34 w 17"/>
                <a:gd name="T3" fmla="*/ 16 h 8"/>
                <a:gd name="T4" fmla="*/ 0 w 17"/>
                <a:gd name="T5" fmla="*/ 16 h 8"/>
                <a:gd name="T6" fmla="*/ 18 w 17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8">
                  <a:moveTo>
                    <a:pt x="9" y="0"/>
                  </a:moveTo>
                  <a:cubicBezTo>
                    <a:pt x="14" y="0"/>
                    <a:pt x="17" y="3"/>
                    <a:pt x="17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9" y="0"/>
                  </a:cubicBezTo>
                </a:path>
              </a:pathLst>
            </a:custGeom>
            <a:solidFill>
              <a:srgbClr val="FCE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369" name="Freeform 183"/>
            <p:cNvSpPr>
              <a:spLocks/>
            </p:cNvSpPr>
            <p:nvPr/>
          </p:nvSpPr>
          <p:spPr bwMode="auto">
            <a:xfrm>
              <a:off x="2338" y="544"/>
              <a:ext cx="34" cy="16"/>
            </a:xfrm>
            <a:custGeom>
              <a:avLst/>
              <a:gdLst>
                <a:gd name="T0" fmla="*/ 16 w 17"/>
                <a:gd name="T1" fmla="*/ 0 h 8"/>
                <a:gd name="T2" fmla="*/ 34 w 17"/>
                <a:gd name="T3" fmla="*/ 16 h 8"/>
                <a:gd name="T4" fmla="*/ 0 w 17"/>
                <a:gd name="T5" fmla="*/ 16 h 8"/>
                <a:gd name="T6" fmla="*/ 16 w 17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8">
                  <a:moveTo>
                    <a:pt x="8" y="0"/>
                  </a:moveTo>
                  <a:cubicBezTo>
                    <a:pt x="13" y="0"/>
                    <a:pt x="17" y="3"/>
                    <a:pt x="17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</a:path>
              </a:pathLst>
            </a:custGeom>
            <a:solidFill>
              <a:srgbClr val="FCE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370" name="Freeform 184"/>
            <p:cNvSpPr>
              <a:spLocks/>
            </p:cNvSpPr>
            <p:nvPr/>
          </p:nvSpPr>
          <p:spPr bwMode="auto">
            <a:xfrm>
              <a:off x="2396" y="583"/>
              <a:ext cx="34" cy="18"/>
            </a:xfrm>
            <a:custGeom>
              <a:avLst/>
              <a:gdLst>
                <a:gd name="T0" fmla="*/ 16 w 17"/>
                <a:gd name="T1" fmla="*/ 0 h 9"/>
                <a:gd name="T2" fmla="*/ 34 w 17"/>
                <a:gd name="T3" fmla="*/ 18 h 9"/>
                <a:gd name="T4" fmla="*/ 0 w 17"/>
                <a:gd name="T5" fmla="*/ 18 h 9"/>
                <a:gd name="T6" fmla="*/ 16 w 17"/>
                <a:gd name="T7" fmla="*/ 0 h 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9">
                  <a:moveTo>
                    <a:pt x="8" y="0"/>
                  </a:moveTo>
                  <a:cubicBezTo>
                    <a:pt x="13" y="0"/>
                    <a:pt x="17" y="4"/>
                    <a:pt x="17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</a:path>
              </a:pathLst>
            </a:custGeom>
            <a:solidFill>
              <a:srgbClr val="FCE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64697" name="Text Box 185"/>
          <p:cNvSpPr txBox="1">
            <a:spLocks noChangeArrowheads="1"/>
          </p:cNvSpPr>
          <p:nvPr/>
        </p:nvSpPr>
        <p:spPr bwMode="auto">
          <a:xfrm>
            <a:off x="4407564" y="3336926"/>
            <a:ext cx="3027624" cy="913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zh-CN" sz="5333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en-US" altLang="zh-CN" sz="5333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</a:t>
            </a:r>
            <a:r>
              <a:rPr lang="en-US" altLang="zh-CN" sz="5333" b="1">
                <a:solidFill>
                  <a:srgbClr val="2A3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en-US" altLang="zh-CN" sz="5333">
              <a:solidFill>
                <a:srgbClr val="2A3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50" name="Rectangle 186"/>
          <p:cNvSpPr>
            <a:spLocks noChangeArrowheads="1"/>
          </p:cNvSpPr>
          <p:nvPr/>
        </p:nvSpPr>
        <p:spPr bwMode="auto">
          <a:xfrm>
            <a:off x="0" y="1059"/>
            <a:ext cx="12192000" cy="2197100"/>
          </a:xfrm>
          <a:prstGeom prst="rect">
            <a:avLst/>
          </a:prstGeom>
          <a:solidFill>
            <a:srgbClr val="EDE8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14351" name="Rectangle 187"/>
          <p:cNvSpPr>
            <a:spLocks noChangeArrowheads="1"/>
          </p:cNvSpPr>
          <p:nvPr/>
        </p:nvSpPr>
        <p:spPr bwMode="auto">
          <a:xfrm>
            <a:off x="0" y="4659843"/>
            <a:ext cx="12192000" cy="2197100"/>
          </a:xfrm>
          <a:prstGeom prst="rect">
            <a:avLst/>
          </a:prstGeom>
          <a:solidFill>
            <a:srgbClr val="EDE8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64700" name="Text Box 188"/>
          <p:cNvSpPr txBox="1">
            <a:spLocks noChangeArrowheads="1"/>
          </p:cNvSpPr>
          <p:nvPr/>
        </p:nvSpPr>
        <p:spPr bwMode="auto">
          <a:xfrm>
            <a:off x="7367594" y="3645960"/>
            <a:ext cx="2646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单击添加标题文本</a:t>
            </a:r>
          </a:p>
        </p:txBody>
      </p:sp>
      <p:sp>
        <p:nvSpPr>
          <p:cNvPr id="64701" name="Line 189"/>
          <p:cNvSpPr>
            <a:spLocks noChangeShapeType="1"/>
          </p:cNvSpPr>
          <p:nvPr/>
        </p:nvSpPr>
        <p:spPr bwMode="auto">
          <a:xfrm>
            <a:off x="0" y="4564592"/>
            <a:ext cx="19729451" cy="0"/>
          </a:xfrm>
          <a:prstGeom prst="line">
            <a:avLst/>
          </a:prstGeom>
          <a:noFill/>
          <a:ln w="25400">
            <a:solidFill>
              <a:srgbClr val="EDE8C7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8938068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4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4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4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64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64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" presetClass="emph" presetSubtype="0" autoRev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30" dur="150" fill="hold"/>
                                        <p:tgtEl>
                                          <p:spTgt spid="645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64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64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6467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" presetClass="entr" presetSubtype="1" decel="5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4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4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5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4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4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53" presetClass="entr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4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4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4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4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124 L 0.49861 -0.00093 " pathEditMode="relative" ptsTypes="AA">
                                      <p:cBhvr>
                                        <p:cTn id="59" dur="30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00247 L -0.50208 -0.00216 " pathEditMode="relative" ptsTypes="AA">
                                      <p:cBhvr>
                                        <p:cTn id="61" dur="3000" fill="hold"/>
                                        <p:tgtEl>
                                          <p:spTgt spid="647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 animBg="1"/>
      <p:bldP spid="64678" grpId="0" animBg="1"/>
      <p:bldP spid="64697" grpId="0"/>
      <p:bldP spid="64700" grpId="0"/>
      <p:bldP spid="6470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11"/>
          <p:cNvGrpSpPr>
            <a:grpSpLocks/>
          </p:cNvGrpSpPr>
          <p:nvPr/>
        </p:nvGrpSpPr>
        <p:grpSpPr bwMode="auto">
          <a:xfrm>
            <a:off x="222251" y="551392"/>
            <a:ext cx="4146549" cy="626533"/>
            <a:chOff x="105" y="304"/>
            <a:chExt cx="1511" cy="262"/>
          </a:xfrm>
        </p:grpSpPr>
        <p:sp>
          <p:nvSpPr>
            <p:cNvPr id="15382" name="Freeform 8"/>
            <p:cNvSpPr>
              <a:spLocks/>
            </p:cNvSpPr>
            <p:nvPr/>
          </p:nvSpPr>
          <p:spPr bwMode="auto">
            <a:xfrm>
              <a:off x="105" y="304"/>
              <a:ext cx="1511" cy="262"/>
            </a:xfrm>
            <a:custGeom>
              <a:avLst/>
              <a:gdLst>
                <a:gd name="T0" fmla="*/ 1511 w 2161"/>
                <a:gd name="T1" fmla="*/ 262 h 378"/>
                <a:gd name="T2" fmla="*/ 0 w 2161"/>
                <a:gd name="T3" fmla="*/ 262 h 378"/>
                <a:gd name="T4" fmla="*/ 0 w 2161"/>
                <a:gd name="T5" fmla="*/ 0 h 378"/>
                <a:gd name="T6" fmla="*/ 1511 w 2161"/>
                <a:gd name="T7" fmla="*/ 0 h 378"/>
                <a:gd name="T8" fmla="*/ 1410 w 2161"/>
                <a:gd name="T9" fmla="*/ 131 h 378"/>
                <a:gd name="T10" fmla="*/ 1511 w 2161"/>
                <a:gd name="T11" fmla="*/ 262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1" h="378">
                  <a:moveTo>
                    <a:pt x="2161" y="378"/>
                  </a:moveTo>
                  <a:lnTo>
                    <a:pt x="0" y="378"/>
                  </a:lnTo>
                  <a:lnTo>
                    <a:pt x="0" y="0"/>
                  </a:lnTo>
                  <a:lnTo>
                    <a:pt x="2161" y="0"/>
                  </a:lnTo>
                  <a:lnTo>
                    <a:pt x="2017" y="189"/>
                  </a:lnTo>
                  <a:lnTo>
                    <a:pt x="2161" y="378"/>
                  </a:lnTo>
                  <a:close/>
                </a:path>
              </a:pathLst>
            </a:custGeom>
            <a:solidFill>
              <a:srgbClr val="26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5383" name="Freeform 9"/>
            <p:cNvSpPr>
              <a:spLocks/>
            </p:cNvSpPr>
            <p:nvPr/>
          </p:nvSpPr>
          <p:spPr bwMode="auto">
            <a:xfrm>
              <a:off x="107" y="332"/>
              <a:ext cx="1444" cy="206"/>
            </a:xfrm>
            <a:custGeom>
              <a:avLst/>
              <a:gdLst>
                <a:gd name="T0" fmla="*/ 0 w 2081"/>
                <a:gd name="T1" fmla="*/ 0 h 298"/>
                <a:gd name="T2" fmla="*/ 1444 w 2081"/>
                <a:gd name="T3" fmla="*/ 0 h 298"/>
                <a:gd name="T4" fmla="*/ 1365 w 2081"/>
                <a:gd name="T5" fmla="*/ 103 h 298"/>
                <a:gd name="T6" fmla="*/ 1444 w 2081"/>
                <a:gd name="T7" fmla="*/ 206 h 298"/>
                <a:gd name="T8" fmla="*/ 0 w 2081"/>
                <a:gd name="T9" fmla="*/ 206 h 2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1" h="298">
                  <a:moveTo>
                    <a:pt x="0" y="0"/>
                  </a:moveTo>
                  <a:lnTo>
                    <a:pt x="2081" y="0"/>
                  </a:lnTo>
                  <a:lnTo>
                    <a:pt x="1967" y="149"/>
                  </a:lnTo>
                  <a:lnTo>
                    <a:pt x="2081" y="298"/>
                  </a:lnTo>
                  <a:lnTo>
                    <a:pt x="0" y="298"/>
                  </a:lnTo>
                </a:path>
              </a:pathLst>
            </a:custGeom>
            <a:noFill/>
            <a:ln w="12700" cap="flat">
              <a:solidFill>
                <a:srgbClr val="EDE8C8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239184" y="644525"/>
            <a:ext cx="364875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133" b="1">
                <a:solidFill>
                  <a:srgbClr val="2A3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PART/02</a:t>
            </a:r>
            <a:r>
              <a:rPr lang="en-US" altLang="zh-CN" sz="2133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133">
                <a:solidFill>
                  <a:schemeClr val="bg1"/>
                </a:solidFill>
                <a:ea typeface="微软雅黑" panose="020B0503020204020204" pitchFamily="34" charset="-122"/>
              </a:rPr>
              <a:t>单击添加标题文本</a:t>
            </a:r>
          </a:p>
        </p:txBody>
      </p:sp>
      <p:sp>
        <p:nvSpPr>
          <p:cNvPr id="51216" name="Freeform 16"/>
          <p:cNvSpPr>
            <a:spLocks/>
          </p:cNvSpPr>
          <p:nvPr/>
        </p:nvSpPr>
        <p:spPr bwMode="auto">
          <a:xfrm>
            <a:off x="2533651" y="3635376"/>
            <a:ext cx="372533" cy="372533"/>
          </a:xfrm>
          <a:custGeom>
            <a:avLst/>
            <a:gdLst>
              <a:gd name="T0" fmla="*/ 193431 w 52"/>
              <a:gd name="T1" fmla="*/ 37612 h 52"/>
              <a:gd name="T2" fmla="*/ 188058 w 52"/>
              <a:gd name="T3" fmla="*/ 48358 h 52"/>
              <a:gd name="T4" fmla="*/ 139700 w 52"/>
              <a:gd name="T5" fmla="*/ 0 h 52"/>
              <a:gd name="T6" fmla="*/ 85969 w 52"/>
              <a:gd name="T7" fmla="*/ 53731 h 52"/>
              <a:gd name="T8" fmla="*/ 107462 w 52"/>
              <a:gd name="T9" fmla="*/ 64477 h 52"/>
              <a:gd name="T10" fmla="*/ 107462 w 52"/>
              <a:gd name="T11" fmla="*/ 107462 h 52"/>
              <a:gd name="T12" fmla="*/ 59104 w 52"/>
              <a:gd name="T13" fmla="*/ 107462 h 52"/>
              <a:gd name="T14" fmla="*/ 48358 w 52"/>
              <a:gd name="T15" fmla="*/ 91342 h 52"/>
              <a:gd name="T16" fmla="*/ 0 w 52"/>
              <a:gd name="T17" fmla="*/ 139700 h 52"/>
              <a:gd name="T18" fmla="*/ 48358 w 52"/>
              <a:gd name="T19" fmla="*/ 188058 h 52"/>
              <a:gd name="T20" fmla="*/ 37612 w 52"/>
              <a:gd name="T21" fmla="*/ 193431 h 52"/>
              <a:gd name="T22" fmla="*/ 37612 w 52"/>
              <a:gd name="T23" fmla="*/ 241788 h 52"/>
              <a:gd name="T24" fmla="*/ 85969 w 52"/>
              <a:gd name="T25" fmla="*/ 241788 h 52"/>
              <a:gd name="T26" fmla="*/ 91342 w 52"/>
              <a:gd name="T27" fmla="*/ 231042 h 52"/>
              <a:gd name="T28" fmla="*/ 139700 w 52"/>
              <a:gd name="T29" fmla="*/ 279400 h 52"/>
              <a:gd name="T30" fmla="*/ 188058 w 52"/>
              <a:gd name="T31" fmla="*/ 231042 h 52"/>
              <a:gd name="T32" fmla="*/ 171938 w 52"/>
              <a:gd name="T33" fmla="*/ 220296 h 52"/>
              <a:gd name="T34" fmla="*/ 171938 w 52"/>
              <a:gd name="T35" fmla="*/ 177312 h 52"/>
              <a:gd name="T36" fmla="*/ 220296 w 52"/>
              <a:gd name="T37" fmla="*/ 177312 h 52"/>
              <a:gd name="T38" fmla="*/ 225669 w 52"/>
              <a:gd name="T39" fmla="*/ 188058 h 52"/>
              <a:gd name="T40" fmla="*/ 279400 w 52"/>
              <a:gd name="T41" fmla="*/ 139700 h 52"/>
              <a:gd name="T42" fmla="*/ 231042 w 52"/>
              <a:gd name="T43" fmla="*/ 91342 h 52"/>
              <a:gd name="T44" fmla="*/ 241788 w 52"/>
              <a:gd name="T45" fmla="*/ 85969 h 52"/>
              <a:gd name="T46" fmla="*/ 241788 w 52"/>
              <a:gd name="T47" fmla="*/ 37612 h 52"/>
              <a:gd name="T48" fmla="*/ 193431 w 52"/>
              <a:gd name="T49" fmla="*/ 37612 h 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2" h="52">
                <a:moveTo>
                  <a:pt x="36" y="7"/>
                </a:moveTo>
                <a:cubicBezTo>
                  <a:pt x="35" y="8"/>
                  <a:pt x="35" y="8"/>
                  <a:pt x="35" y="9"/>
                </a:cubicBezTo>
                <a:cubicBezTo>
                  <a:pt x="26" y="0"/>
                  <a:pt x="26" y="0"/>
                  <a:pt x="26" y="0"/>
                </a:cubicBezTo>
                <a:cubicBezTo>
                  <a:pt x="16" y="10"/>
                  <a:pt x="16" y="10"/>
                  <a:pt x="16" y="10"/>
                </a:cubicBezTo>
                <a:cubicBezTo>
                  <a:pt x="18" y="10"/>
                  <a:pt x="19" y="11"/>
                  <a:pt x="20" y="12"/>
                </a:cubicBezTo>
                <a:cubicBezTo>
                  <a:pt x="22" y="14"/>
                  <a:pt x="22" y="18"/>
                  <a:pt x="20" y="20"/>
                </a:cubicBezTo>
                <a:cubicBezTo>
                  <a:pt x="17" y="23"/>
                  <a:pt x="13" y="23"/>
                  <a:pt x="11" y="20"/>
                </a:cubicBezTo>
                <a:cubicBezTo>
                  <a:pt x="10" y="19"/>
                  <a:pt x="9" y="18"/>
                  <a:pt x="9" y="17"/>
                </a:cubicBezTo>
                <a:cubicBezTo>
                  <a:pt x="0" y="26"/>
                  <a:pt x="0" y="26"/>
                  <a:pt x="0" y="26"/>
                </a:cubicBezTo>
                <a:cubicBezTo>
                  <a:pt x="9" y="35"/>
                  <a:pt x="9" y="35"/>
                  <a:pt x="9" y="35"/>
                </a:cubicBezTo>
                <a:cubicBezTo>
                  <a:pt x="8" y="35"/>
                  <a:pt x="8" y="36"/>
                  <a:pt x="7" y="36"/>
                </a:cubicBezTo>
                <a:cubicBezTo>
                  <a:pt x="5" y="38"/>
                  <a:pt x="5" y="42"/>
                  <a:pt x="7" y="45"/>
                </a:cubicBezTo>
                <a:cubicBezTo>
                  <a:pt x="9" y="47"/>
                  <a:pt x="13" y="47"/>
                  <a:pt x="16" y="45"/>
                </a:cubicBezTo>
                <a:cubicBezTo>
                  <a:pt x="16" y="44"/>
                  <a:pt x="17" y="44"/>
                  <a:pt x="17" y="43"/>
                </a:cubicBezTo>
                <a:cubicBezTo>
                  <a:pt x="26" y="52"/>
                  <a:pt x="26" y="52"/>
                  <a:pt x="26" y="52"/>
                </a:cubicBezTo>
                <a:cubicBezTo>
                  <a:pt x="35" y="43"/>
                  <a:pt x="35" y="43"/>
                  <a:pt x="35" y="43"/>
                </a:cubicBezTo>
                <a:cubicBezTo>
                  <a:pt x="34" y="43"/>
                  <a:pt x="33" y="42"/>
                  <a:pt x="32" y="41"/>
                </a:cubicBezTo>
                <a:cubicBezTo>
                  <a:pt x="30" y="39"/>
                  <a:pt x="30" y="35"/>
                  <a:pt x="32" y="33"/>
                </a:cubicBezTo>
                <a:cubicBezTo>
                  <a:pt x="34" y="30"/>
                  <a:pt x="38" y="30"/>
                  <a:pt x="41" y="33"/>
                </a:cubicBezTo>
                <a:cubicBezTo>
                  <a:pt x="42" y="33"/>
                  <a:pt x="42" y="34"/>
                  <a:pt x="42" y="35"/>
                </a:cubicBezTo>
                <a:cubicBezTo>
                  <a:pt x="52" y="26"/>
                  <a:pt x="52" y="26"/>
                  <a:pt x="52" y="26"/>
                </a:cubicBezTo>
                <a:cubicBezTo>
                  <a:pt x="43" y="17"/>
                  <a:pt x="43" y="17"/>
                  <a:pt x="43" y="17"/>
                </a:cubicBezTo>
                <a:cubicBezTo>
                  <a:pt x="43" y="17"/>
                  <a:pt x="44" y="16"/>
                  <a:pt x="45" y="16"/>
                </a:cubicBezTo>
                <a:cubicBezTo>
                  <a:pt x="47" y="13"/>
                  <a:pt x="47" y="10"/>
                  <a:pt x="45" y="7"/>
                </a:cubicBezTo>
                <a:cubicBezTo>
                  <a:pt x="42" y="5"/>
                  <a:pt x="38" y="5"/>
                  <a:pt x="36" y="7"/>
                </a:cubicBezTo>
                <a:close/>
              </a:path>
            </a:pathLst>
          </a:custGeom>
          <a:solidFill>
            <a:srgbClr val="3E3A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1217" name="Freeform 17"/>
          <p:cNvSpPr>
            <a:spLocks/>
          </p:cNvSpPr>
          <p:nvPr/>
        </p:nvSpPr>
        <p:spPr bwMode="auto">
          <a:xfrm>
            <a:off x="2533651" y="2333625"/>
            <a:ext cx="321733" cy="315384"/>
          </a:xfrm>
          <a:custGeom>
            <a:avLst/>
            <a:gdLst>
              <a:gd name="T0" fmla="*/ 225213 w 45"/>
              <a:gd name="T1" fmla="*/ 5376 h 44"/>
              <a:gd name="T2" fmla="*/ 209127 w 45"/>
              <a:gd name="T3" fmla="*/ 0 h 44"/>
              <a:gd name="T4" fmla="*/ 198402 w 45"/>
              <a:gd name="T5" fmla="*/ 10752 h 44"/>
              <a:gd name="T6" fmla="*/ 107244 w 45"/>
              <a:gd name="T7" fmla="*/ 182779 h 44"/>
              <a:gd name="T8" fmla="*/ 32173 w 45"/>
              <a:gd name="T9" fmla="*/ 145148 h 44"/>
              <a:gd name="T10" fmla="*/ 16087 w 45"/>
              <a:gd name="T11" fmla="*/ 145148 h 44"/>
              <a:gd name="T12" fmla="*/ 5362 w 45"/>
              <a:gd name="T13" fmla="*/ 155900 h 44"/>
              <a:gd name="T14" fmla="*/ 0 w 45"/>
              <a:gd name="T15" fmla="*/ 172028 h 44"/>
              <a:gd name="T16" fmla="*/ 10724 w 45"/>
              <a:gd name="T17" fmla="*/ 182779 h 44"/>
              <a:gd name="T18" fmla="*/ 107244 w 45"/>
              <a:gd name="T19" fmla="*/ 231162 h 44"/>
              <a:gd name="T20" fmla="*/ 123331 w 45"/>
              <a:gd name="T21" fmla="*/ 236538 h 44"/>
              <a:gd name="T22" fmla="*/ 134056 w 45"/>
              <a:gd name="T23" fmla="*/ 225786 h 44"/>
              <a:gd name="T24" fmla="*/ 235938 w 45"/>
              <a:gd name="T25" fmla="*/ 32255 h 44"/>
              <a:gd name="T26" fmla="*/ 225213 w 45"/>
              <a:gd name="T27" fmla="*/ 5376 h 4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45" h="44">
                <a:moveTo>
                  <a:pt x="42" y="1"/>
                </a:moveTo>
                <a:cubicBezTo>
                  <a:pt x="41" y="0"/>
                  <a:pt x="40" y="0"/>
                  <a:pt x="39" y="0"/>
                </a:cubicBezTo>
                <a:cubicBezTo>
                  <a:pt x="38" y="1"/>
                  <a:pt x="37" y="1"/>
                  <a:pt x="37" y="2"/>
                </a:cubicBezTo>
                <a:cubicBezTo>
                  <a:pt x="20" y="34"/>
                  <a:pt x="20" y="34"/>
                  <a:pt x="20" y="34"/>
                </a:cubicBezTo>
                <a:cubicBezTo>
                  <a:pt x="6" y="27"/>
                  <a:pt x="6" y="27"/>
                  <a:pt x="6" y="27"/>
                </a:cubicBezTo>
                <a:cubicBezTo>
                  <a:pt x="5" y="26"/>
                  <a:pt x="4" y="26"/>
                  <a:pt x="3" y="27"/>
                </a:cubicBezTo>
                <a:cubicBezTo>
                  <a:pt x="2" y="27"/>
                  <a:pt x="1" y="28"/>
                  <a:pt x="1" y="29"/>
                </a:cubicBezTo>
                <a:cubicBezTo>
                  <a:pt x="0" y="30"/>
                  <a:pt x="0" y="31"/>
                  <a:pt x="0" y="32"/>
                </a:cubicBezTo>
                <a:cubicBezTo>
                  <a:pt x="1" y="33"/>
                  <a:pt x="1" y="34"/>
                  <a:pt x="2" y="34"/>
                </a:cubicBezTo>
                <a:cubicBezTo>
                  <a:pt x="20" y="43"/>
                  <a:pt x="20" y="43"/>
                  <a:pt x="20" y="43"/>
                </a:cubicBezTo>
                <a:cubicBezTo>
                  <a:pt x="21" y="44"/>
                  <a:pt x="22" y="44"/>
                  <a:pt x="23" y="44"/>
                </a:cubicBezTo>
                <a:cubicBezTo>
                  <a:pt x="24" y="43"/>
                  <a:pt x="25" y="43"/>
                  <a:pt x="25" y="42"/>
                </a:cubicBezTo>
                <a:cubicBezTo>
                  <a:pt x="44" y="6"/>
                  <a:pt x="44" y="6"/>
                  <a:pt x="44" y="6"/>
                </a:cubicBezTo>
                <a:cubicBezTo>
                  <a:pt x="45" y="4"/>
                  <a:pt x="44" y="2"/>
                  <a:pt x="42" y="1"/>
                </a:cubicBezTo>
                <a:close/>
              </a:path>
            </a:pathLst>
          </a:custGeom>
          <a:solidFill>
            <a:srgbClr val="3E3A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grpSp>
        <p:nvGrpSpPr>
          <p:cNvPr id="51236" name="Group 36"/>
          <p:cNvGrpSpPr>
            <a:grpSpLocks/>
          </p:cNvGrpSpPr>
          <p:nvPr/>
        </p:nvGrpSpPr>
        <p:grpSpPr bwMode="auto">
          <a:xfrm>
            <a:off x="2512484" y="2979210"/>
            <a:ext cx="364067" cy="340783"/>
            <a:chOff x="1187" y="1407"/>
            <a:chExt cx="172" cy="161"/>
          </a:xfrm>
        </p:grpSpPr>
        <p:sp>
          <p:nvSpPr>
            <p:cNvPr id="15380" name="Freeform 18"/>
            <p:cNvSpPr>
              <a:spLocks noEditPoints="1"/>
            </p:cNvSpPr>
            <p:nvPr/>
          </p:nvSpPr>
          <p:spPr bwMode="auto">
            <a:xfrm>
              <a:off x="1187" y="1407"/>
              <a:ext cx="172" cy="161"/>
            </a:xfrm>
            <a:custGeom>
              <a:avLst/>
              <a:gdLst>
                <a:gd name="T0" fmla="*/ 155 w 51"/>
                <a:gd name="T1" fmla="*/ 57 h 48"/>
                <a:gd name="T2" fmla="*/ 155 w 51"/>
                <a:gd name="T3" fmla="*/ 30 h 48"/>
                <a:gd name="T4" fmla="*/ 128 w 51"/>
                <a:gd name="T5" fmla="*/ 20 h 48"/>
                <a:gd name="T6" fmla="*/ 111 w 51"/>
                <a:gd name="T7" fmla="*/ 0 h 48"/>
                <a:gd name="T8" fmla="*/ 84 w 51"/>
                <a:gd name="T9" fmla="*/ 7 h 48"/>
                <a:gd name="T10" fmla="*/ 57 w 51"/>
                <a:gd name="T11" fmla="*/ 0 h 48"/>
                <a:gd name="T12" fmla="*/ 40 w 51"/>
                <a:gd name="T13" fmla="*/ 20 h 48"/>
                <a:gd name="T14" fmla="*/ 17 w 51"/>
                <a:gd name="T15" fmla="*/ 30 h 48"/>
                <a:gd name="T16" fmla="*/ 17 w 51"/>
                <a:gd name="T17" fmla="*/ 57 h 48"/>
                <a:gd name="T18" fmla="*/ 0 w 51"/>
                <a:gd name="T19" fmla="*/ 81 h 48"/>
                <a:gd name="T20" fmla="*/ 17 w 51"/>
                <a:gd name="T21" fmla="*/ 104 h 48"/>
                <a:gd name="T22" fmla="*/ 17 w 51"/>
                <a:gd name="T23" fmla="*/ 131 h 48"/>
                <a:gd name="T24" fmla="*/ 40 w 51"/>
                <a:gd name="T25" fmla="*/ 141 h 48"/>
                <a:gd name="T26" fmla="*/ 57 w 51"/>
                <a:gd name="T27" fmla="*/ 161 h 48"/>
                <a:gd name="T28" fmla="*/ 84 w 51"/>
                <a:gd name="T29" fmla="*/ 154 h 48"/>
                <a:gd name="T30" fmla="*/ 111 w 51"/>
                <a:gd name="T31" fmla="*/ 161 h 48"/>
                <a:gd name="T32" fmla="*/ 128 w 51"/>
                <a:gd name="T33" fmla="*/ 141 h 48"/>
                <a:gd name="T34" fmla="*/ 155 w 51"/>
                <a:gd name="T35" fmla="*/ 131 h 48"/>
                <a:gd name="T36" fmla="*/ 155 w 51"/>
                <a:gd name="T37" fmla="*/ 104 h 48"/>
                <a:gd name="T38" fmla="*/ 172 w 51"/>
                <a:gd name="T39" fmla="*/ 81 h 48"/>
                <a:gd name="T40" fmla="*/ 155 w 51"/>
                <a:gd name="T41" fmla="*/ 57 h 48"/>
                <a:gd name="T42" fmla="*/ 84 w 51"/>
                <a:gd name="T43" fmla="*/ 138 h 48"/>
                <a:gd name="T44" fmla="*/ 27 w 51"/>
                <a:gd name="T45" fmla="*/ 81 h 48"/>
                <a:gd name="T46" fmla="*/ 84 w 51"/>
                <a:gd name="T47" fmla="*/ 20 h 48"/>
                <a:gd name="T48" fmla="*/ 145 w 51"/>
                <a:gd name="T49" fmla="*/ 81 h 48"/>
                <a:gd name="T50" fmla="*/ 84 w 51"/>
                <a:gd name="T51" fmla="*/ 138 h 4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51" h="48">
                  <a:moveTo>
                    <a:pt x="46" y="17"/>
                  </a:moveTo>
                  <a:cubicBezTo>
                    <a:pt x="46" y="9"/>
                    <a:pt x="46" y="9"/>
                    <a:pt x="46" y="9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51" y="24"/>
                    <a:pt x="51" y="24"/>
                    <a:pt x="51" y="24"/>
                  </a:cubicBezTo>
                  <a:lnTo>
                    <a:pt x="46" y="17"/>
                  </a:lnTo>
                  <a:close/>
                  <a:moveTo>
                    <a:pt x="25" y="41"/>
                  </a:moveTo>
                  <a:cubicBezTo>
                    <a:pt x="16" y="41"/>
                    <a:pt x="8" y="33"/>
                    <a:pt x="8" y="24"/>
                  </a:cubicBezTo>
                  <a:cubicBezTo>
                    <a:pt x="8" y="14"/>
                    <a:pt x="16" y="6"/>
                    <a:pt x="25" y="6"/>
                  </a:cubicBezTo>
                  <a:cubicBezTo>
                    <a:pt x="35" y="6"/>
                    <a:pt x="43" y="14"/>
                    <a:pt x="43" y="24"/>
                  </a:cubicBezTo>
                  <a:cubicBezTo>
                    <a:pt x="43" y="33"/>
                    <a:pt x="35" y="41"/>
                    <a:pt x="25" y="41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5381" name="Oval 19"/>
            <p:cNvSpPr>
              <a:spLocks noChangeArrowheads="1"/>
            </p:cNvSpPr>
            <p:nvPr/>
          </p:nvSpPr>
          <p:spPr bwMode="auto">
            <a:xfrm>
              <a:off x="1261" y="1474"/>
              <a:ext cx="23" cy="24"/>
            </a:xfrm>
            <a:prstGeom prst="ellipse">
              <a:avLst/>
            </a:pr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FF9900"/>
                </a:buClr>
                <a:buFont typeface="Wingdings" panose="05000000000000000000" pitchFamily="2" charset="2"/>
                <a:buChar char="n"/>
                <a:defRPr sz="1200">
                  <a:solidFill>
                    <a:srgbClr val="5F5F5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51220" name="Rectangle 20"/>
          <p:cNvSpPr>
            <a:spLocks noChangeArrowheads="1"/>
          </p:cNvSpPr>
          <p:nvPr/>
        </p:nvSpPr>
        <p:spPr bwMode="auto">
          <a:xfrm>
            <a:off x="3246967" y="2276476"/>
            <a:ext cx="7234767" cy="429683"/>
          </a:xfrm>
          <a:prstGeom prst="rect">
            <a:avLst/>
          </a:prstGeom>
          <a:solidFill>
            <a:srgbClr val="2A32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51221" name="Rectangle 21"/>
          <p:cNvSpPr>
            <a:spLocks noChangeArrowheads="1"/>
          </p:cNvSpPr>
          <p:nvPr/>
        </p:nvSpPr>
        <p:spPr bwMode="auto">
          <a:xfrm>
            <a:off x="3246967" y="2276476"/>
            <a:ext cx="6635751" cy="429683"/>
          </a:xfrm>
          <a:prstGeom prst="rect">
            <a:avLst/>
          </a:prstGeom>
          <a:solidFill>
            <a:srgbClr val="26C6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51222" name="Rectangle 22"/>
          <p:cNvSpPr>
            <a:spLocks noChangeArrowheads="1"/>
          </p:cNvSpPr>
          <p:nvPr/>
        </p:nvSpPr>
        <p:spPr bwMode="auto">
          <a:xfrm>
            <a:off x="3246967" y="2936877"/>
            <a:ext cx="7234767" cy="425449"/>
          </a:xfrm>
          <a:prstGeom prst="rect">
            <a:avLst/>
          </a:prstGeom>
          <a:solidFill>
            <a:srgbClr val="2A32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51223" name="Rectangle 23"/>
          <p:cNvSpPr>
            <a:spLocks noChangeArrowheads="1"/>
          </p:cNvSpPr>
          <p:nvPr/>
        </p:nvSpPr>
        <p:spPr bwMode="auto">
          <a:xfrm>
            <a:off x="3246967" y="2936877"/>
            <a:ext cx="5920317" cy="425449"/>
          </a:xfrm>
          <a:prstGeom prst="rect">
            <a:avLst/>
          </a:prstGeom>
          <a:solidFill>
            <a:srgbClr val="26C6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51224" name="Rectangle 24"/>
          <p:cNvSpPr>
            <a:spLocks noChangeArrowheads="1"/>
          </p:cNvSpPr>
          <p:nvPr/>
        </p:nvSpPr>
        <p:spPr bwMode="auto">
          <a:xfrm>
            <a:off x="3246967" y="3593043"/>
            <a:ext cx="7234767" cy="429683"/>
          </a:xfrm>
          <a:prstGeom prst="rect">
            <a:avLst/>
          </a:prstGeom>
          <a:solidFill>
            <a:srgbClr val="2A32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51225" name="Rectangle 25"/>
          <p:cNvSpPr>
            <a:spLocks noChangeArrowheads="1"/>
          </p:cNvSpPr>
          <p:nvPr/>
        </p:nvSpPr>
        <p:spPr bwMode="auto">
          <a:xfrm>
            <a:off x="3246967" y="3593043"/>
            <a:ext cx="4146551" cy="429683"/>
          </a:xfrm>
          <a:prstGeom prst="rect">
            <a:avLst/>
          </a:prstGeom>
          <a:solidFill>
            <a:srgbClr val="26C6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sp>
        <p:nvSpPr>
          <p:cNvPr id="51227" name="Text Box 27"/>
          <p:cNvSpPr txBox="1">
            <a:spLocks noChangeArrowheads="1"/>
          </p:cNvSpPr>
          <p:nvPr/>
        </p:nvSpPr>
        <p:spPr bwMode="auto">
          <a:xfrm>
            <a:off x="778934" y="2297643"/>
            <a:ext cx="1617751" cy="379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zh-CN" sz="1867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单击添加文本</a:t>
            </a:r>
            <a:endParaRPr lang="zh-CN" altLang="en-US" sz="1867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0" name="Text Box 30"/>
          <p:cNvSpPr txBox="1">
            <a:spLocks noChangeArrowheads="1"/>
          </p:cNvSpPr>
          <p:nvPr/>
        </p:nvSpPr>
        <p:spPr bwMode="auto">
          <a:xfrm>
            <a:off x="10608733" y="2318809"/>
            <a:ext cx="679994" cy="379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1867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92%</a:t>
            </a:r>
          </a:p>
        </p:txBody>
      </p:sp>
      <p:sp>
        <p:nvSpPr>
          <p:cNvPr id="51231" name="Text Box 31"/>
          <p:cNvSpPr txBox="1">
            <a:spLocks noChangeArrowheads="1"/>
          </p:cNvSpPr>
          <p:nvPr/>
        </p:nvSpPr>
        <p:spPr bwMode="auto">
          <a:xfrm>
            <a:off x="10608733" y="2947459"/>
            <a:ext cx="679994" cy="379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1867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79%</a:t>
            </a:r>
          </a:p>
        </p:txBody>
      </p:sp>
      <p:sp>
        <p:nvSpPr>
          <p:cNvPr id="51232" name="Text Box 32"/>
          <p:cNvSpPr txBox="1">
            <a:spLocks noChangeArrowheads="1"/>
          </p:cNvSpPr>
          <p:nvPr/>
        </p:nvSpPr>
        <p:spPr bwMode="auto">
          <a:xfrm>
            <a:off x="10608733" y="3603625"/>
            <a:ext cx="679994" cy="379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1867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57%</a:t>
            </a:r>
          </a:p>
        </p:txBody>
      </p:sp>
      <p:sp>
        <p:nvSpPr>
          <p:cNvPr id="51233" name="Text Box 33"/>
          <p:cNvSpPr txBox="1">
            <a:spLocks noChangeArrowheads="1"/>
          </p:cNvSpPr>
          <p:nvPr/>
        </p:nvSpPr>
        <p:spPr bwMode="auto">
          <a:xfrm>
            <a:off x="838201" y="4632326"/>
            <a:ext cx="10513484" cy="1618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867">
                <a:solidFill>
                  <a:srgbClr val="1C1C1C"/>
                </a:solidFill>
                <a:ea typeface="微软雅黑" panose="020B0503020204020204" pitchFamily="34" charset="-122"/>
              </a:rPr>
              <a:t>单击添加标题文本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600">
                <a:ea typeface="微软雅黑" panose="020B0503020204020204" pitchFamily="34" charset="-122"/>
              </a:rPr>
              <a:t>单击添加文本     单击添加文本    单击添加文本    单击添加文本     单击添加文本    单击添加文本    单击添加文本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600">
                <a:ea typeface="微软雅黑" panose="020B0503020204020204" pitchFamily="34" charset="-122"/>
              </a:rPr>
              <a:t>单击添加文本     单击添加文本    单击添加文本    单击添加文本     单击添加文本    单击添加文本    单击添加文本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600">
                <a:ea typeface="微软雅黑" panose="020B0503020204020204" pitchFamily="34" charset="-122"/>
              </a:rPr>
              <a:t>单击添加文本     单击添加文本    单击添加文本    单击添加文本     单击添加文本    单击添加文本    单击添加文本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600">
                <a:ea typeface="微软雅黑" panose="020B0503020204020204" pitchFamily="34" charset="-122"/>
              </a:rPr>
              <a:t>单击添加文本     单击添加文本    单击添加文本    单击添加文本     单击添加文本    单击添加文本    单击添加文本</a:t>
            </a:r>
          </a:p>
        </p:txBody>
      </p:sp>
      <p:sp>
        <p:nvSpPr>
          <p:cNvPr id="51234" name="Text Box 34"/>
          <p:cNvSpPr txBox="1">
            <a:spLocks noChangeArrowheads="1"/>
          </p:cNvSpPr>
          <p:nvPr/>
        </p:nvSpPr>
        <p:spPr bwMode="auto">
          <a:xfrm>
            <a:off x="778934" y="2936876"/>
            <a:ext cx="1617751" cy="379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zh-CN" sz="1867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单击添加文本</a:t>
            </a:r>
            <a:endParaRPr lang="zh-CN" altLang="en-US" sz="1867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5" name="Text Box 35"/>
          <p:cNvSpPr txBox="1">
            <a:spLocks noChangeArrowheads="1"/>
          </p:cNvSpPr>
          <p:nvPr/>
        </p:nvSpPr>
        <p:spPr bwMode="auto">
          <a:xfrm>
            <a:off x="778934" y="3597276"/>
            <a:ext cx="1617751" cy="379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zh-CN" sz="1867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单击添加文本</a:t>
            </a:r>
            <a:endParaRPr lang="zh-CN" altLang="en-US" sz="1867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10307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51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51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7" dur="150" fill="hold"/>
                                        <p:tgtEl>
                                          <p:spTgt spid="512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1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1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51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51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6" presetClass="emph" presetSubtype="0" autoRev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44" dur="150" fill="hold"/>
                                        <p:tgtEl>
                                          <p:spTgt spid="5123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1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1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51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51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61" dur="150" fill="hold"/>
                                        <p:tgtEl>
                                          <p:spTgt spid="512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1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1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7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12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1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1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2" grpId="0"/>
      <p:bldP spid="51216" grpId="0" animBg="1"/>
      <p:bldP spid="51216" grpId="1" animBg="1"/>
      <p:bldP spid="51217" grpId="0" animBg="1"/>
      <p:bldP spid="51217" grpId="1" animBg="1"/>
      <p:bldP spid="51220" grpId="0" animBg="1"/>
      <p:bldP spid="51221" grpId="0" animBg="1"/>
      <p:bldP spid="51222" grpId="0" animBg="1"/>
      <p:bldP spid="51223" grpId="0" animBg="1"/>
      <p:bldP spid="51224" grpId="0" animBg="1"/>
      <p:bldP spid="51225" grpId="0" animBg="1"/>
      <p:bldP spid="51227" grpId="0"/>
      <p:bldP spid="51230" grpId="0"/>
      <p:bldP spid="51231" grpId="0"/>
      <p:bldP spid="51232" grpId="0"/>
      <p:bldP spid="51233" grpId="0"/>
      <p:bldP spid="51234" grpId="0"/>
      <p:bldP spid="5123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1546</Words>
  <Application>Microsoft Office PowerPoint</Application>
  <PresentationFormat>宽屏</PresentationFormat>
  <Paragraphs>333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Arial Unicode MS</vt:lpstr>
      <vt:lpstr>黑体</vt:lpstr>
      <vt:lpstr>宋体</vt:lpstr>
      <vt:lpstr>微软雅黑</vt:lpstr>
      <vt:lpstr>Arial</vt:lpstr>
      <vt:lpstr>Calibri</vt:lpstr>
      <vt:lpstr>Calibri Light</vt:lpstr>
      <vt:lpstr>Myriad Pro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LHCan</dc:creator>
  <cp:lastModifiedBy>沿途旅客</cp:lastModifiedBy>
  <cp:revision>2</cp:revision>
  <dcterms:created xsi:type="dcterms:W3CDTF">2015-05-05T08:02:14Z</dcterms:created>
  <dcterms:modified xsi:type="dcterms:W3CDTF">2015-11-18T12:08:10Z</dcterms:modified>
</cp:coreProperties>
</file>