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7"/>
  </p:notesMasterIdLst>
  <p:sldIdLst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93267"/>
  </p:normalViewPr>
  <p:slideViewPr>
    <p:cSldViewPr snapToGrid="0" snapToObjects="1">
      <p:cViewPr varScale="1">
        <p:scale>
          <a:sx n="142" d="100"/>
          <a:sy n="142" d="100"/>
        </p:scale>
        <p:origin x="-79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50" d="100"/>
          <a:sy n="50" d="100"/>
        </p:scale>
        <p:origin x="24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39E59-54BD-9844-A4FE-866969F887B8}" type="datetimeFigureOut">
              <a:rPr kumimoji="1" lang="zh-CN" altLang="en-US" smtClean="0"/>
              <a:t>2017/8/16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BE184-0AE9-FE48-BE37-49CCE4DB52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72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2575" y="193674"/>
            <a:ext cx="3651088" cy="39717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8190976" y="4692131"/>
            <a:ext cx="604056" cy="462191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282575" y="4492106"/>
            <a:ext cx="1470025" cy="400050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200" b="1"/>
            </a:lvl1pPr>
          </a:lstStyle>
          <a:p>
            <a:r>
              <a:rPr kumimoji="1" lang="en-US" altLang="zh-CN" sz="1200" b="1" dirty="0" smtClean="0"/>
              <a:t>LOGO&amp;PIC</a:t>
            </a:r>
            <a:r>
              <a:rPr kumimoji="1" lang="zh-CN" altLang="en-US" sz="1200" b="1" dirty="0" smtClean="0"/>
              <a:t> </a:t>
            </a:r>
            <a:r>
              <a:rPr kumimoji="1" lang="en-US" altLang="zh-CN" sz="12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98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2017/8/16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07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7" r:id="rId1"/>
    <p:sldLayoutId id="2147493456" r:id="rId2"/>
    <p:sldLayoutId id="2147493458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bz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kumimoji="1" lang="en-US" altLang="zh-CN" sz="2400" dirty="0" smtClean="0">
                <a:solidFill>
                  <a:prstClr val="black"/>
                </a:solidFill>
              </a:rPr>
              <a:t>&gt;</a:t>
            </a:r>
            <a:r>
              <a:rPr kumimoji="1" lang="zh-CN" altLang="en-US" sz="2400" dirty="0" smtClean="0">
                <a:solidFill>
                  <a:prstClr val="black"/>
                </a:solidFill>
              </a:rPr>
              <a:t> </a:t>
            </a:r>
            <a:r>
              <a:rPr kumimoji="1" lang="en-US" altLang="zh-CN" sz="2400" dirty="0" smtClean="0">
                <a:solidFill>
                  <a:prstClr val="black"/>
                </a:solidFill>
              </a:rPr>
              <a:t>GANTT</a:t>
            </a:r>
            <a:r>
              <a:rPr kumimoji="1" lang="zh-CN" altLang="en-US" sz="2400" dirty="0" smtClean="0">
                <a:solidFill>
                  <a:prstClr val="black"/>
                </a:solidFill>
              </a:rPr>
              <a:t> </a:t>
            </a:r>
            <a:r>
              <a:rPr kumimoji="1" lang="en-US" altLang="zh-CN" sz="2400" dirty="0" smtClean="0">
                <a:solidFill>
                  <a:prstClr val="black"/>
                </a:solidFill>
              </a:rPr>
              <a:t>CHART</a:t>
            </a:r>
            <a:endParaRPr kumimoji="1"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41909"/>
              </p:ext>
            </p:extLst>
          </p:nvPr>
        </p:nvGraphicFramePr>
        <p:xfrm>
          <a:off x="763678" y="970055"/>
          <a:ext cx="7637219" cy="287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851"/>
                <a:gridCol w="232656"/>
                <a:gridCol w="232656"/>
                <a:gridCol w="232656"/>
                <a:gridCol w="232656"/>
                <a:gridCol w="232656"/>
                <a:gridCol w="232656"/>
                <a:gridCol w="232656"/>
                <a:gridCol w="232656"/>
                <a:gridCol w="232656"/>
                <a:gridCol w="232656"/>
                <a:gridCol w="232656"/>
                <a:gridCol w="232656"/>
                <a:gridCol w="232656"/>
                <a:gridCol w="232656"/>
                <a:gridCol w="232656"/>
                <a:gridCol w="232656"/>
                <a:gridCol w="232656"/>
                <a:gridCol w="232656"/>
                <a:gridCol w="232656"/>
                <a:gridCol w="232656"/>
                <a:gridCol w="232656"/>
                <a:gridCol w="232656"/>
                <a:gridCol w="232656"/>
                <a:gridCol w="232656"/>
                <a:gridCol w="232656"/>
                <a:gridCol w="232656"/>
                <a:gridCol w="232656"/>
                <a:gridCol w="232656"/>
              </a:tblGrid>
              <a:tr h="319389">
                <a:tc rowSpan="3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8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MONTH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5459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altLang="zh-CN" sz="1200" b="1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</a:t>
                      </a:r>
                      <a:endParaRPr lang="zh-CN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1200" b="1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ND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</a:t>
                      </a:r>
                      <a:endParaRPr lang="zh-CN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en-US" altLang="zh-CN" sz="1200" b="1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RD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</a:t>
                      </a:r>
                      <a:endParaRPr lang="zh-CN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r>
                        <a:rPr lang="en-US" altLang="zh-CN" sz="1200" b="1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</a:t>
                      </a:r>
                      <a:r>
                        <a:rPr lang="zh-CN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WEEK</a:t>
                      </a:r>
                      <a:endParaRPr lang="zh-CN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0682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45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5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5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5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/>
                    </a:solidFill>
                  </a:tcPr>
                </a:tc>
              </a:tr>
              <a:tr h="245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5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5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r>
                        <a:rPr lang="zh-CN" altLang="en-US" sz="12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2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9" name="组 8"/>
          <p:cNvGrpSpPr/>
          <p:nvPr/>
        </p:nvGrpSpPr>
        <p:grpSpPr>
          <a:xfrm>
            <a:off x="2185255" y="4094411"/>
            <a:ext cx="1301413" cy="246221"/>
            <a:chOff x="1081014" y="4027616"/>
            <a:chExt cx="1301413" cy="246221"/>
          </a:xfrm>
        </p:grpSpPr>
        <p:sp>
          <p:nvSpPr>
            <p:cNvPr id="10" name="矩形 9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22296" y="4027616"/>
              <a:ext cx="10601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</a:t>
              </a:r>
              <a:r>
                <a:rPr kumimoji="1" lang="zh-CN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3342614" y="4094411"/>
            <a:ext cx="1301413" cy="246221"/>
            <a:chOff x="1081014" y="4027616"/>
            <a:chExt cx="1301413" cy="246221"/>
          </a:xfrm>
        </p:grpSpPr>
        <p:sp>
          <p:nvSpPr>
            <p:cNvPr id="13" name="矩形 12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22296" y="4027616"/>
              <a:ext cx="10601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</a:t>
              </a:r>
              <a:r>
                <a:rPr kumimoji="1" lang="zh-CN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kumimoji="1"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4499973" y="4094411"/>
            <a:ext cx="1301413" cy="246221"/>
            <a:chOff x="1081014" y="4027616"/>
            <a:chExt cx="1301413" cy="246221"/>
          </a:xfrm>
        </p:grpSpPr>
        <p:sp>
          <p:nvSpPr>
            <p:cNvPr id="16" name="矩形 15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22296" y="4027616"/>
              <a:ext cx="10601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</a:t>
              </a:r>
              <a:r>
                <a:rPr kumimoji="1" lang="zh-CN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5657332" y="4094411"/>
            <a:ext cx="1301413" cy="246221"/>
            <a:chOff x="1081014" y="4027616"/>
            <a:chExt cx="1301413" cy="246221"/>
          </a:xfrm>
        </p:grpSpPr>
        <p:sp>
          <p:nvSpPr>
            <p:cNvPr id="19" name="矩形 18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22296" y="4027616"/>
              <a:ext cx="10601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</a:t>
              </a:r>
              <a:r>
                <a:rPr kumimoji="1" lang="zh-CN" altLang="en-US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kumimoji="1"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87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www.PPTBZ.com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宝藏！</a:t>
            </a:r>
            <a:endParaRPr lang="zh-CN" altLang="en-US" sz="2100" spc="15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09" y="2998882"/>
            <a:ext cx="2571429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schemas.microsoft.com/sharepoint/v3/field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212</TotalTime>
  <Words>83</Words>
  <Application>Microsoft Office PowerPoint</Application>
  <PresentationFormat>全屏显示(16:9)</PresentationFormat>
  <Paragraphs>51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2010-04-12T23:12:02Z</dcterms:created>
  <dcterms:modified xsi:type="dcterms:W3CDTF">2017-08-16T06:55:06Z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